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hyperlink" Target="https://www.facebook.com/OtiMabuse/" TargetMode="External"/><Relationship Id="rId21" Type="http://schemas.openxmlformats.org/officeDocument/2006/relationships/hyperlink" Target="https://www.topmarks.co.uk/maths-games/hit-the-button" TargetMode="Externa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hyperlink" Target="https://connect.collins.co.uk/school/teacherlogin.aspx" TargetMode="External"/><Relationship Id="rId50" Type="http://schemas.openxmlformats.org/officeDocument/2006/relationships/image" Target="../media/image30.png"/><Relationship Id="rId55" Type="http://schemas.openxmlformats.org/officeDocument/2006/relationships/hyperlink" Target="https://connect.collins.co.uk/repo1/Content/Live/qbslearning/Bigcat/TIGintheDUMPS/index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https://www.youtube.com/watch?v=Fto9FvHr2OI" TargetMode="External"/><Relationship Id="rId25" Type="http://schemas.openxmlformats.org/officeDocument/2006/relationships/hyperlink" Target="https://glowscotland-my.sharepoint.com/:b:/g/personal/gw18mclaughlinbebhin_glow_sch_uk/EWJPNtUvEqFDrF_sYVViOkgBsPKkA8i5Q_ilFZq70PUvaQ?e=appgJQ" TargetMode="External"/><Relationship Id="rId33" Type="http://schemas.openxmlformats.org/officeDocument/2006/relationships/image" Target="../media/image21.jpg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hyperlink" Target="https://www.bbc.co.uk/bitesize/topics/zf2f9j6/articles/z3c6tfr" TargetMode="External"/><Relationship Id="rId41" Type="http://schemas.openxmlformats.org/officeDocument/2006/relationships/hyperlink" Target="https://glowscotland.sharepoint.com/:b:/s/8503222/PupilArea/p3/ESRsVG27prFLojd3g1D6ApoBgICmW9nrM6pSg4XnSD1D_w" TargetMode="External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40" Type="http://schemas.openxmlformats.org/officeDocument/2006/relationships/image" Target="../media/image25.png"/><Relationship Id="rId45" Type="http://schemas.openxmlformats.org/officeDocument/2006/relationships/hyperlink" Target="https://www.oxfordowl.co.uk/" TargetMode="External"/><Relationship Id="rId53" Type="http://schemas.openxmlformats.org/officeDocument/2006/relationships/hyperlink" Target="https://connect.collins.co.uk/repo1/Content/Live/qbslearning/Bigcat/ThePorridgePincher/index.html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youtube.com/user/scienceshowbob" TargetMode="External"/><Relationship Id="rId23" Type="http://schemas.openxmlformats.org/officeDocument/2006/relationships/hyperlink" Target="https://www.sumdog.com" TargetMode="External"/><Relationship Id="rId28" Type="http://schemas.openxmlformats.org/officeDocument/2006/relationships/image" Target="../media/image18.png"/><Relationship Id="rId36" Type="http://schemas.openxmlformats.org/officeDocument/2006/relationships/hyperlink" Target="https://www.duolingo.com/register" TargetMode="External"/><Relationship Id="rId49" Type="http://schemas.openxmlformats.org/officeDocument/2006/relationships/hyperlink" Target="https://glowscotland.sharepoint.com/:b:/s/8503222/PupilArea/p3/EUdpJa38PkpIk7L9Qu7rZM4BpyjnFRIS9_Jng2Jo1UsoVA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bbcgoodfood.com/recipes/cake-pops" TargetMode="External"/><Relationship Id="rId31" Type="http://schemas.openxmlformats.org/officeDocument/2006/relationships/hyperlink" Target="https://www.youtube.com/playlist?list=PLyCLoPd4VxBvPHOpzoEk5onAEbq40g2-k" TargetMode="External"/><Relationship Id="rId44" Type="http://schemas.openxmlformats.org/officeDocument/2006/relationships/image" Target="../media/image27.jpg"/><Relationship Id="rId52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hyperlink" Target="https://www.youtube.com/watch?v=R-BS87NTV5I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s://glowscotland.sharepoint.com/:p:/s/8503222/PupilArea/p3/EdPyFgAVvYBJurNzynI319sBhuqwEZS1yEBU1Ezbqi53jw" TargetMode="External"/><Relationship Id="rId43" Type="http://schemas.openxmlformats.org/officeDocument/2006/relationships/hyperlink" Target="https://www.youtube.com/watch?v=P2Lw3p1Z1pw" TargetMode="External"/><Relationship Id="rId48" Type="http://schemas.openxmlformats.org/officeDocument/2006/relationships/image" Target="../media/image29.png"/><Relationship Id="rId56" Type="http://schemas.openxmlformats.org/officeDocument/2006/relationships/image" Target="../media/image33.png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hyperlink" Target="https://connect.collins.co.uk/repo1/Content/Live/qbslearning/Bigcat/TheMonsterUndertheBed/index.html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5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6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5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721577" y="1188738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Mary Our Lady of Guadalupe Immaculate Conception Marian apparition ...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7285350" y="3237050"/>
            <a:ext cx="629225" cy="78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8242100" y="3209175"/>
            <a:ext cx="629225" cy="7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5"/>
          </p:cNvPr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8287575" y="4019873"/>
            <a:ext cx="629225" cy="78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2020-05-29T13:04:48Z</dcterms:modified>
</cp:coreProperties>
</file>