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hyperlink" Target="https://www.youtube.com/watch?v=cZdO2e8K29o" TargetMode="External"/><Relationship Id="rId26" Type="http://schemas.openxmlformats.org/officeDocument/2006/relationships/hyperlink" Target="https://glowscotland-my.sharepoint.com/:b:/g/personal/gw18mclaughlinbebhin_glow_sch_uk/EWOCwL8yUyFJulTDPldvHtAB3BfO3gND_wdoAGh7q1NdKQ?e=0jHCJi" TargetMode="External"/><Relationship Id="rId39" Type="http://schemas.openxmlformats.org/officeDocument/2006/relationships/hyperlink" Target="https://connect.collins.co.uk/repo1/Content/Live/qbslearning/Bigcat/Oliver/index.html" TargetMode="External"/><Relationship Id="rId21" Type="http://schemas.openxmlformats.org/officeDocument/2006/relationships/image" Target="../media/image14.png"/><Relationship Id="rId34" Type="http://schemas.openxmlformats.org/officeDocument/2006/relationships/hyperlink" Target="https://glowscotland.sharepoint.com/:p:/s/8503222/PupilArea/p3/ER6cF52QqOpIj7e0ayvIB9QB7nblifNXZdhzR7oUOmKNXA" TargetMode="External"/><Relationship Id="rId42" Type="http://schemas.openxmlformats.org/officeDocument/2006/relationships/image" Target="../media/image24.png"/><Relationship Id="rId47" Type="http://schemas.openxmlformats.org/officeDocument/2006/relationships/hyperlink" Target="https://www.facebook.com/OtiMabuse/" TargetMode="External"/><Relationship Id="rId50" Type="http://schemas.openxmlformats.org/officeDocument/2006/relationships/image" Target="../media/image28.png"/><Relationship Id="rId55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hyperlink" Target="https://glowscotland.sharepoint.com/:p:/s/8503222/PupilArea/p3/EdPyFgAVvYBJurNzynI319sBhuqwEZS1yEBU1Ezbqi53jw" TargetMode="External"/><Relationship Id="rId46" Type="http://schemas.openxmlformats.org/officeDocument/2006/relationships/image" Target="../media/image26.png"/><Relationship Id="rId59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youtube.com/user/scienceshowbob" TargetMode="External"/><Relationship Id="rId20" Type="http://schemas.openxmlformats.org/officeDocument/2006/relationships/hyperlink" Target="https://www.bbcgoodfood.com/recipes/rainbow-cookies" TargetMode="External"/><Relationship Id="rId29" Type="http://schemas.openxmlformats.org/officeDocument/2006/relationships/image" Target="../media/image18.png"/><Relationship Id="rId41" Type="http://schemas.openxmlformats.org/officeDocument/2006/relationships/hyperlink" Target="https://connect.collins.co.uk/repo1/Content/Live/qbslearning/Bigcat/HerculesSuperhero/index.html" TargetMode="External"/><Relationship Id="rId54" Type="http://schemas.openxmlformats.org/officeDocument/2006/relationships/hyperlink" Target="https://www.oxfordowl.co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hyperlink" Target="https://www.sumdog.com" TargetMode="External"/><Relationship Id="rId32" Type="http://schemas.openxmlformats.org/officeDocument/2006/relationships/hyperlink" Target="https://www.youtube.com/playlist?list=PLyCLoPd4VxBvPHOpzoEk5onAEbq40g2-k" TargetMode="External"/><Relationship Id="rId37" Type="http://schemas.openxmlformats.org/officeDocument/2006/relationships/image" Target="../media/image22.png"/><Relationship Id="rId40" Type="http://schemas.openxmlformats.org/officeDocument/2006/relationships/image" Target="../media/image23.png"/><Relationship Id="rId45" Type="http://schemas.openxmlformats.org/officeDocument/2006/relationships/hyperlink" Target="https://glowscotland.sharepoint.com/:p:/s/8503222/PupilArea/p3/Ee3z8iZbXPZNpwyCcf4SlzUBYydVH6myJOrrQVr6mrXRDA" TargetMode="External"/><Relationship Id="rId53" Type="http://schemas.openxmlformats.org/officeDocument/2006/relationships/image" Target="../media/image30.jpg"/><Relationship Id="rId58" Type="http://schemas.openxmlformats.org/officeDocument/2006/relationships/hyperlink" Target="https://glowscotland.sharepoint.com/:b:/s/8503222/PupilArea/p3/EUdpJa38PkpIk7L9Qu7rZM4BpyjnFRIS9_Jng2Jo1UsoVA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hyperlink" Target="https://www.youtube.com/watch?v=L8eMSTZ1LbI" TargetMode="External"/><Relationship Id="rId36" Type="http://schemas.openxmlformats.org/officeDocument/2006/relationships/hyperlink" Target="https://glowscotland.sharepoint.com/:w:/s/8503222/PupilArea/p3/ES-FQWuNhAVPm-MF9e29riYBkmcfV4SmDOQWu_SbJLrqcQ" TargetMode="External"/><Relationship Id="rId49" Type="http://schemas.openxmlformats.org/officeDocument/2006/relationships/hyperlink" Target="https://glowscotland.sharepoint.com/:b:/s/8503222/PupilArea/p3/ESrCkaNnnaBKhbOuk9qhx8wBKNzZesFN4i_QVMFhFUDvog" TargetMode="External"/><Relationship Id="rId57" Type="http://schemas.openxmlformats.org/officeDocument/2006/relationships/image" Target="../media/image32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hyperlink" Target="https://glowscotland.sharepoint.com/:b:/s/8503222/PupilArea/p3/EeQCNGibxZZBnX1zlYjyIacBlELFhXoXvsPL8r9ZZVWbfA" TargetMode="External"/><Relationship Id="rId22" Type="http://schemas.openxmlformats.org/officeDocument/2006/relationships/hyperlink" Target="https://www.topmarks.co.uk/maths-games/hit-the-button" TargetMode="External"/><Relationship Id="rId27" Type="http://schemas.openxmlformats.org/officeDocument/2006/relationships/image" Target="../media/image17.png"/><Relationship Id="rId30" Type="http://schemas.openxmlformats.org/officeDocument/2006/relationships/hyperlink" Target="https://www.bbc.co.uk/bitesize/topics/zf2f9j6/articles/z3c6tfr" TargetMode="External"/><Relationship Id="rId35" Type="http://schemas.openxmlformats.org/officeDocument/2006/relationships/image" Target="../media/image21.jpg"/><Relationship Id="rId43" Type="http://schemas.openxmlformats.org/officeDocument/2006/relationships/hyperlink" Target="https://www.duolingo.com/register" TargetMode="External"/><Relationship Id="rId48" Type="http://schemas.openxmlformats.org/officeDocument/2006/relationships/image" Target="../media/image27.png"/><Relationship Id="rId56" Type="http://schemas.openxmlformats.org/officeDocument/2006/relationships/hyperlink" Target="https://connect.collins.co.uk/school/teacherlogin.aspx" TargetMode="External"/><Relationship Id="rId8" Type="http://schemas.openxmlformats.org/officeDocument/2006/relationships/hyperlink" Target="https://mathsframe.co.uk/en/resources/resource/116/telling-the-time" TargetMode="External"/><Relationship Id="rId51" Type="http://schemas.openxmlformats.org/officeDocument/2006/relationships/hyperlink" Target="https://connect.collins.co.uk/repo1/Content/Live/qbslearning/Bigcat/TheAmazingAdventuresofBatbird/index.html" TargetMode="Externa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475" y="164850"/>
            <a:ext cx="2668850" cy="18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8875" y="1914688"/>
            <a:ext cx="875675" cy="80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9500" y="-17300"/>
            <a:ext cx="3406126" cy="24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1411" y="2721198"/>
            <a:ext cx="2075914" cy="22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43051" y="208013"/>
            <a:ext cx="720174" cy="72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2712" y="2841687"/>
            <a:ext cx="3710705" cy="21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875" y="2655650"/>
            <a:ext cx="1785050" cy="21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1811099" y="1965577"/>
            <a:ext cx="1366226" cy="146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9875" y="541475"/>
            <a:ext cx="2319525" cy="17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50775" y="1462610"/>
            <a:ext cx="506300" cy="56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5020" y="389350"/>
            <a:ext cx="434254" cy="55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282701" y="870264"/>
            <a:ext cx="875674" cy="71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459172" y="1024050"/>
            <a:ext cx="323278" cy="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315162" y="2473888"/>
            <a:ext cx="399900" cy="63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594501" y="381375"/>
            <a:ext cx="1116425" cy="7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387475" y="809500"/>
            <a:ext cx="23913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omic Sans MS"/>
                <a:ea typeface="Comic Sans MS"/>
                <a:cs typeface="Comic Sans MS"/>
                <a:sym typeface="Comic Sans MS"/>
              </a:rPr>
              <a:t>Good Morning Primary 3!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Google Shape;70;p13">
            <a:hlinkClick r:id="rId26"/>
          </p:cNvPr>
          <p:cNvSpPr txBox="1"/>
          <p:nvPr/>
        </p:nvSpPr>
        <p:spPr>
          <a:xfrm>
            <a:off x="3487125" y="1382400"/>
            <a:ext cx="22044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u="sng">
                <a:latin typeface="Comic Sans MS"/>
                <a:ea typeface="Comic Sans MS"/>
                <a:cs typeface="Comic Sans MS"/>
                <a:sym typeface="Comic Sans MS"/>
              </a:rPr>
              <a:t>Daily Plan</a:t>
            </a: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7">
            <a:alphaModFix/>
          </a:blip>
          <a:srcRect t="10281"/>
          <a:stretch/>
        </p:blipFill>
        <p:spPr>
          <a:xfrm flipH="1">
            <a:off x="-237525" y="1965575"/>
            <a:ext cx="2842850" cy="30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28"/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721575" y="389350"/>
            <a:ext cx="1195225" cy="7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30"/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2289322" y="2163651"/>
            <a:ext cx="720175" cy="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32"/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705712" y="452837"/>
            <a:ext cx="434250" cy="42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hlinkClick r:id="rId34"/>
          </p:cNvPr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6573325" y="1142975"/>
            <a:ext cx="1116424" cy="65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r:id="rId36"/>
          </p:cNvPr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7269805" y="4128527"/>
            <a:ext cx="506300" cy="5625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>
            <a:hlinkClick r:id="rId38"/>
          </p:cNvPr>
          <p:cNvSpPr txBox="1"/>
          <p:nvPr/>
        </p:nvSpPr>
        <p:spPr>
          <a:xfrm>
            <a:off x="7241675" y="2835350"/>
            <a:ext cx="15951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sz="1700" b="1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Flashcards</a:t>
            </a:r>
            <a:endParaRPr sz="1700" b="1">
              <a:solidFill>
                <a:srgbClr val="6D9EEB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8" name="Google Shape;78;p13">
            <a:hlinkClick r:id="rId39"/>
          </p:cNvPr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8196625" y="4077050"/>
            <a:ext cx="720175" cy="7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>
            <a:hlinkClick r:id="rId41"/>
          </p:cNvPr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7162125" y="3236001"/>
            <a:ext cx="629225" cy="78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43"/>
          </p:cNvPr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837388" y="428450"/>
            <a:ext cx="720176" cy="40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>
            <a:hlinkClick r:id="rId45"/>
          </p:cNvPr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7721577" y="1143325"/>
            <a:ext cx="1195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>
            <a:hlinkClick r:id="rId47"/>
          </p:cNvPr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4625000" y="3441189"/>
            <a:ext cx="1195225" cy="82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>
            <a:hlinkClick r:id="rId49"/>
          </p:cNvPr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3852900" y="2458910"/>
            <a:ext cx="875674" cy="66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>
            <a:hlinkClick r:id="rId51"/>
          </p:cNvPr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8104200" y="3209173"/>
            <a:ext cx="629225" cy="780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Mary Our Lady of Guadalupe Immaculate Conception Marian apparition ..."/>
          <p:cNvPicPr preferRelativeResize="0"/>
          <p:nvPr/>
        </p:nvPicPr>
        <p:blipFill>
          <a:blip r:embed="rId53">
            <a:alphaModFix/>
          </a:blip>
          <a:stretch>
            <a:fillRect/>
          </a:stretch>
        </p:blipFill>
        <p:spPr>
          <a:xfrm>
            <a:off x="7590075" y="1864806"/>
            <a:ext cx="399900" cy="81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>
            <a:hlinkClick r:id="rId54"/>
          </p:cNvPr>
          <p:cNvPicPr preferRelativeResize="0"/>
          <p:nvPr/>
        </p:nvPicPr>
        <p:blipFill>
          <a:blip r:embed="rId55">
            <a:alphaModFix/>
          </a:blip>
          <a:stretch>
            <a:fillRect/>
          </a:stretch>
        </p:blipFill>
        <p:spPr>
          <a:xfrm>
            <a:off x="2158373" y="3703977"/>
            <a:ext cx="875674" cy="82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>
            <a:hlinkClick r:id="rId56"/>
          </p:cNvPr>
          <p:cNvPicPr preferRelativeResize="0"/>
          <p:nvPr/>
        </p:nvPicPr>
        <p:blipFill>
          <a:blip r:embed="rId57">
            <a:alphaModFix/>
          </a:blip>
          <a:stretch>
            <a:fillRect/>
          </a:stretch>
        </p:blipFill>
        <p:spPr>
          <a:xfrm>
            <a:off x="3177325" y="3744400"/>
            <a:ext cx="875674" cy="87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>
            <a:hlinkClick r:id="rId58"/>
          </p:cNvPr>
          <p:cNvPicPr preferRelativeResize="0"/>
          <p:nvPr/>
        </p:nvPicPr>
        <p:blipFill>
          <a:blip r:embed="rId59">
            <a:alphaModFix/>
          </a:blip>
          <a:stretch>
            <a:fillRect/>
          </a:stretch>
        </p:blipFill>
        <p:spPr>
          <a:xfrm>
            <a:off x="5972976" y="4263383"/>
            <a:ext cx="875675" cy="889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Comic Sans MS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StaffUser</dc:creator>
  <cp:lastModifiedBy>Administrator</cp:lastModifiedBy>
  <cp:revision>1</cp:revision>
  <dcterms:modified xsi:type="dcterms:W3CDTF">2020-05-26T11:40:02Z</dcterms:modified>
</cp:coreProperties>
</file>