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veat" pitchFamily="2" charset="77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j696+QAvEmC5yWhveR3tLA==" hashData="H0Rzepp4AWHHYaDHUROa8Mbo8bDqUpCD2YURtPzdOGrxzzWbFqgUG5tNwYjNk2nLp+SGSAE5gzfUyVwpazVskA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/>
    <p:restoredTop sz="94662"/>
  </p:normalViewPr>
  <p:slideViewPr>
    <p:cSldViewPr snapToGrid="0">
      <p:cViewPr varScale="1">
        <p:scale>
          <a:sx n="94" d="100"/>
          <a:sy n="94" d="100"/>
        </p:scale>
        <p:origin x="208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58bdd8a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58bdd8a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7.png"/><Relationship Id="rId39" Type="http://schemas.openxmlformats.org/officeDocument/2006/relationships/image" Target="../media/image25.png"/><Relationship Id="rId21" Type="http://schemas.openxmlformats.org/officeDocument/2006/relationships/image" Target="../media/image13.png"/><Relationship Id="rId34" Type="http://schemas.openxmlformats.org/officeDocument/2006/relationships/image" Target="../media/image22.png"/><Relationship Id="rId42" Type="http://schemas.openxmlformats.org/officeDocument/2006/relationships/hyperlink" Target="https://glowscotland.sharepoint.com/:b:/s/8503222/PupilArea/p1/ESZ4IK8G2R1Eti74dPuQrRABS2rlzR2epxmBoS8rBm_7vw" TargetMode="External"/><Relationship Id="rId47" Type="http://schemas.openxmlformats.org/officeDocument/2006/relationships/image" Target="../media/image29.png"/><Relationship Id="rId50" Type="http://schemas.openxmlformats.org/officeDocument/2006/relationships/hyperlink" Target="https://www.discoveryeducation.co.uk/what-we-offer/discovery-education-espresso" TargetMode="External"/><Relationship Id="rId55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9" Type="http://schemas.openxmlformats.org/officeDocument/2006/relationships/image" Target="../media/image19.png"/><Relationship Id="rId11" Type="http://schemas.openxmlformats.org/officeDocument/2006/relationships/hyperlink" Target="https://www.growinlove.ie" TargetMode="External"/><Relationship Id="rId24" Type="http://schemas.openxmlformats.org/officeDocument/2006/relationships/hyperlink" Target="https://connect.collins.co.uk/school/teacherlogin.aspx" TargetMode="External"/><Relationship Id="rId32" Type="http://schemas.openxmlformats.org/officeDocument/2006/relationships/image" Target="../media/image21.png"/><Relationship Id="rId37" Type="http://schemas.openxmlformats.org/officeDocument/2006/relationships/image" Target="../media/image24.png"/><Relationship Id="rId40" Type="http://schemas.openxmlformats.org/officeDocument/2006/relationships/hyperlink" Target="https://www.storylineonline.net/books/please-please-bees/" TargetMode="External"/><Relationship Id="rId45" Type="http://schemas.openxmlformats.org/officeDocument/2006/relationships/image" Target="../media/image28.png"/><Relationship Id="rId53" Type="http://schemas.openxmlformats.org/officeDocument/2006/relationships/image" Target="../media/image32.png"/><Relationship Id="rId5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image" Target="../media/image2.jpg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4.png"/><Relationship Id="rId27" Type="http://schemas.openxmlformats.org/officeDocument/2006/relationships/image" Target="../media/image18.png"/><Relationship Id="rId30" Type="http://schemas.openxmlformats.org/officeDocument/2006/relationships/image" Target="../media/image20.png"/><Relationship Id="rId35" Type="http://schemas.openxmlformats.org/officeDocument/2006/relationships/hyperlink" Target="https://glowscotland.sharepoint.com/:b:/s/8503222/PupilArea/p1/ETTVUxJL1n5AqOIDIPrAW6sBQWWrPzrd8rsK_VWSSdczGg" TargetMode="External"/><Relationship Id="rId43" Type="http://schemas.openxmlformats.org/officeDocument/2006/relationships/image" Target="../media/image27.png"/><Relationship Id="rId48" Type="http://schemas.openxmlformats.org/officeDocument/2006/relationships/hyperlink" Target="https://glowscotland-my.sharepoint.com/:v:/g/personal/gw09carlinmarie2_glow_sch_uk/EUitS1qoQ3lOnwJXGXfdUuYBs9wmMbYcJDADZXLMsT5BkA?e=XalWXV" TargetMode="External"/><Relationship Id="rId56" Type="http://schemas.openxmlformats.org/officeDocument/2006/relationships/hyperlink" Target="https://glowscotland.sharepoint.com/:b:/s/8503222/PupilArea/p1/ERMvBuWl1MBNsUqVi7R4WroB_oA87NlnC1yKYS4E_56WyA" TargetMode="External"/><Relationship Id="rId8" Type="http://schemas.openxmlformats.org/officeDocument/2006/relationships/hyperlink" Target="https://www.classdojo.com/" TargetMode="External"/><Relationship Id="rId51" Type="http://schemas.openxmlformats.org/officeDocument/2006/relationships/image" Target="../media/image31.png"/><Relationship Id="rId3" Type="http://schemas.openxmlformats.org/officeDocument/2006/relationships/image" Target="../media/image1.jpg"/><Relationship Id="rId12" Type="http://schemas.openxmlformats.org/officeDocument/2006/relationships/image" Target="../media/image7.png"/><Relationship Id="rId17" Type="http://schemas.openxmlformats.org/officeDocument/2006/relationships/hyperlink" Target="https://glowscotland.sharepoint.com/:b:/s/8503222/PupilArea/p1/EfLQCmoew7lNiWj8ZRvoJvcBxXudARUSe4uQhNMB8BrlJg" TargetMode="External"/><Relationship Id="rId25" Type="http://schemas.openxmlformats.org/officeDocument/2006/relationships/image" Target="../media/image16.png"/><Relationship Id="rId33" Type="http://schemas.openxmlformats.org/officeDocument/2006/relationships/hyperlink" Target="https://glowscotland.sharepoint.com/:p:/s/8503222/PupilArea/p1/EbxnHtMdg-VItpVV6wfZzIYBTG1hUFJy5ofEYJRYq8qxNQ" TargetMode="External"/><Relationship Id="rId38" Type="http://schemas.openxmlformats.org/officeDocument/2006/relationships/hyperlink" Target="https://glowscotland.sharepoint.com/:i:/s/8503222/PupilArea/p1/EXzlc8PaL3NBnjwIrTFyPNkBRH2Mpf20iXRx-o9msGO6ew" TargetMode="External"/><Relationship Id="rId46" Type="http://schemas.openxmlformats.org/officeDocument/2006/relationships/hyperlink" Target="https://www.youtube.com/watch?v=ryb26FjpgUE" TargetMode="External"/><Relationship Id="rId20" Type="http://schemas.openxmlformats.org/officeDocument/2006/relationships/hyperlink" Target="https://glowscotland-my.sharepoint.com/:b:/g/personal/gw09carlinmarie2_glow_sch_uk/EV2Tnu3GeL5LiafrhbzZBZgBQPO-nmHEc0CwE_D2BtHD7Q?e=59Rp1W" TargetMode="External"/><Relationship Id="rId41" Type="http://schemas.openxmlformats.org/officeDocument/2006/relationships/image" Target="../media/image26.png"/><Relationship Id="rId54" Type="http://schemas.openxmlformats.org/officeDocument/2006/relationships/hyperlink" Target="https://www.sumdog.com/user/sign_in?to=/teacher-dashboard#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2aje33UPixE&amp;vl=en-GB" TargetMode="External"/><Relationship Id="rId15" Type="http://schemas.openxmlformats.org/officeDocument/2006/relationships/hyperlink" Target="http://www.hello-world.com/games/learn.php/?language=Spanish&amp;translate=English&amp;activity=colors" TargetMode="External"/><Relationship Id="rId23" Type="http://schemas.openxmlformats.org/officeDocument/2006/relationships/image" Target="../media/image15.png"/><Relationship Id="rId28" Type="http://schemas.openxmlformats.org/officeDocument/2006/relationships/hyperlink" Target="https://www.abcmusic.org.uk/" TargetMode="External"/><Relationship Id="rId36" Type="http://schemas.openxmlformats.org/officeDocument/2006/relationships/image" Target="../media/image23.png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10" Type="http://schemas.openxmlformats.org/officeDocument/2006/relationships/image" Target="../media/image6.png"/><Relationship Id="rId31" Type="http://schemas.openxmlformats.org/officeDocument/2006/relationships/hyperlink" Target="https://glowscotland.sharepoint.com/:p:/s/8503222/PupilArea/p1/EVyZ7DbuaSRAoOVdhGmnT0ABOpZEVDJ6L_zTw8D86HzRJA" TargetMode="External"/><Relationship Id="rId44" Type="http://schemas.openxmlformats.org/officeDocument/2006/relationships/hyperlink" Target="https://www.bbc.co.uk/bitesize/articles/zhmwqp3" TargetMode="External"/><Relationship Id="rId52" Type="http://schemas.openxmlformats.org/officeDocument/2006/relationships/hyperlink" Target="https://www.bbc.co.uk/bitesize/clips/zfjn47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2425" y="96751"/>
            <a:ext cx="3368370" cy="20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7800" y="-17449"/>
            <a:ext cx="2625799" cy="234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79566" flipH="1">
            <a:off x="7992024" y="479082"/>
            <a:ext cx="697982" cy="641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432548">
            <a:off x="6541301" y="462035"/>
            <a:ext cx="1259026" cy="6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347025" y="592175"/>
            <a:ext cx="2748598" cy="137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9250" y="85846"/>
            <a:ext cx="495675" cy="1040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1575" y="161930"/>
            <a:ext cx="792750" cy="92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24325" y="592175"/>
            <a:ext cx="953350" cy="51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678313" y="1322013"/>
            <a:ext cx="1096762" cy="73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110700" y="1240925"/>
            <a:ext cx="2244300" cy="292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17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836475" y="1993949"/>
            <a:ext cx="792750" cy="92395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>
            <a:hlinkClick r:id="rId20"/>
          </p:cNvPr>
          <p:cNvSpPr txBox="1"/>
          <p:nvPr/>
        </p:nvSpPr>
        <p:spPr>
          <a:xfrm>
            <a:off x="2821525" y="317900"/>
            <a:ext cx="16662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veat"/>
                <a:ea typeface="Caveat"/>
                <a:cs typeface="Caveat"/>
                <a:sym typeface="Caveat"/>
              </a:rPr>
              <a:t>Good Morning</a:t>
            </a:r>
            <a:endParaRPr sz="15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veat"/>
                <a:ea typeface="Caveat"/>
                <a:cs typeface="Caveat"/>
                <a:sym typeface="Caveat"/>
              </a:rPr>
              <a:t>Daily Plan</a:t>
            </a:r>
            <a:endParaRPr sz="15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veat"/>
                <a:ea typeface="Caveat"/>
                <a:cs typeface="Caveat"/>
                <a:sym typeface="Caveat"/>
              </a:rPr>
              <a:t>Wednesday 27th May</a:t>
            </a:r>
            <a:endParaRPr sz="15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veat"/>
                <a:ea typeface="Caveat"/>
                <a:cs typeface="Caveat"/>
                <a:sym typeface="Caveat"/>
              </a:rPr>
              <a:t>Thursday 28th May</a:t>
            </a:r>
            <a:endParaRPr sz="15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-23700" y="1932300"/>
            <a:ext cx="1666275" cy="311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 rot="-5400000">
            <a:off x="5750163" y="2981562"/>
            <a:ext cx="1113750" cy="31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 flipH="1">
            <a:off x="6847421" y="2481100"/>
            <a:ext cx="2276825" cy="265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24"/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108300" y="3306125"/>
            <a:ext cx="562227" cy="4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24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 rot="52">
            <a:off x="7418574" y="3256898"/>
            <a:ext cx="677702" cy="54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24"/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978850" y="3373150"/>
            <a:ext cx="495670" cy="6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>
            <a:hlinkClick r:id="rId28"/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 rot="151413">
            <a:off x="7043777" y="4235437"/>
            <a:ext cx="1106244" cy="55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30">
            <a:alphaModFix/>
          </a:blip>
          <a:srcRect l="-3379" t="-6500" r="3380" b="6500"/>
          <a:stretch/>
        </p:blipFill>
        <p:spPr>
          <a:xfrm>
            <a:off x="1331137" y="2195076"/>
            <a:ext cx="4166486" cy="24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>
            <a:hlinkClick r:id="rId31"/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3850138" y="2315513"/>
            <a:ext cx="1061934" cy="5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>
            <a:hlinkClick r:id="rId33"/>
          </p:cNvPr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4834898" y="314075"/>
            <a:ext cx="1061925" cy="15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>
            <a:hlinkClick r:id="rId35"/>
          </p:cNvPr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8034050" y="4029631"/>
            <a:ext cx="562225" cy="62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6847425" y="394098"/>
            <a:ext cx="331113" cy="31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8295225" y="317898"/>
            <a:ext cx="331113" cy="31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6847425" y="1232298"/>
            <a:ext cx="331113" cy="31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8066625" y="1308498"/>
            <a:ext cx="331113" cy="31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>
            <a:hlinkClick r:id="rId38"/>
          </p:cNvPr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4202280" y="3876844"/>
            <a:ext cx="739450" cy="42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>
            <a:hlinkClick r:id="rId40"/>
          </p:cNvPr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 rot="358868">
            <a:off x="7266549" y="2640799"/>
            <a:ext cx="818825" cy="39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>
            <a:hlinkClick r:id="rId42"/>
          </p:cNvPr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7605175" y="1703709"/>
            <a:ext cx="1252775" cy="106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>
            <a:hlinkClick r:id="rId44"/>
          </p:cNvPr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3108450" y="2100100"/>
            <a:ext cx="674682" cy="8096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CCCCCC">
                <a:alpha val="50000"/>
              </a:srgbClr>
            </a:outerShdw>
          </a:effectLst>
        </p:spPr>
      </p:pic>
      <p:pic>
        <p:nvPicPr>
          <p:cNvPr id="89" name="Google Shape;89;p13">
            <a:hlinkClick r:id="rId46"/>
          </p:cNvPr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2194259" y="160398"/>
            <a:ext cx="438120" cy="7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 descr="Bitmoji Image">
            <a:hlinkClick r:id="rId48"/>
          </p:cNvPr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 flipH="1">
            <a:off x="-831300" y="1126325"/>
            <a:ext cx="3564850" cy="34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>
            <a:hlinkClick r:id="rId50"/>
          </p:cNvPr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>
            <a:off x="76200" y="4068830"/>
            <a:ext cx="1096749" cy="103334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2" name="Google Shape;92;p13">
            <a:hlinkClick r:id="rId52"/>
          </p:cNvPr>
          <p:cNvPicPr preferRelativeResize="0"/>
          <p:nvPr/>
        </p:nvPicPr>
        <p:blipFill>
          <a:blip r:embed="rId53">
            <a:alphaModFix/>
          </a:blip>
          <a:stretch>
            <a:fillRect/>
          </a:stretch>
        </p:blipFill>
        <p:spPr>
          <a:xfrm>
            <a:off x="1809299" y="1447550"/>
            <a:ext cx="1506150" cy="15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>
            <a:hlinkClick r:id="rId54"/>
          </p:cNvPr>
          <p:cNvPicPr preferRelativeResize="0"/>
          <p:nvPr/>
        </p:nvPicPr>
        <p:blipFill>
          <a:blip r:embed="rId55">
            <a:alphaModFix/>
          </a:blip>
          <a:stretch>
            <a:fillRect/>
          </a:stretch>
        </p:blipFill>
        <p:spPr>
          <a:xfrm rot="1239232">
            <a:off x="6832550" y="1307948"/>
            <a:ext cx="792750" cy="599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>
            <a:hlinkClick r:id="rId56"/>
          </p:cNvPr>
          <p:cNvPicPr preferRelativeResize="0"/>
          <p:nvPr/>
        </p:nvPicPr>
        <p:blipFill>
          <a:blip r:embed="rId57">
            <a:alphaModFix/>
          </a:blip>
          <a:stretch>
            <a:fillRect/>
          </a:stretch>
        </p:blipFill>
        <p:spPr>
          <a:xfrm>
            <a:off x="5636025" y="3370587"/>
            <a:ext cx="1252774" cy="113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Macintosh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Caveat</vt:lpstr>
      <vt:lpstr>Simple Light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Client Administrator</cp:lastModifiedBy>
  <cp:revision>3</cp:revision>
  <dcterms:modified xsi:type="dcterms:W3CDTF">2020-05-28T07:56:25Z</dcterms:modified>
</cp:coreProperties>
</file>