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hyperlink" Target="https://www.youtube.com/watch?v=cZdO2e8K29o" TargetMode="External"/><Relationship Id="rId26" Type="http://schemas.openxmlformats.org/officeDocument/2006/relationships/hyperlink" Target="https://glowscotland-my.sharepoint.com/:b:/g/personal/gw18mclaughlinbebhin_glow_sch_uk/Ea_KK3_J_xlMr4NRbYRlZZUBAzDBaPEkdmmi5Ae3ebpwZg?e=DlQ3hw" TargetMode="External"/><Relationship Id="rId39" Type="http://schemas.openxmlformats.org/officeDocument/2006/relationships/hyperlink" Target="https://connect.collins.co.uk/repo1/Content/Live/qbslearning/Bigcat/Oliver/index.html" TargetMode="External"/><Relationship Id="rId21" Type="http://schemas.openxmlformats.org/officeDocument/2006/relationships/image" Target="../media/image14.png"/><Relationship Id="rId34" Type="http://schemas.openxmlformats.org/officeDocument/2006/relationships/hyperlink" Target="https://glowscotland.sharepoint.com/:p:/s/8503222/PupilArea/p3/ER6cF52QqOpIj7e0ayvIB9QB7nblifNXZdhzR7oUOmKNXA" TargetMode="External"/><Relationship Id="rId42" Type="http://schemas.openxmlformats.org/officeDocument/2006/relationships/image" Target="../media/image24.png"/><Relationship Id="rId47" Type="http://schemas.openxmlformats.org/officeDocument/2006/relationships/hyperlink" Target="https://www.facebook.com/OtiMabuse/" TargetMode="External"/><Relationship Id="rId50" Type="http://schemas.openxmlformats.org/officeDocument/2006/relationships/image" Target="../media/image28.png"/><Relationship Id="rId55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glowscotland.sharepoint.com/:p:/s/8503222/PupilArea/p3/EdPyFgAVvYBJurNzynI319sBhuqwEZS1yEBU1Ezbqi53jw" TargetMode="External"/><Relationship Id="rId46" Type="http://schemas.openxmlformats.org/officeDocument/2006/relationships/image" Target="../media/image26.png"/><Relationship Id="rId59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rainbow-cookies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s://connect.collins.co.uk/repo1/Content/Live/qbslearning/Bigcat/HerculesSuperhero/index.html" TargetMode="External"/><Relationship Id="rId54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image" Target="../media/image22.png"/><Relationship Id="rId40" Type="http://schemas.openxmlformats.org/officeDocument/2006/relationships/image" Target="../media/image23.png"/><Relationship Id="rId45" Type="http://schemas.openxmlformats.org/officeDocument/2006/relationships/hyperlink" Target="https://glowscotland.sharepoint.com/:p:/s/8503222/PupilArea/p3/Ee3z8iZbXPZNpwyCcf4SlzUBYydVH6myJOrrQVr6mrXRDA" TargetMode="External"/><Relationship Id="rId53" Type="http://schemas.openxmlformats.org/officeDocument/2006/relationships/image" Target="../media/image30.jpg"/><Relationship Id="rId58" Type="http://schemas.openxmlformats.org/officeDocument/2006/relationships/hyperlink" Target="https://glowscotland.sharepoint.com/:b:/s/8503222/PupilArea/p3/EUdpJa38PkpIk7L9Qu7rZM4BpyjnFRIS9_Jng2Jo1UsoVA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L8eMSTZ1LbI" TargetMode="External"/><Relationship Id="rId36" Type="http://schemas.openxmlformats.org/officeDocument/2006/relationships/hyperlink" Target="https://glowscotland.sharepoint.com/:b:/s/8503222/PupilArea/p3/EVxz3Xzc0ThCsEk1Nc5s4VUBQGBpN2xf6ZkfmY-VTEd6Hg" TargetMode="External"/><Relationship Id="rId49" Type="http://schemas.openxmlformats.org/officeDocument/2006/relationships/hyperlink" Target="https://glowscotland.sharepoint.com/:b:/s/8503222/PupilArea/p3/ESrCkaNnnaBKhbOuk9qhx8wBKNzZesFN4i_QVMFhFUDvog" TargetMode="External"/><Relationship Id="rId57" Type="http://schemas.openxmlformats.org/officeDocument/2006/relationships/image" Target="../media/image32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www.youtube.com/watch?v=tkFPyue5X3Q" TargetMode="External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image" Target="../media/image21.jpg"/><Relationship Id="rId43" Type="http://schemas.openxmlformats.org/officeDocument/2006/relationships/hyperlink" Target="https://www.duolingo.com/register" TargetMode="External"/><Relationship Id="rId48" Type="http://schemas.openxmlformats.org/officeDocument/2006/relationships/image" Target="../media/image27.png"/><Relationship Id="rId56" Type="http://schemas.openxmlformats.org/officeDocument/2006/relationships/hyperlink" Target="https://connect.collins.co.uk/school/teacherlogin.aspx" TargetMode="External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hyperlink" Target="https://connect.collins.co.uk/repo1/Content/Live/qbslearning/Bigcat/TheAmazingAdventuresofBatbird/index.html" TargetMode="Externa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8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196625" y="4077050"/>
            <a:ext cx="720175" cy="7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162125" y="3236001"/>
            <a:ext cx="629225" cy="78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5"/>
          </p:cNvPr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7721577" y="1143325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47"/>
          </p:cNvPr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625000" y="3441189"/>
            <a:ext cx="1195225" cy="8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9"/>
          </p:cNvPr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1"/>
          </p:cNvPr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8104200" y="3209173"/>
            <a:ext cx="629225" cy="78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Mary Our Lady of Guadalupe Immaculate Conception Marian apparition ...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4"/>
          </p:cNvPr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6"/>
          </p:cNvPr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>
            <a:hlinkClick r:id="rId58"/>
          </p:cNvPr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5972976" y="4263383"/>
            <a:ext cx="875675" cy="88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2020-05-26T11:14:29Z</dcterms:modified>
</cp:coreProperties>
</file>