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1" d="100"/>
          <a:sy n="91" d="100"/>
        </p:scale>
        <p:origin x="786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hyperlink" Target="https://www.youtube.com/watch?v=R9sn7HZM7uY" TargetMode="External"/><Relationship Id="rId18" Type="http://schemas.openxmlformats.org/officeDocument/2006/relationships/hyperlink" Target="https://www.youtube.com/watch?v=cZdO2e8K29o" TargetMode="External"/><Relationship Id="rId26" Type="http://schemas.openxmlformats.org/officeDocument/2006/relationships/hyperlink" Target="https://glowscotland-my.sharepoint.com/:b:/g/personal/gw18mclaughlinbebhin_glow_sch_uk/EQVGGvIWMTxKlnbgc4qFsiQBEX0eMZZtQFpnKXHpGnrFQg?e=4j2N6Z" TargetMode="External"/><Relationship Id="rId39" Type="http://schemas.openxmlformats.org/officeDocument/2006/relationships/image" Target="../media/image23.png"/><Relationship Id="rId21" Type="http://schemas.openxmlformats.org/officeDocument/2006/relationships/image" Target="../media/image14.png"/><Relationship Id="rId34" Type="http://schemas.openxmlformats.org/officeDocument/2006/relationships/hyperlink" Target="https://glowscotland.sharepoint.com/:p:/s/8503222/PupilArea/p3/ER6cF52QqOpIj7e0ayvIB9QB7nblifNXZdhzR7oUOmKNXA" TargetMode="External"/><Relationship Id="rId42" Type="http://schemas.openxmlformats.org/officeDocument/2006/relationships/hyperlink" Target="https://www.duolingo.com/register" TargetMode="External"/><Relationship Id="rId47" Type="http://schemas.openxmlformats.org/officeDocument/2006/relationships/image" Target="../media/image27.png"/><Relationship Id="rId50" Type="http://schemas.openxmlformats.org/officeDocument/2006/relationships/hyperlink" Target="https://connect.collins.co.uk/repo1/Content/Live/qbslearning/Bigcat/TheAmazingAdventuresofBatbird/index.html" TargetMode="External"/><Relationship Id="rId55" Type="http://schemas.openxmlformats.org/officeDocument/2006/relationships/hyperlink" Target="https://connect.collins.co.uk/school/teacherlogin.aspx" TargetMode="External"/><Relationship Id="rId7" Type="http://schemas.openxmlformats.org/officeDocument/2006/relationships/image" Target="../media/image5.png"/><Relationship Id="rId12" Type="http://schemas.openxmlformats.org/officeDocument/2006/relationships/image" Target="../media/image9.png"/><Relationship Id="rId17" Type="http://schemas.openxmlformats.org/officeDocument/2006/relationships/image" Target="../media/image12.png"/><Relationship Id="rId25" Type="http://schemas.openxmlformats.org/officeDocument/2006/relationships/image" Target="../media/image16.png"/><Relationship Id="rId33" Type="http://schemas.openxmlformats.org/officeDocument/2006/relationships/image" Target="../media/image20.png"/><Relationship Id="rId38" Type="http://schemas.openxmlformats.org/officeDocument/2006/relationships/hyperlink" Target="https://connect.collins.co.uk/repo1/Content/Live/qbslearning/Bigcat/Oliver/index.html" TargetMode="External"/><Relationship Id="rId46" Type="http://schemas.openxmlformats.org/officeDocument/2006/relationships/hyperlink" Target="https://www.facebook.com/OtiMabuse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s://www.youtube.com/user/scienceshowbob" TargetMode="External"/><Relationship Id="rId20" Type="http://schemas.openxmlformats.org/officeDocument/2006/relationships/hyperlink" Target="https://www.bbcgoodfood.com/recipes/rainbow-cookies" TargetMode="External"/><Relationship Id="rId29" Type="http://schemas.openxmlformats.org/officeDocument/2006/relationships/image" Target="../media/image18.png"/><Relationship Id="rId41" Type="http://schemas.openxmlformats.org/officeDocument/2006/relationships/image" Target="../media/image24.png"/><Relationship Id="rId54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24" Type="http://schemas.openxmlformats.org/officeDocument/2006/relationships/hyperlink" Target="https://www.sumdog.com" TargetMode="External"/><Relationship Id="rId32" Type="http://schemas.openxmlformats.org/officeDocument/2006/relationships/hyperlink" Target="https://www.youtube.com/playlist?list=PLyCLoPd4VxBvPHOpzoEk5onAEbq40g2-k" TargetMode="External"/><Relationship Id="rId37" Type="http://schemas.openxmlformats.org/officeDocument/2006/relationships/image" Target="../media/image22.png"/><Relationship Id="rId40" Type="http://schemas.openxmlformats.org/officeDocument/2006/relationships/hyperlink" Target="https://connect.collins.co.uk/repo1/Content/Live/qbslearning/Bigcat/HerculesSuperhero/index.html" TargetMode="External"/><Relationship Id="rId45" Type="http://schemas.openxmlformats.org/officeDocument/2006/relationships/image" Target="../media/image26.png"/><Relationship Id="rId53" Type="http://schemas.openxmlformats.org/officeDocument/2006/relationships/hyperlink" Target="https://www.oxfordowl.co.uk/" TargetMode="External"/><Relationship Id="rId5" Type="http://schemas.openxmlformats.org/officeDocument/2006/relationships/image" Target="../media/image3.png"/><Relationship Id="rId15" Type="http://schemas.openxmlformats.org/officeDocument/2006/relationships/image" Target="../media/image11.png"/><Relationship Id="rId23" Type="http://schemas.openxmlformats.org/officeDocument/2006/relationships/image" Target="../media/image15.png"/><Relationship Id="rId28" Type="http://schemas.openxmlformats.org/officeDocument/2006/relationships/hyperlink" Target="https://www.youtube.com/watch?v=L8eMSTZ1LbI" TargetMode="External"/><Relationship Id="rId36" Type="http://schemas.openxmlformats.org/officeDocument/2006/relationships/hyperlink" Target="https://glowscotland.sharepoint.com/:b:/s/8503222/PupilArea/p3/ETSQZzjk__tHli3GELIKxIIBRdTxAW-Ro7b1zp-nzHiGlA" TargetMode="External"/><Relationship Id="rId49" Type="http://schemas.openxmlformats.org/officeDocument/2006/relationships/image" Target="../media/image28.png"/><Relationship Id="rId10" Type="http://schemas.openxmlformats.org/officeDocument/2006/relationships/image" Target="../media/image7.png"/><Relationship Id="rId19" Type="http://schemas.openxmlformats.org/officeDocument/2006/relationships/image" Target="../media/image13.png"/><Relationship Id="rId31" Type="http://schemas.openxmlformats.org/officeDocument/2006/relationships/image" Target="../media/image19.png"/><Relationship Id="rId44" Type="http://schemas.openxmlformats.org/officeDocument/2006/relationships/hyperlink" Target="https://glowscotland.sharepoint.com/:p:/s/8503222/PupilArea/p3/Ee3z8iZbXPZNpwyCcf4SlzUBYydVH6myJOrrQVr6mrXRDA" TargetMode="External"/><Relationship Id="rId52" Type="http://schemas.openxmlformats.org/officeDocument/2006/relationships/image" Target="../media/image30.jp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Relationship Id="rId22" Type="http://schemas.openxmlformats.org/officeDocument/2006/relationships/hyperlink" Target="https://www.topmarks.co.uk/maths-games/hit-the-button" TargetMode="External"/><Relationship Id="rId27" Type="http://schemas.openxmlformats.org/officeDocument/2006/relationships/image" Target="../media/image17.png"/><Relationship Id="rId30" Type="http://schemas.openxmlformats.org/officeDocument/2006/relationships/hyperlink" Target="https://www.bbc.co.uk/bitesize/topics/zf2f9j6/articles/z3c6tfr" TargetMode="External"/><Relationship Id="rId35" Type="http://schemas.openxmlformats.org/officeDocument/2006/relationships/image" Target="../media/image21.jpg"/><Relationship Id="rId43" Type="http://schemas.openxmlformats.org/officeDocument/2006/relationships/image" Target="../media/image25.png"/><Relationship Id="rId48" Type="http://schemas.openxmlformats.org/officeDocument/2006/relationships/hyperlink" Target="https://glowscotland.sharepoint.com/:b:/s/8503222/PupilArea/p3/EaFTG5SzoSNErlU9WoeZi28BZWWIfj_SVfmxzAC_EKS9xA" TargetMode="External"/><Relationship Id="rId56" Type="http://schemas.openxmlformats.org/officeDocument/2006/relationships/image" Target="../media/image32.png"/><Relationship Id="rId8" Type="http://schemas.openxmlformats.org/officeDocument/2006/relationships/hyperlink" Target="https://mathsframe.co.uk/en/resources/resource/116/telling-the-time" TargetMode="External"/><Relationship Id="rId51" Type="http://schemas.openxmlformats.org/officeDocument/2006/relationships/image" Target="../media/image29.png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08475" y="164850"/>
            <a:ext cx="2668850" cy="1885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18875" y="1914688"/>
            <a:ext cx="875675" cy="80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009500" y="-17300"/>
            <a:ext cx="3406126" cy="2490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001411" y="2721198"/>
            <a:ext cx="2075914" cy="2262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343051" y="208013"/>
            <a:ext cx="720174" cy="72017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282712" y="2841687"/>
            <a:ext cx="3710705" cy="21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89875" y="2655650"/>
            <a:ext cx="1785050" cy="2139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 flipH="1">
            <a:off x="1811099" y="1965577"/>
            <a:ext cx="1366226" cy="14609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950775" y="1462610"/>
            <a:ext cx="506300" cy="566989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89875" y="541475"/>
            <a:ext cx="2319525" cy="172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3">
            <a:hlinkClick r:id="rId16"/>
          </p:cNvPr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255020" y="389350"/>
            <a:ext cx="434254" cy="556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65" name="Google Shape;65;p13">
            <a:hlinkClick r:id="rId18"/>
          </p:cNvPr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1282701" y="870264"/>
            <a:ext cx="875674" cy="715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" name="Google Shape;66;p13">
            <a:hlinkClick r:id="rId20"/>
          </p:cNvPr>
          <p:cNvPicPr preferRelativeResize="0"/>
          <p:nvPr/>
        </p:nvPicPr>
        <p:blipFill>
          <a:blip r:embed="rId21">
            <a:alphaModFix/>
          </a:blip>
          <a:stretch>
            <a:fillRect/>
          </a:stretch>
        </p:blipFill>
        <p:spPr>
          <a:xfrm flipH="1">
            <a:off x="459172" y="1024050"/>
            <a:ext cx="323278" cy="4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67" name="Google Shape;67;p13">
            <a:hlinkClick r:id="rId22"/>
          </p:cNvPr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3315162" y="2473888"/>
            <a:ext cx="399900" cy="6398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8" name="Google Shape;68;p13">
            <a:hlinkClick r:id="rId24"/>
          </p:cNvPr>
          <p:cNvPicPr preferRelativeResize="0"/>
          <p:nvPr/>
        </p:nvPicPr>
        <p:blipFill>
          <a:blip r:embed="rId25">
            <a:alphaModFix/>
          </a:blip>
          <a:stretch>
            <a:fillRect/>
          </a:stretch>
        </p:blipFill>
        <p:spPr>
          <a:xfrm>
            <a:off x="6594501" y="381375"/>
            <a:ext cx="1116425" cy="7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3"/>
          <p:cNvSpPr txBox="1"/>
          <p:nvPr/>
        </p:nvSpPr>
        <p:spPr>
          <a:xfrm>
            <a:off x="3387475" y="809500"/>
            <a:ext cx="23913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500">
                <a:latin typeface="Comic Sans MS"/>
                <a:ea typeface="Comic Sans MS"/>
                <a:cs typeface="Comic Sans MS"/>
                <a:sym typeface="Comic Sans MS"/>
              </a:rPr>
              <a:t>Good Morning Primary 3!</a:t>
            </a:r>
            <a:endParaRPr sz="1500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sp>
        <p:nvSpPr>
          <p:cNvPr id="70" name="Google Shape;70;p13">
            <a:hlinkClick r:id="rId26"/>
          </p:cNvPr>
          <p:cNvSpPr txBox="1"/>
          <p:nvPr/>
        </p:nvSpPr>
        <p:spPr>
          <a:xfrm>
            <a:off x="3487125" y="1382400"/>
            <a:ext cx="2204400" cy="4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GB" u="sng">
                <a:latin typeface="Comic Sans MS"/>
                <a:ea typeface="Comic Sans MS"/>
                <a:cs typeface="Comic Sans MS"/>
                <a:sym typeface="Comic Sans MS"/>
              </a:rPr>
              <a:t>Daily Plan</a:t>
            </a:r>
            <a:endParaRPr u="sng">
              <a:latin typeface="Comic Sans MS"/>
              <a:ea typeface="Comic Sans MS"/>
              <a:cs typeface="Comic Sans MS"/>
              <a:sym typeface="Comic Sans MS"/>
            </a:endParaRPr>
          </a:p>
          <a:p>
            <a:pPr marL="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u="sng"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1" name="Google Shape;71;p13"/>
          <p:cNvPicPr preferRelativeResize="0"/>
          <p:nvPr/>
        </p:nvPicPr>
        <p:blipFill rotWithShape="1">
          <a:blip r:embed="rId27">
            <a:alphaModFix/>
          </a:blip>
          <a:srcRect t="10281"/>
          <a:stretch/>
        </p:blipFill>
        <p:spPr>
          <a:xfrm flipH="1">
            <a:off x="-237525" y="1965575"/>
            <a:ext cx="2842850" cy="301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13">
            <a:hlinkClick r:id="rId28"/>
          </p:cNvPr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7721575" y="389350"/>
            <a:ext cx="1195225" cy="78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" name="Google Shape;73;p13">
            <a:hlinkClick r:id="rId30"/>
          </p:cNvPr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2289322" y="2163651"/>
            <a:ext cx="720175" cy="408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3">
            <a:hlinkClick r:id="rId32"/>
          </p:cNvPr>
          <p:cNvPicPr preferRelativeResize="0"/>
          <p:nvPr/>
        </p:nvPicPr>
        <p:blipFill>
          <a:blip r:embed="rId33">
            <a:alphaModFix/>
          </a:blip>
          <a:stretch>
            <a:fillRect/>
          </a:stretch>
        </p:blipFill>
        <p:spPr>
          <a:xfrm>
            <a:off x="1705712" y="452837"/>
            <a:ext cx="434250" cy="429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3">
            <a:hlinkClick r:id="rId34"/>
          </p:cNvPr>
          <p:cNvPicPr preferRelativeResize="0"/>
          <p:nvPr/>
        </p:nvPicPr>
        <p:blipFill>
          <a:blip r:embed="rId35">
            <a:alphaModFix/>
          </a:blip>
          <a:stretch>
            <a:fillRect/>
          </a:stretch>
        </p:blipFill>
        <p:spPr>
          <a:xfrm>
            <a:off x="6573325" y="1142975"/>
            <a:ext cx="1116424" cy="657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76" name="Google Shape;76;p13">
            <a:hlinkClick r:id="rId36"/>
          </p:cNvPr>
          <p:cNvPicPr preferRelativeResize="0"/>
          <p:nvPr/>
        </p:nvPicPr>
        <p:blipFill>
          <a:blip r:embed="rId37">
            <a:alphaModFix/>
          </a:blip>
          <a:stretch>
            <a:fillRect/>
          </a:stretch>
        </p:blipFill>
        <p:spPr>
          <a:xfrm>
            <a:off x="7269805" y="4128527"/>
            <a:ext cx="506300" cy="562567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>
            <a:hlinkClick r:id="rId36"/>
          </p:cNvPr>
          <p:cNvSpPr txBox="1"/>
          <p:nvPr/>
        </p:nvSpPr>
        <p:spPr>
          <a:xfrm>
            <a:off x="7241675" y="2835350"/>
            <a:ext cx="1595100" cy="28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   </a:t>
            </a:r>
            <a:r>
              <a:rPr lang="en-GB" sz="1700" b="1">
                <a:solidFill>
                  <a:srgbClr val="6D9EEB"/>
                </a:solidFill>
                <a:latin typeface="Comic Sans MS"/>
                <a:ea typeface="Comic Sans MS"/>
                <a:cs typeface="Comic Sans MS"/>
                <a:sym typeface="Comic Sans MS"/>
              </a:rPr>
              <a:t>Flashcards</a:t>
            </a:r>
            <a:endParaRPr sz="1700" b="1">
              <a:solidFill>
                <a:srgbClr val="6D9EEB"/>
              </a:solidFill>
              <a:latin typeface="Comic Sans MS"/>
              <a:ea typeface="Comic Sans MS"/>
              <a:cs typeface="Comic Sans MS"/>
              <a:sym typeface="Comic Sans MS"/>
            </a:endParaRPr>
          </a:p>
        </p:txBody>
      </p:sp>
      <p:pic>
        <p:nvPicPr>
          <p:cNvPr id="78" name="Google Shape;78;p13">
            <a:hlinkClick r:id="rId38"/>
          </p:cNvPr>
          <p:cNvPicPr preferRelativeResize="0"/>
          <p:nvPr/>
        </p:nvPicPr>
        <p:blipFill>
          <a:blip r:embed="rId39">
            <a:alphaModFix/>
          </a:blip>
          <a:stretch>
            <a:fillRect/>
          </a:stretch>
        </p:blipFill>
        <p:spPr>
          <a:xfrm>
            <a:off x="8196625" y="4077050"/>
            <a:ext cx="720175" cy="72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" name="Google Shape;79;p13">
            <a:hlinkClick r:id="rId40"/>
          </p:cNvPr>
          <p:cNvPicPr preferRelativeResize="0"/>
          <p:nvPr/>
        </p:nvPicPr>
        <p:blipFill>
          <a:blip r:embed="rId41">
            <a:alphaModFix/>
          </a:blip>
          <a:stretch>
            <a:fillRect/>
          </a:stretch>
        </p:blipFill>
        <p:spPr>
          <a:xfrm>
            <a:off x="7162125" y="3236001"/>
            <a:ext cx="629225" cy="780573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3">
            <a:hlinkClick r:id="rId42"/>
          </p:cNvPr>
          <p:cNvPicPr preferRelativeResize="0"/>
          <p:nvPr/>
        </p:nvPicPr>
        <p:blipFill>
          <a:blip r:embed="rId43">
            <a:alphaModFix/>
          </a:blip>
          <a:stretch>
            <a:fillRect/>
          </a:stretch>
        </p:blipFill>
        <p:spPr>
          <a:xfrm>
            <a:off x="837388" y="428450"/>
            <a:ext cx="720176" cy="40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3">
            <a:hlinkClick r:id="rId44"/>
          </p:cNvPr>
          <p:cNvPicPr preferRelativeResize="0"/>
          <p:nvPr/>
        </p:nvPicPr>
        <p:blipFill>
          <a:blip r:embed="rId45">
            <a:alphaModFix/>
          </a:blip>
          <a:stretch>
            <a:fillRect/>
          </a:stretch>
        </p:blipFill>
        <p:spPr>
          <a:xfrm>
            <a:off x="7721577" y="1143325"/>
            <a:ext cx="1195225" cy="657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3">
            <a:hlinkClick r:id="rId46"/>
          </p:cNvPr>
          <p:cNvPicPr preferRelativeResize="0"/>
          <p:nvPr/>
        </p:nvPicPr>
        <p:blipFill>
          <a:blip r:embed="rId47">
            <a:alphaModFix/>
          </a:blip>
          <a:stretch>
            <a:fillRect/>
          </a:stretch>
        </p:blipFill>
        <p:spPr>
          <a:xfrm>
            <a:off x="4880712" y="3175193"/>
            <a:ext cx="1968562" cy="1354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3">
            <a:hlinkClick r:id="rId48"/>
          </p:cNvPr>
          <p:cNvPicPr preferRelativeResize="0"/>
          <p:nvPr/>
        </p:nvPicPr>
        <p:blipFill>
          <a:blip r:embed="rId49">
            <a:alphaModFix/>
          </a:blip>
          <a:stretch>
            <a:fillRect/>
          </a:stretch>
        </p:blipFill>
        <p:spPr>
          <a:xfrm>
            <a:off x="3852900" y="2458910"/>
            <a:ext cx="875674" cy="669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3">
            <a:hlinkClick r:id="rId50"/>
          </p:cNvPr>
          <p:cNvPicPr preferRelativeResize="0"/>
          <p:nvPr/>
        </p:nvPicPr>
        <p:blipFill>
          <a:blip r:embed="rId51">
            <a:alphaModFix/>
          </a:blip>
          <a:stretch>
            <a:fillRect/>
          </a:stretch>
        </p:blipFill>
        <p:spPr>
          <a:xfrm>
            <a:off x="8104200" y="3209173"/>
            <a:ext cx="629225" cy="780566"/>
          </a:xfrm>
          <a:prstGeom prst="rect">
            <a:avLst/>
          </a:prstGeom>
          <a:noFill/>
          <a:ln>
            <a:noFill/>
          </a:ln>
        </p:spPr>
      </p:pic>
      <p:pic>
        <p:nvPicPr>
          <p:cNvPr id="85" name="Google Shape;85;p13" descr="Mary Our Lady of Guadalupe Immaculate Conception Marian apparition ..."/>
          <p:cNvPicPr preferRelativeResize="0"/>
          <p:nvPr/>
        </p:nvPicPr>
        <p:blipFill>
          <a:blip r:embed="rId52">
            <a:alphaModFix/>
          </a:blip>
          <a:stretch>
            <a:fillRect/>
          </a:stretch>
        </p:blipFill>
        <p:spPr>
          <a:xfrm>
            <a:off x="7590075" y="1864806"/>
            <a:ext cx="399900" cy="81121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>
            <a:hlinkClick r:id="rId53"/>
          </p:cNvPr>
          <p:cNvPicPr preferRelativeResize="0"/>
          <p:nvPr/>
        </p:nvPicPr>
        <p:blipFill>
          <a:blip r:embed="rId54">
            <a:alphaModFix/>
          </a:blip>
          <a:stretch>
            <a:fillRect/>
          </a:stretch>
        </p:blipFill>
        <p:spPr>
          <a:xfrm>
            <a:off x="2158373" y="3703977"/>
            <a:ext cx="875674" cy="8253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3">
            <a:hlinkClick r:id="rId55"/>
          </p:cNvPr>
          <p:cNvPicPr preferRelativeResize="0"/>
          <p:nvPr/>
        </p:nvPicPr>
        <p:blipFill>
          <a:blip r:embed="rId56">
            <a:alphaModFix/>
          </a:blip>
          <a:stretch>
            <a:fillRect/>
          </a:stretch>
        </p:blipFill>
        <p:spPr>
          <a:xfrm>
            <a:off x="3177325" y="3744400"/>
            <a:ext cx="875674" cy="875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</Words>
  <Application>Microsoft Office PowerPoint</Application>
  <PresentationFormat>On-screen Show (16:9)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Comic Sans MS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StaffUser</dc:creator>
  <cp:lastModifiedBy>Administrator</cp:lastModifiedBy>
  <cp:revision>1</cp:revision>
  <dcterms:modified xsi:type="dcterms:W3CDTF">2020-05-21T08:52:30Z</dcterms:modified>
</cp:coreProperties>
</file>