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9"/>
  </p:notesMasterIdLst>
  <p:sldIdLst>
    <p:sldId id="257" r:id="rId3"/>
    <p:sldId id="279" r:id="rId4"/>
    <p:sldId id="302" r:id="rId5"/>
    <p:sldId id="295" r:id="rId6"/>
    <p:sldId id="292" r:id="rId7"/>
    <p:sldId id="300" r:id="rId8"/>
    <p:sldId id="303" r:id="rId9"/>
    <p:sldId id="297" r:id="rId10"/>
    <p:sldId id="282" r:id="rId11"/>
    <p:sldId id="283" r:id="rId12"/>
    <p:sldId id="272" r:id="rId13"/>
    <p:sldId id="293" r:id="rId14"/>
    <p:sldId id="287" r:id="rId15"/>
    <p:sldId id="304" r:id="rId16"/>
    <p:sldId id="298" r:id="rId17"/>
    <p:sldId id="30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311541-0678-461C-9F58-56E6FBD2410F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5302B310-C7C0-4C1F-8765-26463E47B603}">
      <dgm:prSet/>
      <dgm:spPr/>
      <dgm:t>
        <a:bodyPr/>
        <a:lstStyle/>
        <a:p>
          <a:r>
            <a:rPr lang="en-GB"/>
            <a:t>Cafeteria Staff and Information</a:t>
          </a:r>
          <a:endParaRPr lang="en-US"/>
        </a:p>
      </dgm:t>
    </dgm:pt>
    <dgm:pt modelId="{9AE06FB9-318A-41E8-8080-56745EFD3788}" type="parTrans" cxnId="{42F0A90C-BC24-460A-A1D5-1FF74398C321}">
      <dgm:prSet/>
      <dgm:spPr/>
      <dgm:t>
        <a:bodyPr/>
        <a:lstStyle/>
        <a:p>
          <a:endParaRPr lang="en-US"/>
        </a:p>
      </dgm:t>
    </dgm:pt>
    <dgm:pt modelId="{DF188BEC-D3DB-44E9-9D65-CC7ABC060F24}" type="sibTrans" cxnId="{42F0A90C-BC24-460A-A1D5-1FF74398C321}">
      <dgm:prSet/>
      <dgm:spPr/>
      <dgm:t>
        <a:bodyPr/>
        <a:lstStyle/>
        <a:p>
          <a:endParaRPr lang="en-US"/>
        </a:p>
      </dgm:t>
    </dgm:pt>
    <dgm:pt modelId="{7EBFB576-D93E-4027-BCCA-7A27F62A66EA}">
      <dgm:prSet/>
      <dgm:spPr/>
      <dgm:t>
        <a:bodyPr/>
        <a:lstStyle/>
        <a:p>
          <a:r>
            <a:rPr lang="en-GB"/>
            <a:t>Special Diets</a:t>
          </a:r>
          <a:endParaRPr lang="en-US"/>
        </a:p>
      </dgm:t>
    </dgm:pt>
    <dgm:pt modelId="{9B261FF3-5B75-4F29-AD38-04FF82C329A8}" type="parTrans" cxnId="{9EE17386-E2A9-4422-939D-6482231CBB39}">
      <dgm:prSet/>
      <dgm:spPr/>
      <dgm:t>
        <a:bodyPr/>
        <a:lstStyle/>
        <a:p>
          <a:endParaRPr lang="en-US"/>
        </a:p>
      </dgm:t>
    </dgm:pt>
    <dgm:pt modelId="{71B354A2-FF22-4F25-8AE6-D306E0101B57}" type="sibTrans" cxnId="{9EE17386-E2A9-4422-939D-6482231CBB39}">
      <dgm:prSet/>
      <dgm:spPr/>
      <dgm:t>
        <a:bodyPr/>
        <a:lstStyle/>
        <a:p>
          <a:endParaRPr lang="en-US"/>
        </a:p>
      </dgm:t>
    </dgm:pt>
    <dgm:pt modelId="{BF20265C-1373-43FD-92ED-3CF210C5172B}">
      <dgm:prSet/>
      <dgm:spPr/>
      <dgm:t>
        <a:bodyPr/>
        <a:lstStyle/>
        <a:p>
          <a:r>
            <a:rPr lang="en-GB"/>
            <a:t>Allergies</a:t>
          </a:r>
          <a:endParaRPr lang="en-US"/>
        </a:p>
      </dgm:t>
    </dgm:pt>
    <dgm:pt modelId="{2556997B-502C-41D7-BE28-C7D9B33F98AC}" type="parTrans" cxnId="{DFB1C0E6-CCDD-439F-8324-0E945DDBB8C7}">
      <dgm:prSet/>
      <dgm:spPr/>
      <dgm:t>
        <a:bodyPr/>
        <a:lstStyle/>
        <a:p>
          <a:endParaRPr lang="en-US"/>
        </a:p>
      </dgm:t>
    </dgm:pt>
    <dgm:pt modelId="{10F93044-36FD-48F7-8559-F8BC0ACCE21C}" type="sibTrans" cxnId="{DFB1C0E6-CCDD-439F-8324-0E945DDBB8C7}">
      <dgm:prSet/>
      <dgm:spPr/>
      <dgm:t>
        <a:bodyPr/>
        <a:lstStyle/>
        <a:p>
          <a:endParaRPr lang="en-US"/>
        </a:p>
      </dgm:t>
    </dgm:pt>
    <dgm:pt modelId="{AAE442B2-1417-410C-BF17-28EB6F7305FA}">
      <dgm:prSet/>
      <dgm:spPr/>
      <dgm:t>
        <a:bodyPr/>
        <a:lstStyle/>
        <a:p>
          <a:r>
            <a:rPr lang="en-GB"/>
            <a:t>School Breakfast Club</a:t>
          </a:r>
          <a:endParaRPr lang="en-US"/>
        </a:p>
      </dgm:t>
    </dgm:pt>
    <dgm:pt modelId="{2250F945-0AA0-417D-9C5F-E8D73B9C9ABB}" type="parTrans" cxnId="{F7A326AF-D1D0-4770-BA8A-A1126503B08D}">
      <dgm:prSet/>
      <dgm:spPr/>
      <dgm:t>
        <a:bodyPr/>
        <a:lstStyle/>
        <a:p>
          <a:endParaRPr lang="en-US"/>
        </a:p>
      </dgm:t>
    </dgm:pt>
    <dgm:pt modelId="{EFADA263-35FE-4727-8AD9-E1AD0D8CD583}" type="sibTrans" cxnId="{F7A326AF-D1D0-4770-BA8A-A1126503B08D}">
      <dgm:prSet/>
      <dgm:spPr/>
      <dgm:t>
        <a:bodyPr/>
        <a:lstStyle/>
        <a:p>
          <a:endParaRPr lang="en-US"/>
        </a:p>
      </dgm:t>
    </dgm:pt>
    <dgm:pt modelId="{04F5A80F-8D24-4494-88E7-3966866C94E9}">
      <dgm:prSet/>
      <dgm:spPr/>
      <dgm:t>
        <a:bodyPr/>
        <a:lstStyle/>
        <a:p>
          <a:r>
            <a:rPr lang="en-GB"/>
            <a:t>Private Breakfast Clubs</a:t>
          </a:r>
          <a:endParaRPr lang="en-US"/>
        </a:p>
      </dgm:t>
    </dgm:pt>
    <dgm:pt modelId="{63B19C82-D7DC-42FC-8E7F-024A1DBB4316}" type="parTrans" cxnId="{C57502AE-1ADF-493B-A698-EAF8CD360A4A}">
      <dgm:prSet/>
      <dgm:spPr/>
      <dgm:t>
        <a:bodyPr/>
        <a:lstStyle/>
        <a:p>
          <a:endParaRPr lang="en-US"/>
        </a:p>
      </dgm:t>
    </dgm:pt>
    <dgm:pt modelId="{595CF35D-7A93-4F3E-B979-9AE8F6DAB14C}" type="sibTrans" cxnId="{C57502AE-1ADF-493B-A698-EAF8CD360A4A}">
      <dgm:prSet/>
      <dgm:spPr/>
      <dgm:t>
        <a:bodyPr/>
        <a:lstStyle/>
        <a:p>
          <a:endParaRPr lang="en-US"/>
        </a:p>
      </dgm:t>
    </dgm:pt>
    <dgm:pt modelId="{8841F68D-22CD-4E15-81D0-19318484A1F6}">
      <dgm:prSet/>
      <dgm:spPr/>
      <dgm:t>
        <a:bodyPr/>
        <a:lstStyle/>
        <a:p>
          <a:r>
            <a:rPr lang="en-GB"/>
            <a:t>Transition Update</a:t>
          </a:r>
          <a:endParaRPr lang="en-US"/>
        </a:p>
      </dgm:t>
    </dgm:pt>
    <dgm:pt modelId="{8DBFFF68-8E6A-46B2-B353-F6B4D3533316}" type="parTrans" cxnId="{802A831D-676D-4D5E-80C2-896BCFC7C8E5}">
      <dgm:prSet/>
      <dgm:spPr/>
      <dgm:t>
        <a:bodyPr/>
        <a:lstStyle/>
        <a:p>
          <a:endParaRPr lang="en-US"/>
        </a:p>
      </dgm:t>
    </dgm:pt>
    <dgm:pt modelId="{EAE7161F-3D02-4B79-8DF5-2DFA29640B8E}" type="sibTrans" cxnId="{802A831D-676D-4D5E-80C2-896BCFC7C8E5}">
      <dgm:prSet/>
      <dgm:spPr/>
      <dgm:t>
        <a:bodyPr/>
        <a:lstStyle/>
        <a:p>
          <a:endParaRPr lang="en-US"/>
        </a:p>
      </dgm:t>
    </dgm:pt>
    <dgm:pt modelId="{7178AEB1-27A1-42C2-A78F-B1A29B916F19}">
      <dgm:prSet/>
      <dgm:spPr/>
      <dgm:t>
        <a:bodyPr/>
        <a:lstStyle/>
        <a:p>
          <a:r>
            <a:rPr lang="en-GB"/>
            <a:t>Buddies</a:t>
          </a:r>
          <a:endParaRPr lang="en-US"/>
        </a:p>
      </dgm:t>
    </dgm:pt>
    <dgm:pt modelId="{52B4DFCF-DC54-4683-BA77-E69ACAD4C3E6}" type="parTrans" cxnId="{D18EE87B-62E9-4CB5-85CC-5D8F8A8101BA}">
      <dgm:prSet/>
      <dgm:spPr/>
      <dgm:t>
        <a:bodyPr/>
        <a:lstStyle/>
        <a:p>
          <a:endParaRPr lang="en-US"/>
        </a:p>
      </dgm:t>
    </dgm:pt>
    <dgm:pt modelId="{B3CE9E76-5303-44E5-8821-1C06D01414E0}" type="sibTrans" cxnId="{D18EE87B-62E9-4CB5-85CC-5D8F8A8101BA}">
      <dgm:prSet/>
      <dgm:spPr/>
      <dgm:t>
        <a:bodyPr/>
        <a:lstStyle/>
        <a:p>
          <a:endParaRPr lang="en-US"/>
        </a:p>
      </dgm:t>
    </dgm:pt>
    <dgm:pt modelId="{1F08517F-948E-4971-8A4A-F5161FE2E0DF}">
      <dgm:prSet/>
      <dgm:spPr/>
      <dgm:t>
        <a:bodyPr/>
        <a:lstStyle/>
        <a:p>
          <a:r>
            <a:rPr lang="en-GB"/>
            <a:t>School Routines</a:t>
          </a:r>
          <a:endParaRPr lang="en-US"/>
        </a:p>
      </dgm:t>
    </dgm:pt>
    <dgm:pt modelId="{50D1D3DC-5DC0-4E25-9BF5-C82D95B009C7}" type="parTrans" cxnId="{AB1CAEC3-DD4E-4846-AA09-22ECF321B10D}">
      <dgm:prSet/>
      <dgm:spPr/>
      <dgm:t>
        <a:bodyPr/>
        <a:lstStyle/>
        <a:p>
          <a:endParaRPr lang="en-US"/>
        </a:p>
      </dgm:t>
    </dgm:pt>
    <dgm:pt modelId="{45C5BDEE-F7E8-49DA-B4AB-F2ED522001AD}" type="sibTrans" cxnId="{AB1CAEC3-DD4E-4846-AA09-22ECF321B10D}">
      <dgm:prSet/>
      <dgm:spPr/>
      <dgm:t>
        <a:bodyPr/>
        <a:lstStyle/>
        <a:p>
          <a:endParaRPr lang="en-US"/>
        </a:p>
      </dgm:t>
    </dgm:pt>
    <dgm:pt modelId="{AB399B32-4618-40F8-A7D8-F904E82698F0}">
      <dgm:prSet/>
      <dgm:spPr/>
      <dgm:t>
        <a:bodyPr/>
        <a:lstStyle/>
        <a:p>
          <a:r>
            <a:rPr lang="en-GB"/>
            <a:t>Communication</a:t>
          </a:r>
          <a:endParaRPr lang="en-US"/>
        </a:p>
      </dgm:t>
    </dgm:pt>
    <dgm:pt modelId="{0175335A-52DB-4B15-A61C-712659DFDB90}" type="parTrans" cxnId="{53A6E011-6DD1-47E3-987F-2BC5E040E70B}">
      <dgm:prSet/>
      <dgm:spPr/>
      <dgm:t>
        <a:bodyPr/>
        <a:lstStyle/>
        <a:p>
          <a:endParaRPr lang="en-US"/>
        </a:p>
      </dgm:t>
    </dgm:pt>
    <dgm:pt modelId="{342D6240-CF2B-4CA5-9C07-4401432727B4}" type="sibTrans" cxnId="{53A6E011-6DD1-47E3-987F-2BC5E040E70B}">
      <dgm:prSet/>
      <dgm:spPr/>
      <dgm:t>
        <a:bodyPr/>
        <a:lstStyle/>
        <a:p>
          <a:endParaRPr lang="en-US"/>
        </a:p>
      </dgm:t>
    </dgm:pt>
    <dgm:pt modelId="{FC54D78C-5872-4EEF-BC21-1DB7AA253ECD}">
      <dgm:prSet/>
      <dgm:spPr/>
      <dgm:t>
        <a:bodyPr/>
        <a:lstStyle/>
        <a:p>
          <a:r>
            <a:rPr lang="en-GB"/>
            <a:t>Class Information</a:t>
          </a:r>
          <a:endParaRPr lang="en-US"/>
        </a:p>
      </dgm:t>
    </dgm:pt>
    <dgm:pt modelId="{1181562E-9A4C-4965-A0AB-8CDFF0A09C27}" type="parTrans" cxnId="{403C34AB-8B5C-42DB-AF08-F4D9291CD1FF}">
      <dgm:prSet/>
      <dgm:spPr/>
      <dgm:t>
        <a:bodyPr/>
        <a:lstStyle/>
        <a:p>
          <a:endParaRPr lang="en-US"/>
        </a:p>
      </dgm:t>
    </dgm:pt>
    <dgm:pt modelId="{7F05E3F7-0273-41BB-9011-C5FA8DE6E17F}" type="sibTrans" cxnId="{403C34AB-8B5C-42DB-AF08-F4D9291CD1FF}">
      <dgm:prSet/>
      <dgm:spPr/>
      <dgm:t>
        <a:bodyPr/>
        <a:lstStyle/>
        <a:p>
          <a:endParaRPr lang="en-US"/>
        </a:p>
      </dgm:t>
    </dgm:pt>
    <dgm:pt modelId="{F3445341-DB69-4081-BB8D-41E7B82EBB9F}">
      <dgm:prSet/>
      <dgm:spPr/>
      <dgm:t>
        <a:bodyPr/>
        <a:lstStyle/>
        <a:p>
          <a:r>
            <a:rPr lang="en-GB"/>
            <a:t>First Days</a:t>
          </a:r>
          <a:endParaRPr lang="en-US"/>
        </a:p>
      </dgm:t>
    </dgm:pt>
    <dgm:pt modelId="{1B610F0B-BF10-4ED5-8BA6-525FAA099D0C}" type="parTrans" cxnId="{2412BAB7-BBA4-41F7-BA7E-4EFDDD3A5EA1}">
      <dgm:prSet/>
      <dgm:spPr/>
      <dgm:t>
        <a:bodyPr/>
        <a:lstStyle/>
        <a:p>
          <a:endParaRPr lang="en-US"/>
        </a:p>
      </dgm:t>
    </dgm:pt>
    <dgm:pt modelId="{1157D0DB-54E2-4584-A8B6-AFA219B565D6}" type="sibTrans" cxnId="{2412BAB7-BBA4-41F7-BA7E-4EFDDD3A5EA1}">
      <dgm:prSet/>
      <dgm:spPr/>
      <dgm:t>
        <a:bodyPr/>
        <a:lstStyle/>
        <a:p>
          <a:endParaRPr lang="en-US"/>
        </a:p>
      </dgm:t>
    </dgm:pt>
    <dgm:pt modelId="{39B423ED-D4F8-4250-AA9B-BA8C1AD625EF}">
      <dgm:prSet/>
      <dgm:spPr/>
      <dgm:t>
        <a:bodyPr/>
        <a:lstStyle/>
        <a:p>
          <a:r>
            <a:rPr lang="en-GB"/>
            <a:t>YouTube</a:t>
          </a:r>
          <a:endParaRPr lang="en-US"/>
        </a:p>
      </dgm:t>
    </dgm:pt>
    <dgm:pt modelId="{CEAECCDB-B07E-4E4B-AC89-2811600334AB}" type="parTrans" cxnId="{010B90C9-1596-4ACD-A77F-885304849B27}">
      <dgm:prSet/>
      <dgm:spPr/>
      <dgm:t>
        <a:bodyPr/>
        <a:lstStyle/>
        <a:p>
          <a:endParaRPr lang="en-US"/>
        </a:p>
      </dgm:t>
    </dgm:pt>
    <dgm:pt modelId="{F5C85525-9C16-4A41-827C-9223BF85F8AF}" type="sibTrans" cxnId="{010B90C9-1596-4ACD-A77F-885304849B27}">
      <dgm:prSet/>
      <dgm:spPr/>
      <dgm:t>
        <a:bodyPr/>
        <a:lstStyle/>
        <a:p>
          <a:endParaRPr lang="en-US"/>
        </a:p>
      </dgm:t>
    </dgm:pt>
    <dgm:pt modelId="{7EDE928B-C2FC-4D4C-B9B3-D5D1470CAF50}" type="pres">
      <dgm:prSet presAssocID="{2F311541-0678-461C-9F58-56E6FBD2410F}" presName="diagram" presStyleCnt="0">
        <dgm:presLayoutVars>
          <dgm:dir/>
          <dgm:resizeHandles val="exact"/>
        </dgm:presLayoutVars>
      </dgm:prSet>
      <dgm:spPr/>
    </dgm:pt>
    <dgm:pt modelId="{B60CB9B6-2690-437C-A454-EC06404BF3F9}" type="pres">
      <dgm:prSet presAssocID="{5302B310-C7C0-4C1F-8765-26463E47B603}" presName="node" presStyleLbl="node1" presStyleIdx="0" presStyleCnt="12">
        <dgm:presLayoutVars>
          <dgm:bulletEnabled val="1"/>
        </dgm:presLayoutVars>
      </dgm:prSet>
      <dgm:spPr/>
    </dgm:pt>
    <dgm:pt modelId="{582080D9-FF6F-4A77-86BB-C3FD47E02F71}" type="pres">
      <dgm:prSet presAssocID="{DF188BEC-D3DB-44E9-9D65-CC7ABC060F24}" presName="sibTrans" presStyleCnt="0"/>
      <dgm:spPr/>
    </dgm:pt>
    <dgm:pt modelId="{A2D56990-A2DE-402D-B12E-F475FF96FAF3}" type="pres">
      <dgm:prSet presAssocID="{7EBFB576-D93E-4027-BCCA-7A27F62A66EA}" presName="node" presStyleLbl="node1" presStyleIdx="1" presStyleCnt="12">
        <dgm:presLayoutVars>
          <dgm:bulletEnabled val="1"/>
        </dgm:presLayoutVars>
      </dgm:prSet>
      <dgm:spPr/>
    </dgm:pt>
    <dgm:pt modelId="{90AC4472-21EB-4746-8168-0A2F9680349D}" type="pres">
      <dgm:prSet presAssocID="{71B354A2-FF22-4F25-8AE6-D306E0101B57}" presName="sibTrans" presStyleCnt="0"/>
      <dgm:spPr/>
    </dgm:pt>
    <dgm:pt modelId="{ED913BC6-E75F-415B-9E2D-02D851A488C0}" type="pres">
      <dgm:prSet presAssocID="{BF20265C-1373-43FD-92ED-3CF210C5172B}" presName="node" presStyleLbl="node1" presStyleIdx="2" presStyleCnt="12">
        <dgm:presLayoutVars>
          <dgm:bulletEnabled val="1"/>
        </dgm:presLayoutVars>
      </dgm:prSet>
      <dgm:spPr/>
    </dgm:pt>
    <dgm:pt modelId="{3C8F8C64-18C8-4586-8046-F4C1961744F0}" type="pres">
      <dgm:prSet presAssocID="{10F93044-36FD-48F7-8559-F8BC0ACCE21C}" presName="sibTrans" presStyleCnt="0"/>
      <dgm:spPr/>
    </dgm:pt>
    <dgm:pt modelId="{E0027BF7-5867-4D9B-AD0D-1441C54B3CD6}" type="pres">
      <dgm:prSet presAssocID="{AAE442B2-1417-410C-BF17-28EB6F7305FA}" presName="node" presStyleLbl="node1" presStyleIdx="3" presStyleCnt="12">
        <dgm:presLayoutVars>
          <dgm:bulletEnabled val="1"/>
        </dgm:presLayoutVars>
      </dgm:prSet>
      <dgm:spPr/>
    </dgm:pt>
    <dgm:pt modelId="{43B86843-DDAD-4E04-9620-6068D60F411F}" type="pres">
      <dgm:prSet presAssocID="{EFADA263-35FE-4727-8AD9-E1AD0D8CD583}" presName="sibTrans" presStyleCnt="0"/>
      <dgm:spPr/>
    </dgm:pt>
    <dgm:pt modelId="{CBEBCB43-E248-4AA8-999C-6AECC970461A}" type="pres">
      <dgm:prSet presAssocID="{04F5A80F-8D24-4494-88E7-3966866C94E9}" presName="node" presStyleLbl="node1" presStyleIdx="4" presStyleCnt="12">
        <dgm:presLayoutVars>
          <dgm:bulletEnabled val="1"/>
        </dgm:presLayoutVars>
      </dgm:prSet>
      <dgm:spPr/>
    </dgm:pt>
    <dgm:pt modelId="{0FFB92E4-E2E8-4D4A-BC4D-3F66B99E5D19}" type="pres">
      <dgm:prSet presAssocID="{595CF35D-7A93-4F3E-B979-9AE8F6DAB14C}" presName="sibTrans" presStyleCnt="0"/>
      <dgm:spPr/>
    </dgm:pt>
    <dgm:pt modelId="{9F9AB910-05B6-4E14-A729-BCCB2EA99293}" type="pres">
      <dgm:prSet presAssocID="{8841F68D-22CD-4E15-81D0-19318484A1F6}" presName="node" presStyleLbl="node1" presStyleIdx="5" presStyleCnt="12">
        <dgm:presLayoutVars>
          <dgm:bulletEnabled val="1"/>
        </dgm:presLayoutVars>
      </dgm:prSet>
      <dgm:spPr/>
    </dgm:pt>
    <dgm:pt modelId="{8F73E4FB-4789-47E1-BFAF-520A7484DB1F}" type="pres">
      <dgm:prSet presAssocID="{EAE7161F-3D02-4B79-8DF5-2DFA29640B8E}" presName="sibTrans" presStyleCnt="0"/>
      <dgm:spPr/>
    </dgm:pt>
    <dgm:pt modelId="{E269D59A-7C27-4A64-8916-BA098F2276B5}" type="pres">
      <dgm:prSet presAssocID="{7178AEB1-27A1-42C2-A78F-B1A29B916F19}" presName="node" presStyleLbl="node1" presStyleIdx="6" presStyleCnt="12">
        <dgm:presLayoutVars>
          <dgm:bulletEnabled val="1"/>
        </dgm:presLayoutVars>
      </dgm:prSet>
      <dgm:spPr/>
    </dgm:pt>
    <dgm:pt modelId="{04E7A942-C993-4E3E-9CE6-5045EE723A65}" type="pres">
      <dgm:prSet presAssocID="{B3CE9E76-5303-44E5-8821-1C06D01414E0}" presName="sibTrans" presStyleCnt="0"/>
      <dgm:spPr/>
    </dgm:pt>
    <dgm:pt modelId="{4094518A-D1A3-4A92-9180-3DC57E8F8766}" type="pres">
      <dgm:prSet presAssocID="{1F08517F-948E-4971-8A4A-F5161FE2E0DF}" presName="node" presStyleLbl="node1" presStyleIdx="7" presStyleCnt="12">
        <dgm:presLayoutVars>
          <dgm:bulletEnabled val="1"/>
        </dgm:presLayoutVars>
      </dgm:prSet>
      <dgm:spPr/>
    </dgm:pt>
    <dgm:pt modelId="{538C7748-E6A1-4E38-8427-D0A90AF0E929}" type="pres">
      <dgm:prSet presAssocID="{45C5BDEE-F7E8-49DA-B4AB-F2ED522001AD}" presName="sibTrans" presStyleCnt="0"/>
      <dgm:spPr/>
    </dgm:pt>
    <dgm:pt modelId="{4679C285-3040-48BE-8EBC-CB87A682172D}" type="pres">
      <dgm:prSet presAssocID="{AB399B32-4618-40F8-A7D8-F904E82698F0}" presName="node" presStyleLbl="node1" presStyleIdx="8" presStyleCnt="12">
        <dgm:presLayoutVars>
          <dgm:bulletEnabled val="1"/>
        </dgm:presLayoutVars>
      </dgm:prSet>
      <dgm:spPr/>
    </dgm:pt>
    <dgm:pt modelId="{9DAD4886-4569-4CF9-AA87-2F8E5AC3565C}" type="pres">
      <dgm:prSet presAssocID="{342D6240-CF2B-4CA5-9C07-4401432727B4}" presName="sibTrans" presStyleCnt="0"/>
      <dgm:spPr/>
    </dgm:pt>
    <dgm:pt modelId="{1B5C1D52-19D4-4E5E-96EA-D0DBDD9AA468}" type="pres">
      <dgm:prSet presAssocID="{FC54D78C-5872-4EEF-BC21-1DB7AA253ECD}" presName="node" presStyleLbl="node1" presStyleIdx="9" presStyleCnt="12">
        <dgm:presLayoutVars>
          <dgm:bulletEnabled val="1"/>
        </dgm:presLayoutVars>
      </dgm:prSet>
      <dgm:spPr/>
    </dgm:pt>
    <dgm:pt modelId="{19158BFB-E075-47D7-B46B-A4686C6EC3C4}" type="pres">
      <dgm:prSet presAssocID="{7F05E3F7-0273-41BB-9011-C5FA8DE6E17F}" presName="sibTrans" presStyleCnt="0"/>
      <dgm:spPr/>
    </dgm:pt>
    <dgm:pt modelId="{1AFA5358-CA7E-41DD-8AD9-BD7B98FB463A}" type="pres">
      <dgm:prSet presAssocID="{F3445341-DB69-4081-BB8D-41E7B82EBB9F}" presName="node" presStyleLbl="node1" presStyleIdx="10" presStyleCnt="12">
        <dgm:presLayoutVars>
          <dgm:bulletEnabled val="1"/>
        </dgm:presLayoutVars>
      </dgm:prSet>
      <dgm:spPr/>
    </dgm:pt>
    <dgm:pt modelId="{AEE121B3-CFD1-43E2-B511-0BC1AF8C8FB0}" type="pres">
      <dgm:prSet presAssocID="{1157D0DB-54E2-4584-A8B6-AFA219B565D6}" presName="sibTrans" presStyleCnt="0"/>
      <dgm:spPr/>
    </dgm:pt>
    <dgm:pt modelId="{1EF6A693-6A09-40BD-B560-8BD241F54D49}" type="pres">
      <dgm:prSet presAssocID="{39B423ED-D4F8-4250-AA9B-BA8C1AD625EF}" presName="node" presStyleLbl="node1" presStyleIdx="11" presStyleCnt="12">
        <dgm:presLayoutVars>
          <dgm:bulletEnabled val="1"/>
        </dgm:presLayoutVars>
      </dgm:prSet>
      <dgm:spPr/>
    </dgm:pt>
  </dgm:ptLst>
  <dgm:cxnLst>
    <dgm:cxn modelId="{95C4B408-5C7B-4AEA-A754-E5A1D3EA1B5E}" type="presOf" srcId="{7EBFB576-D93E-4027-BCCA-7A27F62A66EA}" destId="{A2D56990-A2DE-402D-B12E-F475FF96FAF3}" srcOrd="0" destOrd="0" presId="urn:microsoft.com/office/officeart/2005/8/layout/default"/>
    <dgm:cxn modelId="{42F0A90C-BC24-460A-A1D5-1FF74398C321}" srcId="{2F311541-0678-461C-9F58-56E6FBD2410F}" destId="{5302B310-C7C0-4C1F-8765-26463E47B603}" srcOrd="0" destOrd="0" parTransId="{9AE06FB9-318A-41E8-8080-56745EFD3788}" sibTransId="{DF188BEC-D3DB-44E9-9D65-CC7ABC060F24}"/>
    <dgm:cxn modelId="{53A6E011-6DD1-47E3-987F-2BC5E040E70B}" srcId="{2F311541-0678-461C-9F58-56E6FBD2410F}" destId="{AB399B32-4618-40F8-A7D8-F904E82698F0}" srcOrd="8" destOrd="0" parTransId="{0175335A-52DB-4B15-A61C-712659DFDB90}" sibTransId="{342D6240-CF2B-4CA5-9C07-4401432727B4}"/>
    <dgm:cxn modelId="{802A831D-676D-4D5E-80C2-896BCFC7C8E5}" srcId="{2F311541-0678-461C-9F58-56E6FBD2410F}" destId="{8841F68D-22CD-4E15-81D0-19318484A1F6}" srcOrd="5" destOrd="0" parTransId="{8DBFFF68-8E6A-46B2-B353-F6B4D3533316}" sibTransId="{EAE7161F-3D02-4B79-8DF5-2DFA29640B8E}"/>
    <dgm:cxn modelId="{82BB521E-8736-4C20-AF1A-09D038AE5CC5}" type="presOf" srcId="{2F311541-0678-461C-9F58-56E6FBD2410F}" destId="{7EDE928B-C2FC-4D4C-B9B3-D5D1470CAF50}" srcOrd="0" destOrd="0" presId="urn:microsoft.com/office/officeart/2005/8/layout/default"/>
    <dgm:cxn modelId="{D0449C2E-CF90-4DB7-8CFB-5302278A38C6}" type="presOf" srcId="{F3445341-DB69-4081-BB8D-41E7B82EBB9F}" destId="{1AFA5358-CA7E-41DD-8AD9-BD7B98FB463A}" srcOrd="0" destOrd="0" presId="urn:microsoft.com/office/officeart/2005/8/layout/default"/>
    <dgm:cxn modelId="{95919A3A-F91C-49CC-A320-496B4ED52B9D}" type="presOf" srcId="{AB399B32-4618-40F8-A7D8-F904E82698F0}" destId="{4679C285-3040-48BE-8EBC-CB87A682172D}" srcOrd="0" destOrd="0" presId="urn:microsoft.com/office/officeart/2005/8/layout/default"/>
    <dgm:cxn modelId="{8371A15B-A1C8-4475-BA3A-95BCFF79F47F}" type="presOf" srcId="{8841F68D-22CD-4E15-81D0-19318484A1F6}" destId="{9F9AB910-05B6-4E14-A729-BCCB2EA99293}" srcOrd="0" destOrd="0" presId="urn:microsoft.com/office/officeart/2005/8/layout/default"/>
    <dgm:cxn modelId="{6DE0824A-45BC-4429-87CA-4AB85F8BCA86}" type="presOf" srcId="{FC54D78C-5872-4EEF-BC21-1DB7AA253ECD}" destId="{1B5C1D52-19D4-4E5E-96EA-D0DBDD9AA468}" srcOrd="0" destOrd="0" presId="urn:microsoft.com/office/officeart/2005/8/layout/default"/>
    <dgm:cxn modelId="{18E10159-226C-47B3-BDD7-75BEF77F1416}" type="presOf" srcId="{7178AEB1-27A1-42C2-A78F-B1A29B916F19}" destId="{E269D59A-7C27-4A64-8916-BA098F2276B5}" srcOrd="0" destOrd="0" presId="urn:microsoft.com/office/officeart/2005/8/layout/default"/>
    <dgm:cxn modelId="{D18EE87B-62E9-4CB5-85CC-5D8F8A8101BA}" srcId="{2F311541-0678-461C-9F58-56E6FBD2410F}" destId="{7178AEB1-27A1-42C2-A78F-B1A29B916F19}" srcOrd="6" destOrd="0" parTransId="{52B4DFCF-DC54-4683-BA77-E69ACAD4C3E6}" sibTransId="{B3CE9E76-5303-44E5-8821-1C06D01414E0}"/>
    <dgm:cxn modelId="{9EE17386-E2A9-4422-939D-6482231CBB39}" srcId="{2F311541-0678-461C-9F58-56E6FBD2410F}" destId="{7EBFB576-D93E-4027-BCCA-7A27F62A66EA}" srcOrd="1" destOrd="0" parTransId="{9B261FF3-5B75-4F29-AD38-04FF82C329A8}" sibTransId="{71B354A2-FF22-4F25-8AE6-D306E0101B57}"/>
    <dgm:cxn modelId="{61F52F9A-B168-46B5-BAB5-136A8C813CC5}" type="presOf" srcId="{BF20265C-1373-43FD-92ED-3CF210C5172B}" destId="{ED913BC6-E75F-415B-9E2D-02D851A488C0}" srcOrd="0" destOrd="0" presId="urn:microsoft.com/office/officeart/2005/8/layout/default"/>
    <dgm:cxn modelId="{D3EEAAA1-0C8B-45C4-8835-DC6F682DEEBF}" type="presOf" srcId="{39B423ED-D4F8-4250-AA9B-BA8C1AD625EF}" destId="{1EF6A693-6A09-40BD-B560-8BD241F54D49}" srcOrd="0" destOrd="0" presId="urn:microsoft.com/office/officeart/2005/8/layout/default"/>
    <dgm:cxn modelId="{5AA344A6-E63E-4655-B2BE-C71C07AE4283}" type="presOf" srcId="{04F5A80F-8D24-4494-88E7-3966866C94E9}" destId="{CBEBCB43-E248-4AA8-999C-6AECC970461A}" srcOrd="0" destOrd="0" presId="urn:microsoft.com/office/officeart/2005/8/layout/default"/>
    <dgm:cxn modelId="{403C34AB-8B5C-42DB-AF08-F4D9291CD1FF}" srcId="{2F311541-0678-461C-9F58-56E6FBD2410F}" destId="{FC54D78C-5872-4EEF-BC21-1DB7AA253ECD}" srcOrd="9" destOrd="0" parTransId="{1181562E-9A4C-4965-A0AB-8CDFF0A09C27}" sibTransId="{7F05E3F7-0273-41BB-9011-C5FA8DE6E17F}"/>
    <dgm:cxn modelId="{C57502AE-1ADF-493B-A698-EAF8CD360A4A}" srcId="{2F311541-0678-461C-9F58-56E6FBD2410F}" destId="{04F5A80F-8D24-4494-88E7-3966866C94E9}" srcOrd="4" destOrd="0" parTransId="{63B19C82-D7DC-42FC-8E7F-024A1DBB4316}" sibTransId="{595CF35D-7A93-4F3E-B979-9AE8F6DAB14C}"/>
    <dgm:cxn modelId="{F7A326AF-D1D0-4770-BA8A-A1126503B08D}" srcId="{2F311541-0678-461C-9F58-56E6FBD2410F}" destId="{AAE442B2-1417-410C-BF17-28EB6F7305FA}" srcOrd="3" destOrd="0" parTransId="{2250F945-0AA0-417D-9C5F-E8D73B9C9ABB}" sibTransId="{EFADA263-35FE-4727-8AD9-E1AD0D8CD583}"/>
    <dgm:cxn modelId="{2412BAB7-BBA4-41F7-BA7E-4EFDDD3A5EA1}" srcId="{2F311541-0678-461C-9F58-56E6FBD2410F}" destId="{F3445341-DB69-4081-BB8D-41E7B82EBB9F}" srcOrd="10" destOrd="0" parTransId="{1B610F0B-BF10-4ED5-8BA6-525FAA099D0C}" sibTransId="{1157D0DB-54E2-4584-A8B6-AFA219B565D6}"/>
    <dgm:cxn modelId="{AB1CAEC3-DD4E-4846-AA09-22ECF321B10D}" srcId="{2F311541-0678-461C-9F58-56E6FBD2410F}" destId="{1F08517F-948E-4971-8A4A-F5161FE2E0DF}" srcOrd="7" destOrd="0" parTransId="{50D1D3DC-5DC0-4E25-9BF5-C82D95B009C7}" sibTransId="{45C5BDEE-F7E8-49DA-B4AB-F2ED522001AD}"/>
    <dgm:cxn modelId="{010B90C9-1596-4ACD-A77F-885304849B27}" srcId="{2F311541-0678-461C-9F58-56E6FBD2410F}" destId="{39B423ED-D4F8-4250-AA9B-BA8C1AD625EF}" srcOrd="11" destOrd="0" parTransId="{CEAECCDB-B07E-4E4B-AC89-2811600334AB}" sibTransId="{F5C85525-9C16-4A41-827C-9223BF85F8AF}"/>
    <dgm:cxn modelId="{8604B8CB-C1A9-4F5B-B994-B56D9672A35D}" type="presOf" srcId="{5302B310-C7C0-4C1F-8765-26463E47B603}" destId="{B60CB9B6-2690-437C-A454-EC06404BF3F9}" srcOrd="0" destOrd="0" presId="urn:microsoft.com/office/officeart/2005/8/layout/default"/>
    <dgm:cxn modelId="{A3FD45D4-E1CB-42BC-8AC9-64127F756CD2}" type="presOf" srcId="{1F08517F-948E-4971-8A4A-F5161FE2E0DF}" destId="{4094518A-D1A3-4A92-9180-3DC57E8F8766}" srcOrd="0" destOrd="0" presId="urn:microsoft.com/office/officeart/2005/8/layout/default"/>
    <dgm:cxn modelId="{F224D7DC-55BC-4F6B-A237-A83254C6B8E5}" type="presOf" srcId="{AAE442B2-1417-410C-BF17-28EB6F7305FA}" destId="{E0027BF7-5867-4D9B-AD0D-1441C54B3CD6}" srcOrd="0" destOrd="0" presId="urn:microsoft.com/office/officeart/2005/8/layout/default"/>
    <dgm:cxn modelId="{DFB1C0E6-CCDD-439F-8324-0E945DDBB8C7}" srcId="{2F311541-0678-461C-9F58-56E6FBD2410F}" destId="{BF20265C-1373-43FD-92ED-3CF210C5172B}" srcOrd="2" destOrd="0" parTransId="{2556997B-502C-41D7-BE28-C7D9B33F98AC}" sibTransId="{10F93044-36FD-48F7-8559-F8BC0ACCE21C}"/>
    <dgm:cxn modelId="{92266364-E4B4-4B1B-BA3C-AAF772A4ABDA}" type="presParOf" srcId="{7EDE928B-C2FC-4D4C-B9B3-D5D1470CAF50}" destId="{B60CB9B6-2690-437C-A454-EC06404BF3F9}" srcOrd="0" destOrd="0" presId="urn:microsoft.com/office/officeart/2005/8/layout/default"/>
    <dgm:cxn modelId="{6D801710-4C9F-4C07-A02A-F109B936E9A8}" type="presParOf" srcId="{7EDE928B-C2FC-4D4C-B9B3-D5D1470CAF50}" destId="{582080D9-FF6F-4A77-86BB-C3FD47E02F71}" srcOrd="1" destOrd="0" presId="urn:microsoft.com/office/officeart/2005/8/layout/default"/>
    <dgm:cxn modelId="{A8C56653-E99F-4FB2-8451-4BE5CEBE048E}" type="presParOf" srcId="{7EDE928B-C2FC-4D4C-B9B3-D5D1470CAF50}" destId="{A2D56990-A2DE-402D-B12E-F475FF96FAF3}" srcOrd="2" destOrd="0" presId="urn:microsoft.com/office/officeart/2005/8/layout/default"/>
    <dgm:cxn modelId="{807ACB33-0634-43F5-A90C-7A36BAE2DCFB}" type="presParOf" srcId="{7EDE928B-C2FC-4D4C-B9B3-D5D1470CAF50}" destId="{90AC4472-21EB-4746-8168-0A2F9680349D}" srcOrd="3" destOrd="0" presId="urn:microsoft.com/office/officeart/2005/8/layout/default"/>
    <dgm:cxn modelId="{C411657E-44FB-4A1A-BAC5-93A38B1EA948}" type="presParOf" srcId="{7EDE928B-C2FC-4D4C-B9B3-D5D1470CAF50}" destId="{ED913BC6-E75F-415B-9E2D-02D851A488C0}" srcOrd="4" destOrd="0" presId="urn:microsoft.com/office/officeart/2005/8/layout/default"/>
    <dgm:cxn modelId="{D5040AA6-7D20-4E2B-BF33-21BB41B00CA3}" type="presParOf" srcId="{7EDE928B-C2FC-4D4C-B9B3-D5D1470CAF50}" destId="{3C8F8C64-18C8-4586-8046-F4C1961744F0}" srcOrd="5" destOrd="0" presId="urn:microsoft.com/office/officeart/2005/8/layout/default"/>
    <dgm:cxn modelId="{4B93E12C-3B96-4614-83B1-77A79CD1CC91}" type="presParOf" srcId="{7EDE928B-C2FC-4D4C-B9B3-D5D1470CAF50}" destId="{E0027BF7-5867-4D9B-AD0D-1441C54B3CD6}" srcOrd="6" destOrd="0" presId="urn:microsoft.com/office/officeart/2005/8/layout/default"/>
    <dgm:cxn modelId="{9D0E6D98-6185-413C-8F51-305D199DDB1B}" type="presParOf" srcId="{7EDE928B-C2FC-4D4C-B9B3-D5D1470CAF50}" destId="{43B86843-DDAD-4E04-9620-6068D60F411F}" srcOrd="7" destOrd="0" presId="urn:microsoft.com/office/officeart/2005/8/layout/default"/>
    <dgm:cxn modelId="{6B4B848F-67CD-4F79-982D-399248E8864C}" type="presParOf" srcId="{7EDE928B-C2FC-4D4C-B9B3-D5D1470CAF50}" destId="{CBEBCB43-E248-4AA8-999C-6AECC970461A}" srcOrd="8" destOrd="0" presId="urn:microsoft.com/office/officeart/2005/8/layout/default"/>
    <dgm:cxn modelId="{0DCF9201-2AD7-4403-9679-3172B7274252}" type="presParOf" srcId="{7EDE928B-C2FC-4D4C-B9B3-D5D1470CAF50}" destId="{0FFB92E4-E2E8-4D4A-BC4D-3F66B99E5D19}" srcOrd="9" destOrd="0" presId="urn:microsoft.com/office/officeart/2005/8/layout/default"/>
    <dgm:cxn modelId="{A24F68AC-9FAF-4EC0-A8E4-F99B9A535D4A}" type="presParOf" srcId="{7EDE928B-C2FC-4D4C-B9B3-D5D1470CAF50}" destId="{9F9AB910-05B6-4E14-A729-BCCB2EA99293}" srcOrd="10" destOrd="0" presId="urn:microsoft.com/office/officeart/2005/8/layout/default"/>
    <dgm:cxn modelId="{E13805DD-5CC9-47C6-8A7A-78358C606041}" type="presParOf" srcId="{7EDE928B-C2FC-4D4C-B9B3-D5D1470CAF50}" destId="{8F73E4FB-4789-47E1-BFAF-520A7484DB1F}" srcOrd="11" destOrd="0" presId="urn:microsoft.com/office/officeart/2005/8/layout/default"/>
    <dgm:cxn modelId="{0FB0FABB-2251-4B95-B020-5021876246EA}" type="presParOf" srcId="{7EDE928B-C2FC-4D4C-B9B3-D5D1470CAF50}" destId="{E269D59A-7C27-4A64-8916-BA098F2276B5}" srcOrd="12" destOrd="0" presId="urn:microsoft.com/office/officeart/2005/8/layout/default"/>
    <dgm:cxn modelId="{38ADC44E-8DD4-4F90-A566-7AD609F2A1CD}" type="presParOf" srcId="{7EDE928B-C2FC-4D4C-B9B3-D5D1470CAF50}" destId="{04E7A942-C993-4E3E-9CE6-5045EE723A65}" srcOrd="13" destOrd="0" presId="urn:microsoft.com/office/officeart/2005/8/layout/default"/>
    <dgm:cxn modelId="{8863125B-C316-4514-ADCF-568CA0849A72}" type="presParOf" srcId="{7EDE928B-C2FC-4D4C-B9B3-D5D1470CAF50}" destId="{4094518A-D1A3-4A92-9180-3DC57E8F8766}" srcOrd="14" destOrd="0" presId="urn:microsoft.com/office/officeart/2005/8/layout/default"/>
    <dgm:cxn modelId="{13183B3A-BF94-4447-AFE9-3503FB20A33C}" type="presParOf" srcId="{7EDE928B-C2FC-4D4C-B9B3-D5D1470CAF50}" destId="{538C7748-E6A1-4E38-8427-D0A90AF0E929}" srcOrd="15" destOrd="0" presId="urn:microsoft.com/office/officeart/2005/8/layout/default"/>
    <dgm:cxn modelId="{73316005-CAC8-49B4-AA93-D7789E91062A}" type="presParOf" srcId="{7EDE928B-C2FC-4D4C-B9B3-D5D1470CAF50}" destId="{4679C285-3040-48BE-8EBC-CB87A682172D}" srcOrd="16" destOrd="0" presId="urn:microsoft.com/office/officeart/2005/8/layout/default"/>
    <dgm:cxn modelId="{04263D5E-4949-46B2-B82F-17E4B172134A}" type="presParOf" srcId="{7EDE928B-C2FC-4D4C-B9B3-D5D1470CAF50}" destId="{9DAD4886-4569-4CF9-AA87-2F8E5AC3565C}" srcOrd="17" destOrd="0" presId="urn:microsoft.com/office/officeart/2005/8/layout/default"/>
    <dgm:cxn modelId="{6C5419E5-3AE9-468A-A6B5-8ED127925E6D}" type="presParOf" srcId="{7EDE928B-C2FC-4D4C-B9B3-D5D1470CAF50}" destId="{1B5C1D52-19D4-4E5E-96EA-D0DBDD9AA468}" srcOrd="18" destOrd="0" presId="urn:microsoft.com/office/officeart/2005/8/layout/default"/>
    <dgm:cxn modelId="{F7C224D2-7B57-49D7-A2B2-EB9557BA6644}" type="presParOf" srcId="{7EDE928B-C2FC-4D4C-B9B3-D5D1470CAF50}" destId="{19158BFB-E075-47D7-B46B-A4686C6EC3C4}" srcOrd="19" destOrd="0" presId="urn:microsoft.com/office/officeart/2005/8/layout/default"/>
    <dgm:cxn modelId="{34850579-40BE-45AC-8ED0-F7FE53CD90BD}" type="presParOf" srcId="{7EDE928B-C2FC-4D4C-B9B3-D5D1470CAF50}" destId="{1AFA5358-CA7E-41DD-8AD9-BD7B98FB463A}" srcOrd="20" destOrd="0" presId="urn:microsoft.com/office/officeart/2005/8/layout/default"/>
    <dgm:cxn modelId="{2AE4DB8F-EE63-4869-AC70-8824C7F22656}" type="presParOf" srcId="{7EDE928B-C2FC-4D4C-B9B3-D5D1470CAF50}" destId="{AEE121B3-CFD1-43E2-B511-0BC1AF8C8FB0}" srcOrd="21" destOrd="0" presId="urn:microsoft.com/office/officeart/2005/8/layout/default"/>
    <dgm:cxn modelId="{5A23CF14-A5B1-476D-B1EE-FE5514233D8A}" type="presParOf" srcId="{7EDE928B-C2FC-4D4C-B9B3-D5D1470CAF50}" destId="{1EF6A693-6A09-40BD-B560-8BD241F54D49}" srcOrd="2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DC8C0D9-9B61-48D0-AB0D-10C44F37485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4F10E470-AE2B-40F2-A6C4-0F7D5904CF6F}">
      <dgm:prSet/>
      <dgm:spPr/>
      <dgm:t>
        <a:bodyPr/>
        <a:lstStyle/>
        <a:p>
          <a:r>
            <a:rPr lang="en-GB"/>
            <a:t>Allergies: LATEX-free zone</a:t>
          </a:r>
          <a:endParaRPr lang="en-US"/>
        </a:p>
      </dgm:t>
    </dgm:pt>
    <dgm:pt modelId="{492892D7-62E2-409F-8B07-BA450F912187}" type="parTrans" cxnId="{62945969-8A31-4FC7-B4CB-B0B6C5BCF16F}">
      <dgm:prSet/>
      <dgm:spPr/>
      <dgm:t>
        <a:bodyPr/>
        <a:lstStyle/>
        <a:p>
          <a:endParaRPr lang="en-US"/>
        </a:p>
      </dgm:t>
    </dgm:pt>
    <dgm:pt modelId="{65AE9213-C461-4364-9CB5-D2161505CD30}" type="sibTrans" cxnId="{62945969-8A31-4FC7-B4CB-B0B6C5BCF16F}">
      <dgm:prSet/>
      <dgm:spPr/>
      <dgm:t>
        <a:bodyPr/>
        <a:lstStyle/>
        <a:p>
          <a:endParaRPr lang="en-US"/>
        </a:p>
      </dgm:t>
    </dgm:pt>
    <dgm:pt modelId="{74942C61-92DD-4A32-9BE3-0F5474E8B0C5}">
      <dgm:prSet/>
      <dgm:spPr/>
      <dgm:t>
        <a:bodyPr/>
        <a:lstStyle/>
        <a:p>
          <a:r>
            <a:rPr lang="en-GB"/>
            <a:t>Nut-free Zone</a:t>
          </a:r>
          <a:endParaRPr lang="en-US"/>
        </a:p>
      </dgm:t>
    </dgm:pt>
    <dgm:pt modelId="{0065F3BB-151F-47C7-A35B-3BE226D8ADEA}" type="parTrans" cxnId="{060AC2F6-C866-4798-8471-C304C476A90C}">
      <dgm:prSet/>
      <dgm:spPr/>
      <dgm:t>
        <a:bodyPr/>
        <a:lstStyle/>
        <a:p>
          <a:endParaRPr lang="en-US"/>
        </a:p>
      </dgm:t>
    </dgm:pt>
    <dgm:pt modelId="{ECCE602A-DDC4-416D-90EB-FA597C924F96}" type="sibTrans" cxnId="{060AC2F6-C866-4798-8471-C304C476A90C}">
      <dgm:prSet/>
      <dgm:spPr/>
      <dgm:t>
        <a:bodyPr/>
        <a:lstStyle/>
        <a:p>
          <a:endParaRPr lang="en-US"/>
        </a:p>
      </dgm:t>
    </dgm:pt>
    <dgm:pt modelId="{E1C0E6A4-5734-453E-9D05-D822349BF474}">
      <dgm:prSet/>
      <dgm:spPr/>
      <dgm:t>
        <a:bodyPr/>
        <a:lstStyle/>
        <a:p>
          <a:r>
            <a:rPr lang="en-GB"/>
            <a:t>Food - Child’s Dietician</a:t>
          </a:r>
          <a:endParaRPr lang="en-US"/>
        </a:p>
      </dgm:t>
    </dgm:pt>
    <dgm:pt modelId="{9699E56C-50DC-4ECB-950D-E3D1FC9E7F2C}" type="parTrans" cxnId="{D3CD118A-39BC-4967-8252-634A213E8A64}">
      <dgm:prSet/>
      <dgm:spPr/>
      <dgm:t>
        <a:bodyPr/>
        <a:lstStyle/>
        <a:p>
          <a:endParaRPr lang="en-US"/>
        </a:p>
      </dgm:t>
    </dgm:pt>
    <dgm:pt modelId="{9F84D285-D8BD-42A7-820C-A3EB4E4759CD}" type="sibTrans" cxnId="{D3CD118A-39BC-4967-8252-634A213E8A64}">
      <dgm:prSet/>
      <dgm:spPr/>
      <dgm:t>
        <a:bodyPr/>
        <a:lstStyle/>
        <a:p>
          <a:endParaRPr lang="en-US"/>
        </a:p>
      </dgm:t>
    </dgm:pt>
    <dgm:pt modelId="{0CF9F1F1-95B0-4B04-B77A-7B9F95358A46}">
      <dgm:prSet/>
      <dgm:spPr/>
      <dgm:t>
        <a:bodyPr/>
        <a:lstStyle/>
        <a:p>
          <a:r>
            <a:rPr lang="en-GB"/>
            <a:t>Birthdays etc.</a:t>
          </a:r>
          <a:endParaRPr lang="en-US"/>
        </a:p>
      </dgm:t>
    </dgm:pt>
    <dgm:pt modelId="{8B991CBD-48B0-4077-9E23-E6A3B77A907E}" type="parTrans" cxnId="{172CDE2E-53EB-4C66-9022-2E55983AB71A}">
      <dgm:prSet/>
      <dgm:spPr/>
      <dgm:t>
        <a:bodyPr/>
        <a:lstStyle/>
        <a:p>
          <a:endParaRPr lang="en-US"/>
        </a:p>
      </dgm:t>
    </dgm:pt>
    <dgm:pt modelId="{93D0D09A-8CEE-4E67-A54E-329674D7CFE7}" type="sibTrans" cxnId="{172CDE2E-53EB-4C66-9022-2E55983AB71A}">
      <dgm:prSet/>
      <dgm:spPr/>
      <dgm:t>
        <a:bodyPr/>
        <a:lstStyle/>
        <a:p>
          <a:endParaRPr lang="en-US"/>
        </a:p>
      </dgm:t>
    </dgm:pt>
    <dgm:pt modelId="{50A167FA-6216-4641-BB0F-815402475B17}" type="pres">
      <dgm:prSet presAssocID="{9DC8C0D9-9B61-48D0-AB0D-10C44F374851}" presName="linear" presStyleCnt="0">
        <dgm:presLayoutVars>
          <dgm:animLvl val="lvl"/>
          <dgm:resizeHandles val="exact"/>
        </dgm:presLayoutVars>
      </dgm:prSet>
      <dgm:spPr/>
    </dgm:pt>
    <dgm:pt modelId="{9AA0473D-BB87-4456-BA86-7E2DB44404AA}" type="pres">
      <dgm:prSet presAssocID="{4F10E470-AE2B-40F2-A6C4-0F7D5904CF6F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A749B49F-3CA9-4D95-8503-084E92755EA1}" type="pres">
      <dgm:prSet presAssocID="{65AE9213-C461-4364-9CB5-D2161505CD30}" presName="spacer" presStyleCnt="0"/>
      <dgm:spPr/>
    </dgm:pt>
    <dgm:pt modelId="{6ADC4534-68FA-4865-A126-2C31EC1FEEC4}" type="pres">
      <dgm:prSet presAssocID="{74942C61-92DD-4A32-9BE3-0F5474E8B0C5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29F15F68-C95C-4BAD-911E-51ADF2E8229E}" type="pres">
      <dgm:prSet presAssocID="{74942C61-92DD-4A32-9BE3-0F5474E8B0C5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172CDE2E-53EB-4C66-9022-2E55983AB71A}" srcId="{74942C61-92DD-4A32-9BE3-0F5474E8B0C5}" destId="{0CF9F1F1-95B0-4B04-B77A-7B9F95358A46}" srcOrd="1" destOrd="0" parTransId="{8B991CBD-48B0-4077-9E23-E6A3B77A907E}" sibTransId="{93D0D09A-8CEE-4E67-A54E-329674D7CFE7}"/>
    <dgm:cxn modelId="{62945969-8A31-4FC7-B4CB-B0B6C5BCF16F}" srcId="{9DC8C0D9-9B61-48D0-AB0D-10C44F374851}" destId="{4F10E470-AE2B-40F2-A6C4-0F7D5904CF6F}" srcOrd="0" destOrd="0" parTransId="{492892D7-62E2-409F-8B07-BA450F912187}" sibTransId="{65AE9213-C461-4364-9CB5-D2161505CD30}"/>
    <dgm:cxn modelId="{2942937D-50E4-4D41-A70F-9DB6F9D2A30A}" type="presOf" srcId="{74942C61-92DD-4A32-9BE3-0F5474E8B0C5}" destId="{6ADC4534-68FA-4865-A126-2C31EC1FEEC4}" srcOrd="0" destOrd="0" presId="urn:microsoft.com/office/officeart/2005/8/layout/vList2"/>
    <dgm:cxn modelId="{D3CD118A-39BC-4967-8252-634A213E8A64}" srcId="{74942C61-92DD-4A32-9BE3-0F5474E8B0C5}" destId="{E1C0E6A4-5734-453E-9D05-D822349BF474}" srcOrd="0" destOrd="0" parTransId="{9699E56C-50DC-4ECB-950D-E3D1FC9E7F2C}" sibTransId="{9F84D285-D8BD-42A7-820C-A3EB4E4759CD}"/>
    <dgm:cxn modelId="{CC75C3CC-50D2-4265-99C2-FFDF767B2098}" type="presOf" srcId="{9DC8C0D9-9B61-48D0-AB0D-10C44F374851}" destId="{50A167FA-6216-4641-BB0F-815402475B17}" srcOrd="0" destOrd="0" presId="urn:microsoft.com/office/officeart/2005/8/layout/vList2"/>
    <dgm:cxn modelId="{980BBCD3-B69E-417B-B5FF-1C7E080C928B}" type="presOf" srcId="{0CF9F1F1-95B0-4B04-B77A-7B9F95358A46}" destId="{29F15F68-C95C-4BAD-911E-51ADF2E8229E}" srcOrd="0" destOrd="1" presId="urn:microsoft.com/office/officeart/2005/8/layout/vList2"/>
    <dgm:cxn modelId="{08E7E1DF-F1BE-4C61-B11B-5CBE3DC9A3DB}" type="presOf" srcId="{E1C0E6A4-5734-453E-9D05-D822349BF474}" destId="{29F15F68-C95C-4BAD-911E-51ADF2E8229E}" srcOrd="0" destOrd="0" presId="urn:microsoft.com/office/officeart/2005/8/layout/vList2"/>
    <dgm:cxn modelId="{1CB88FF2-E5A0-4915-95C3-66E7DD070435}" type="presOf" srcId="{4F10E470-AE2B-40F2-A6C4-0F7D5904CF6F}" destId="{9AA0473D-BB87-4456-BA86-7E2DB44404AA}" srcOrd="0" destOrd="0" presId="urn:microsoft.com/office/officeart/2005/8/layout/vList2"/>
    <dgm:cxn modelId="{060AC2F6-C866-4798-8471-C304C476A90C}" srcId="{9DC8C0D9-9B61-48D0-AB0D-10C44F374851}" destId="{74942C61-92DD-4A32-9BE3-0F5474E8B0C5}" srcOrd="1" destOrd="0" parTransId="{0065F3BB-151F-47C7-A35B-3BE226D8ADEA}" sibTransId="{ECCE602A-DDC4-416D-90EB-FA597C924F96}"/>
    <dgm:cxn modelId="{893BE140-9BE2-4246-9C67-EC2CF74CD558}" type="presParOf" srcId="{50A167FA-6216-4641-BB0F-815402475B17}" destId="{9AA0473D-BB87-4456-BA86-7E2DB44404AA}" srcOrd="0" destOrd="0" presId="urn:microsoft.com/office/officeart/2005/8/layout/vList2"/>
    <dgm:cxn modelId="{9D1BCFB8-F720-451B-8661-238958BA354C}" type="presParOf" srcId="{50A167FA-6216-4641-BB0F-815402475B17}" destId="{A749B49F-3CA9-4D95-8503-084E92755EA1}" srcOrd="1" destOrd="0" presId="urn:microsoft.com/office/officeart/2005/8/layout/vList2"/>
    <dgm:cxn modelId="{F4746A8D-041F-4515-8B29-F9503B77D9D3}" type="presParOf" srcId="{50A167FA-6216-4641-BB0F-815402475B17}" destId="{6ADC4534-68FA-4865-A126-2C31EC1FEEC4}" srcOrd="2" destOrd="0" presId="urn:microsoft.com/office/officeart/2005/8/layout/vList2"/>
    <dgm:cxn modelId="{570223FF-ADF8-4F55-8F03-78A67BD08BD0}" type="presParOf" srcId="{50A167FA-6216-4641-BB0F-815402475B17}" destId="{29F15F68-C95C-4BAD-911E-51ADF2E8229E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0CB9B6-2690-437C-A454-EC06404BF3F9}">
      <dsp:nvSpPr>
        <dsp:cNvPr id="0" name=""/>
        <dsp:cNvSpPr/>
      </dsp:nvSpPr>
      <dsp:spPr>
        <a:xfrm>
          <a:off x="3037" y="652946"/>
          <a:ext cx="2409430" cy="14456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/>
            <a:t>Cafeteria Staff and Information</a:t>
          </a:r>
          <a:endParaRPr lang="en-US" sz="2600" kern="1200"/>
        </a:p>
      </dsp:txBody>
      <dsp:txXfrm>
        <a:off x="3037" y="652946"/>
        <a:ext cx="2409430" cy="1445658"/>
      </dsp:txXfrm>
    </dsp:sp>
    <dsp:sp modelId="{A2D56990-A2DE-402D-B12E-F475FF96FAF3}">
      <dsp:nvSpPr>
        <dsp:cNvPr id="0" name=""/>
        <dsp:cNvSpPr/>
      </dsp:nvSpPr>
      <dsp:spPr>
        <a:xfrm>
          <a:off x="2653410" y="652946"/>
          <a:ext cx="2409430" cy="14456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/>
            <a:t>Special Diets</a:t>
          </a:r>
          <a:endParaRPr lang="en-US" sz="2600" kern="1200"/>
        </a:p>
      </dsp:txBody>
      <dsp:txXfrm>
        <a:off x="2653410" y="652946"/>
        <a:ext cx="2409430" cy="1445658"/>
      </dsp:txXfrm>
    </dsp:sp>
    <dsp:sp modelId="{ED913BC6-E75F-415B-9E2D-02D851A488C0}">
      <dsp:nvSpPr>
        <dsp:cNvPr id="0" name=""/>
        <dsp:cNvSpPr/>
      </dsp:nvSpPr>
      <dsp:spPr>
        <a:xfrm>
          <a:off x="5303783" y="652946"/>
          <a:ext cx="2409430" cy="14456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/>
            <a:t>Allergies</a:t>
          </a:r>
          <a:endParaRPr lang="en-US" sz="2600" kern="1200"/>
        </a:p>
      </dsp:txBody>
      <dsp:txXfrm>
        <a:off x="5303783" y="652946"/>
        <a:ext cx="2409430" cy="1445658"/>
      </dsp:txXfrm>
    </dsp:sp>
    <dsp:sp modelId="{E0027BF7-5867-4D9B-AD0D-1441C54B3CD6}">
      <dsp:nvSpPr>
        <dsp:cNvPr id="0" name=""/>
        <dsp:cNvSpPr/>
      </dsp:nvSpPr>
      <dsp:spPr>
        <a:xfrm>
          <a:off x="7954156" y="652946"/>
          <a:ext cx="2409430" cy="14456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/>
            <a:t>School Breakfast Club</a:t>
          </a:r>
          <a:endParaRPr lang="en-US" sz="2600" kern="1200"/>
        </a:p>
      </dsp:txBody>
      <dsp:txXfrm>
        <a:off x="7954156" y="652946"/>
        <a:ext cx="2409430" cy="1445658"/>
      </dsp:txXfrm>
    </dsp:sp>
    <dsp:sp modelId="{CBEBCB43-E248-4AA8-999C-6AECC970461A}">
      <dsp:nvSpPr>
        <dsp:cNvPr id="0" name=""/>
        <dsp:cNvSpPr/>
      </dsp:nvSpPr>
      <dsp:spPr>
        <a:xfrm>
          <a:off x="3037" y="2339547"/>
          <a:ext cx="2409430" cy="14456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/>
            <a:t>Private Breakfast Clubs</a:t>
          </a:r>
          <a:endParaRPr lang="en-US" sz="2600" kern="1200"/>
        </a:p>
      </dsp:txBody>
      <dsp:txXfrm>
        <a:off x="3037" y="2339547"/>
        <a:ext cx="2409430" cy="1445658"/>
      </dsp:txXfrm>
    </dsp:sp>
    <dsp:sp modelId="{9F9AB910-05B6-4E14-A729-BCCB2EA99293}">
      <dsp:nvSpPr>
        <dsp:cNvPr id="0" name=""/>
        <dsp:cNvSpPr/>
      </dsp:nvSpPr>
      <dsp:spPr>
        <a:xfrm>
          <a:off x="2653410" y="2339547"/>
          <a:ext cx="2409430" cy="14456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/>
            <a:t>Transition Update</a:t>
          </a:r>
          <a:endParaRPr lang="en-US" sz="2600" kern="1200"/>
        </a:p>
      </dsp:txBody>
      <dsp:txXfrm>
        <a:off x="2653410" y="2339547"/>
        <a:ext cx="2409430" cy="1445658"/>
      </dsp:txXfrm>
    </dsp:sp>
    <dsp:sp modelId="{E269D59A-7C27-4A64-8916-BA098F2276B5}">
      <dsp:nvSpPr>
        <dsp:cNvPr id="0" name=""/>
        <dsp:cNvSpPr/>
      </dsp:nvSpPr>
      <dsp:spPr>
        <a:xfrm>
          <a:off x="5303783" y="2339547"/>
          <a:ext cx="2409430" cy="14456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/>
            <a:t>Buddies</a:t>
          </a:r>
          <a:endParaRPr lang="en-US" sz="2600" kern="1200"/>
        </a:p>
      </dsp:txBody>
      <dsp:txXfrm>
        <a:off x="5303783" y="2339547"/>
        <a:ext cx="2409430" cy="1445658"/>
      </dsp:txXfrm>
    </dsp:sp>
    <dsp:sp modelId="{4094518A-D1A3-4A92-9180-3DC57E8F8766}">
      <dsp:nvSpPr>
        <dsp:cNvPr id="0" name=""/>
        <dsp:cNvSpPr/>
      </dsp:nvSpPr>
      <dsp:spPr>
        <a:xfrm>
          <a:off x="7954156" y="2339547"/>
          <a:ext cx="2409430" cy="14456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/>
            <a:t>School Routines</a:t>
          </a:r>
          <a:endParaRPr lang="en-US" sz="2600" kern="1200"/>
        </a:p>
      </dsp:txBody>
      <dsp:txXfrm>
        <a:off x="7954156" y="2339547"/>
        <a:ext cx="2409430" cy="1445658"/>
      </dsp:txXfrm>
    </dsp:sp>
    <dsp:sp modelId="{4679C285-3040-48BE-8EBC-CB87A682172D}">
      <dsp:nvSpPr>
        <dsp:cNvPr id="0" name=""/>
        <dsp:cNvSpPr/>
      </dsp:nvSpPr>
      <dsp:spPr>
        <a:xfrm>
          <a:off x="3037" y="4026149"/>
          <a:ext cx="2409430" cy="14456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/>
            <a:t>Communication</a:t>
          </a:r>
          <a:endParaRPr lang="en-US" sz="2600" kern="1200"/>
        </a:p>
      </dsp:txBody>
      <dsp:txXfrm>
        <a:off x="3037" y="4026149"/>
        <a:ext cx="2409430" cy="1445658"/>
      </dsp:txXfrm>
    </dsp:sp>
    <dsp:sp modelId="{1B5C1D52-19D4-4E5E-96EA-D0DBDD9AA468}">
      <dsp:nvSpPr>
        <dsp:cNvPr id="0" name=""/>
        <dsp:cNvSpPr/>
      </dsp:nvSpPr>
      <dsp:spPr>
        <a:xfrm>
          <a:off x="2653410" y="4026149"/>
          <a:ext cx="2409430" cy="14456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/>
            <a:t>Class Information</a:t>
          </a:r>
          <a:endParaRPr lang="en-US" sz="2600" kern="1200"/>
        </a:p>
      </dsp:txBody>
      <dsp:txXfrm>
        <a:off x="2653410" y="4026149"/>
        <a:ext cx="2409430" cy="1445658"/>
      </dsp:txXfrm>
    </dsp:sp>
    <dsp:sp modelId="{1AFA5358-CA7E-41DD-8AD9-BD7B98FB463A}">
      <dsp:nvSpPr>
        <dsp:cNvPr id="0" name=""/>
        <dsp:cNvSpPr/>
      </dsp:nvSpPr>
      <dsp:spPr>
        <a:xfrm>
          <a:off x="5303783" y="4026149"/>
          <a:ext cx="2409430" cy="14456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/>
            <a:t>First Days</a:t>
          </a:r>
          <a:endParaRPr lang="en-US" sz="2600" kern="1200"/>
        </a:p>
      </dsp:txBody>
      <dsp:txXfrm>
        <a:off x="5303783" y="4026149"/>
        <a:ext cx="2409430" cy="1445658"/>
      </dsp:txXfrm>
    </dsp:sp>
    <dsp:sp modelId="{1EF6A693-6A09-40BD-B560-8BD241F54D49}">
      <dsp:nvSpPr>
        <dsp:cNvPr id="0" name=""/>
        <dsp:cNvSpPr/>
      </dsp:nvSpPr>
      <dsp:spPr>
        <a:xfrm>
          <a:off x="7954156" y="4026149"/>
          <a:ext cx="2409430" cy="14456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/>
            <a:t>YouTube</a:t>
          </a:r>
          <a:endParaRPr lang="en-US" sz="2600" kern="1200"/>
        </a:p>
      </dsp:txBody>
      <dsp:txXfrm>
        <a:off x="7954156" y="4026149"/>
        <a:ext cx="2409430" cy="14456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A0473D-BB87-4456-BA86-7E2DB44404AA}">
      <dsp:nvSpPr>
        <dsp:cNvPr id="0" name=""/>
        <dsp:cNvSpPr/>
      </dsp:nvSpPr>
      <dsp:spPr>
        <a:xfrm>
          <a:off x="0" y="5394"/>
          <a:ext cx="9472773" cy="959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100" kern="1200"/>
            <a:t>Allergies: LATEX-free zone</a:t>
          </a:r>
          <a:endParaRPr lang="en-US" sz="4100" kern="1200"/>
        </a:p>
      </dsp:txBody>
      <dsp:txXfrm>
        <a:off x="46834" y="52228"/>
        <a:ext cx="9379105" cy="865732"/>
      </dsp:txXfrm>
    </dsp:sp>
    <dsp:sp modelId="{6ADC4534-68FA-4865-A126-2C31EC1FEEC4}">
      <dsp:nvSpPr>
        <dsp:cNvPr id="0" name=""/>
        <dsp:cNvSpPr/>
      </dsp:nvSpPr>
      <dsp:spPr>
        <a:xfrm>
          <a:off x="0" y="1082874"/>
          <a:ext cx="9472773" cy="959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100" kern="1200"/>
            <a:t>Nut-free Zone</a:t>
          </a:r>
          <a:endParaRPr lang="en-US" sz="4100" kern="1200"/>
        </a:p>
      </dsp:txBody>
      <dsp:txXfrm>
        <a:off x="46834" y="1129708"/>
        <a:ext cx="9379105" cy="865732"/>
      </dsp:txXfrm>
    </dsp:sp>
    <dsp:sp modelId="{29F15F68-C95C-4BAD-911E-51ADF2E8229E}">
      <dsp:nvSpPr>
        <dsp:cNvPr id="0" name=""/>
        <dsp:cNvSpPr/>
      </dsp:nvSpPr>
      <dsp:spPr>
        <a:xfrm>
          <a:off x="0" y="2042274"/>
          <a:ext cx="9472773" cy="10608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0761" tIns="52070" rIns="291592" bIns="5207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3200" kern="1200"/>
            <a:t>Food - Child’s Dietician</a:t>
          </a:r>
          <a:endParaRPr lang="en-US" sz="3200" kern="120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3200" kern="1200"/>
            <a:t>Birthdays etc.</a:t>
          </a:r>
          <a:endParaRPr lang="en-US" sz="3200" kern="1200"/>
        </a:p>
      </dsp:txBody>
      <dsp:txXfrm>
        <a:off x="0" y="2042274"/>
        <a:ext cx="9472773" cy="10608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0826D8-6CF2-4340-8FEB-C4BA52F465CF}" type="datetimeFigureOut">
              <a:rPr lang="en-GB" smtClean="0"/>
              <a:t>19/06/2024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C7E8E8-E104-4A78-A5D4-AB39BA38F1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6762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D2694A-4773-4485-A1F7-57ACAC46C82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36544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29D50D-EA4E-4B61-862A-307D3EC3E257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39772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29D50D-EA4E-4B61-862A-307D3EC3E257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3977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54C76-A206-8416-57A1-B8E398BFD6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001B13-726A-5AB6-A665-0535A64F63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D5DC3F-DEE6-5E15-FAA4-BD9B12AFE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A7546-3006-4CA6-833D-C138489AD508}" type="datetimeFigureOut">
              <a:rPr lang="en-GB" smtClean="0"/>
              <a:t>19/06/2024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DA5E43-914A-19AF-0DF4-72FEE048F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3C6310-F015-AC25-D13C-A845805F4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646BE-74C3-4FB6-87FB-AE4811C086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4526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678CF-3E24-E1EF-5131-D973A4104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08089E-A7BD-6D83-1462-4B3ABFB792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F13DA6-8B33-E0B5-23CF-45BB5113A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A7546-3006-4CA6-833D-C138489AD508}" type="datetimeFigureOut">
              <a:rPr lang="en-GB" smtClean="0"/>
              <a:t>19/06/2024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12B382-E404-277F-8DCD-0AB6DFB43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132506-EF43-66CF-6171-636AA747A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646BE-74C3-4FB6-87FB-AE4811C086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3123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17A468-3A26-8F83-4D85-4BCF634D0A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B9288C-6E3B-A88D-D92D-737B6E6710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3208DD-8737-9D40-2852-18B7EA79A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A7546-3006-4CA6-833D-C138489AD508}" type="datetimeFigureOut">
              <a:rPr lang="en-GB" smtClean="0"/>
              <a:t>19/06/2024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994B21-4C82-3EEF-6925-628B9970E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F2D785-8619-EFF3-B934-42588B8E2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646BE-74C3-4FB6-87FB-AE4811C086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73527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50A7546-3006-4CA6-833D-C138489AD508}" type="datetimeFigureOut">
              <a:rPr lang="en-GB" smtClean="0"/>
              <a:t>19/06/2024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AA646BE-74C3-4FB6-87FB-AE4811C086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95461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A7546-3006-4CA6-833D-C138489AD508}" type="datetimeFigureOut">
              <a:rPr lang="en-GB" smtClean="0"/>
              <a:t>19/06/2024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9AA646BE-74C3-4FB6-87FB-AE4811C086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40471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50A7546-3006-4CA6-833D-C138489AD508}" type="datetimeFigureOut">
              <a:rPr lang="en-GB" smtClean="0"/>
              <a:t>19/06/2024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AA646BE-74C3-4FB6-87FB-AE4811C086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59996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A7546-3006-4CA6-833D-C138489AD508}" type="datetimeFigureOut">
              <a:rPr lang="en-GB" smtClean="0"/>
              <a:t>19/06/2024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646BE-74C3-4FB6-87FB-AE4811C086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0665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A7546-3006-4CA6-833D-C138489AD508}" type="datetimeFigureOut">
              <a:rPr lang="en-GB" smtClean="0"/>
              <a:t>19/06/2024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646BE-74C3-4FB6-87FB-AE4811C086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26039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A7546-3006-4CA6-833D-C138489AD508}" type="datetimeFigureOut">
              <a:rPr lang="en-GB" smtClean="0"/>
              <a:t>19/06/2024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646BE-74C3-4FB6-87FB-AE4811C086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38742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A7546-3006-4CA6-833D-C138489AD508}" type="datetimeFigureOut">
              <a:rPr lang="en-GB" smtClean="0"/>
              <a:t>19/06/2024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646BE-74C3-4FB6-87FB-AE4811C086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46455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50A7546-3006-4CA6-833D-C138489AD508}" type="datetimeFigureOut">
              <a:rPr lang="en-GB" smtClean="0"/>
              <a:t>19/06/2024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AA646BE-74C3-4FB6-87FB-AE4811C086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1225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B6509-6908-6016-2C9B-AE5B69579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82E12-86FE-06FA-DD95-A14B04709C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2919AF-048E-8838-BD9B-66EE31508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A7546-3006-4CA6-833D-C138489AD508}" type="datetimeFigureOut">
              <a:rPr lang="en-GB" smtClean="0"/>
              <a:t>19/06/2024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396E5F-1753-721A-F649-96FF7286A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02E6C9-E99E-6885-38C7-D523E4BE5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646BE-74C3-4FB6-87FB-AE4811C086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29581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A7546-3006-4CA6-833D-C138489AD508}" type="datetimeFigureOut">
              <a:rPr lang="en-GB" smtClean="0"/>
              <a:t>19/06/2024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646BE-74C3-4FB6-87FB-AE4811C086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16433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A7546-3006-4CA6-833D-C138489AD508}" type="datetimeFigureOut">
              <a:rPr lang="en-GB" smtClean="0"/>
              <a:t>19/06/2024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646BE-74C3-4FB6-87FB-AE4811C086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35455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50A7546-3006-4CA6-833D-C138489AD508}" type="datetimeFigureOut">
              <a:rPr lang="en-GB" smtClean="0"/>
              <a:t>19/06/2024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AA646BE-74C3-4FB6-87FB-AE4811C086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835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A4F61-20E7-047F-58E2-C85D73610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3BB7A7-7E32-87F8-DBCC-5F7D5FE8E3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781D3F-6571-3C5D-6EB4-4D78660C4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A7546-3006-4CA6-833D-C138489AD508}" type="datetimeFigureOut">
              <a:rPr lang="en-GB" smtClean="0"/>
              <a:t>19/06/2024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789AC2-EF3B-72D0-8C30-FBBA0EDF9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5F68B3-40E7-F0B4-007D-A017B8390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646BE-74C3-4FB6-87FB-AE4811C086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0232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D6B59-34A0-A4D8-E4DC-418218B90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1B0672-C028-8F5E-83B9-FE3B4E21F5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B402B6-46AB-3138-A976-F1ACF809BE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8AC087-D52F-9D0E-35A3-CCEA6D182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A7546-3006-4CA6-833D-C138489AD508}" type="datetimeFigureOut">
              <a:rPr lang="en-GB" smtClean="0"/>
              <a:t>19/06/2024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EC51FD-8AB9-1F20-C895-EDA89C3CA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4C5AAD-CEEA-97B4-3FC8-9B52E167B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646BE-74C3-4FB6-87FB-AE4811C086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5439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8340D-B7CF-5D18-9AA0-54368C2FE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13FB58-7F9B-B263-279A-7C6160A3CB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3976DA-BE66-6AA4-6F55-AA097254D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4FE5B0-6942-6900-E248-76AB183E05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F01473-E83B-F0AB-3811-DA684890AE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98E262B-BEF4-061E-A0C7-C47245940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A7546-3006-4CA6-833D-C138489AD508}" type="datetimeFigureOut">
              <a:rPr lang="en-GB" smtClean="0"/>
              <a:t>19/06/2024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C20A206-1F00-FC39-C1C1-F386FA9C5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59919E-CFE4-B344-0A08-31EF626F0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646BE-74C3-4FB6-87FB-AE4811C086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5034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F5753-4277-D1A0-D7B6-9D392A502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183DD2-CBC7-2305-B92A-BFF795669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A7546-3006-4CA6-833D-C138489AD508}" type="datetimeFigureOut">
              <a:rPr lang="en-GB" smtClean="0"/>
              <a:t>19/06/2024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DBE0CA-617D-A4A6-EE97-8F1777E51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D73619-D043-9BDE-9AB6-ABEB9A25C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646BE-74C3-4FB6-87FB-AE4811C086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3415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53FEAC-CED0-2BD0-0B32-61B5AC016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A7546-3006-4CA6-833D-C138489AD508}" type="datetimeFigureOut">
              <a:rPr lang="en-GB" smtClean="0"/>
              <a:t>19/06/2024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547A1D-6086-EC28-F937-4970FB0EC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2070E7-2611-C830-A709-616A957F8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646BE-74C3-4FB6-87FB-AE4811C086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0324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968CB-CA99-A94B-E65A-1E1B52043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1E6828-64FD-E38B-12C8-C4488C3094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3F133D-D0B9-CFC1-F5D9-F6725067AF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71DB0C-3599-82C5-F89D-350B63288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A7546-3006-4CA6-833D-C138489AD508}" type="datetimeFigureOut">
              <a:rPr lang="en-GB" smtClean="0"/>
              <a:t>19/06/2024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D6366D-49BF-E8BB-A25D-2394AC0B6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26A4F4-9956-753B-8A05-D5EAEBA81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646BE-74C3-4FB6-87FB-AE4811C086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8388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D109D-421D-D6DE-3A83-93976FF6E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ECF39A-7B75-122E-3088-074D1EC536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0F346D-AB63-7C71-F906-8FEA635C7A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675A64-0C3B-9BE3-8702-6B2107155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A7546-3006-4CA6-833D-C138489AD508}" type="datetimeFigureOut">
              <a:rPr lang="en-GB" smtClean="0"/>
              <a:t>19/06/2024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D9C80E-43D1-490D-A2C7-EDB9C309F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6A5059-8EEF-FD94-FC2B-FB4B08644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646BE-74C3-4FB6-87FB-AE4811C086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8585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3789E5-4415-1299-B4B3-447546FF8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E3D999-0ACF-0D67-0B0A-2978968D66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90CFE1-0687-B30D-EC08-47F030C30A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0A7546-3006-4CA6-833D-C138489AD508}" type="datetimeFigureOut">
              <a:rPr lang="en-GB" smtClean="0"/>
              <a:t>19/06/2024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391DC5-FD98-D9B6-64BF-E55C5FEEBF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1DB6C7-6EAB-A0FD-8D61-3783F50289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646BE-74C3-4FB6-87FB-AE4811C086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4602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150A7546-3006-4CA6-833D-C138489AD508}" type="datetimeFigureOut">
              <a:rPr lang="en-GB" smtClean="0"/>
              <a:t>19/06/2024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9AA646BE-74C3-4FB6-87FB-AE4811C0866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56332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4hPmzqjOSjs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houX_VzD6E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A287D-9DBC-4943-8D07-3E88BB179A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3571" y="758952"/>
            <a:ext cx="11170763" cy="2229345"/>
          </a:xfrm>
        </p:spPr>
        <p:txBody>
          <a:bodyPr/>
          <a:lstStyle/>
          <a:p>
            <a:r>
              <a:rPr lang="en-GB" dirty="0"/>
              <a:t>Parental Induction: Week 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F24FA6-1C41-422F-B6C5-E97633E56A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11987" y="3574543"/>
            <a:ext cx="2568026" cy="590321"/>
          </a:xfrm>
        </p:spPr>
        <p:txBody>
          <a:bodyPr>
            <a:normAutofit fontScale="85000" lnSpcReduction="10000"/>
          </a:bodyPr>
          <a:lstStyle/>
          <a:p>
            <a:r>
              <a:rPr lang="en-GB" sz="3200" dirty="0">
                <a:solidFill>
                  <a:schemeClr val="bg1"/>
                </a:solidFill>
              </a:rPr>
              <a:t>21st  May 2024</a:t>
            </a:r>
          </a:p>
        </p:txBody>
      </p:sp>
      <p:pic>
        <p:nvPicPr>
          <p:cNvPr id="2050" name="Picture 2" descr="Free Welcome Cliparts, Download Free Welcome Cliparts png images, Free  ClipArts on Clipart Library">
            <a:extLst>
              <a:ext uri="{FF2B5EF4-FFF2-40B4-BE49-F238E27FC236}">
                <a16:creationId xmlns:a16="http://schemas.microsoft.com/office/drawing/2014/main" id="{355FDCD8-D4B7-4D17-8E11-9979B4527E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716"/>
          <a:stretch/>
        </p:blipFill>
        <p:spPr bwMode="auto">
          <a:xfrm>
            <a:off x="3509963" y="389389"/>
            <a:ext cx="5172074" cy="1739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St. Barbara's Primary School">
            <a:extLst>
              <a:ext uri="{FF2B5EF4-FFF2-40B4-BE49-F238E27FC236}">
                <a16:creationId xmlns:a16="http://schemas.microsoft.com/office/drawing/2014/main" id="{628CC586-D1C3-4D3F-931A-82902077A8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6" t="-1244" r="7604" b="-1"/>
          <a:stretch/>
        </p:blipFill>
        <p:spPr bwMode="auto">
          <a:xfrm>
            <a:off x="5268756" y="4331841"/>
            <a:ext cx="2160391" cy="1965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t. Barbara's Primary School">
            <a:extLst>
              <a:ext uri="{FF2B5EF4-FFF2-40B4-BE49-F238E27FC236}">
                <a16:creationId xmlns:a16="http://schemas.microsoft.com/office/drawing/2014/main" id="{3FFEBC20-F871-45F5-A78A-79529FA7B8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7632" y="1393225"/>
            <a:ext cx="960797" cy="960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06335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C3A9C-3A5F-4FD3-B4A5-1670C7127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Breakfast Club: Private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21D7AB-4D2C-44BD-A93D-6E24F7796D6F}"/>
              </a:ext>
            </a:extLst>
          </p:cNvPr>
          <p:cNvSpPr txBox="1"/>
          <p:nvPr/>
        </p:nvSpPr>
        <p:spPr>
          <a:xfrm>
            <a:off x="1074656" y="2366128"/>
            <a:ext cx="83992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2400" dirty="0">
                <a:latin typeface="Comic Sans MS" panose="030F0702030302020204" pitchFamily="66" charset="0"/>
              </a:rPr>
              <a:t>FAST Aftercare/Breakfast Club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GB" sz="2400" dirty="0">
              <a:latin typeface="Comic Sans MS" panose="030F0702030302020204" pitchFamily="66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2400" dirty="0">
                <a:latin typeface="Comic Sans MS" panose="030F0702030302020204" pitchFamily="66" charset="0"/>
              </a:rPr>
              <a:t>Kidz Out of School Care  </a:t>
            </a:r>
          </a:p>
        </p:txBody>
      </p:sp>
    </p:spTree>
    <p:extLst>
      <p:ext uri="{BB962C8B-B14F-4D97-AF65-F5344CB8AC3E}">
        <p14:creationId xmlns:p14="http://schemas.microsoft.com/office/powerpoint/2010/main" val="37790532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9144" y="335331"/>
            <a:ext cx="4312121" cy="755366"/>
          </a:xfrm>
        </p:spPr>
        <p:txBody>
          <a:bodyPr>
            <a:normAutofit/>
          </a:bodyPr>
          <a:lstStyle/>
          <a:p>
            <a:r>
              <a:rPr lang="en-GB" dirty="0"/>
              <a:t>Communication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875414" y="638546"/>
            <a:ext cx="6912768" cy="602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buFont typeface="Courier New" panose="02070309020205020404" pitchFamily="49" charset="0"/>
              <a:buChar char="o"/>
              <a:defRPr/>
            </a:pPr>
            <a:endParaRPr lang="en-GB" sz="2000" dirty="0">
              <a:latin typeface="Comic Sans MS" panose="030F0702030302020204" pitchFamily="66" charset="0"/>
            </a:endParaRPr>
          </a:p>
          <a:p>
            <a:pPr marL="342900" indent="-342900">
              <a:lnSpc>
                <a:spcPct val="90000"/>
              </a:lnSpc>
              <a:buFont typeface="Courier New" panose="02070309020205020404" pitchFamily="49" charset="0"/>
              <a:buChar char="o"/>
              <a:defRPr/>
            </a:pPr>
            <a:r>
              <a:rPr lang="en-GB" sz="2400" dirty="0">
                <a:latin typeface="Comic Sans MS" panose="030F0702030302020204" pitchFamily="66" charset="0"/>
              </a:rPr>
              <a:t>Groupcall</a:t>
            </a:r>
          </a:p>
          <a:p>
            <a:pPr marL="342900" indent="-342900">
              <a:lnSpc>
                <a:spcPct val="90000"/>
              </a:lnSpc>
              <a:buFont typeface="Courier New" panose="02070309020205020404" pitchFamily="49" charset="0"/>
              <a:buChar char="o"/>
              <a:defRPr/>
            </a:pPr>
            <a:endParaRPr lang="en-GB" sz="2400" dirty="0">
              <a:latin typeface="Comic Sans MS" panose="030F0702030302020204" pitchFamily="66" charset="0"/>
            </a:endParaRPr>
          </a:p>
          <a:p>
            <a:pPr marL="342900" indent="-342900">
              <a:lnSpc>
                <a:spcPct val="90000"/>
              </a:lnSpc>
              <a:buFont typeface="Courier New" panose="02070309020205020404" pitchFamily="49" charset="0"/>
              <a:buChar char="o"/>
              <a:defRPr/>
            </a:pPr>
            <a:r>
              <a:rPr lang="en-GB" sz="2400" i="1" dirty="0">
                <a:latin typeface="Comic Sans MS" panose="030F0702030302020204" pitchFamily="66" charset="0"/>
              </a:rPr>
              <a:t>X</a:t>
            </a:r>
          </a:p>
          <a:p>
            <a:pPr marL="342900" indent="-342900">
              <a:lnSpc>
                <a:spcPct val="90000"/>
              </a:lnSpc>
              <a:buFont typeface="Courier New" panose="02070309020205020404" pitchFamily="49" charset="0"/>
              <a:buChar char="o"/>
              <a:defRPr/>
            </a:pPr>
            <a:endParaRPr lang="en-GB" sz="2400" dirty="0">
              <a:latin typeface="Comic Sans MS" panose="030F0702030302020204" pitchFamily="66" charset="0"/>
            </a:endParaRPr>
          </a:p>
          <a:p>
            <a:pPr marL="342900" indent="-342900">
              <a:lnSpc>
                <a:spcPct val="90000"/>
              </a:lnSpc>
              <a:buFont typeface="Courier New" panose="02070309020205020404" pitchFamily="49" charset="0"/>
              <a:buChar char="o"/>
              <a:defRPr/>
            </a:pPr>
            <a:r>
              <a:rPr lang="en-GB" sz="2400" dirty="0">
                <a:latin typeface="Comic Sans MS" panose="030F0702030302020204" pitchFamily="66" charset="0"/>
              </a:rPr>
              <a:t>School Website</a:t>
            </a:r>
          </a:p>
          <a:p>
            <a:pPr marL="342900" indent="-342900">
              <a:lnSpc>
                <a:spcPct val="90000"/>
              </a:lnSpc>
              <a:buFont typeface="Courier New" panose="02070309020205020404" pitchFamily="49" charset="0"/>
              <a:buChar char="o"/>
              <a:defRPr/>
            </a:pPr>
            <a:endParaRPr lang="en-GB" sz="2400" dirty="0">
              <a:latin typeface="Comic Sans MS" panose="030F0702030302020204" pitchFamily="66" charset="0"/>
            </a:endParaRPr>
          </a:p>
          <a:p>
            <a:pPr marL="342900" indent="-342900">
              <a:lnSpc>
                <a:spcPct val="90000"/>
              </a:lnSpc>
              <a:buFont typeface="Courier New" panose="02070309020205020404" pitchFamily="49" charset="0"/>
              <a:buChar char="o"/>
              <a:defRPr/>
            </a:pPr>
            <a:r>
              <a:rPr lang="en-GB" sz="2400" dirty="0">
                <a:latin typeface="Comic Sans MS" panose="030F0702030302020204" pitchFamily="66" charset="0"/>
              </a:rPr>
              <a:t>TEAMs</a:t>
            </a:r>
          </a:p>
          <a:p>
            <a:pPr>
              <a:lnSpc>
                <a:spcPct val="90000"/>
              </a:lnSpc>
              <a:defRPr/>
            </a:pPr>
            <a:endParaRPr lang="en-GB" sz="2400" dirty="0">
              <a:latin typeface="Comic Sans MS" panose="030F0702030302020204" pitchFamily="66" charset="0"/>
            </a:endParaRPr>
          </a:p>
          <a:p>
            <a:pPr marL="342900" indent="-342900">
              <a:lnSpc>
                <a:spcPct val="90000"/>
              </a:lnSpc>
              <a:buFont typeface="Courier New" panose="02070309020205020404" pitchFamily="49" charset="0"/>
              <a:buChar char="o"/>
              <a:defRPr/>
            </a:pPr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School correspondence – eldest child</a:t>
            </a:r>
          </a:p>
          <a:p>
            <a:pPr>
              <a:lnSpc>
                <a:spcPct val="90000"/>
              </a:lnSpc>
              <a:defRPr/>
            </a:pPr>
            <a:endParaRPr lang="en-GB" sz="2400" dirty="0">
              <a:latin typeface="Comic Sans MS" panose="030F0702030302020204" pitchFamily="66" charset="0"/>
            </a:endParaRPr>
          </a:p>
          <a:p>
            <a:pPr marL="342900" indent="-342900">
              <a:lnSpc>
                <a:spcPct val="90000"/>
              </a:lnSpc>
              <a:buFont typeface="Courier New" panose="02070309020205020404" pitchFamily="49" charset="0"/>
              <a:buChar char="o"/>
              <a:defRPr/>
            </a:pPr>
            <a:r>
              <a:rPr lang="en-GB" sz="2400" dirty="0">
                <a:latin typeface="Comic Sans MS" panose="030F0702030302020204" pitchFamily="66" charset="0"/>
              </a:rPr>
              <a:t>Appointment via the school office</a:t>
            </a:r>
          </a:p>
          <a:p>
            <a:pPr>
              <a:lnSpc>
                <a:spcPct val="90000"/>
              </a:lnSpc>
              <a:defRPr/>
            </a:pPr>
            <a:endParaRPr lang="en-GB" sz="2400" dirty="0">
              <a:latin typeface="Comic Sans MS" panose="030F0702030302020204" pitchFamily="66" charset="0"/>
            </a:endParaRPr>
          </a:p>
          <a:p>
            <a:pPr marL="342900" indent="-342900">
              <a:lnSpc>
                <a:spcPct val="90000"/>
              </a:lnSpc>
              <a:buFont typeface="Courier New" panose="02070309020205020404" pitchFamily="49" charset="0"/>
              <a:buChar char="o"/>
              <a:defRPr/>
            </a:pPr>
            <a:r>
              <a:rPr lang="en-GB" sz="2400" dirty="0">
                <a:latin typeface="Comic Sans MS" panose="030F0702030302020204" pitchFamily="66" charset="0"/>
              </a:rPr>
              <a:t>Telephone</a:t>
            </a:r>
          </a:p>
          <a:p>
            <a:pPr>
              <a:lnSpc>
                <a:spcPct val="90000"/>
              </a:lnSpc>
              <a:defRPr/>
            </a:pPr>
            <a:endParaRPr lang="en-GB" sz="2400" dirty="0">
              <a:latin typeface="Comic Sans MS" panose="030F0702030302020204" pitchFamily="66" charset="0"/>
            </a:endParaRPr>
          </a:p>
          <a:p>
            <a:pPr marL="342900" indent="-342900">
              <a:lnSpc>
                <a:spcPct val="90000"/>
              </a:lnSpc>
              <a:buFont typeface="Courier New" panose="02070309020205020404" pitchFamily="49" charset="0"/>
              <a:buChar char="o"/>
              <a:defRPr/>
            </a:pPr>
            <a:r>
              <a:rPr lang="en-GB" sz="2400" dirty="0">
                <a:latin typeface="Comic Sans MS" panose="030F0702030302020204" pitchFamily="66" charset="0"/>
              </a:rPr>
              <a:t>Annual Data Check</a:t>
            </a:r>
          </a:p>
          <a:p>
            <a:pPr>
              <a:lnSpc>
                <a:spcPct val="90000"/>
              </a:lnSpc>
              <a:defRPr/>
            </a:pPr>
            <a:endParaRPr lang="en-GB" sz="2400" dirty="0">
              <a:latin typeface="Comic Sans MS" panose="030F0702030302020204" pitchFamily="66" charset="0"/>
            </a:endParaRPr>
          </a:p>
          <a:p>
            <a:pPr marL="342900" indent="-342900">
              <a:lnSpc>
                <a:spcPct val="90000"/>
              </a:lnSpc>
              <a:buFont typeface="Courier New" panose="02070309020205020404" pitchFamily="49" charset="0"/>
              <a:buChar char="o"/>
              <a:defRPr/>
            </a:pPr>
            <a:r>
              <a:rPr lang="en-GB" sz="2400" dirty="0">
                <a:latin typeface="Comic Sans MS" panose="030F0702030302020204" pitchFamily="66" charset="0"/>
              </a:rPr>
              <a:t>NLC Website</a:t>
            </a:r>
          </a:p>
        </p:txBody>
      </p:sp>
      <p:pic>
        <p:nvPicPr>
          <p:cNvPr id="6146" name="Picture 2" descr="http://www.manataka.org/images/ksmn1129h%20Smoke%20Sign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3765" y="2855356"/>
            <a:ext cx="2857500" cy="343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63861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2AB06-59DA-3ACA-A9A7-5873AC274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School Routines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5D7877-B7BA-DBEB-60ED-F3DF253E77A3}"/>
              </a:ext>
            </a:extLst>
          </p:cNvPr>
          <p:cNvSpPr txBox="1"/>
          <p:nvPr/>
        </p:nvSpPr>
        <p:spPr>
          <a:xfrm>
            <a:off x="256854" y="1837765"/>
            <a:ext cx="1152760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GB" sz="3600" dirty="0"/>
              <a:t>8.45am          Playground opens - staff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GB" sz="3600" dirty="0"/>
              <a:t>9.00am          Lines; water bottles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GB" sz="3600" dirty="0"/>
              <a:t>9.15am           Bus and Aftercare Registers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GB" sz="3600" dirty="0"/>
              <a:t>10.30am        Morning Interval – Playground/Pitch; Snacks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GB" sz="3600" dirty="0"/>
              <a:t>12.15pm        Lunch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GB" sz="3600" dirty="0"/>
              <a:t>2.55pm          Bus/Aftercare Bell &amp; Registers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GB" sz="3600" dirty="0"/>
              <a:t>3.00pm          Dismissal</a:t>
            </a:r>
          </a:p>
        </p:txBody>
      </p:sp>
    </p:spTree>
    <p:extLst>
      <p:ext uri="{BB962C8B-B14F-4D97-AF65-F5344CB8AC3E}">
        <p14:creationId xmlns:p14="http://schemas.microsoft.com/office/powerpoint/2010/main" val="24517096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/>
              <a:t>Current School Information: Classes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1500" y="2260600"/>
            <a:ext cx="11315699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3200" dirty="0"/>
              <a:t>Updated Classes: currently 36 children enrolled for P.1.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3200" dirty="0"/>
              <a:t>Primary 1 is capped at 25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3200" dirty="0"/>
              <a:t>Composite classes (any stage) are also capped at 25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3200" dirty="0"/>
              <a:t>Staffing: to be confirmed – unlikely to know the outcome before mid-June at the earliest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3200" dirty="0"/>
              <a:t>Range of staff working with each class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3200" dirty="0"/>
              <a:t>Primary 1 and Primary 2/1 - potentially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GB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798510-6A26-4B5E-825B-6A0990EFEE92}"/>
              </a:ext>
            </a:extLst>
          </p:cNvPr>
          <p:cNvSpPr txBox="1"/>
          <p:nvPr/>
        </p:nvSpPr>
        <p:spPr>
          <a:xfrm>
            <a:off x="119865" y="6045209"/>
            <a:ext cx="1207213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Once staffing is confirmed you will be informed of the final configuration and staff.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34213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/>
              <a:t>Current School Information: Classes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1500" y="2260600"/>
            <a:ext cx="11315699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3200" dirty="0"/>
              <a:t>Updated Classes: currently 36 children enrolled for P.1.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3200" dirty="0"/>
              <a:t>Primary 1 is capped at 25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3200" dirty="0"/>
              <a:t>Composite classes (any stage) are also capped at 25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3200" dirty="0"/>
              <a:t>Staffing: to be confirmed – unlikely to know the outcome before mid-June at the earliest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3200" dirty="0"/>
              <a:t>Range of staff working with each class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3200" dirty="0"/>
              <a:t>Primary 1 and Primary 2/1 - potentially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GB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798510-6A26-4B5E-825B-6A0990EFEE92}"/>
              </a:ext>
            </a:extLst>
          </p:cNvPr>
          <p:cNvSpPr txBox="1"/>
          <p:nvPr/>
        </p:nvSpPr>
        <p:spPr>
          <a:xfrm>
            <a:off x="119865" y="6045209"/>
            <a:ext cx="1207213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Once staffing is confirmed you will be informed of the final configuration and staff.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43404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56AB8-ED9A-F77A-AB55-019AC5A8C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113" y="127415"/>
            <a:ext cx="6188190" cy="79725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rgbClr val="EBEBEB"/>
                </a:solidFill>
              </a:rPr>
              <a:t>Finally…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8E8C95-0CAB-EB09-3369-9CCCF3A7718E}"/>
              </a:ext>
            </a:extLst>
          </p:cNvPr>
          <p:cNvSpPr txBox="1"/>
          <p:nvPr/>
        </p:nvSpPr>
        <p:spPr>
          <a:xfrm>
            <a:off x="64210" y="924674"/>
            <a:ext cx="7394828" cy="55274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indent="-457200" defTabSz="45720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2400" b="1" dirty="0">
                <a:latin typeface="+mj-lt"/>
                <a:ea typeface="+mj-ea"/>
                <a:cs typeface="+mj-cs"/>
              </a:rPr>
              <a:t>Wednesday 14</a:t>
            </a:r>
            <a:r>
              <a:rPr lang="en-US" sz="2400" b="1" baseline="30000" dirty="0">
                <a:latin typeface="+mj-lt"/>
                <a:ea typeface="+mj-ea"/>
                <a:cs typeface="+mj-cs"/>
              </a:rPr>
              <a:t>th</a:t>
            </a:r>
            <a:r>
              <a:rPr lang="en-US" sz="2400" b="1" dirty="0">
                <a:latin typeface="+mj-lt"/>
                <a:ea typeface="+mj-ea"/>
                <a:cs typeface="+mj-cs"/>
              </a:rPr>
              <a:t> August – 9.30am</a:t>
            </a:r>
          </a:p>
          <a:p>
            <a:pPr marL="457200" indent="-457200" defTabSz="45720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endParaRPr lang="en-US" sz="2400" b="1" dirty="0">
              <a:latin typeface="+mj-lt"/>
              <a:ea typeface="+mj-ea"/>
              <a:cs typeface="+mj-cs"/>
            </a:endParaRPr>
          </a:p>
          <a:p>
            <a:pPr marL="457200" indent="-457200" defTabSz="45720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2400" b="1" dirty="0">
                <a:latin typeface="+mj-lt"/>
                <a:ea typeface="+mj-ea"/>
                <a:cs typeface="+mj-cs"/>
              </a:rPr>
              <a:t>2pm onwards</a:t>
            </a:r>
          </a:p>
          <a:p>
            <a:pPr marL="457200" indent="-457200" defTabSz="45720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endParaRPr lang="en-US" sz="2400" b="1" dirty="0">
              <a:latin typeface="+mj-lt"/>
              <a:ea typeface="+mj-ea"/>
              <a:cs typeface="+mj-cs"/>
            </a:endParaRPr>
          </a:p>
          <a:p>
            <a:pPr marL="457200" indent="-457200" defTabSz="45720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2400" b="1" dirty="0">
                <a:latin typeface="+mj-lt"/>
                <a:ea typeface="+mj-ea"/>
                <a:cs typeface="+mj-cs"/>
              </a:rPr>
              <a:t>Thursday 15</a:t>
            </a:r>
            <a:r>
              <a:rPr lang="en-US" sz="2400" b="1" baseline="30000" dirty="0">
                <a:latin typeface="+mj-lt"/>
                <a:ea typeface="+mj-ea"/>
                <a:cs typeface="+mj-cs"/>
              </a:rPr>
              <a:t>th</a:t>
            </a:r>
            <a:r>
              <a:rPr lang="en-US" sz="2400" b="1" dirty="0">
                <a:latin typeface="+mj-lt"/>
                <a:ea typeface="+mj-ea"/>
                <a:cs typeface="+mj-cs"/>
              </a:rPr>
              <a:t> August: 9.00am school gates/Buddies</a:t>
            </a:r>
          </a:p>
          <a:p>
            <a:pPr marL="457200" indent="-457200" defTabSz="45720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endParaRPr lang="en-US" sz="2400" b="1" dirty="0">
              <a:latin typeface="+mj-lt"/>
              <a:ea typeface="+mj-ea"/>
              <a:cs typeface="+mj-cs"/>
            </a:endParaRPr>
          </a:p>
          <a:p>
            <a:pPr marL="457200" indent="-457200" defTabSz="45720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2400" b="1" dirty="0">
                <a:latin typeface="+mj-lt"/>
                <a:ea typeface="+mj-ea"/>
                <a:cs typeface="+mj-cs"/>
              </a:rPr>
              <a:t>Home time: Playground – 3.00pm</a:t>
            </a:r>
          </a:p>
          <a:p>
            <a:pPr marL="457200" indent="-457200" defTabSz="45720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endParaRPr lang="en-US" sz="2400" b="1" dirty="0">
              <a:latin typeface="+mj-lt"/>
              <a:ea typeface="+mj-ea"/>
              <a:cs typeface="+mj-cs"/>
            </a:endParaRPr>
          </a:p>
          <a:p>
            <a:pPr marL="457200" indent="-457200" defTabSz="45720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2400" b="1" dirty="0">
                <a:latin typeface="+mj-lt"/>
                <a:ea typeface="+mj-ea"/>
                <a:cs typeface="+mj-cs"/>
              </a:rPr>
              <a:t>Collection Information – gathered (am)</a:t>
            </a:r>
          </a:p>
          <a:p>
            <a:pPr marL="457200" indent="-457200" defTabSz="45720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endParaRPr lang="en-US" sz="2400" b="1" dirty="0">
              <a:latin typeface="+mj-lt"/>
              <a:ea typeface="+mj-ea"/>
              <a:cs typeface="+mj-cs"/>
            </a:endParaRPr>
          </a:p>
          <a:p>
            <a:pPr marL="457200" indent="-457200" defTabSz="45720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2400" b="1" dirty="0">
                <a:latin typeface="+mj-lt"/>
                <a:ea typeface="+mj-ea"/>
                <a:cs typeface="+mj-cs"/>
              </a:rPr>
              <a:t>Bus/Aftercare/Change of plans…</a:t>
            </a:r>
          </a:p>
        </p:txBody>
      </p:sp>
      <p:pic>
        <p:nvPicPr>
          <p:cNvPr id="5" name="Picture 4" descr="Toy plastic numbers">
            <a:extLst>
              <a:ext uri="{FF2B5EF4-FFF2-40B4-BE49-F238E27FC236}">
                <a16:creationId xmlns:a16="http://schemas.microsoft.com/office/drawing/2014/main" id="{B1A5371B-7B9F-3E91-7A27-6C91F46A93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766" r="28925" b="-2"/>
          <a:stretch/>
        </p:blipFill>
        <p:spPr>
          <a:xfrm>
            <a:off x="7229175" y="1"/>
            <a:ext cx="4963245" cy="6858001"/>
          </a:xfrm>
          <a:custGeom>
            <a:avLst/>
            <a:gdLst/>
            <a:ahLst/>
            <a:cxnLst/>
            <a:rect l="l" t="t" r="r" b="b"/>
            <a:pathLst>
              <a:path w="4963245" h="6858001">
                <a:moveTo>
                  <a:pt x="1177" y="0"/>
                </a:moveTo>
                <a:lnTo>
                  <a:pt x="1344715" y="0"/>
                </a:lnTo>
                <a:lnTo>
                  <a:pt x="1344715" y="1"/>
                </a:lnTo>
                <a:lnTo>
                  <a:pt x="4963245" y="1"/>
                </a:lnTo>
                <a:lnTo>
                  <a:pt x="4963244" y="6858001"/>
                </a:lnTo>
                <a:lnTo>
                  <a:pt x="900697" y="6858001"/>
                </a:lnTo>
                <a:lnTo>
                  <a:pt x="900697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9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9" y="5934227"/>
                </a:lnTo>
                <a:lnTo>
                  <a:pt x="132454" y="5753862"/>
                </a:lnTo>
                <a:lnTo>
                  <a:pt x="150776" y="5561838"/>
                </a:lnTo>
                <a:lnTo>
                  <a:pt x="167753" y="5354726"/>
                </a:lnTo>
                <a:lnTo>
                  <a:pt x="184058" y="5138013"/>
                </a:lnTo>
                <a:lnTo>
                  <a:pt x="198849" y="4908956"/>
                </a:lnTo>
                <a:lnTo>
                  <a:pt x="212969" y="4670298"/>
                </a:lnTo>
                <a:lnTo>
                  <a:pt x="226248" y="4421352"/>
                </a:lnTo>
                <a:lnTo>
                  <a:pt x="230955" y="4293793"/>
                </a:lnTo>
                <a:lnTo>
                  <a:pt x="236165" y="4163492"/>
                </a:lnTo>
                <a:lnTo>
                  <a:pt x="241040" y="4031133"/>
                </a:lnTo>
                <a:lnTo>
                  <a:pt x="244234" y="3898087"/>
                </a:lnTo>
                <a:lnTo>
                  <a:pt x="247091" y="3762299"/>
                </a:lnTo>
                <a:lnTo>
                  <a:pt x="250117" y="3625139"/>
                </a:lnTo>
                <a:lnTo>
                  <a:pt x="252134" y="3485236"/>
                </a:lnTo>
                <a:lnTo>
                  <a:pt x="252134" y="3343961"/>
                </a:lnTo>
                <a:lnTo>
                  <a:pt x="253142" y="3201315"/>
                </a:lnTo>
                <a:lnTo>
                  <a:pt x="252134" y="3057297"/>
                </a:lnTo>
                <a:lnTo>
                  <a:pt x="250117" y="2911221"/>
                </a:lnTo>
                <a:lnTo>
                  <a:pt x="248268" y="2765146"/>
                </a:lnTo>
                <a:lnTo>
                  <a:pt x="244234" y="2617013"/>
                </a:lnTo>
                <a:lnTo>
                  <a:pt x="240032" y="2467509"/>
                </a:lnTo>
                <a:lnTo>
                  <a:pt x="235157" y="2318004"/>
                </a:lnTo>
                <a:lnTo>
                  <a:pt x="228266" y="2167128"/>
                </a:lnTo>
                <a:lnTo>
                  <a:pt x="220029" y="2014881"/>
                </a:lnTo>
                <a:lnTo>
                  <a:pt x="212129" y="1861947"/>
                </a:lnTo>
                <a:lnTo>
                  <a:pt x="202044" y="1709014"/>
                </a:lnTo>
                <a:lnTo>
                  <a:pt x="189941" y="1554023"/>
                </a:lnTo>
                <a:lnTo>
                  <a:pt x="177839" y="1401090"/>
                </a:lnTo>
                <a:lnTo>
                  <a:pt x="163887" y="1245413"/>
                </a:lnTo>
                <a:lnTo>
                  <a:pt x="148591" y="1089051"/>
                </a:lnTo>
                <a:lnTo>
                  <a:pt x="132455" y="934746"/>
                </a:lnTo>
                <a:lnTo>
                  <a:pt x="113629" y="778383"/>
                </a:lnTo>
                <a:lnTo>
                  <a:pt x="93458" y="622707"/>
                </a:lnTo>
                <a:lnTo>
                  <a:pt x="73455" y="466344"/>
                </a:lnTo>
                <a:lnTo>
                  <a:pt x="50091" y="310668"/>
                </a:lnTo>
                <a:lnTo>
                  <a:pt x="26222" y="15567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7270478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7B647A7-56E2-458F-915E-A3C4E6F15D36}"/>
              </a:ext>
            </a:extLst>
          </p:cNvPr>
          <p:cNvSpPr txBox="1"/>
          <p:nvPr/>
        </p:nvSpPr>
        <p:spPr>
          <a:xfrm>
            <a:off x="311084" y="782425"/>
            <a:ext cx="65044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Teddy at the beginning of the day…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BED8F9-0F09-4A8E-A2BB-458625098FB0}"/>
              </a:ext>
            </a:extLst>
          </p:cNvPr>
          <p:cNvSpPr txBox="1"/>
          <p:nvPr/>
        </p:nvSpPr>
        <p:spPr>
          <a:xfrm>
            <a:off x="6815579" y="782425"/>
            <a:ext cx="4194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Teddy in the classroom …</a:t>
            </a:r>
          </a:p>
        </p:txBody>
      </p:sp>
      <p:pic>
        <p:nvPicPr>
          <p:cNvPr id="1026" name="Picture 2" descr="St. Barbara's Primary School">
            <a:extLst>
              <a:ext uri="{FF2B5EF4-FFF2-40B4-BE49-F238E27FC236}">
                <a16:creationId xmlns:a16="http://schemas.microsoft.com/office/drawing/2014/main" id="{40FDDE03-811F-47F0-961B-37FB8AA91E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6758" y="3899410"/>
            <a:ext cx="2012369" cy="1620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4D4909A-E0A9-4611-B974-D115AB15533D}"/>
              </a:ext>
            </a:extLst>
          </p:cNvPr>
          <p:cNvSpPr txBox="1"/>
          <p:nvPr/>
        </p:nvSpPr>
        <p:spPr>
          <a:xfrm>
            <a:off x="8851768" y="5628214"/>
            <a:ext cx="2702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Penny the Panda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14ECEBB-5F0F-44CC-82AC-F0A6F283899C}"/>
              </a:ext>
            </a:extLst>
          </p:cNvPr>
          <p:cNvSpPr txBox="1"/>
          <p:nvPr/>
        </p:nvSpPr>
        <p:spPr>
          <a:xfrm>
            <a:off x="311084" y="3899410"/>
            <a:ext cx="7517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Broadway" panose="04040905080B02020502" pitchFamily="82" charset="0"/>
              </a:rPr>
              <a:t>St. Barbara’s YouTube Channel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A9DB34-6F6D-AFD2-8A08-D4EAEC3C769C}"/>
              </a:ext>
            </a:extLst>
          </p:cNvPr>
          <p:cNvSpPr txBox="1"/>
          <p:nvPr/>
        </p:nvSpPr>
        <p:spPr>
          <a:xfrm>
            <a:off x="493927" y="2202418"/>
            <a:ext cx="61388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Teddy At The Beginning Of The Day - YouTube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E85D25-9549-53BD-40A6-AD67460C7F2C}"/>
              </a:ext>
            </a:extLst>
          </p:cNvPr>
          <p:cNvSpPr txBox="1"/>
          <p:nvPr/>
        </p:nvSpPr>
        <p:spPr>
          <a:xfrm>
            <a:off x="6891392" y="2207270"/>
            <a:ext cx="61388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4"/>
              </a:rPr>
              <a:t>Teddy In The Classroom - YouTube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0647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1" y="247490"/>
            <a:ext cx="9905998" cy="903216"/>
          </a:xfrm>
        </p:spPr>
        <p:txBody>
          <a:bodyPr/>
          <a:lstStyle/>
          <a:p>
            <a:r>
              <a:rPr lang="en-GB" dirty="0"/>
              <a:t>Overview: Week 1                Week 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32613" y="1289692"/>
            <a:ext cx="4068852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2800" dirty="0"/>
              <a:t>Transition Journey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2800" dirty="0"/>
              <a:t>The Catholic School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2800" dirty="0"/>
              <a:t>Curriculum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2800" dirty="0"/>
              <a:t>Uniform: </a:t>
            </a:r>
            <a:r>
              <a:rPr lang="en-GB" sz="2800" dirty="0" err="1"/>
              <a:t>LogoXpres</a:t>
            </a:r>
            <a:endParaRPr lang="en-GB" sz="2800" dirty="0"/>
          </a:p>
          <a:p>
            <a:endParaRPr lang="en-GB" sz="2800" dirty="0"/>
          </a:p>
          <a:p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6701F03-7502-44A7-AA28-5CD25A9BA618}"/>
              </a:ext>
            </a:extLst>
          </p:cNvPr>
          <p:cNvSpPr/>
          <p:nvPr/>
        </p:nvSpPr>
        <p:spPr>
          <a:xfrm>
            <a:off x="6388471" y="1176677"/>
            <a:ext cx="54370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2800" dirty="0"/>
              <a:t>Welcome from Fr. O’Brien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2800" dirty="0"/>
              <a:t>Welcome from David Kyle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2800" dirty="0"/>
              <a:t>Parent Council and PTA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2800" dirty="0"/>
              <a:t>School Information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2800" dirty="0"/>
              <a:t>Cafeteria: Snack to Go!</a:t>
            </a:r>
          </a:p>
        </p:txBody>
      </p:sp>
    </p:spTree>
    <p:extLst>
      <p:ext uri="{BB962C8B-B14F-4D97-AF65-F5344CB8AC3E}">
        <p14:creationId xmlns:p14="http://schemas.microsoft.com/office/powerpoint/2010/main" val="1089005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36A75-B1DA-6093-FDB8-9146DBCF4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15711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/>
              <a:t>Overview</a:t>
            </a:r>
          </a:p>
        </p:txBody>
      </p:sp>
      <p:graphicFrame>
        <p:nvGraphicFramePr>
          <p:cNvPr id="5" name="TextBox 2">
            <a:extLst>
              <a:ext uri="{FF2B5EF4-FFF2-40B4-BE49-F238E27FC236}">
                <a16:creationId xmlns:a16="http://schemas.microsoft.com/office/drawing/2014/main" id="{5EDA3797-AD79-47A4-38AD-7C6D4DA74E5D}"/>
              </a:ext>
            </a:extLst>
          </p:cNvPr>
          <p:cNvGraphicFramePr/>
          <p:nvPr/>
        </p:nvGraphicFramePr>
        <p:xfrm>
          <a:off x="987176" y="1294544"/>
          <a:ext cx="10366624" cy="61247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78616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20CA9-BC71-2574-CE8C-6B15276F9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40430"/>
            <a:ext cx="4245429" cy="2206364"/>
          </a:xfrm>
        </p:spPr>
        <p:txBody>
          <a:bodyPr>
            <a:normAutofit/>
          </a:bodyPr>
          <a:lstStyle/>
          <a:p>
            <a:r>
              <a:rPr lang="en-GB"/>
              <a:t>School Cafeteria…</a:t>
            </a:r>
          </a:p>
        </p:txBody>
      </p:sp>
      <p:pic>
        <p:nvPicPr>
          <p:cNvPr id="5122" name="Picture 2" descr="Top 3 Reasons Schools Renovate Furniture">
            <a:extLst>
              <a:ext uri="{FF2B5EF4-FFF2-40B4-BE49-F238E27FC236}">
                <a16:creationId xmlns:a16="http://schemas.microsoft.com/office/drawing/2014/main" id="{26DD0F32-FF84-BEFE-164C-E07F109C1D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66393" y="633124"/>
            <a:ext cx="5304250" cy="340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3009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CEA0B96-ECB4-BFFC-4B2E-775F7B9F498D}"/>
              </a:ext>
            </a:extLst>
          </p:cNvPr>
          <p:cNvSpPr/>
          <p:nvPr/>
        </p:nvSpPr>
        <p:spPr>
          <a:xfrm>
            <a:off x="842481" y="2085654"/>
            <a:ext cx="3441843" cy="2599362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A screenshot of a school menu&#10;&#10;Description automatically generated with medium confidence">
            <a:extLst>
              <a:ext uri="{FF2B5EF4-FFF2-40B4-BE49-F238E27FC236}">
                <a16:creationId xmlns:a16="http://schemas.microsoft.com/office/drawing/2014/main" id="{3AC6832A-7F74-E4E6-D0D0-709CEF5D6A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046" y="219604"/>
            <a:ext cx="6780943" cy="601284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CC67ADE-8089-3316-700A-2AB7D1FC84B9}"/>
              </a:ext>
            </a:extLst>
          </p:cNvPr>
          <p:cNvSpPr txBox="1"/>
          <p:nvPr/>
        </p:nvSpPr>
        <p:spPr>
          <a:xfrm>
            <a:off x="750013" y="2461791"/>
            <a:ext cx="336992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/>
              <a:t>North Lanarkshire Council</a:t>
            </a:r>
          </a:p>
          <a:p>
            <a:pPr algn="ctr"/>
            <a:endParaRPr lang="en-GB" sz="2000"/>
          </a:p>
          <a:p>
            <a:pPr algn="ctr"/>
            <a:r>
              <a:rPr lang="en-GB" sz="2000"/>
              <a:t>Schools and Learning</a:t>
            </a:r>
          </a:p>
          <a:p>
            <a:pPr algn="ctr"/>
            <a:endParaRPr lang="en-GB" sz="2000"/>
          </a:p>
          <a:p>
            <a:pPr algn="ctr"/>
            <a:r>
              <a:rPr lang="en-GB" sz="2000"/>
              <a:t>School Meals</a:t>
            </a:r>
            <a:endParaRPr lang="en-GB" sz="2000" dirty="0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97E11091-BB9C-5019-F860-4129B6A93B8D}"/>
              </a:ext>
            </a:extLst>
          </p:cNvPr>
          <p:cNvSpPr/>
          <p:nvPr/>
        </p:nvSpPr>
        <p:spPr>
          <a:xfrm>
            <a:off x="2352782" y="2887038"/>
            <a:ext cx="154112" cy="287677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CF4889C0-E35B-5503-096B-B02E131A35E8}"/>
              </a:ext>
            </a:extLst>
          </p:cNvPr>
          <p:cNvSpPr/>
          <p:nvPr/>
        </p:nvSpPr>
        <p:spPr>
          <a:xfrm>
            <a:off x="2352782" y="3479515"/>
            <a:ext cx="154112" cy="287677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74" name="Picture 2" descr="North Lanarkshire Council">
            <a:extLst>
              <a:ext uri="{FF2B5EF4-FFF2-40B4-BE49-F238E27FC236}">
                <a16:creationId xmlns:a16="http://schemas.microsoft.com/office/drawing/2014/main" id="{06C6BB1B-CF13-1369-1A2E-67A60FFB28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52" b="25399"/>
          <a:stretch/>
        </p:blipFill>
        <p:spPr bwMode="auto">
          <a:xfrm>
            <a:off x="592850" y="472610"/>
            <a:ext cx="2143125" cy="1119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9654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School Dinner Menu Change – Effective from 14th March | Lawmuir Primary  School Website">
            <a:extLst>
              <a:ext uri="{FF2B5EF4-FFF2-40B4-BE49-F238E27FC236}">
                <a16:creationId xmlns:a16="http://schemas.microsoft.com/office/drawing/2014/main" id="{2191800C-C6A5-B0A0-95C6-1BF58344B8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22"/>
          <a:stretch/>
        </p:blipFill>
        <p:spPr bwMode="auto">
          <a:xfrm>
            <a:off x="174659" y="251573"/>
            <a:ext cx="11859871" cy="647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52745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website&#10;&#10;Description automatically generated">
            <a:extLst>
              <a:ext uri="{FF2B5EF4-FFF2-40B4-BE49-F238E27FC236}">
                <a16:creationId xmlns:a16="http://schemas.microsoft.com/office/drawing/2014/main" id="{5594DAB7-116C-E242-FB41-A6A2B578F9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728" y="200346"/>
            <a:ext cx="10199612" cy="645730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F3FAE59-DB77-E743-F10C-3FBF04530DAA}"/>
              </a:ext>
            </a:extLst>
          </p:cNvPr>
          <p:cNvSpPr txBox="1"/>
          <p:nvPr/>
        </p:nvSpPr>
        <p:spPr>
          <a:xfrm>
            <a:off x="472611" y="1304818"/>
            <a:ext cx="103769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</a:t>
            </a:r>
          </a:p>
          <a:p>
            <a:pPr algn="ctr"/>
            <a:r>
              <a:rPr lang="en-GB" sz="20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</a:t>
            </a:r>
          </a:p>
          <a:p>
            <a:pPr algn="ctr"/>
            <a:r>
              <a:rPr lang="en-GB" sz="20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</a:t>
            </a:r>
          </a:p>
          <a:p>
            <a:pPr algn="ctr"/>
            <a:r>
              <a:rPr lang="en-GB" sz="20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</a:t>
            </a:r>
          </a:p>
          <a:p>
            <a:pPr algn="ctr"/>
            <a:endParaRPr lang="en-GB" sz="2000" b="1" dirty="0">
              <a:solidFill>
                <a:srgbClr val="7030A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en-GB" sz="20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&amp;</a:t>
            </a:r>
          </a:p>
          <a:p>
            <a:pPr algn="ctr"/>
            <a:endParaRPr lang="en-GB" sz="2000" b="1" dirty="0">
              <a:solidFill>
                <a:srgbClr val="7030A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en-GB" sz="20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</a:t>
            </a:r>
          </a:p>
          <a:p>
            <a:pPr algn="ctr"/>
            <a:r>
              <a:rPr lang="en-GB" sz="20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</a:t>
            </a:r>
          </a:p>
          <a:p>
            <a:pPr algn="ctr"/>
            <a:r>
              <a:rPr lang="en-GB" sz="20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</a:t>
            </a:r>
          </a:p>
          <a:p>
            <a:pPr algn="ctr"/>
            <a:r>
              <a:rPr lang="en-GB" sz="20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</a:t>
            </a:r>
          </a:p>
          <a:p>
            <a:pPr algn="ctr"/>
            <a:r>
              <a:rPr lang="en-GB" sz="20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</a:t>
            </a:r>
          </a:p>
          <a:p>
            <a:pPr algn="ctr"/>
            <a:r>
              <a:rPr lang="en-GB" sz="20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</a:t>
            </a:r>
          </a:p>
          <a:p>
            <a:pPr algn="ctr"/>
            <a:r>
              <a:rPr lang="en-GB" sz="20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</a:t>
            </a:r>
          </a:p>
          <a:p>
            <a:pPr algn="ctr"/>
            <a:r>
              <a:rPr lang="en-GB" sz="20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</a:t>
            </a:r>
          </a:p>
          <a:p>
            <a:pPr algn="ctr"/>
            <a:r>
              <a:rPr lang="en-GB" sz="20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23775424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A06F5-0ACB-E23D-00CD-EC916B552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Please be aware…</a:t>
            </a:r>
          </a:p>
        </p:txBody>
      </p:sp>
      <p:graphicFrame>
        <p:nvGraphicFramePr>
          <p:cNvPr id="5" name="TextBox 2">
            <a:extLst>
              <a:ext uri="{FF2B5EF4-FFF2-40B4-BE49-F238E27FC236}">
                <a16:creationId xmlns:a16="http://schemas.microsoft.com/office/drawing/2014/main" id="{ED691C73-6BA1-3E54-6841-84C72A1783F9}"/>
              </a:ext>
            </a:extLst>
          </p:cNvPr>
          <p:cNvGraphicFramePr/>
          <p:nvPr/>
        </p:nvGraphicFramePr>
        <p:xfrm>
          <a:off x="1500027" y="2075380"/>
          <a:ext cx="9472773" cy="31085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212406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E6567-246D-4970-90CD-C3AC8C8A8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7472" y="609600"/>
            <a:ext cx="6340084" cy="132632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Breakfast Club: School-based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515C3A-E587-E32C-1BC0-ED452F31A0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215" r="26760"/>
          <a:stretch/>
        </p:blipFill>
        <p:spPr>
          <a:xfrm>
            <a:off x="20" y="10"/>
            <a:ext cx="4635987" cy="68579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A14D238-268C-42B0-8B0E-77CDD5A67F42}"/>
              </a:ext>
            </a:extLst>
          </p:cNvPr>
          <p:cNvSpPr txBox="1"/>
          <p:nvPr/>
        </p:nvSpPr>
        <p:spPr>
          <a:xfrm>
            <a:off x="4927471" y="2096064"/>
            <a:ext cx="6340085" cy="369513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285750" indent="-2286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8.15am</a:t>
            </a:r>
          </a:p>
          <a:p>
            <a:pPr marL="285750" indent="-2286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>
              <a:effectLst>
                <a:outerShdw blurRad="50800" dist="38100" dir="2700000" algn="tl" rotWithShape="0">
                  <a:srgbClr val="000000">
                    <a:alpha val="48000"/>
                  </a:srgbClr>
                </a:outerShdw>
              </a:effectLst>
            </a:endParaRPr>
          </a:p>
          <a:p>
            <a:pPr marL="285750" indent="-2286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Please arrive before 8.30am</a:t>
            </a:r>
          </a:p>
          <a:p>
            <a:pPr marL="285750" indent="-2286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>
              <a:effectLst>
                <a:outerShdw blurRad="50800" dist="38100" dir="2700000" algn="tl" rotWithShape="0">
                  <a:srgbClr val="000000">
                    <a:alpha val="48000"/>
                  </a:srgbClr>
                </a:outerShdw>
              </a:effectLst>
            </a:endParaRPr>
          </a:p>
          <a:p>
            <a:pPr marL="285750" indent="-2286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Free to children in P.1 – P.5</a:t>
            </a:r>
          </a:p>
          <a:p>
            <a:pPr marL="285750" indent="-2286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>
              <a:effectLst>
                <a:outerShdw blurRad="50800" dist="38100" dir="2700000" algn="tl" rotWithShape="0">
                  <a:srgbClr val="000000">
                    <a:alpha val="48000"/>
                  </a:srgbClr>
                </a:outerShdw>
              </a:effectLst>
            </a:endParaRPr>
          </a:p>
          <a:p>
            <a:pPr marL="285750" indent="-2286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Playground at 8.45am</a:t>
            </a:r>
          </a:p>
          <a:p>
            <a:pPr marL="285750" indent="-2286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effectLst>
                <a:outerShdw blurRad="50800" dist="38100" dir="2700000" algn="tl" rotWithShape="0">
                  <a:srgbClr val="000000">
                    <a:alpha val="48000"/>
                  </a:srgbClr>
                </a:outerShdw>
              </a:effectLst>
            </a:endParaRPr>
          </a:p>
          <a:p>
            <a:pPr marL="285750" indent="-2286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effectLst>
                <a:outerShdw blurRad="50800" dist="38100" dir="2700000" algn="tl" rotWithShape="0">
                  <a:srgbClr val="000000">
                    <a:alpha val="4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798647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443</Words>
  <Application>Microsoft Office PowerPoint</Application>
  <PresentationFormat>Widescreen</PresentationFormat>
  <Paragraphs>128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Arial</vt:lpstr>
      <vt:lpstr>Broadway</vt:lpstr>
      <vt:lpstr>Calibri</vt:lpstr>
      <vt:lpstr>Calibri Light</vt:lpstr>
      <vt:lpstr>Comic Sans MS</vt:lpstr>
      <vt:lpstr>Courier New</vt:lpstr>
      <vt:lpstr>Gill Sans MT</vt:lpstr>
      <vt:lpstr>Segoe UI</vt:lpstr>
      <vt:lpstr>Wingdings 2</vt:lpstr>
      <vt:lpstr>Wingdings 3</vt:lpstr>
      <vt:lpstr>Office Theme</vt:lpstr>
      <vt:lpstr>Dividend</vt:lpstr>
      <vt:lpstr>Parental Induction: Week 2</vt:lpstr>
      <vt:lpstr>Overview: Week 1                Week 2</vt:lpstr>
      <vt:lpstr>Overview</vt:lpstr>
      <vt:lpstr>School Cafeteria…</vt:lpstr>
      <vt:lpstr>PowerPoint Presentation</vt:lpstr>
      <vt:lpstr>PowerPoint Presentation</vt:lpstr>
      <vt:lpstr>PowerPoint Presentation</vt:lpstr>
      <vt:lpstr>Please be aware…</vt:lpstr>
      <vt:lpstr>Breakfast Club: School-based</vt:lpstr>
      <vt:lpstr>Breakfast Club: Private</vt:lpstr>
      <vt:lpstr>Communication</vt:lpstr>
      <vt:lpstr>School Routines</vt:lpstr>
      <vt:lpstr>Current School Information: Classes</vt:lpstr>
      <vt:lpstr>Current School Information: Classes</vt:lpstr>
      <vt:lpstr>Finally…</vt:lpstr>
      <vt:lpstr>PowerPoint Presentation</vt:lpstr>
    </vt:vector>
  </TitlesOfParts>
  <Company>North Lanarkshire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Parental Induction: Week 2</dc:title>
  <dc:creator>Mrs McKinney</dc:creator>
  <cp:lastModifiedBy>Mrs McKinney</cp:lastModifiedBy>
  <cp:revision>1</cp:revision>
  <dcterms:created xsi:type="dcterms:W3CDTF">2024-06-19T14:31:59Z</dcterms:created>
  <dcterms:modified xsi:type="dcterms:W3CDTF">2024-06-19T14:41:42Z</dcterms:modified>
</cp:coreProperties>
</file>