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7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0" r:id="rId17"/>
    <p:sldId id="271" r:id="rId18"/>
    <p:sldId id="274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4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42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2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1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9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6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0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4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8D0FF-6025-4D63-B294-6F2EAA64B944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FE18E-6681-4C1C-8E41-669C6800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76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2" y="2500997"/>
            <a:ext cx="12023188" cy="23876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roadway" panose="04040905080B02020502" pitchFamily="82" charset="0"/>
              </a:rPr>
              <a:t>St Barbara’s Award Ceremony</a:t>
            </a:r>
            <a:br>
              <a:rPr lang="en-GB" b="1" dirty="0" smtClean="0">
                <a:latin typeface="Broadway" panose="04040905080B02020502" pitchFamily="82" charset="0"/>
              </a:rPr>
            </a:br>
            <a:r>
              <a:rPr lang="en-GB" b="1" dirty="0" smtClean="0">
                <a:latin typeface="Broadway" panose="04040905080B02020502" pitchFamily="82" charset="0"/>
              </a:rPr>
              <a:t>Leavers 2021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3" name="02 - CAN'T STOP THE FEELING! (Original Song from DreamWorks Animation's _TROLLS_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" y="5945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3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79616" y="765810"/>
            <a:ext cx="7432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Most Likely to Become a Millionaire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02870" y="5826034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Jayden Nicholson &amp; Orlaith O’Neill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4948" y="3453382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174909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79617" y="775607"/>
            <a:ext cx="7432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Most Likely to be Famous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" y="580317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Anthony Rae &amp; Sophie McColligan</a:t>
            </a:r>
            <a:endParaRPr lang="en-GB" sz="36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06378" y="3458280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20313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79617" y="733153"/>
            <a:ext cx="7432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Most Likely to Become Prime Minister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94310" y="5734594"/>
            <a:ext cx="12778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Michael Murray &amp; Mhairi Mackenzie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72088" y="3437053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7184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490" y="502285"/>
            <a:ext cx="59397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Broadway" panose="04040905080B02020502" pitchFamily="82" charset="0"/>
              </a:rPr>
              <a:t/>
            </a:r>
            <a:br>
              <a:rPr lang="en-GB" dirty="0" smtClean="0">
                <a:latin typeface="Broadway" panose="04040905080B02020502" pitchFamily="82" charset="0"/>
              </a:rPr>
            </a:br>
            <a:r>
              <a:rPr lang="en-GB" dirty="0" smtClean="0">
                <a:latin typeface="Broadway" panose="04040905080B02020502" pitchFamily="82" charset="0"/>
              </a:rPr>
              <a:t>Most Likely to be </a:t>
            </a:r>
            <a:br>
              <a:rPr lang="en-GB" dirty="0" smtClean="0">
                <a:latin typeface="Broadway" panose="04040905080B02020502" pitchFamily="82" charset="0"/>
              </a:rPr>
            </a:br>
            <a:r>
              <a:rPr lang="en-GB" dirty="0" smtClean="0">
                <a:latin typeface="Broadway" panose="04040905080B02020502" pitchFamily="82" charset="0"/>
              </a:rPr>
              <a:t>a </a:t>
            </a:r>
            <a:br>
              <a:rPr lang="en-GB" dirty="0" smtClean="0">
                <a:latin typeface="Broadway" panose="04040905080B02020502" pitchFamily="82" charset="0"/>
              </a:rPr>
            </a:br>
            <a:r>
              <a:rPr lang="en-GB" dirty="0" smtClean="0">
                <a:latin typeface="Broadway" panose="04040905080B02020502" pitchFamily="82" charset="0"/>
              </a:rPr>
              <a:t/>
            </a:r>
            <a:br>
              <a:rPr lang="en-GB" dirty="0" smtClean="0">
                <a:latin typeface="Broadway" panose="04040905080B02020502" pitchFamily="82" charset="0"/>
              </a:rPr>
            </a:br>
            <a:r>
              <a:rPr lang="en-GB" dirty="0">
                <a:latin typeface="Broadway" panose="04040905080B02020502" pitchFamily="82" charset="0"/>
              </a:rPr>
              <a:t> </a:t>
            </a:r>
            <a:r>
              <a:rPr lang="en-GB" dirty="0" smtClean="0">
                <a:latin typeface="Broadway" panose="04040905080B02020502" pitchFamily="82" charset="0"/>
              </a:rPr>
              <a:t>          Influencer</a:t>
            </a:r>
            <a:endParaRPr lang="en-GB" dirty="0">
              <a:latin typeface="Broadway" panose="04040905080B020205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3518" y="346150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5250" y="5202881"/>
            <a:ext cx="4446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Broadway" panose="04040905080B02020502" pitchFamily="82" charset="0"/>
              </a:rPr>
              <a:t>Mr McIntosh</a:t>
            </a:r>
            <a:endParaRPr lang="en-GB" sz="4800" dirty="0">
              <a:latin typeface="Broadway" panose="04040905080B02020502" pitchFamily="82" charset="0"/>
            </a:endParaRPr>
          </a:p>
        </p:txBody>
      </p:sp>
      <p:pic>
        <p:nvPicPr>
          <p:cNvPr id="5" name="Picture 4" descr="TikTok 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90" y="896535"/>
            <a:ext cx="2850424" cy="14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2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62348" y="664573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Biggest Risk Taker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4884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Giovanni Gostoli &amp; Jessica Oliphant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9228" y="355294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  <a:endParaRPr lang="en-GB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38251" y="640080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Speediest Sprinter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205" y="57003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Niall Kenna &amp; Olivia Caldwell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06378" y="359866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15370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94164" y="726621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Brilliant Behaviour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14053" y="5568570"/>
            <a:ext cx="12649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Harry Coyle-Connor &amp; Olivia Devine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06378" y="330148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29076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79617" y="831124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Mr/Miss Manners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69266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Shay Wynne &amp; Rebecca Woodhouse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06378" y="341578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35245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1420" y="593725"/>
            <a:ext cx="4648200" cy="1325563"/>
          </a:xfrm>
        </p:spPr>
        <p:txBody>
          <a:bodyPr>
            <a:normAutofit/>
          </a:bodyPr>
          <a:lstStyle/>
          <a:p>
            <a:r>
              <a:rPr lang="en-GB" sz="4800" dirty="0" smtClean="0">
                <a:latin typeface="Broadway" panose="04040905080B02020502" pitchFamily="82" charset="0"/>
              </a:rPr>
              <a:t>Best Attitude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938" y="391870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3672" y="5692140"/>
            <a:ext cx="5074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Broadway" panose="04040905080B02020502" pitchFamily="82" charset="0"/>
              </a:rPr>
              <a:t>Aidan Harris</a:t>
            </a:r>
            <a:endParaRPr lang="en-GB" sz="4800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79617" y="965018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Superstar Worker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65021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Fraser Sheridan &amp; Katie McGuigan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9218" y="346150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4270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2754" y="679269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Best Smile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3488" y="343864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81247" y="5723164"/>
            <a:ext cx="11743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Dylan Keegan &amp; Niamh Doherty</a:t>
            </a:r>
            <a:endParaRPr lang="en-GB" sz="4800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Thank you for watching!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4675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Broadway" panose="04040905080B02020502" pitchFamily="82" charset="0"/>
              </a:rPr>
              <a:t>Oscars 2021 as voted for by YOU…the Class of 2021</a:t>
            </a:r>
            <a:endParaRPr lang="en-GB" dirty="0">
              <a:latin typeface="Broadway" panose="04040905080B02020502" pitchFamily="8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First Grade Factory: Shoot for the Moon!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80" y="2930297"/>
            <a:ext cx="793432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2754" y="679269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Best Dancer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3488" y="343864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387" y="5890242"/>
            <a:ext cx="11743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Liam Brown &amp; Millie </a:t>
            </a:r>
            <a:r>
              <a:rPr lang="en-GB" sz="4800" dirty="0" err="1" smtClean="0">
                <a:latin typeface="Broadway" panose="04040905080B02020502" pitchFamily="82" charset="0"/>
              </a:rPr>
              <a:t>McLaughlan</a:t>
            </a:r>
            <a:endParaRPr lang="en-GB" sz="4800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2754" y="679269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Greatest Sportsperson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1247" y="5723164"/>
            <a:ext cx="11743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Matthew Hanlon &amp; Erin Graham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43488" y="343864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8553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97430" y="757646"/>
            <a:ext cx="9032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Broadway" panose="04040905080B02020502" pitchFamily="82" charset="0"/>
              </a:rPr>
              <a:t>Master Mathematician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71450" y="5746024"/>
            <a:ext cx="12550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Nathan Farrell &amp; Cassiah Fitzpatrick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2098" y="329005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26282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2754" y="653143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Super Speller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5923" y="529111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Harris Millar &amp; Mia McPake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6388" y="354151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893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64822" y="613954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Fantastic Reader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3240" y="5368834"/>
            <a:ext cx="10824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Broadway" panose="04040905080B02020502" pitchFamily="82" charset="0"/>
              </a:rPr>
              <a:t>Callum Dunn &amp; Safeia Ahmed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3518" y="341578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24008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54184" y="812057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Awesome Artist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" y="564315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Lennon Doyle &amp; Sophie </a:t>
            </a:r>
            <a:r>
              <a:rPr lang="en-GB" sz="4800" dirty="0" err="1" smtClean="0">
                <a:latin typeface="Broadway" panose="04040905080B02020502" pitchFamily="82" charset="0"/>
              </a:rPr>
              <a:t>Konecki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3528" y="338149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26697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2754" y="627017"/>
            <a:ext cx="743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Class Comedian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50" y="5551714"/>
            <a:ext cx="10927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Broadway" panose="04040905080B02020502" pitchFamily="82" charset="0"/>
              </a:rPr>
              <a:t>Finn McAdam &amp; Emilia McIsaac</a:t>
            </a:r>
            <a:endParaRPr lang="en-GB" sz="4800" dirty="0">
              <a:latin typeface="Broadway" panose="04040905080B020205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06378" y="3507224"/>
            <a:ext cx="468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Broadway" panose="04040905080B02020502" pitchFamily="82" charset="0"/>
              </a:rPr>
              <a:t>And the Oscar goes to…</a:t>
            </a:r>
          </a:p>
        </p:txBody>
      </p:sp>
    </p:spTree>
    <p:extLst>
      <p:ext uri="{BB962C8B-B14F-4D97-AF65-F5344CB8AC3E}">
        <p14:creationId xmlns:p14="http://schemas.microsoft.com/office/powerpoint/2010/main" val="28016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272</Words>
  <Application>Microsoft Office PowerPoint</Application>
  <PresentationFormat>Widescreen</PresentationFormat>
  <Paragraphs>57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Broadway</vt:lpstr>
      <vt:lpstr>Calibri</vt:lpstr>
      <vt:lpstr>Calibri Light</vt:lpstr>
      <vt:lpstr>Office Theme</vt:lpstr>
      <vt:lpstr>St Barbara’s Award Ceremony Leavers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Most Likely to be  a              Influencer</vt:lpstr>
      <vt:lpstr>PowerPoint Presentation</vt:lpstr>
      <vt:lpstr>PowerPoint Presentation</vt:lpstr>
      <vt:lpstr>PowerPoint Presentation</vt:lpstr>
      <vt:lpstr>PowerPoint Presentation</vt:lpstr>
      <vt:lpstr>Best Attitude</vt:lpstr>
      <vt:lpstr>PowerPoint Presentation</vt:lpstr>
      <vt:lpstr>Thank you for watching!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Barbara’s Virtual Award Ceremony</dc:title>
  <dc:creator>Mrs Grant</dc:creator>
  <cp:lastModifiedBy>Mrs Grant</cp:lastModifiedBy>
  <cp:revision>34</cp:revision>
  <dcterms:created xsi:type="dcterms:W3CDTF">2020-06-19T22:12:27Z</dcterms:created>
  <dcterms:modified xsi:type="dcterms:W3CDTF">2021-06-18T13:47:18Z</dcterms:modified>
</cp:coreProperties>
</file>