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9" r:id="rId2"/>
    <p:sldId id="300" r:id="rId3"/>
    <p:sldId id="301" r:id="rId4"/>
    <p:sldId id="319" r:id="rId5"/>
    <p:sldId id="325" r:id="rId6"/>
    <p:sldId id="332" r:id="rId7"/>
    <p:sldId id="339" r:id="rId8"/>
    <p:sldId id="338" r:id="rId9"/>
    <p:sldId id="340" r:id="rId10"/>
    <p:sldId id="302" r:id="rId11"/>
    <p:sldId id="260" r:id="rId12"/>
    <p:sldId id="262" r:id="rId13"/>
    <p:sldId id="342" r:id="rId14"/>
    <p:sldId id="293" r:id="rId15"/>
    <p:sldId id="295" r:id="rId16"/>
    <p:sldId id="330" r:id="rId17"/>
    <p:sldId id="343" r:id="rId18"/>
    <p:sldId id="298" r:id="rId19"/>
    <p:sldId id="290"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bitesize/articles/z6yxt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blogs.glowscotland.org.uk/nl/public/stbarbaras/uploads/sites/26624/2020/05/23194234/Character-Picture.png"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gw14waughamanda@glow.sch.uk" TargetMode="External"/><Relationship Id="rId2" Type="http://schemas.openxmlformats.org/officeDocument/2006/relationships/hyperlink" Target="https://blogs.glowscotland.org.uk/nl/public/stbarbaras/uploads/sites/26624/2020/05/23195241/Design-Your-Own-Sun-Ha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k8EMm3CNO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2U1MuOCHon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w14waughamanda@glow.sch.uk" TargetMode="External"/><Relationship Id="rId2" Type="http://schemas.openxmlformats.org/officeDocument/2006/relationships/hyperlink" Target="https://blogs.glowscotland.org.uk/nl/public/stbarbaras/uploads/sites/26624/2020/05/23140945/prayer.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Thursday 28</a:t>
            </a:r>
            <a:r>
              <a:rPr lang="en-GB" baseline="30000" dirty="0"/>
              <a:t>th</a:t>
            </a:r>
            <a:r>
              <a:rPr lang="en-GB" dirty="0"/>
              <a:t> May</a:t>
            </a:r>
          </a:p>
        </p:txBody>
      </p:sp>
      <p:sp>
        <p:nvSpPr>
          <p:cNvPr id="7" name="Content Placeholder 6"/>
          <p:cNvSpPr>
            <a:spLocks noGrp="1"/>
          </p:cNvSpPr>
          <p:nvPr>
            <p:ph idx="1"/>
          </p:nvPr>
        </p:nvSpPr>
        <p:spPr/>
        <p:txBody>
          <a:bodyPr>
            <a:normAutofit lnSpcReduction="10000"/>
          </a:bodyPr>
          <a:lstStyle/>
          <a:p>
            <a:pPr marL="0" indent="0">
              <a:buNone/>
            </a:pPr>
            <a:r>
              <a:rPr lang="en-GB" dirty="0"/>
              <a:t>Good morning boys and girls! Ready for another fun filled day?</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endParaRPr lang="en-GB" dirty="0"/>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endParaRPr lang="en-GB" dirty="0"/>
          </a:p>
          <a:p>
            <a:pPr marL="0" indent="0">
              <a:buNone/>
            </a:pPr>
            <a:r>
              <a:rPr lang="en-GB" dirty="0"/>
              <a:t>Mrs McGill  </a:t>
            </a:r>
          </a:p>
        </p:txBody>
      </p:sp>
    </p:spTree>
    <p:extLst>
      <p:ext uri="{BB962C8B-B14F-4D97-AF65-F5344CB8AC3E}">
        <p14:creationId xmlns:p14="http://schemas.microsoft.com/office/powerpoint/2010/main" val="118803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423949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19-11</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306-12</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2081- 1031</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19-11</a:t>
            </a:r>
          </a:p>
        </p:txBody>
      </p:sp>
      <p:sp>
        <p:nvSpPr>
          <p:cNvPr id="7175" name="TextBox 11"/>
          <p:cNvSpPr txBox="1">
            <a:spLocks noChangeArrowheads="1"/>
          </p:cNvSpPr>
          <p:nvPr/>
        </p:nvSpPr>
        <p:spPr bwMode="auto">
          <a:xfrm>
            <a:off x="5375880" y="2339220"/>
            <a:ext cx="1266219"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306-12</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2081- 1031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30014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932989" y="3492668"/>
            <a:ext cx="51007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8</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294</a:t>
            </a:r>
          </a:p>
        </p:txBody>
      </p:sp>
      <p:sp>
        <p:nvSpPr>
          <p:cNvPr id="17" name="Rectangle 16"/>
          <p:cNvSpPr/>
          <p:nvPr/>
        </p:nvSpPr>
        <p:spPr>
          <a:xfrm>
            <a:off x="9142777" y="3427935"/>
            <a:ext cx="143500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1050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Maths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lstStyle/>
          <a:p>
            <a:pPr marL="0" indent="0">
              <a:buNone/>
            </a:pPr>
            <a:r>
              <a:rPr lang="en-GB" dirty="0"/>
              <a:t>Times Table Challenge!</a:t>
            </a:r>
          </a:p>
          <a:p>
            <a:pPr marL="0" indent="0">
              <a:buNone/>
            </a:pPr>
            <a:r>
              <a:rPr lang="en-GB" dirty="0"/>
              <a:t>As you have all been working hard on your table of the week I am keen to see how you are getting on.</a:t>
            </a:r>
          </a:p>
          <a:p>
            <a:pPr marL="0" indent="0">
              <a:buNone/>
            </a:pPr>
            <a:r>
              <a:rPr lang="en-GB" dirty="0"/>
              <a:t>Please complete the times table challenge I have set on </a:t>
            </a:r>
            <a:r>
              <a:rPr lang="en-GB" dirty="0" err="1"/>
              <a:t>Sumdog</a:t>
            </a:r>
            <a:r>
              <a:rPr lang="en-GB" dirty="0"/>
              <a:t>. It will end on Friday – good luck! </a:t>
            </a:r>
          </a:p>
        </p:txBody>
      </p:sp>
    </p:spTree>
    <p:extLst>
      <p:ext uri="{BB962C8B-B14F-4D97-AF65-F5344CB8AC3E}">
        <p14:creationId xmlns:p14="http://schemas.microsoft.com/office/powerpoint/2010/main" val="278173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Writing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To write a diary entry based on a classic tale. </a:t>
            </a:r>
          </a:p>
          <a:p>
            <a:pPr marL="0" indent="0">
              <a:buNone/>
            </a:pPr>
            <a:endParaRPr lang="en-GB" dirty="0"/>
          </a:p>
          <a:p>
            <a:pPr marL="0" indent="0">
              <a:buNone/>
            </a:pPr>
            <a:r>
              <a:rPr lang="en-GB" dirty="0"/>
              <a:t>Please use the BBC Bitesize resources below to help you with the writing task today. </a:t>
            </a:r>
          </a:p>
          <a:p>
            <a:pPr marL="0" indent="0">
              <a:buNone/>
            </a:pPr>
            <a:r>
              <a:rPr lang="en-GB" dirty="0">
                <a:hlinkClick r:id="rId2"/>
              </a:rPr>
              <a:t>https://www.bbc.co.uk/bitesize/articles/z6yxt39</a:t>
            </a:r>
            <a:r>
              <a:rPr lang="en-GB" dirty="0"/>
              <a:t> </a:t>
            </a:r>
          </a:p>
        </p:txBody>
      </p:sp>
    </p:spTree>
    <p:extLst>
      <p:ext uri="{BB962C8B-B14F-4D97-AF65-F5344CB8AC3E}">
        <p14:creationId xmlns:p14="http://schemas.microsoft.com/office/powerpoint/2010/main" val="273979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Health</a:t>
            </a:r>
          </a:p>
        </p:txBody>
      </p:sp>
      <p:sp>
        <p:nvSpPr>
          <p:cNvPr id="3" name="Content Placeholder 2"/>
          <p:cNvSpPr>
            <a:spLocks noGrp="1"/>
          </p:cNvSpPr>
          <p:nvPr>
            <p:ph idx="1"/>
          </p:nvPr>
        </p:nvSpPr>
        <p:spPr>
          <a:xfrm>
            <a:off x="1295402" y="2556932"/>
            <a:ext cx="9905998" cy="3318936"/>
          </a:xfrm>
        </p:spPr>
        <p:txBody>
          <a:bodyPr>
            <a:normAutofit/>
          </a:bodyPr>
          <a:lstStyle/>
          <a:p>
            <a:pPr marL="0" indent="0">
              <a:buNone/>
            </a:pPr>
            <a:r>
              <a:rPr lang="en-GB" sz="2000" dirty="0"/>
              <a:t>We have all been enjoying the lovely sunny weather recently and it has been great to be able to get outside and play.  Even though it is important for everyone to enjoy the sun we have got to remember that it can burn your skin. There are three important steps to stop sunburn:</a:t>
            </a:r>
          </a:p>
          <a:p>
            <a:pPr marL="0" indent="0">
              <a:buNone/>
            </a:pPr>
            <a:r>
              <a:rPr lang="en-GB" sz="2000" dirty="0"/>
              <a:t>• Cover up with clothing and a hat</a:t>
            </a:r>
            <a:br>
              <a:rPr lang="en-GB" sz="2000" dirty="0"/>
            </a:br>
            <a:r>
              <a:rPr lang="en-GB" sz="2000" dirty="0"/>
              <a:t>• Spend time in the shade</a:t>
            </a:r>
            <a:br>
              <a:rPr lang="en-GB" sz="2000" dirty="0"/>
            </a:br>
            <a:r>
              <a:rPr lang="en-GB" sz="2000" dirty="0"/>
              <a:t>• Wear suitable sunscreen and apply it often</a:t>
            </a:r>
          </a:p>
          <a:p>
            <a:pPr marL="0" indent="0">
              <a:buNone/>
            </a:pPr>
            <a:endParaRPr lang="en-GB" sz="2000" dirty="0"/>
          </a:p>
          <a:p>
            <a:pPr marL="0" indent="0">
              <a:lnSpc>
                <a:spcPct val="90000"/>
              </a:lnSpc>
              <a:buNone/>
            </a:pPr>
            <a:endParaRPr lang="en-GB" sz="1900" dirty="0"/>
          </a:p>
          <a:p>
            <a:pPr marL="0" indent="0">
              <a:lnSpc>
                <a:spcPct val="90000"/>
              </a:lnSpc>
              <a:buNone/>
            </a:pPr>
            <a:endParaRPr lang="en-GB" sz="1900" dirty="0"/>
          </a:p>
        </p:txBody>
      </p:sp>
    </p:spTree>
    <p:extLst>
      <p:ext uri="{BB962C8B-B14F-4D97-AF65-F5344CB8AC3E}">
        <p14:creationId xmlns:p14="http://schemas.microsoft.com/office/powerpoint/2010/main" val="288168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74" name="Picture 73">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4626508" y="982132"/>
            <a:ext cx="6270090" cy="1303867"/>
          </a:xfrm>
        </p:spPr>
        <p:txBody>
          <a:bodyPr vert="horz" lIns="91440" tIns="45720" rIns="91440" bIns="45720" rtlCol="0" anchor="ctr">
            <a:normAutofit/>
          </a:bodyPr>
          <a:lstStyle/>
          <a:p>
            <a:r>
              <a:rPr lang="en-US"/>
              <a:t>Health </a:t>
            </a:r>
          </a:p>
        </p:txBody>
      </p:sp>
      <p:sp>
        <p:nvSpPr>
          <p:cNvPr id="79" name="Rectangle 78">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5"/>
            <a:extLst>
              <a:ext uri="{FF2B5EF4-FFF2-40B4-BE49-F238E27FC236}">
                <a16:creationId xmlns:a16="http://schemas.microsoft.com/office/drawing/2014/main" id="{B13E9F70-C1E9-4F55-97F0-E3EBFC646B8F}"/>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13779" r="2405" b="1"/>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AF4894C2-E5D7-4717-99C8-30483CEE7C94}"/>
              </a:ext>
            </a:extLst>
          </p:cNvPr>
          <p:cNvSpPr/>
          <p:nvPr/>
        </p:nvSpPr>
        <p:spPr>
          <a:xfrm>
            <a:off x="4636482" y="2556932"/>
            <a:ext cx="6260114"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800" dirty="0">
                <a:solidFill>
                  <a:schemeClr val="tx1">
                    <a:lumMod val="85000"/>
                    <a:lumOff val="15000"/>
                  </a:schemeClr>
                </a:solidFill>
              </a:rPr>
              <a:t>In the attached sheet the character in it is out in the sun with no hat!!!  I would like you to design a hat for the character and make sure it offers suitable protection against the sun.</a:t>
            </a:r>
          </a:p>
        </p:txBody>
      </p:sp>
    </p:spTree>
    <p:extLst>
      <p:ext uri="{BB962C8B-B14F-4D97-AF65-F5344CB8AC3E}">
        <p14:creationId xmlns:p14="http://schemas.microsoft.com/office/powerpoint/2010/main" val="130022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solidFill>
                  <a:srgbClr val="262626"/>
                </a:solidFill>
              </a:rPr>
              <a:t>Health  </a:t>
            </a:r>
          </a:p>
        </p:txBody>
      </p:sp>
      <p:sp>
        <p:nvSpPr>
          <p:cNvPr id="3" name="Content Placeholder 2">
            <a:extLst>
              <a:ext uri="{FF2B5EF4-FFF2-40B4-BE49-F238E27FC236}">
                <a16:creationId xmlns:a16="http://schemas.microsoft.com/office/drawing/2014/main" id="{4C9D054E-4B0F-4EC5-935B-21EC7B963B1F}"/>
              </a:ext>
            </a:extLst>
          </p:cNvPr>
          <p:cNvSpPr>
            <a:spLocks noGrp="1"/>
          </p:cNvSpPr>
          <p:nvPr>
            <p:ph idx="1"/>
          </p:nvPr>
        </p:nvSpPr>
        <p:spPr/>
        <p:txBody>
          <a:bodyPr/>
          <a:lstStyle/>
          <a:p>
            <a:pPr marL="0" indent="0">
              <a:buNone/>
            </a:pPr>
            <a:r>
              <a:rPr lang="en-GB" dirty="0"/>
              <a:t>Or if you want to make a more detailed design on your sun hat why not click on the link below.</a:t>
            </a:r>
          </a:p>
          <a:p>
            <a:pPr marL="0" indent="0">
              <a:buNone/>
            </a:pPr>
            <a:r>
              <a:rPr lang="en-GB" dirty="0">
                <a:hlinkClick r:id="rId2"/>
              </a:rPr>
              <a:t>https://blogs.glowscotland.org.uk/nl/public/stbarbaras/uploads/sites/26624/2020/05/23195241/Design-Your-Own-Sun-Hat.pdf</a:t>
            </a:r>
            <a:endParaRPr lang="en-GB" dirty="0"/>
          </a:p>
          <a:p>
            <a:pPr marL="0" indent="0">
              <a:buNone/>
            </a:pPr>
            <a:endParaRPr lang="en-GB" dirty="0"/>
          </a:p>
          <a:p>
            <a:pPr marL="0" indent="0">
              <a:buNone/>
            </a:pPr>
            <a:r>
              <a:rPr lang="en-GB" dirty="0"/>
              <a:t>Please send us your pictures to </a:t>
            </a:r>
            <a:r>
              <a:rPr lang="en-GB" dirty="0">
                <a:hlinkClick r:id="rId3"/>
              </a:rPr>
              <a:t>gw14waughamanda@glow.sch.uk</a:t>
            </a:r>
            <a:r>
              <a:rPr lang="en-GB" dirty="0"/>
              <a:t> or Tweet @</a:t>
            </a:r>
            <a:r>
              <a:rPr lang="en-GB" dirty="0" err="1"/>
              <a:t>St_BarbarasPS</a:t>
            </a:r>
            <a:endParaRPr lang="en-GB" dirty="0"/>
          </a:p>
        </p:txBody>
      </p:sp>
    </p:spTree>
    <p:extLst>
      <p:ext uri="{BB962C8B-B14F-4D97-AF65-F5344CB8AC3E}">
        <p14:creationId xmlns:p14="http://schemas.microsoft.com/office/powerpoint/2010/main" val="411071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RE, First Holy Communion preparation. </a:t>
            </a:r>
          </a:p>
          <a:p>
            <a:pPr marL="0" indent="0">
              <a:buNone/>
            </a:pPr>
            <a:r>
              <a:rPr lang="en-GB" dirty="0"/>
              <a:t>Numeracy – Number Talks (Chilli Challenge), </a:t>
            </a:r>
            <a:r>
              <a:rPr lang="en-GB" dirty="0" err="1"/>
              <a:t>Sumdog</a:t>
            </a:r>
            <a:r>
              <a:rPr lang="en-GB" dirty="0"/>
              <a:t> Challenge </a:t>
            </a:r>
          </a:p>
          <a:p>
            <a:pPr marL="0" indent="0">
              <a:buNone/>
            </a:pPr>
            <a:r>
              <a:rPr lang="en-GB" dirty="0"/>
              <a:t>Literacy – Writing A Diary Entry </a:t>
            </a:r>
          </a:p>
          <a:p>
            <a:pPr marL="0" indent="0">
              <a:buNone/>
            </a:pPr>
            <a:r>
              <a:rPr lang="en-GB" dirty="0"/>
              <a:t>Health –Stay Active</a:t>
            </a:r>
          </a:p>
          <a:p>
            <a:pPr marL="0" indent="0">
              <a:buNone/>
            </a:pPr>
            <a:r>
              <a:rPr lang="en-GB" dirty="0"/>
              <a:t>ICT –Grid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9335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dirty="0">
                <a:solidFill>
                  <a:srgbClr val="262626"/>
                </a:solidFill>
              </a:rPr>
              <a:t>Well done boys and girls you are now officially finished for today!  </a:t>
            </a:r>
          </a:p>
          <a:p>
            <a:pPr marL="0" indent="0">
              <a:buNone/>
            </a:pPr>
            <a:r>
              <a:rPr lang="en-GB" dirty="0">
                <a:solidFill>
                  <a:srgbClr val="262626"/>
                </a:solidFill>
              </a:rPr>
              <a:t>Don’t worry if you didn’t manage to complete all the activities and well done if you did!</a:t>
            </a:r>
          </a:p>
          <a:p>
            <a:pPr marL="0" indent="0">
              <a:buNone/>
            </a:pPr>
            <a:r>
              <a:rPr lang="en-GB" dirty="0">
                <a:solidFill>
                  <a:srgbClr val="262626"/>
                </a:solidFill>
              </a:rPr>
              <a:t>Have a good rest tonight and back to work tomorrow!</a:t>
            </a:r>
          </a:p>
          <a:p>
            <a:pPr marL="0" indent="0">
              <a:buNone/>
            </a:pPr>
            <a:r>
              <a:rPr lang="en-GB" dirty="0">
                <a:solidFill>
                  <a:srgbClr val="262626"/>
                </a:solidFill>
              </a:rPr>
              <a:t> </a:t>
            </a:r>
          </a:p>
          <a:p>
            <a:pPr marL="0" indent="0">
              <a:buNone/>
            </a:pPr>
            <a:endParaRPr lang="en-GB" dirty="0">
              <a:solidFill>
                <a:srgbClr val="262626"/>
              </a:solidFill>
            </a:endParaRPr>
          </a:p>
        </p:txBody>
      </p:sp>
      <p:pic>
        <p:nvPicPr>
          <p:cNvPr id="5" name="Picture 4" descr="A drawing of a cartoon character&#10;&#10;Description automatically generated">
            <a:extLst>
              <a:ext uri="{FF2B5EF4-FFF2-40B4-BE49-F238E27FC236}">
                <a16:creationId xmlns:a16="http://schemas.microsoft.com/office/drawing/2014/main" id="{C1E18291-E6B4-40AE-AC70-28D45FE0207D}"/>
              </a:ext>
            </a:extLst>
          </p:cNvPr>
          <p:cNvPicPr>
            <a:picLocks noChangeAspect="1"/>
          </p:cNvPicPr>
          <p:nvPr/>
        </p:nvPicPr>
        <p:blipFill>
          <a:blip r:embed="rId3"/>
          <a:stretch>
            <a:fillRect/>
          </a:stretch>
        </p:blipFill>
        <p:spPr>
          <a:xfrm>
            <a:off x="7790180" y="2659380"/>
            <a:ext cx="2735580" cy="2735580"/>
          </a:xfrm>
          <a:prstGeom prst="rect">
            <a:avLst/>
          </a:prstGeom>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349198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18 below:</a:t>
            </a:r>
          </a:p>
          <a:p>
            <a:pPr marL="0" indent="0">
              <a:buNone/>
            </a:pPr>
            <a:r>
              <a:rPr lang="en-GB" dirty="0">
                <a:hlinkClick r:id="rId2"/>
              </a:rPr>
              <a:t>https://www.youtube.com/watch?v=wk8EMm3CNOQ</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a:xfrm>
            <a:off x="1390651" y="2556932"/>
            <a:ext cx="9601196" cy="3318936"/>
          </a:xfrm>
        </p:spPr>
        <p:txBody>
          <a:bodyPr>
            <a:normAutofit/>
          </a:bodyPr>
          <a:lstStyle/>
          <a:p>
            <a:pPr marL="0" indent="0">
              <a:buNone/>
            </a:pPr>
            <a:r>
              <a:rPr lang="en-GB" dirty="0"/>
              <a:t>“I am the bread of life, anyone who comes to me will not be hungry, and the man who believes in me will never be thirsty”                                                                                                                  John 6:35</a:t>
            </a:r>
          </a:p>
          <a:p>
            <a:pPr marL="0" indent="0">
              <a:buNone/>
            </a:pPr>
            <a:r>
              <a:rPr lang="en-GB" dirty="0"/>
              <a:t>We have learned that Jesus nourishes us on our faith journey towards our First Holy Communion. </a:t>
            </a:r>
          </a:p>
          <a:p>
            <a:pPr marL="0" indent="0">
              <a:buNone/>
            </a:pPr>
            <a:endParaRPr lang="en-GB" dirty="0"/>
          </a:p>
          <a:p>
            <a:pPr marL="0" indent="0">
              <a:buNone/>
            </a:pPr>
            <a:r>
              <a:rPr lang="en-GB" dirty="0"/>
              <a:t>Please complete page 26 of the Holy Communion Booklet. </a:t>
            </a:r>
          </a:p>
        </p:txBody>
      </p:sp>
    </p:spTree>
    <p:extLst>
      <p:ext uri="{BB962C8B-B14F-4D97-AF65-F5344CB8AC3E}">
        <p14:creationId xmlns:p14="http://schemas.microsoft.com/office/powerpoint/2010/main" val="34502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r>
              <a:rPr lang="en-GB" dirty="0"/>
              <a:t>When we pray it is important to remember a few simple things.  Prayers can be simple thoughts and words coming straight from the heart.  Sometimes God doesn't seem to give us what we pray for.  Do not give up praying - keep on talking to God and listening for he knows what is best for you, even if it is not what you expected.  It is also important to remember that we don't just ask God for things we want.  Remember to praise God and thank him for his goodness, to tell him about ourselves and others and say sorry if we have done wrong.</a:t>
            </a:r>
          </a:p>
        </p:txBody>
      </p:sp>
    </p:spTree>
    <p:extLst>
      <p:ext uri="{BB962C8B-B14F-4D97-AF65-F5344CB8AC3E}">
        <p14:creationId xmlns:p14="http://schemas.microsoft.com/office/powerpoint/2010/main" val="66774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Why not join in with this hymn Alleluia </a:t>
            </a:r>
            <a:r>
              <a:rPr lang="en-GB" dirty="0" err="1"/>
              <a:t>Alleluia</a:t>
            </a:r>
            <a:r>
              <a:rPr lang="en-GB" dirty="0"/>
              <a:t> Give Thanks to the Risen Lord below to praise God: </a:t>
            </a:r>
          </a:p>
          <a:p>
            <a:pPr marL="0" indent="0">
              <a:buNone/>
            </a:pPr>
            <a:r>
              <a:rPr lang="en-GB" dirty="0">
                <a:hlinkClick r:id="rId2"/>
              </a:rPr>
              <a:t>https://www.youtube.com/watch?v=2U1MuOCHon4</a:t>
            </a:r>
            <a:r>
              <a:rPr lang="en-GB" dirty="0"/>
              <a:t> </a:t>
            </a:r>
          </a:p>
        </p:txBody>
      </p:sp>
    </p:spTree>
    <p:extLst>
      <p:ext uri="{BB962C8B-B14F-4D97-AF65-F5344CB8AC3E}">
        <p14:creationId xmlns:p14="http://schemas.microsoft.com/office/powerpoint/2010/main" val="269195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R.E.</a:t>
            </a:r>
          </a:p>
        </p:txBody>
      </p:sp>
      <p:sp>
        <p:nvSpPr>
          <p:cNvPr id="9" name="Content Placeholder 8"/>
          <p:cNvSpPr>
            <a:spLocks noGrp="1"/>
          </p:cNvSpPr>
          <p:nvPr>
            <p:ph idx="1"/>
          </p:nvPr>
        </p:nvSpPr>
        <p:spPr>
          <a:xfrm>
            <a:off x="859249" y="2506132"/>
            <a:ext cx="10037349" cy="3500552"/>
          </a:xfrm>
        </p:spPr>
        <p:txBody>
          <a:bodyPr>
            <a:normAutofit fontScale="92500" lnSpcReduction="10000"/>
          </a:bodyPr>
          <a:lstStyle/>
          <a:p>
            <a:pPr marL="0" indent="0">
              <a:buNone/>
            </a:pPr>
            <a:r>
              <a:rPr lang="en-GB" dirty="0"/>
              <a:t>I would like you to write out a short prayer thanking God for all the wonderful things you have in your life.  I have included a template below for you to use or you can design your own. </a:t>
            </a:r>
          </a:p>
          <a:p>
            <a:pPr marL="0" indent="0">
              <a:buNone/>
            </a:pPr>
            <a:r>
              <a:rPr lang="en-GB" dirty="0">
                <a:hlinkClick r:id="rId2"/>
              </a:rPr>
              <a:t>https://blogs.glowscotland.org.uk/nl/public/stbarbaras/uploads/sites/26624/2020/05/23140945/prayer.pdf</a:t>
            </a:r>
            <a:r>
              <a:rPr lang="en-GB" dirty="0"/>
              <a:t> </a:t>
            </a:r>
          </a:p>
          <a:p>
            <a:pPr marL="0" indent="0">
              <a:buNone/>
            </a:pPr>
            <a:r>
              <a:rPr lang="en-GB" dirty="0"/>
              <a:t>Please send us a copy of your picture at </a:t>
            </a:r>
            <a:r>
              <a:rPr lang="en-GB" dirty="0">
                <a:hlinkClick r:id="rId3"/>
              </a:rPr>
              <a:t>gw14waughamanda@glow.sch.uk</a:t>
            </a:r>
            <a:r>
              <a:rPr lang="en-GB" dirty="0"/>
              <a:t> or Tweet us @</a:t>
            </a:r>
            <a:r>
              <a:rPr lang="en-GB" dirty="0" err="1"/>
              <a:t>St_BarbarasPS</a:t>
            </a:r>
            <a:r>
              <a:rPr lang="en-GB" dirty="0"/>
              <a:t>.</a:t>
            </a:r>
          </a:p>
          <a:p>
            <a:pPr marL="0" indent="0">
              <a:buNone/>
            </a:pPr>
            <a:r>
              <a:rPr lang="en-GB" dirty="0"/>
              <a:t>Also as it is Thursday again let's remember to praise (thank) all NHS workers tonight at 8pm by clapping and making as much noise as you can for them. </a:t>
            </a:r>
          </a:p>
          <a:p>
            <a:pPr marL="0" indent="0">
              <a:buNone/>
            </a:pPr>
            <a:endParaRPr lang="en-GB" dirty="0"/>
          </a:p>
          <a:p>
            <a:pPr marL="0" indent="0">
              <a:buNone/>
            </a:pPr>
            <a:endParaRPr lang="en-GB" dirty="0">
              <a:solidFill>
                <a:srgbClr val="262626"/>
              </a:solidFill>
            </a:endParaRPr>
          </a:p>
          <a:p>
            <a:pPr marL="0" indent="0">
              <a:buNone/>
            </a:pPr>
            <a:endParaRPr lang="en-GB" dirty="0">
              <a:solidFill>
                <a:srgbClr val="262626"/>
              </a:solidFill>
            </a:endParaRPr>
          </a:p>
        </p:txBody>
      </p:sp>
      <p:pic>
        <p:nvPicPr>
          <p:cNvPr id="4" name="Picture 3" descr="A picture containing toy, drawing, box, game&#10;&#10;Description automatically generated">
            <a:extLst>
              <a:ext uri="{FF2B5EF4-FFF2-40B4-BE49-F238E27FC236}">
                <a16:creationId xmlns:a16="http://schemas.microsoft.com/office/drawing/2014/main" id="{78992762-36EF-4C07-8C34-2777A4BC7327}"/>
              </a:ext>
            </a:extLst>
          </p:cNvPr>
          <p:cNvPicPr>
            <a:picLocks noChangeAspect="1"/>
          </p:cNvPicPr>
          <p:nvPr/>
        </p:nvPicPr>
        <p:blipFill>
          <a:blip r:embed="rId4"/>
          <a:stretch>
            <a:fillRect/>
          </a:stretch>
        </p:blipFill>
        <p:spPr>
          <a:xfrm>
            <a:off x="8267869" y="700828"/>
            <a:ext cx="2529149" cy="1585171"/>
          </a:xfrm>
          <a:prstGeom prst="rect">
            <a:avLst/>
          </a:prstGeom>
        </p:spPr>
      </p:pic>
    </p:spTree>
    <p:extLst>
      <p:ext uri="{BB962C8B-B14F-4D97-AF65-F5344CB8AC3E}">
        <p14:creationId xmlns:p14="http://schemas.microsoft.com/office/powerpoint/2010/main" val="3814459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TotalTime>
  <Words>885</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P5/4 – Thursday 28th May</vt:lpstr>
      <vt:lpstr>Timetable for today </vt:lpstr>
      <vt:lpstr>Morning Prayer</vt:lpstr>
      <vt:lpstr>Diocese of Motherwell</vt:lpstr>
      <vt:lpstr>R.E. – Sacrament of First Holy Communion</vt:lpstr>
      <vt:lpstr>R.E. – Sacrament of First Holy Communion</vt:lpstr>
      <vt:lpstr>R.E.</vt:lpstr>
      <vt:lpstr>R.E.</vt:lpstr>
      <vt:lpstr>R.E.</vt:lpstr>
      <vt:lpstr>Numeracy</vt:lpstr>
      <vt:lpstr>Number Talks </vt:lpstr>
      <vt:lpstr>Number Talks - Answers </vt:lpstr>
      <vt:lpstr>Maths</vt:lpstr>
      <vt:lpstr>Writing </vt:lpstr>
      <vt:lpstr>Health</vt:lpstr>
      <vt:lpstr>Health </vt:lpstr>
      <vt:lpstr>Health  </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Thursday 28th May</dc:title>
  <dc:creator>Brian McGill</dc:creator>
  <cp:lastModifiedBy>Brian McGill</cp:lastModifiedBy>
  <cp:revision>3</cp:revision>
  <dcterms:created xsi:type="dcterms:W3CDTF">2020-05-26T13:08:20Z</dcterms:created>
  <dcterms:modified xsi:type="dcterms:W3CDTF">2020-05-26T20:35:54Z</dcterms:modified>
</cp:coreProperties>
</file>