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317" r:id="rId2"/>
    <p:sldId id="31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44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07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37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7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95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70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0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02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8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4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38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19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or-slz03.scholasticlearningzone.com/slz-portal/#/login3/GBRWY9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Scholastic Reading Link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59429" y="3082834"/>
            <a:ext cx="8151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Dear Parents and Children,</a:t>
            </a:r>
          </a:p>
          <a:p>
            <a:r>
              <a:rPr lang="en-GB" dirty="0" smtClean="0"/>
              <a:t>Please run this in SLIDESHOW mode and click on the Scholastic link which should now work for you.</a:t>
            </a:r>
          </a:p>
          <a:p>
            <a:r>
              <a:rPr lang="en-GB" dirty="0" smtClean="0"/>
              <a:t>Thank you and I’m sorry for the confusion.</a:t>
            </a:r>
          </a:p>
          <a:p>
            <a:r>
              <a:rPr lang="en-GB" dirty="0" smtClean="0"/>
              <a:t>Mrs McKinney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60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Literacy -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439366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Please login to Scholastic using the link: </a:t>
            </a:r>
            <a:r>
              <a:rPr lang="en-GB" dirty="0">
                <a:hlinkClick r:id="rId2"/>
              </a:rPr>
              <a:t>https://educator-slz03.scholasticlearningzone.com/slz-portal/#/login3/GBRWY9D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 have assigned </a:t>
            </a:r>
            <a:r>
              <a:rPr lang="en-GB" dirty="0" smtClean="0"/>
              <a:t>several books for you to try.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969</TotalTime>
  <Words>64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Scholastic Reading Link</vt:lpstr>
      <vt:lpstr>Literacy -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P5/4 – Monday 20th April</dc:title>
  <dc:creator>Mrs Grant</dc:creator>
  <cp:lastModifiedBy>Administrator</cp:lastModifiedBy>
  <cp:revision>127</cp:revision>
  <dcterms:created xsi:type="dcterms:W3CDTF">2020-04-01T13:42:49Z</dcterms:created>
  <dcterms:modified xsi:type="dcterms:W3CDTF">2020-05-21T10:05:02Z</dcterms:modified>
</cp:coreProperties>
</file>