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72" r:id="rId4"/>
    <p:sldId id="273" r:id="rId5"/>
    <p:sldId id="267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4E732-53A0-314A-AE37-4EFA42B1E9F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wdWMmFeXIo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19535"/>
            <a:ext cx="4429125" cy="106680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Similes and metaphors</a:t>
            </a:r>
            <a:br>
              <a:rPr lang="en-US" sz="3600" i="1" dirty="0" smtClean="0"/>
            </a:b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>How </a:t>
            </a:r>
            <a:r>
              <a:rPr lang="en-US" sz="3600" i="1" dirty="0" smtClean="0"/>
              <a:t>can using a simile or metaphor help improve my descriptive writing?</a:t>
            </a:r>
            <a:endParaRPr lang="en-US" sz="3600" i="1" dirty="0"/>
          </a:p>
        </p:txBody>
      </p:sp>
      <p:pic>
        <p:nvPicPr>
          <p:cNvPr id="9218" name="Picture 2" descr="http://studentsofjesus.com/storage/imagination2.gif?__SQUARESPACE_CACHEVERSION=13414890646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5" y="-15001"/>
            <a:ext cx="4714875" cy="6873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90px-The_Sun_by_the_Atmospheric_Imaging_Assembly_of_NASA's_Solar_Dynamics_Observatory_-_201008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41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276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The Sun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858545"/>
            <a:ext cx="7039635" cy="3442663"/>
          </a:xfrm>
          <a:solidFill>
            <a:schemeClr val="bg1">
              <a:alpha val="44000"/>
            </a:schemeClr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rgbClr val="0000FF"/>
                </a:solidFill>
              </a:rPr>
              <a:t>The sun is like a pool of golden snakes glistening in the sky, slithering in circles.</a:t>
            </a:r>
          </a:p>
          <a:p>
            <a:pPr>
              <a:buNone/>
            </a:pPr>
            <a:endParaRPr lang="en-US" b="1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     The sun is like a ball, yellow and shining.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5715000"/>
            <a:ext cx="5896635" cy="80021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300" b="1" dirty="0" smtClean="0"/>
              <a:t>Copy down the simile you think is the best one </a:t>
            </a:r>
          </a:p>
          <a:p>
            <a:r>
              <a:rPr lang="en-US" sz="2300" b="1" dirty="0" smtClean="0"/>
              <a:t>And explain what you think a simile is.</a:t>
            </a:r>
            <a:endParaRPr lang="en-US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1772816"/>
            <a:ext cx="8568952" cy="483209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endParaRPr lang="en-GB" sz="2800" dirty="0" smtClean="0">
              <a:latin typeface="Berlin Sans FB Demi" pitchFamily="34" charset="0"/>
            </a:endParaRPr>
          </a:p>
          <a:p>
            <a:r>
              <a:rPr lang="en-GB" sz="2800" u="sng" dirty="0" smtClean="0">
                <a:latin typeface="Berlin Sans FB Demi" pitchFamily="34" charset="0"/>
              </a:rPr>
              <a:t>Copy and complete the following sentences:</a:t>
            </a:r>
          </a:p>
          <a:p>
            <a:endParaRPr lang="en-GB" sz="2800" dirty="0" smtClean="0">
              <a:latin typeface="Berlin Sans FB Demi" pitchFamily="34" charset="0"/>
            </a:endParaRPr>
          </a:p>
          <a:p>
            <a:r>
              <a:rPr lang="en-GB" sz="2800" dirty="0" smtClean="0">
                <a:latin typeface="Berlin Sans FB Demi" pitchFamily="34" charset="0"/>
              </a:rPr>
              <a:t>The rain sounded like _____________ .</a:t>
            </a:r>
          </a:p>
          <a:p>
            <a:endParaRPr lang="en-GB" sz="2800" dirty="0" smtClean="0">
              <a:latin typeface="Berlin Sans FB Demi" pitchFamily="34" charset="0"/>
            </a:endParaRPr>
          </a:p>
          <a:p>
            <a:r>
              <a:rPr lang="en-GB" sz="2800" dirty="0" smtClean="0">
                <a:latin typeface="Berlin Sans FB Demi" pitchFamily="34" charset="0"/>
              </a:rPr>
              <a:t>The wind whistled like ____________ .</a:t>
            </a:r>
          </a:p>
          <a:p>
            <a:endParaRPr lang="en-GB" sz="2800" dirty="0" smtClean="0">
              <a:latin typeface="Berlin Sans FB Demi" pitchFamily="34" charset="0"/>
            </a:endParaRPr>
          </a:p>
          <a:p>
            <a:r>
              <a:rPr lang="en-GB" sz="2800" dirty="0" smtClean="0">
                <a:latin typeface="Berlin Sans FB Demi" pitchFamily="34" charset="0"/>
              </a:rPr>
              <a:t>The sun was as hot as ______________ .</a:t>
            </a:r>
          </a:p>
          <a:p>
            <a:endParaRPr lang="en-GB" sz="2800" dirty="0" smtClean="0">
              <a:latin typeface="Berlin Sans FB Demi" pitchFamily="34" charset="0"/>
            </a:endParaRPr>
          </a:p>
          <a:p>
            <a:r>
              <a:rPr lang="en-GB" sz="2800" dirty="0" smtClean="0">
                <a:latin typeface="Berlin Sans FB Demi" pitchFamily="34" charset="0"/>
              </a:rPr>
              <a:t>The beautiful snow glistens like ____________ .</a:t>
            </a:r>
          </a:p>
          <a:p>
            <a:endParaRPr lang="en-GB" sz="2800" dirty="0" smtClean="0">
              <a:latin typeface="Berlin Sans FB Demi" pitchFamily="34" charset="0"/>
            </a:endParaRPr>
          </a:p>
        </p:txBody>
      </p:sp>
      <p:sp>
        <p:nvSpPr>
          <p:cNvPr id="5" name="Rounded Rectangle 3"/>
          <p:cNvSpPr>
            <a:spLocks noChangeArrowheads="1"/>
          </p:cNvSpPr>
          <p:nvPr/>
        </p:nvSpPr>
        <p:spPr bwMode="auto">
          <a:xfrm>
            <a:off x="899592" y="260648"/>
            <a:ext cx="7272808" cy="136815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12700">
            <a:noFill/>
            <a:miter lim="0"/>
            <a:headEnd/>
            <a:tailEnd/>
          </a:ln>
        </p:spPr>
        <p:txBody>
          <a:bodyPr/>
          <a:lstStyle/>
          <a:p>
            <a:r>
              <a:rPr lang="en-GB" sz="2800" b="1" dirty="0">
                <a:latin typeface="Berlin Sans FB Demi" pitchFamily="34" charset="0"/>
              </a:rPr>
              <a:t>A </a:t>
            </a:r>
            <a:r>
              <a:rPr lang="en-GB" sz="2800" b="1" dirty="0" smtClean="0">
                <a:latin typeface="Berlin Sans FB Demi" pitchFamily="34" charset="0"/>
              </a:rPr>
              <a:t>simile </a:t>
            </a:r>
            <a:r>
              <a:rPr lang="en-GB" sz="2800" b="1" dirty="0">
                <a:latin typeface="Berlin Sans FB Demi" pitchFamily="34" charset="0"/>
              </a:rPr>
              <a:t>is when you compare something to another thing that has a similar </a:t>
            </a:r>
            <a:r>
              <a:rPr lang="en-GB" sz="2800" b="1" dirty="0" smtClean="0">
                <a:latin typeface="Berlin Sans FB Demi" pitchFamily="34" charset="0"/>
              </a:rPr>
              <a:t>quality using the word like or as.</a:t>
            </a:r>
            <a:endParaRPr lang="en-GB" sz="2800" b="1" dirty="0">
              <a:latin typeface="Berlin Sans FB Demi" pitchFamily="34" charset="0"/>
            </a:endParaRPr>
          </a:p>
        </p:txBody>
      </p:sp>
      <p:pic>
        <p:nvPicPr>
          <p:cNvPr id="2050" name="Picture 2" descr="http://t2.gstatic.com/images?q=tbn:ANd9GcRDt1QTcRKuoWW48XOPuy_utFZUYxHr2EemciHGxpqX4ifGWkz8:www.standard.co.uk/incoming/article8198898.ece/ALTERNATES/w620/RainRo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780928"/>
            <a:ext cx="1944216" cy="1293787"/>
          </a:xfrm>
          <a:prstGeom prst="rect">
            <a:avLst/>
          </a:prstGeom>
          <a:noFill/>
        </p:spPr>
      </p:pic>
      <p:pic>
        <p:nvPicPr>
          <p:cNvPr id="2052" name="Picture 4" descr="http://t0.gstatic.com/images?q=tbn:ANd9GcTeFHe1khb3fVK_e0ATGkmK2Rhg6k4LoyhOSXzNgphuGzVRxNiwsA:wallpaperswide.com/download/snowflake-wallpaper-1400x10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293096"/>
            <a:ext cx="1944216" cy="14562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89640" cy="3600400"/>
          </a:xfrm>
          <a:solidFill>
            <a:srgbClr val="FFFFCC"/>
          </a:solidFill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Berlin Sans FB" pitchFamily="34" charset="0"/>
              </a:rPr>
              <a:t>(Simile) Her eyes shone like diamonds.</a:t>
            </a:r>
            <a:br>
              <a:rPr lang="en-GB" dirty="0" smtClean="0">
                <a:latin typeface="Berlin Sans FB" pitchFamily="34" charset="0"/>
              </a:rPr>
            </a:br>
            <a:r>
              <a:rPr lang="en-GB" dirty="0" smtClean="0">
                <a:latin typeface="Berlin Sans FB" pitchFamily="34" charset="0"/>
              </a:rPr>
              <a:t>=</a:t>
            </a:r>
            <a:br>
              <a:rPr lang="en-GB" dirty="0" smtClean="0">
                <a:latin typeface="Berlin Sans FB" pitchFamily="34" charset="0"/>
              </a:rPr>
            </a:br>
            <a:r>
              <a:rPr lang="en-GB" dirty="0" smtClean="0">
                <a:latin typeface="Berlin Sans FB" pitchFamily="34" charset="0"/>
              </a:rPr>
              <a:t>(Metaphor) Her eyes were diamonds.</a:t>
            </a:r>
            <a:br>
              <a:rPr lang="en-GB" dirty="0" smtClean="0">
                <a:latin typeface="Berlin Sans FB" pitchFamily="34" charset="0"/>
              </a:rPr>
            </a:br>
            <a:r>
              <a:rPr lang="en-GB" dirty="0" smtClean="0">
                <a:latin typeface="Berlin Sans FB" pitchFamily="34" charset="0"/>
              </a:rPr>
              <a:t/>
            </a:r>
            <a:br>
              <a:rPr lang="en-GB" dirty="0" smtClean="0">
                <a:latin typeface="Berlin Sans FB" pitchFamily="34" charset="0"/>
              </a:rPr>
            </a:br>
            <a:r>
              <a:rPr lang="en-GB" sz="3100" dirty="0" smtClean="0">
                <a:latin typeface="Berlin Sans FB" pitchFamily="34" charset="0"/>
              </a:rPr>
              <a:t>Write your own definition of metaphor.</a:t>
            </a:r>
            <a:endParaRPr lang="en-GB" sz="3100" dirty="0">
              <a:latin typeface="Berlin Sans FB" pitchFamily="34" charset="0"/>
            </a:endParaRPr>
          </a:p>
        </p:txBody>
      </p:sp>
      <p:pic>
        <p:nvPicPr>
          <p:cNvPr id="3" name="Picture 2" descr="http://www.deviantart.com/download/41354669/Starry_Eyed_by_FallingToPiec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933056"/>
            <a:ext cx="3456384" cy="2694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Quick thinking!</a:t>
            </a:r>
            <a:br>
              <a:rPr lang="en-US" dirty="0" smtClean="0"/>
            </a:br>
            <a:r>
              <a:rPr lang="en-US" dirty="0" smtClean="0"/>
              <a:t>Simile or metaphor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boss’s words were crystal clear.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She was as white as a ghost.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He was a man mountain.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baby was an octopus grabbing everything.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bar of soap was like a slippery eel.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He was as busy as a beaver.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She was brave like a lion.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screaming noise was a knife in my ears.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thunder beat across the sky like a drum.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rain was ice trickling down my face.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2400" b="1" dirty="0" smtClean="0">
                <a:solidFill>
                  <a:schemeClr val="accent2"/>
                </a:solidFill>
                <a:latin typeface="Comic Sans MS" charset="0"/>
              </a:rPr>
              <a:t>                         Frozen Planet</a:t>
            </a:r>
            <a:r>
              <a:rPr lang="en-GB" sz="2400" dirty="0" smtClean="0">
                <a:solidFill>
                  <a:schemeClr val="accent2"/>
                </a:solidFill>
                <a:latin typeface="Comic Sans MS" charset="0"/>
              </a:rPr>
              <a:t/>
            </a:r>
            <a:br>
              <a:rPr lang="en-GB" sz="2400" dirty="0" smtClean="0">
                <a:solidFill>
                  <a:schemeClr val="accent2"/>
                </a:solidFill>
                <a:latin typeface="Comic Sans MS" charset="0"/>
              </a:rPr>
            </a:br>
            <a:r>
              <a:rPr lang="en-GB" sz="2400" dirty="0" smtClean="0">
                <a:solidFill>
                  <a:schemeClr val="accent2"/>
                </a:solidFill>
                <a:latin typeface="Comic Sans MS" charset="0"/>
              </a:rPr>
              <a:t>1) As you watch the clip note down any interesting things that you see.</a:t>
            </a:r>
            <a:br>
              <a:rPr lang="en-GB" sz="2400" dirty="0" smtClean="0">
                <a:solidFill>
                  <a:schemeClr val="accent2"/>
                </a:solidFill>
                <a:latin typeface="Comic Sans MS" charset="0"/>
              </a:rPr>
            </a:br>
            <a:r>
              <a:rPr lang="en-GB" sz="2400" dirty="0" smtClean="0">
                <a:solidFill>
                  <a:schemeClr val="accent2"/>
                </a:solidFill>
                <a:latin typeface="Comic Sans MS" charset="0"/>
              </a:rPr>
              <a:t>2) Come up with 5 Similes and 5 metaphors based on the things you saw in the Frozen Planet clip.</a:t>
            </a:r>
            <a:endParaRPr lang="en-GB" sz="2400" dirty="0">
              <a:solidFill>
                <a:schemeClr val="accent2"/>
              </a:solidFill>
              <a:latin typeface="Comic Sans MS" charset="0"/>
            </a:endParaRPr>
          </a:p>
        </p:txBody>
      </p:sp>
      <p:sp>
        <p:nvSpPr>
          <p:cNvPr id="24579" name="AutoShape 5" descr="2Q=="/>
          <p:cNvSpPr>
            <a:spLocks noChangeAspect="1" noChangeArrowheads="1"/>
          </p:cNvSpPr>
          <p:nvPr/>
        </p:nvSpPr>
        <p:spPr bwMode="auto">
          <a:xfrm>
            <a:off x="3619500" y="2805113"/>
            <a:ext cx="1905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0" name="AutoShape 7" descr="2Q=="/>
          <p:cNvSpPr>
            <a:spLocks noChangeAspect="1" noChangeArrowheads="1"/>
          </p:cNvSpPr>
          <p:nvPr/>
        </p:nvSpPr>
        <p:spPr bwMode="auto">
          <a:xfrm>
            <a:off x="3619500" y="2805113"/>
            <a:ext cx="1905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81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88840"/>
            <a:ext cx="6942137" cy="3984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744663" y="6158038"/>
            <a:ext cx="6942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http://www.youtube.com/watch?v=MwdWMmFeXIo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293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Berlin Sans FB</vt:lpstr>
      <vt:lpstr>Berlin Sans FB Demi</vt:lpstr>
      <vt:lpstr>Calibri</vt:lpstr>
      <vt:lpstr>Comic Sans MS</vt:lpstr>
      <vt:lpstr>Office Theme</vt:lpstr>
      <vt:lpstr> Similes and metaphors   How can using a simile or metaphor help improve my descriptive writing?</vt:lpstr>
      <vt:lpstr>The Sun</vt:lpstr>
      <vt:lpstr>PowerPoint Presentation</vt:lpstr>
      <vt:lpstr>(Simile) Her eyes shone like diamonds. = (Metaphor) Her eyes were diamonds.  Write your own definition of metaphor.</vt:lpstr>
      <vt:lpstr>Quick thinking! Simile or metaphor</vt:lpstr>
      <vt:lpstr>                         Frozen Planet 1) As you watch the clip note down any interesting things that you see. 2) Come up with 5 Similes and 5 metaphors based on the things you saw in the Frozen Planet clip.</vt:lpstr>
    </vt:vector>
  </TitlesOfParts>
  <Company>Homerton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Writing</dc:title>
  <dc:creator>Laura Jackson</dc:creator>
  <cp:lastModifiedBy>Administrator</cp:lastModifiedBy>
  <cp:revision>20</cp:revision>
  <dcterms:created xsi:type="dcterms:W3CDTF">2013-02-22T11:59:10Z</dcterms:created>
  <dcterms:modified xsi:type="dcterms:W3CDTF">2020-05-12T11:17:59Z</dcterms:modified>
</cp:coreProperties>
</file>