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9" r:id="rId4"/>
    <p:sldId id="319" r:id="rId5"/>
    <p:sldId id="325" r:id="rId6"/>
    <p:sldId id="328" r:id="rId7"/>
    <p:sldId id="258" r:id="rId8"/>
    <p:sldId id="260" r:id="rId9"/>
    <p:sldId id="262" r:id="rId10"/>
    <p:sldId id="313" r:id="rId11"/>
    <p:sldId id="329"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 id="348" r:id="rId30"/>
    <p:sldId id="349" r:id="rId31"/>
    <p:sldId id="350" r:id="rId32"/>
    <p:sldId id="351" r:id="rId33"/>
    <p:sldId id="330" r:id="rId34"/>
    <p:sldId id="316" r:id="rId35"/>
    <p:sldId id="286" r:id="rId36"/>
    <p:sldId id="312" r:id="rId37"/>
    <p:sldId id="287" r:id="rId38"/>
    <p:sldId id="290" r:id="rId39"/>
    <p:sldId id="288"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4B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varScale="1">
        <p:scale>
          <a:sx n="73" d="100"/>
          <a:sy n="73"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02094B04-EFC1-4FB1-9021-78F01FCFC485}" type="slidenum">
              <a:rPr lang="en-US" altLang="en-US"/>
              <a:pPr/>
              <a:t>‹#›</a:t>
            </a:fld>
            <a:endParaRPr lang="en-US" altLang="en-US"/>
          </a:p>
        </p:txBody>
      </p:sp>
    </p:spTree>
    <p:extLst>
      <p:ext uri="{BB962C8B-B14F-4D97-AF65-F5344CB8AC3E}">
        <p14:creationId xmlns:p14="http://schemas.microsoft.com/office/powerpoint/2010/main" val="1075617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5/12/2020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 id="2147483670"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bbc.co.uk/bitesize/topics/zy2mn39/articles/zc78sr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educator-slz03.scholasticlearningzone.com/slz-portal/#/login3/GBRWY9D"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radiolingua.com/learnathom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mailto:gw09grantmary4@glow.sch.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XD4qqTyQa4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rcdom.org.uk/other-resourc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P5/4 – Tuesday 12</a:t>
            </a:r>
            <a:r>
              <a:rPr lang="en-GB" baseline="30000" dirty="0" smtClean="0"/>
              <a:t>th</a:t>
            </a:r>
            <a:r>
              <a:rPr lang="en-GB" dirty="0" smtClean="0"/>
              <a:t> May</a:t>
            </a:r>
            <a:endParaRPr lang="en-GB" dirty="0"/>
          </a:p>
        </p:txBody>
      </p:sp>
      <p:sp>
        <p:nvSpPr>
          <p:cNvPr id="7" name="Content Placeholder 6"/>
          <p:cNvSpPr>
            <a:spLocks noGrp="1"/>
          </p:cNvSpPr>
          <p:nvPr>
            <p:ph idx="1"/>
          </p:nvPr>
        </p:nvSpPr>
        <p:spPr/>
        <p:txBody>
          <a:bodyPr>
            <a:normAutofit/>
          </a:bodyPr>
          <a:lstStyle/>
          <a:p>
            <a:pPr marL="0" indent="0">
              <a:buNone/>
            </a:pPr>
            <a:r>
              <a:rPr lang="en-GB" dirty="0" smtClean="0"/>
              <a:t>Good morning boys and girls!</a:t>
            </a:r>
          </a:p>
          <a:p>
            <a:pPr marL="0" indent="0">
              <a:buNone/>
            </a:pPr>
            <a:r>
              <a:rPr lang="en-GB" dirty="0" smtClean="0"/>
              <a:t>I hope you enjoyed your long weekend and had a break from work.  As it was an in-service day yesterday – Mrs McGill and I had a catch up on the phone discussing your work.  Don’t worry it was all good! ;) </a:t>
            </a:r>
          </a:p>
          <a:p>
            <a:pPr marL="0" indent="0">
              <a:buNone/>
            </a:pPr>
            <a:r>
              <a:rPr lang="en-GB" dirty="0" smtClean="0"/>
              <a:t>I’ve attached some more activities for you to try today.  Remember do only what you can.  </a:t>
            </a:r>
          </a:p>
          <a:p>
            <a:pPr marL="0" indent="0">
              <a:buNone/>
            </a:pPr>
            <a:r>
              <a:rPr lang="en-GB" dirty="0" smtClean="0"/>
              <a:t>Mrs Grant </a:t>
            </a:r>
            <a:r>
              <a:rPr lang="en-GB" dirty="0" smtClean="0">
                <a:sym typeface="Wingdings" panose="05000000000000000000" pitchFamily="2" charset="2"/>
              </a:rPr>
              <a:t></a:t>
            </a:r>
            <a:endParaRPr lang="en-GB" dirty="0"/>
          </a:p>
        </p:txBody>
      </p:sp>
    </p:spTree>
    <p:extLst>
      <p:ext uri="{BB962C8B-B14F-4D97-AF65-F5344CB8AC3E}">
        <p14:creationId xmlns:p14="http://schemas.microsoft.com/office/powerpoint/2010/main" val="79089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Subtraction</a:t>
            </a:r>
            <a:endParaRPr lang="en-GB" dirty="0"/>
          </a:p>
        </p:txBody>
      </p:sp>
      <p:sp>
        <p:nvSpPr>
          <p:cNvPr id="3" name="Content Placeholder 2"/>
          <p:cNvSpPr>
            <a:spLocks noGrp="1"/>
          </p:cNvSpPr>
          <p:nvPr>
            <p:ph idx="1"/>
          </p:nvPr>
        </p:nvSpPr>
        <p:spPr>
          <a:xfrm>
            <a:off x="1295401" y="2403567"/>
            <a:ext cx="9601196" cy="3827416"/>
          </a:xfrm>
        </p:spPr>
        <p:txBody>
          <a:bodyPr>
            <a:normAutofit fontScale="92500" lnSpcReduction="10000"/>
          </a:bodyPr>
          <a:lstStyle/>
          <a:p>
            <a:pPr marL="0" indent="0">
              <a:buNone/>
            </a:pPr>
            <a:r>
              <a:rPr lang="en-GB" dirty="0" smtClean="0"/>
              <a:t>Today I would like you to revise how to subtract using the column method.  This is a method we practised lots in class.  Remember it is very important to line up the numbers using the correct columns or your answers will be wrong.  Also it is important to remember you start at the right and work towards the left.  (The ones (units) column first).  </a:t>
            </a:r>
          </a:p>
          <a:p>
            <a:pPr marL="0" indent="0">
              <a:buNone/>
            </a:pPr>
            <a:r>
              <a:rPr lang="en-GB" dirty="0" smtClean="0"/>
              <a:t>e.g.</a:t>
            </a:r>
          </a:p>
          <a:p>
            <a:pPr marL="0" indent="0">
              <a:buNone/>
            </a:pPr>
            <a:r>
              <a:rPr lang="en-GB" dirty="0"/>
              <a:t>	</a:t>
            </a:r>
            <a:r>
              <a:rPr lang="en-GB" dirty="0" smtClean="0"/>
              <a:t> 152</a:t>
            </a:r>
          </a:p>
          <a:p>
            <a:pPr marL="0" indent="0">
              <a:buNone/>
            </a:pPr>
            <a:r>
              <a:rPr lang="en-GB" dirty="0"/>
              <a:t>	</a:t>
            </a:r>
            <a:r>
              <a:rPr lang="en-GB" dirty="0" smtClean="0"/>
              <a:t>-</a:t>
            </a:r>
            <a:r>
              <a:rPr lang="en-GB" u="sng" dirty="0" smtClean="0"/>
              <a:t>121</a:t>
            </a:r>
          </a:p>
          <a:p>
            <a:pPr marL="0" indent="0">
              <a:buNone/>
            </a:pPr>
            <a:r>
              <a:rPr lang="en-GB" dirty="0" smtClean="0"/>
              <a:t>As you can see the sum above has been lined up properly.  You are start with 2 – 1, then 5-2 and finish with 1-1.  The answer to the sum is 31.  </a:t>
            </a:r>
          </a:p>
          <a:p>
            <a:pPr marL="0" indent="0">
              <a:buNone/>
            </a:pPr>
            <a:endParaRPr lang="en-GB" dirty="0" smtClean="0"/>
          </a:p>
        </p:txBody>
      </p:sp>
      <p:cxnSp>
        <p:nvCxnSpPr>
          <p:cNvPr id="5" name="Straight Arrow Connector 4"/>
          <p:cNvCxnSpPr/>
          <p:nvPr/>
        </p:nvCxnSpPr>
        <p:spPr>
          <a:xfrm flipH="1">
            <a:off x="1933303" y="4193177"/>
            <a:ext cx="4180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968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Subtraction</a:t>
            </a:r>
            <a:endParaRPr lang="en-GB" dirty="0"/>
          </a:p>
        </p:txBody>
      </p:sp>
      <p:sp>
        <p:nvSpPr>
          <p:cNvPr id="3" name="Content Placeholder 2"/>
          <p:cNvSpPr>
            <a:spLocks noGrp="1"/>
          </p:cNvSpPr>
          <p:nvPr>
            <p:ph idx="1"/>
          </p:nvPr>
        </p:nvSpPr>
        <p:spPr/>
        <p:txBody>
          <a:bodyPr/>
          <a:lstStyle/>
          <a:p>
            <a:pPr marL="0" indent="0">
              <a:buNone/>
            </a:pPr>
            <a:r>
              <a:rPr lang="en-GB" dirty="0" smtClean="0"/>
              <a:t>Please click this </a:t>
            </a:r>
            <a:r>
              <a:rPr lang="en-GB" dirty="0" smtClean="0">
                <a:hlinkClick r:id="rId2"/>
              </a:rPr>
              <a:t>link</a:t>
            </a:r>
            <a:r>
              <a:rPr lang="en-GB" dirty="0" smtClean="0"/>
              <a:t> to watch some videos explaining subtraction using the column method.  </a:t>
            </a:r>
          </a:p>
          <a:p>
            <a:pPr marL="0" indent="0">
              <a:buNone/>
            </a:pPr>
            <a:endParaRPr lang="en-GB" dirty="0" smtClean="0"/>
          </a:p>
          <a:p>
            <a:pPr marL="0" indent="0">
              <a:buNone/>
            </a:pPr>
            <a:r>
              <a:rPr lang="en-GB" dirty="0" smtClean="0"/>
              <a:t>Now try some subtraction examples.  </a:t>
            </a:r>
            <a:endParaRPr lang="en-GB" dirty="0"/>
          </a:p>
        </p:txBody>
      </p:sp>
    </p:spTree>
    <p:extLst>
      <p:ext uri="{BB962C8B-B14F-4D97-AF65-F5344CB8AC3E}">
        <p14:creationId xmlns:p14="http://schemas.microsoft.com/office/powerpoint/2010/main" val="199947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4562476" y="549275"/>
            <a:ext cx="5554663" cy="2287588"/>
          </a:xfrm>
          <a:prstGeom prst="rect">
            <a:avLst/>
          </a:prstGeom>
          <a:gradFill rotWithShape="0">
            <a:gsLst>
              <a:gs pos="0">
                <a:srgbClr val="0066FF"/>
              </a:gs>
              <a:gs pos="100000">
                <a:srgbClr val="FF3300"/>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4800" b="1">
                <a:solidFill>
                  <a:srgbClr val="FFFF00"/>
                </a:solidFill>
                <a:latin typeface="Comic Sans MS" panose="030F0702030302020204" pitchFamily="66" charset="0"/>
              </a:rPr>
              <a:t>Three Digit</a:t>
            </a:r>
          </a:p>
          <a:p>
            <a:pPr algn="ctr"/>
            <a:r>
              <a:rPr lang="en-GB" altLang="en-US" sz="4800" b="1">
                <a:solidFill>
                  <a:srgbClr val="FFFF00"/>
                </a:solidFill>
                <a:latin typeface="Comic Sans MS" panose="030F0702030302020204" pitchFamily="66" charset="0"/>
              </a:rPr>
              <a:t>Take</a:t>
            </a:r>
          </a:p>
          <a:p>
            <a:pPr algn="ctr"/>
            <a:r>
              <a:rPr lang="en-GB" altLang="en-US" sz="4800" b="1">
                <a:solidFill>
                  <a:srgbClr val="FFFF00"/>
                </a:solidFill>
                <a:latin typeface="Comic Sans MS" panose="030F0702030302020204" pitchFamily="66" charset="0"/>
              </a:rPr>
              <a:t>Two Digit</a:t>
            </a:r>
            <a:endParaRPr lang="en-US" altLang="en-US" sz="3600" b="1">
              <a:solidFill>
                <a:srgbClr val="FFFF00"/>
              </a:solidFill>
              <a:latin typeface="Comic Sans MS" panose="030F0702030302020204" pitchFamily="66" charset="0"/>
            </a:endParaRPr>
          </a:p>
        </p:txBody>
      </p:sp>
      <p:sp>
        <p:nvSpPr>
          <p:cNvPr id="87043" name="Text Box 3"/>
          <p:cNvSpPr txBox="1">
            <a:spLocks noChangeArrowheads="1"/>
          </p:cNvSpPr>
          <p:nvPr/>
        </p:nvSpPr>
        <p:spPr bwMode="auto">
          <a:xfrm>
            <a:off x="2071689" y="3429000"/>
            <a:ext cx="804703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3200" b="1">
                <a:solidFill>
                  <a:schemeClr val="accent2"/>
                </a:solidFill>
                <a:latin typeface="Comic Sans MS" panose="030F0702030302020204" pitchFamily="66" charset="0"/>
              </a:rPr>
              <a:t>Find the difference between</a:t>
            </a:r>
          </a:p>
          <a:p>
            <a:pPr algn="ctr"/>
            <a:r>
              <a:rPr lang="en-GB" altLang="en-US" sz="3200" b="1">
                <a:solidFill>
                  <a:schemeClr val="accent2"/>
                </a:solidFill>
                <a:latin typeface="Comic Sans MS" panose="030F0702030302020204" pitchFamily="66" charset="0"/>
              </a:rPr>
              <a:t>the highlighted pairs of numbers</a:t>
            </a:r>
          </a:p>
          <a:p>
            <a:pPr algn="ctr"/>
            <a:r>
              <a:rPr lang="en-GB" altLang="en-US" sz="3200" b="1">
                <a:solidFill>
                  <a:schemeClr val="accent2"/>
                </a:solidFill>
                <a:latin typeface="Comic Sans MS" panose="030F0702030302020204" pitchFamily="66" charset="0"/>
              </a:rPr>
              <a:t>in each question. </a:t>
            </a:r>
            <a:endParaRPr lang="en-US" altLang="en-US" sz="3200" b="1">
              <a:solidFill>
                <a:schemeClr val="accent2"/>
              </a:solidFill>
              <a:latin typeface="Comic Sans MS" panose="030F0702030302020204" pitchFamily="66" charset="0"/>
            </a:endParaRPr>
          </a:p>
        </p:txBody>
      </p:sp>
      <p:sp>
        <p:nvSpPr>
          <p:cNvPr id="87044" name="Rectangle 4"/>
          <p:cNvSpPr>
            <a:spLocks noChangeArrowheads="1"/>
          </p:cNvSpPr>
          <p:nvPr/>
        </p:nvSpPr>
        <p:spPr bwMode="auto">
          <a:xfrm>
            <a:off x="1752600" y="196851"/>
            <a:ext cx="8686800" cy="206375"/>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7045" name="Rectangle 5"/>
          <p:cNvSpPr>
            <a:spLocks noChangeArrowheads="1"/>
          </p:cNvSpPr>
          <p:nvPr/>
        </p:nvSpPr>
        <p:spPr bwMode="auto">
          <a:xfrm>
            <a:off x="1752600" y="6442076"/>
            <a:ext cx="8686800" cy="2063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7046" name="Rectangle 6"/>
          <p:cNvSpPr>
            <a:spLocks noChangeArrowheads="1"/>
          </p:cNvSpPr>
          <p:nvPr/>
        </p:nvSpPr>
        <p:spPr bwMode="auto">
          <a:xfrm>
            <a:off x="1700213" y="196851"/>
            <a:ext cx="207962" cy="6454775"/>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7047" name="Rectangle 7"/>
          <p:cNvSpPr>
            <a:spLocks noChangeArrowheads="1"/>
          </p:cNvSpPr>
          <p:nvPr/>
        </p:nvSpPr>
        <p:spPr bwMode="auto">
          <a:xfrm>
            <a:off x="10293351" y="196851"/>
            <a:ext cx="207963" cy="6454775"/>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7048" name="Oval 8"/>
          <p:cNvSpPr>
            <a:spLocks noChangeArrowheads="1"/>
          </p:cNvSpPr>
          <p:nvPr/>
        </p:nvSpPr>
        <p:spPr bwMode="auto">
          <a:xfrm>
            <a:off x="2103438" y="542926"/>
            <a:ext cx="2144712" cy="2144713"/>
          </a:xfrm>
          <a:prstGeom prst="ellipse">
            <a:avLst/>
          </a:prstGeom>
          <a:gradFill rotWithShape="0">
            <a:gsLst>
              <a:gs pos="0">
                <a:srgbClr val="00FF00"/>
              </a:gs>
              <a:gs pos="50000">
                <a:srgbClr val="FFFF00"/>
              </a:gs>
              <a:gs pos="100000">
                <a:srgbClr val="00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7049" name="Text Box 9"/>
          <p:cNvSpPr txBox="1">
            <a:spLocks noChangeArrowheads="1"/>
          </p:cNvSpPr>
          <p:nvPr/>
        </p:nvSpPr>
        <p:spPr bwMode="auto">
          <a:xfrm>
            <a:off x="2081213" y="84139"/>
            <a:ext cx="2190750" cy="28352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18000">
                <a:solidFill>
                  <a:srgbClr val="0066FF"/>
                </a:solidFill>
                <a:latin typeface="Comic Sans MS" panose="030F0702030302020204" pitchFamily="66" charset="0"/>
              </a:rPr>
              <a:t>-</a:t>
            </a:r>
            <a:endParaRPr lang="en-US" altLang="en-US" sz="18000">
              <a:solidFill>
                <a:srgbClr val="0066FF"/>
              </a:solidFill>
              <a:latin typeface="Comic Sans MS" panose="030F0702030302020204" pitchFamily="66" charset="0"/>
            </a:endParaRPr>
          </a:p>
        </p:txBody>
      </p:sp>
    </p:spTree>
    <p:extLst>
      <p:ext uri="{BB962C8B-B14F-4D97-AF65-F5344CB8AC3E}">
        <p14:creationId xmlns:p14="http://schemas.microsoft.com/office/powerpoint/2010/main" val="3313720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704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87049"/>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8704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7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nimBg="1" autoUpdateAnimBg="0"/>
      <p:bldP spid="87043" grpId="0" autoUpdateAnimBg="0"/>
      <p:bldP spid="8704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3" name="AutoShape 13"/>
          <p:cNvSpPr>
            <a:spLocks noChangeArrowheads="1"/>
          </p:cNvSpPr>
          <p:nvPr/>
        </p:nvSpPr>
        <p:spPr bwMode="auto">
          <a:xfrm>
            <a:off x="1778001" y="192089"/>
            <a:ext cx="8634413" cy="6503987"/>
          </a:xfrm>
          <a:prstGeom prst="roundRect">
            <a:avLst>
              <a:gd name="adj" fmla="val 8389"/>
            </a:avLst>
          </a:prstGeom>
          <a:gradFill rotWithShape="1">
            <a:gsLst>
              <a:gs pos="0">
                <a:srgbClr val="FF3300"/>
              </a:gs>
              <a:gs pos="50000">
                <a:schemeClr val="bg2"/>
              </a:gs>
              <a:gs pos="100000">
                <a:srgbClr val="FF33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42" name="AutoShape 2"/>
          <p:cNvSpPr>
            <a:spLocks noChangeArrowheads="1"/>
          </p:cNvSpPr>
          <p:nvPr/>
        </p:nvSpPr>
        <p:spPr bwMode="auto">
          <a:xfrm>
            <a:off x="3489326" y="5227638"/>
            <a:ext cx="5211763" cy="1319212"/>
          </a:xfrm>
          <a:prstGeom prst="roundRect">
            <a:avLst>
              <a:gd name="adj" fmla="val 16667"/>
            </a:avLst>
          </a:prstGeom>
          <a:gradFill rotWithShape="1">
            <a:gsLst>
              <a:gs pos="0">
                <a:srgbClr val="00FF00"/>
              </a:gs>
              <a:gs pos="50000">
                <a:srgbClr val="FFFF00"/>
              </a:gs>
              <a:gs pos="100000">
                <a:srgbClr val="00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45" name="Text Box 5"/>
          <p:cNvSpPr txBox="1">
            <a:spLocks noChangeArrowheads="1"/>
          </p:cNvSpPr>
          <p:nvPr/>
        </p:nvSpPr>
        <p:spPr bwMode="auto">
          <a:xfrm>
            <a:off x="3028950" y="5154614"/>
            <a:ext cx="61341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9000" b="1">
                <a:solidFill>
                  <a:srgbClr val="FF3300"/>
                </a:solidFill>
                <a:latin typeface="Comic Sans MS" panose="030F0702030302020204" pitchFamily="66" charset="0"/>
              </a:rPr>
              <a:t>215</a:t>
            </a:r>
            <a:endParaRPr lang="en-US" altLang="en-US" sz="9000" b="1">
              <a:solidFill>
                <a:srgbClr val="FF3300"/>
              </a:solidFill>
              <a:latin typeface="Comic Sans MS" panose="030F0702030302020204" pitchFamily="66" charset="0"/>
            </a:endParaRPr>
          </a:p>
        </p:txBody>
      </p:sp>
      <p:sp>
        <p:nvSpPr>
          <p:cNvPr id="61452" name="AutoShape 12"/>
          <p:cNvSpPr>
            <a:spLocks noChangeArrowheads="1"/>
          </p:cNvSpPr>
          <p:nvPr/>
        </p:nvSpPr>
        <p:spPr bwMode="auto">
          <a:xfrm>
            <a:off x="2016126" y="388938"/>
            <a:ext cx="3667125" cy="4741862"/>
          </a:xfrm>
          <a:prstGeom prst="roundRect">
            <a:avLst>
              <a:gd name="adj" fmla="val 11917"/>
            </a:avLst>
          </a:prstGeom>
          <a:gradFill rotWithShape="1">
            <a:gsLst>
              <a:gs pos="0">
                <a:srgbClr val="FFFF00"/>
              </a:gs>
              <a:gs pos="50000">
                <a:schemeClr val="bg1"/>
              </a:gs>
              <a:gs pos="100000">
                <a:srgbClr val="FF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54" name="AutoShape 14"/>
          <p:cNvSpPr>
            <a:spLocks noChangeArrowheads="1"/>
          </p:cNvSpPr>
          <p:nvPr/>
        </p:nvSpPr>
        <p:spPr bwMode="auto">
          <a:xfrm>
            <a:off x="6508751" y="388938"/>
            <a:ext cx="3667125" cy="4741862"/>
          </a:xfrm>
          <a:prstGeom prst="roundRect">
            <a:avLst>
              <a:gd name="adj" fmla="val 11917"/>
            </a:avLst>
          </a:prstGeom>
          <a:gradFill rotWithShape="1">
            <a:gsLst>
              <a:gs pos="0">
                <a:srgbClr val="FFFF00"/>
              </a:gs>
              <a:gs pos="50000">
                <a:schemeClr val="bg1"/>
              </a:gs>
              <a:gs pos="100000">
                <a:srgbClr val="FF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49" name="Text Box 9"/>
          <p:cNvSpPr txBox="1">
            <a:spLocks noChangeArrowheads="1"/>
          </p:cNvSpPr>
          <p:nvPr/>
        </p:nvSpPr>
        <p:spPr bwMode="auto">
          <a:xfrm>
            <a:off x="2822576" y="428626"/>
            <a:ext cx="20542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5000" b="1">
                <a:solidFill>
                  <a:schemeClr val="accent2"/>
                </a:solidFill>
                <a:latin typeface="Comic Sans MS" panose="030F0702030302020204" pitchFamily="66" charset="0"/>
              </a:rPr>
              <a:t>264</a:t>
            </a:r>
          </a:p>
          <a:p>
            <a:pPr algn="ctr"/>
            <a:r>
              <a:rPr lang="en-GB" altLang="en-US" sz="5000" b="1">
                <a:solidFill>
                  <a:schemeClr val="accent2"/>
                </a:solidFill>
                <a:latin typeface="Comic Sans MS" panose="030F0702030302020204" pitchFamily="66" charset="0"/>
              </a:rPr>
              <a:t>486</a:t>
            </a:r>
          </a:p>
          <a:p>
            <a:pPr algn="ctr"/>
            <a:r>
              <a:rPr lang="en-GB" altLang="en-US" sz="5000" b="1">
                <a:solidFill>
                  <a:schemeClr val="accent2"/>
                </a:solidFill>
                <a:latin typeface="Comic Sans MS" panose="030F0702030302020204" pitchFamily="66" charset="0"/>
              </a:rPr>
              <a:t>589</a:t>
            </a:r>
          </a:p>
          <a:p>
            <a:pPr algn="ctr"/>
            <a:r>
              <a:rPr lang="en-GB" altLang="en-US" sz="5000" b="1">
                <a:solidFill>
                  <a:schemeClr val="accent2"/>
                </a:solidFill>
                <a:latin typeface="Comic Sans MS" panose="030F0702030302020204" pitchFamily="66" charset="0"/>
              </a:rPr>
              <a:t>793</a:t>
            </a:r>
          </a:p>
          <a:p>
            <a:pPr algn="ctr"/>
            <a:r>
              <a:rPr lang="en-GB" altLang="en-US" sz="5000" b="1">
                <a:solidFill>
                  <a:schemeClr val="accent2"/>
                </a:solidFill>
                <a:latin typeface="Comic Sans MS" panose="030F0702030302020204" pitchFamily="66" charset="0"/>
              </a:rPr>
              <a:t>812</a:t>
            </a:r>
          </a:p>
          <a:p>
            <a:pPr algn="ctr"/>
            <a:r>
              <a:rPr lang="en-GB" altLang="en-US" sz="5000" b="1">
                <a:solidFill>
                  <a:schemeClr val="accent2"/>
                </a:solidFill>
                <a:latin typeface="Comic Sans MS" panose="030F0702030302020204" pitchFamily="66" charset="0"/>
              </a:rPr>
              <a:t>965</a:t>
            </a:r>
            <a:endParaRPr lang="en-US" altLang="en-US" sz="5000" b="1">
              <a:solidFill>
                <a:schemeClr val="accent2"/>
              </a:solidFill>
              <a:latin typeface="Comic Sans MS" panose="030F0702030302020204" pitchFamily="66" charset="0"/>
            </a:endParaRPr>
          </a:p>
        </p:txBody>
      </p:sp>
      <p:sp>
        <p:nvSpPr>
          <p:cNvPr id="61456" name="Text Box 16"/>
          <p:cNvSpPr txBox="1">
            <a:spLocks noChangeArrowheads="1"/>
          </p:cNvSpPr>
          <p:nvPr/>
        </p:nvSpPr>
        <p:spPr bwMode="auto">
          <a:xfrm>
            <a:off x="6934201" y="428626"/>
            <a:ext cx="28162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5000" b="1">
                <a:solidFill>
                  <a:schemeClr val="accent2"/>
                </a:solidFill>
                <a:latin typeface="Comic Sans MS" panose="030F0702030302020204" pitchFamily="66" charset="0"/>
              </a:rPr>
              <a:t>37</a:t>
            </a:r>
          </a:p>
          <a:p>
            <a:pPr algn="ctr"/>
            <a:r>
              <a:rPr lang="en-GB" altLang="en-US" sz="5000" b="1">
                <a:solidFill>
                  <a:schemeClr val="accent2"/>
                </a:solidFill>
                <a:latin typeface="Comic Sans MS" panose="030F0702030302020204" pitchFamily="66" charset="0"/>
              </a:rPr>
              <a:t>42</a:t>
            </a:r>
          </a:p>
          <a:p>
            <a:pPr algn="ctr"/>
            <a:r>
              <a:rPr lang="en-GB" altLang="en-US" sz="5000" b="1">
                <a:solidFill>
                  <a:schemeClr val="accent2"/>
                </a:solidFill>
                <a:latin typeface="Comic Sans MS" panose="030F0702030302020204" pitchFamily="66" charset="0"/>
              </a:rPr>
              <a:t>49</a:t>
            </a:r>
          </a:p>
          <a:p>
            <a:pPr algn="ctr"/>
            <a:r>
              <a:rPr lang="en-GB" altLang="en-US" sz="5000" b="1">
                <a:solidFill>
                  <a:schemeClr val="accent2"/>
                </a:solidFill>
                <a:latin typeface="Comic Sans MS" panose="030F0702030302020204" pitchFamily="66" charset="0"/>
              </a:rPr>
              <a:t>67</a:t>
            </a:r>
          </a:p>
          <a:p>
            <a:pPr algn="ctr"/>
            <a:r>
              <a:rPr lang="en-GB" altLang="en-US" sz="5000" b="1">
                <a:solidFill>
                  <a:schemeClr val="accent2"/>
                </a:solidFill>
                <a:latin typeface="Comic Sans MS" panose="030F0702030302020204" pitchFamily="66" charset="0"/>
              </a:rPr>
              <a:t>86</a:t>
            </a:r>
          </a:p>
          <a:p>
            <a:pPr algn="ctr"/>
            <a:r>
              <a:rPr lang="en-GB" altLang="en-US" sz="5000" b="1">
                <a:solidFill>
                  <a:schemeClr val="accent2"/>
                </a:solidFill>
                <a:latin typeface="Comic Sans MS" panose="030F0702030302020204" pitchFamily="66" charset="0"/>
              </a:rPr>
              <a:t>92</a:t>
            </a:r>
            <a:endParaRPr lang="en-US" altLang="en-US" sz="5000" b="1">
              <a:solidFill>
                <a:schemeClr val="accent2"/>
              </a:solidFill>
              <a:latin typeface="Comic Sans MS" panose="030F0702030302020204" pitchFamily="66" charset="0"/>
            </a:endParaRPr>
          </a:p>
        </p:txBody>
      </p:sp>
      <p:grpSp>
        <p:nvGrpSpPr>
          <p:cNvPr id="61460" name="Group 20"/>
          <p:cNvGrpSpPr>
            <a:grpSpLocks/>
          </p:cNvGrpSpPr>
          <p:nvPr/>
        </p:nvGrpSpPr>
        <p:grpSpPr bwMode="auto">
          <a:xfrm>
            <a:off x="2217738" y="504825"/>
            <a:ext cx="3263900" cy="660400"/>
            <a:chOff x="472" y="1764"/>
            <a:chExt cx="2056" cy="416"/>
          </a:xfrm>
        </p:grpSpPr>
        <p:sp>
          <p:nvSpPr>
            <p:cNvPr id="61457" name="Rectangle 17"/>
            <p:cNvSpPr>
              <a:spLocks noChangeArrowheads="1"/>
            </p:cNvSpPr>
            <p:nvPr/>
          </p:nvSpPr>
          <p:spPr bwMode="auto">
            <a:xfrm>
              <a:off x="992" y="1764"/>
              <a:ext cx="1016" cy="416"/>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58" name="AutoShape 18"/>
            <p:cNvSpPr>
              <a:spLocks noChangeArrowheads="1"/>
            </p:cNvSpPr>
            <p:nvPr/>
          </p:nvSpPr>
          <p:spPr bwMode="auto">
            <a:xfrm>
              <a:off x="472"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59" name="AutoShape 19"/>
            <p:cNvSpPr>
              <a:spLocks noChangeArrowheads="1"/>
            </p:cNvSpPr>
            <p:nvPr/>
          </p:nvSpPr>
          <p:spPr bwMode="auto">
            <a:xfrm rot="10800000">
              <a:off x="2056"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61495" name="Group 55"/>
          <p:cNvGrpSpPr>
            <a:grpSpLocks/>
          </p:cNvGrpSpPr>
          <p:nvPr/>
        </p:nvGrpSpPr>
        <p:grpSpPr bwMode="auto">
          <a:xfrm>
            <a:off x="6704013" y="2028825"/>
            <a:ext cx="3263900" cy="660400"/>
            <a:chOff x="472" y="1764"/>
            <a:chExt cx="2056" cy="416"/>
          </a:xfrm>
        </p:grpSpPr>
        <p:sp>
          <p:nvSpPr>
            <p:cNvPr id="61496" name="Rectangle 56"/>
            <p:cNvSpPr>
              <a:spLocks noChangeArrowheads="1"/>
            </p:cNvSpPr>
            <p:nvPr/>
          </p:nvSpPr>
          <p:spPr bwMode="auto">
            <a:xfrm>
              <a:off x="992" y="1764"/>
              <a:ext cx="1016" cy="416"/>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97" name="AutoShape 57"/>
            <p:cNvSpPr>
              <a:spLocks noChangeArrowheads="1"/>
            </p:cNvSpPr>
            <p:nvPr/>
          </p:nvSpPr>
          <p:spPr bwMode="auto">
            <a:xfrm>
              <a:off x="472"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98" name="AutoShape 58"/>
            <p:cNvSpPr>
              <a:spLocks noChangeArrowheads="1"/>
            </p:cNvSpPr>
            <p:nvPr/>
          </p:nvSpPr>
          <p:spPr bwMode="auto">
            <a:xfrm rot="10800000">
              <a:off x="2056"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61511" name="Group 71"/>
          <p:cNvGrpSpPr>
            <a:grpSpLocks/>
          </p:cNvGrpSpPr>
          <p:nvPr/>
        </p:nvGrpSpPr>
        <p:grpSpPr bwMode="auto">
          <a:xfrm>
            <a:off x="3003550" y="5397500"/>
            <a:ext cx="6184900" cy="990600"/>
            <a:chOff x="944" y="3400"/>
            <a:chExt cx="3896" cy="624"/>
          </a:xfrm>
        </p:grpSpPr>
        <p:sp>
          <p:nvSpPr>
            <p:cNvPr id="61509" name="Oval 69"/>
            <p:cNvSpPr>
              <a:spLocks noChangeArrowheads="1"/>
            </p:cNvSpPr>
            <p:nvPr/>
          </p:nvSpPr>
          <p:spPr bwMode="auto">
            <a:xfrm>
              <a:off x="944" y="3400"/>
              <a:ext cx="624" cy="62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sp>
          <p:nvSpPr>
            <p:cNvPr id="61510" name="Oval 70"/>
            <p:cNvSpPr>
              <a:spLocks noChangeArrowheads="1"/>
            </p:cNvSpPr>
            <p:nvPr/>
          </p:nvSpPr>
          <p:spPr bwMode="auto">
            <a:xfrm>
              <a:off x="4216" y="3400"/>
              <a:ext cx="624" cy="62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grpSp>
    </p:spTree>
    <p:extLst>
      <p:ext uri="{BB962C8B-B14F-4D97-AF65-F5344CB8AC3E}">
        <p14:creationId xmlns:p14="http://schemas.microsoft.com/office/powerpoint/2010/main" val="2910400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61460"/>
                                        </p:tgtEl>
                                        <p:attrNameLst>
                                          <p:attrName>style.visibility</p:attrName>
                                        </p:attrNameLst>
                                      </p:cBhvr>
                                      <p:to>
                                        <p:strVal val="visible"/>
                                      </p:to>
                                    </p:set>
                                    <p:animEffect transition="in" filter="randombar(horizontal)">
                                      <p:cBhvr>
                                        <p:cTn id="7" dur="500"/>
                                        <p:tgtEl>
                                          <p:spTgt spid="61460"/>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61495"/>
                                        </p:tgtEl>
                                        <p:attrNameLst>
                                          <p:attrName>style.visibility</p:attrName>
                                        </p:attrNameLst>
                                      </p:cBhvr>
                                      <p:to>
                                        <p:strVal val="visible"/>
                                      </p:to>
                                    </p:set>
                                    <p:animEffect transition="in" filter="randombar(horizontal)">
                                      <p:cBhvr>
                                        <p:cTn id="11" dur="500"/>
                                        <p:tgtEl>
                                          <p:spTgt spid="6149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61445"/>
                                        </p:tgtEl>
                                        <p:attrNameLst>
                                          <p:attrName>style.visibility</p:attrName>
                                        </p:attrNameLst>
                                      </p:cBhvr>
                                      <p:to>
                                        <p:strVal val="visible"/>
                                      </p:to>
                                    </p:set>
                                    <p:anim calcmode="lin" valueType="num">
                                      <p:cBhvr>
                                        <p:cTn id="16" dur="500" fill="hold"/>
                                        <p:tgtEl>
                                          <p:spTgt spid="61445"/>
                                        </p:tgtEl>
                                        <p:attrNameLst>
                                          <p:attrName>ppt_w</p:attrName>
                                        </p:attrNameLst>
                                      </p:cBhvr>
                                      <p:tavLst>
                                        <p:tav tm="0">
                                          <p:val>
                                            <p:fltVal val="0"/>
                                          </p:val>
                                        </p:tav>
                                        <p:tav tm="100000">
                                          <p:val>
                                            <p:strVal val="#ppt_w"/>
                                          </p:val>
                                        </p:tav>
                                      </p:tavLst>
                                    </p:anim>
                                    <p:anim calcmode="lin" valueType="num">
                                      <p:cBhvr>
                                        <p:cTn id="17" dur="500" fill="hold"/>
                                        <p:tgtEl>
                                          <p:spTgt spid="614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AutoShape 2"/>
          <p:cNvSpPr>
            <a:spLocks noChangeArrowheads="1"/>
          </p:cNvSpPr>
          <p:nvPr/>
        </p:nvSpPr>
        <p:spPr bwMode="auto">
          <a:xfrm>
            <a:off x="1778001" y="192089"/>
            <a:ext cx="8634413" cy="6503987"/>
          </a:xfrm>
          <a:prstGeom prst="roundRect">
            <a:avLst>
              <a:gd name="adj" fmla="val 8389"/>
            </a:avLst>
          </a:prstGeom>
          <a:gradFill rotWithShape="1">
            <a:gsLst>
              <a:gs pos="0">
                <a:srgbClr val="FF3300"/>
              </a:gs>
              <a:gs pos="50000">
                <a:schemeClr val="bg2"/>
              </a:gs>
              <a:gs pos="100000">
                <a:srgbClr val="FF33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9091" name="AutoShape 3"/>
          <p:cNvSpPr>
            <a:spLocks noChangeArrowheads="1"/>
          </p:cNvSpPr>
          <p:nvPr/>
        </p:nvSpPr>
        <p:spPr bwMode="auto">
          <a:xfrm>
            <a:off x="3489326" y="5227638"/>
            <a:ext cx="5211763" cy="1319212"/>
          </a:xfrm>
          <a:prstGeom prst="roundRect">
            <a:avLst>
              <a:gd name="adj" fmla="val 16667"/>
            </a:avLst>
          </a:prstGeom>
          <a:gradFill rotWithShape="1">
            <a:gsLst>
              <a:gs pos="0">
                <a:srgbClr val="00FF00"/>
              </a:gs>
              <a:gs pos="50000">
                <a:srgbClr val="FFFF00"/>
              </a:gs>
              <a:gs pos="100000">
                <a:srgbClr val="00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9092" name="Text Box 4"/>
          <p:cNvSpPr txBox="1">
            <a:spLocks noChangeArrowheads="1"/>
          </p:cNvSpPr>
          <p:nvPr/>
        </p:nvSpPr>
        <p:spPr bwMode="auto">
          <a:xfrm>
            <a:off x="3028950" y="5154614"/>
            <a:ext cx="61341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9000" b="1">
                <a:solidFill>
                  <a:srgbClr val="FF3300"/>
                </a:solidFill>
                <a:latin typeface="Comic Sans MS" panose="030F0702030302020204" pitchFamily="66" charset="0"/>
              </a:rPr>
              <a:t>879</a:t>
            </a:r>
            <a:endParaRPr lang="en-US" altLang="en-US" sz="9000" b="1">
              <a:solidFill>
                <a:srgbClr val="FF3300"/>
              </a:solidFill>
              <a:latin typeface="Comic Sans MS" panose="030F0702030302020204" pitchFamily="66" charset="0"/>
            </a:endParaRPr>
          </a:p>
        </p:txBody>
      </p:sp>
      <p:sp>
        <p:nvSpPr>
          <p:cNvPr id="89093" name="AutoShape 5"/>
          <p:cNvSpPr>
            <a:spLocks noChangeArrowheads="1"/>
          </p:cNvSpPr>
          <p:nvPr/>
        </p:nvSpPr>
        <p:spPr bwMode="auto">
          <a:xfrm>
            <a:off x="2016126" y="388938"/>
            <a:ext cx="3667125" cy="4741862"/>
          </a:xfrm>
          <a:prstGeom prst="roundRect">
            <a:avLst>
              <a:gd name="adj" fmla="val 11917"/>
            </a:avLst>
          </a:prstGeom>
          <a:gradFill rotWithShape="1">
            <a:gsLst>
              <a:gs pos="0">
                <a:srgbClr val="FFFF00"/>
              </a:gs>
              <a:gs pos="50000">
                <a:schemeClr val="bg1"/>
              </a:gs>
              <a:gs pos="100000">
                <a:srgbClr val="FF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9094" name="AutoShape 6"/>
          <p:cNvSpPr>
            <a:spLocks noChangeArrowheads="1"/>
          </p:cNvSpPr>
          <p:nvPr/>
        </p:nvSpPr>
        <p:spPr bwMode="auto">
          <a:xfrm>
            <a:off x="6508751" y="388938"/>
            <a:ext cx="3667125" cy="4741862"/>
          </a:xfrm>
          <a:prstGeom prst="roundRect">
            <a:avLst>
              <a:gd name="adj" fmla="val 11917"/>
            </a:avLst>
          </a:prstGeom>
          <a:gradFill rotWithShape="1">
            <a:gsLst>
              <a:gs pos="0">
                <a:srgbClr val="FFFF00"/>
              </a:gs>
              <a:gs pos="50000">
                <a:schemeClr val="bg1"/>
              </a:gs>
              <a:gs pos="100000">
                <a:srgbClr val="FF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9095" name="Text Box 7"/>
          <p:cNvSpPr txBox="1">
            <a:spLocks noChangeArrowheads="1"/>
          </p:cNvSpPr>
          <p:nvPr/>
        </p:nvSpPr>
        <p:spPr bwMode="auto">
          <a:xfrm>
            <a:off x="2822576" y="428626"/>
            <a:ext cx="20542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5000" b="1">
                <a:solidFill>
                  <a:schemeClr val="accent2"/>
                </a:solidFill>
                <a:latin typeface="Comic Sans MS" panose="030F0702030302020204" pitchFamily="66" charset="0"/>
              </a:rPr>
              <a:t>264</a:t>
            </a:r>
          </a:p>
          <a:p>
            <a:pPr algn="ctr"/>
            <a:r>
              <a:rPr lang="en-GB" altLang="en-US" sz="5000" b="1">
                <a:solidFill>
                  <a:schemeClr val="accent2"/>
                </a:solidFill>
                <a:latin typeface="Comic Sans MS" panose="030F0702030302020204" pitchFamily="66" charset="0"/>
              </a:rPr>
              <a:t>486</a:t>
            </a:r>
          </a:p>
          <a:p>
            <a:pPr algn="ctr"/>
            <a:r>
              <a:rPr lang="en-GB" altLang="en-US" sz="5000" b="1">
                <a:solidFill>
                  <a:schemeClr val="accent2"/>
                </a:solidFill>
                <a:latin typeface="Comic Sans MS" panose="030F0702030302020204" pitchFamily="66" charset="0"/>
              </a:rPr>
              <a:t>589</a:t>
            </a:r>
          </a:p>
          <a:p>
            <a:pPr algn="ctr"/>
            <a:r>
              <a:rPr lang="en-GB" altLang="en-US" sz="5000" b="1">
                <a:solidFill>
                  <a:schemeClr val="accent2"/>
                </a:solidFill>
                <a:latin typeface="Comic Sans MS" panose="030F0702030302020204" pitchFamily="66" charset="0"/>
              </a:rPr>
              <a:t>793</a:t>
            </a:r>
          </a:p>
          <a:p>
            <a:pPr algn="ctr"/>
            <a:r>
              <a:rPr lang="en-GB" altLang="en-US" sz="5000" b="1">
                <a:solidFill>
                  <a:schemeClr val="accent2"/>
                </a:solidFill>
                <a:latin typeface="Comic Sans MS" panose="030F0702030302020204" pitchFamily="66" charset="0"/>
              </a:rPr>
              <a:t>812</a:t>
            </a:r>
          </a:p>
          <a:p>
            <a:pPr algn="ctr"/>
            <a:r>
              <a:rPr lang="en-GB" altLang="en-US" sz="5000" b="1">
                <a:solidFill>
                  <a:schemeClr val="accent2"/>
                </a:solidFill>
                <a:latin typeface="Comic Sans MS" panose="030F0702030302020204" pitchFamily="66" charset="0"/>
              </a:rPr>
              <a:t>965</a:t>
            </a:r>
            <a:endParaRPr lang="en-US" altLang="en-US" sz="5000" b="1">
              <a:solidFill>
                <a:schemeClr val="accent2"/>
              </a:solidFill>
              <a:latin typeface="Comic Sans MS" panose="030F0702030302020204" pitchFamily="66" charset="0"/>
            </a:endParaRPr>
          </a:p>
        </p:txBody>
      </p:sp>
      <p:sp>
        <p:nvSpPr>
          <p:cNvPr id="89096" name="Text Box 8"/>
          <p:cNvSpPr txBox="1">
            <a:spLocks noChangeArrowheads="1"/>
          </p:cNvSpPr>
          <p:nvPr/>
        </p:nvSpPr>
        <p:spPr bwMode="auto">
          <a:xfrm>
            <a:off x="6934201" y="428626"/>
            <a:ext cx="28162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5000" b="1">
                <a:solidFill>
                  <a:schemeClr val="accent2"/>
                </a:solidFill>
                <a:latin typeface="Comic Sans MS" panose="030F0702030302020204" pitchFamily="66" charset="0"/>
              </a:rPr>
              <a:t>37</a:t>
            </a:r>
          </a:p>
          <a:p>
            <a:pPr algn="ctr"/>
            <a:r>
              <a:rPr lang="en-GB" altLang="en-US" sz="5000" b="1">
                <a:solidFill>
                  <a:schemeClr val="accent2"/>
                </a:solidFill>
                <a:latin typeface="Comic Sans MS" panose="030F0702030302020204" pitchFamily="66" charset="0"/>
              </a:rPr>
              <a:t>42</a:t>
            </a:r>
          </a:p>
          <a:p>
            <a:pPr algn="ctr"/>
            <a:r>
              <a:rPr lang="en-GB" altLang="en-US" sz="5000" b="1">
                <a:solidFill>
                  <a:schemeClr val="accent2"/>
                </a:solidFill>
                <a:latin typeface="Comic Sans MS" panose="030F0702030302020204" pitchFamily="66" charset="0"/>
              </a:rPr>
              <a:t>49</a:t>
            </a:r>
          </a:p>
          <a:p>
            <a:pPr algn="ctr"/>
            <a:r>
              <a:rPr lang="en-GB" altLang="en-US" sz="5000" b="1">
                <a:solidFill>
                  <a:schemeClr val="accent2"/>
                </a:solidFill>
                <a:latin typeface="Comic Sans MS" panose="030F0702030302020204" pitchFamily="66" charset="0"/>
              </a:rPr>
              <a:t>67</a:t>
            </a:r>
          </a:p>
          <a:p>
            <a:pPr algn="ctr"/>
            <a:r>
              <a:rPr lang="en-GB" altLang="en-US" sz="5000" b="1">
                <a:solidFill>
                  <a:schemeClr val="accent2"/>
                </a:solidFill>
                <a:latin typeface="Comic Sans MS" panose="030F0702030302020204" pitchFamily="66" charset="0"/>
              </a:rPr>
              <a:t>86</a:t>
            </a:r>
          </a:p>
          <a:p>
            <a:pPr algn="ctr"/>
            <a:r>
              <a:rPr lang="en-GB" altLang="en-US" sz="5000" b="1">
                <a:solidFill>
                  <a:schemeClr val="accent2"/>
                </a:solidFill>
                <a:latin typeface="Comic Sans MS" panose="030F0702030302020204" pitchFamily="66" charset="0"/>
              </a:rPr>
              <a:t>92</a:t>
            </a:r>
            <a:endParaRPr lang="en-US" altLang="en-US" sz="5000" b="1">
              <a:solidFill>
                <a:schemeClr val="accent2"/>
              </a:solidFill>
              <a:latin typeface="Comic Sans MS" panose="030F0702030302020204" pitchFamily="66" charset="0"/>
            </a:endParaRPr>
          </a:p>
        </p:txBody>
      </p:sp>
      <p:grpSp>
        <p:nvGrpSpPr>
          <p:cNvPr id="89101" name="Group 13"/>
          <p:cNvGrpSpPr>
            <a:grpSpLocks/>
          </p:cNvGrpSpPr>
          <p:nvPr/>
        </p:nvGrpSpPr>
        <p:grpSpPr bwMode="auto">
          <a:xfrm>
            <a:off x="2230438" y="4314825"/>
            <a:ext cx="3263900" cy="660400"/>
            <a:chOff x="472" y="1764"/>
            <a:chExt cx="2056" cy="416"/>
          </a:xfrm>
        </p:grpSpPr>
        <p:sp>
          <p:nvSpPr>
            <p:cNvPr id="89102" name="Rectangle 14"/>
            <p:cNvSpPr>
              <a:spLocks noChangeArrowheads="1"/>
            </p:cNvSpPr>
            <p:nvPr/>
          </p:nvSpPr>
          <p:spPr bwMode="auto">
            <a:xfrm>
              <a:off x="992" y="1764"/>
              <a:ext cx="1016" cy="416"/>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9103" name="AutoShape 15"/>
            <p:cNvSpPr>
              <a:spLocks noChangeArrowheads="1"/>
            </p:cNvSpPr>
            <p:nvPr/>
          </p:nvSpPr>
          <p:spPr bwMode="auto">
            <a:xfrm>
              <a:off x="472"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9104" name="AutoShape 16"/>
            <p:cNvSpPr>
              <a:spLocks noChangeArrowheads="1"/>
            </p:cNvSpPr>
            <p:nvPr/>
          </p:nvSpPr>
          <p:spPr bwMode="auto">
            <a:xfrm rot="10800000">
              <a:off x="2056"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89141" name="Group 53"/>
          <p:cNvGrpSpPr>
            <a:grpSpLocks/>
          </p:cNvGrpSpPr>
          <p:nvPr/>
        </p:nvGrpSpPr>
        <p:grpSpPr bwMode="auto">
          <a:xfrm>
            <a:off x="6704013" y="3552825"/>
            <a:ext cx="3263900" cy="660400"/>
            <a:chOff x="472" y="1764"/>
            <a:chExt cx="2056" cy="416"/>
          </a:xfrm>
        </p:grpSpPr>
        <p:sp>
          <p:nvSpPr>
            <p:cNvPr id="89142" name="Rectangle 54"/>
            <p:cNvSpPr>
              <a:spLocks noChangeArrowheads="1"/>
            </p:cNvSpPr>
            <p:nvPr/>
          </p:nvSpPr>
          <p:spPr bwMode="auto">
            <a:xfrm>
              <a:off x="992" y="1764"/>
              <a:ext cx="1016" cy="416"/>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9143" name="AutoShape 55"/>
            <p:cNvSpPr>
              <a:spLocks noChangeArrowheads="1"/>
            </p:cNvSpPr>
            <p:nvPr/>
          </p:nvSpPr>
          <p:spPr bwMode="auto">
            <a:xfrm>
              <a:off x="472"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9144" name="AutoShape 56"/>
            <p:cNvSpPr>
              <a:spLocks noChangeArrowheads="1"/>
            </p:cNvSpPr>
            <p:nvPr/>
          </p:nvSpPr>
          <p:spPr bwMode="auto">
            <a:xfrm rot="10800000">
              <a:off x="2056"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89145" name="Group 57"/>
          <p:cNvGrpSpPr>
            <a:grpSpLocks/>
          </p:cNvGrpSpPr>
          <p:nvPr/>
        </p:nvGrpSpPr>
        <p:grpSpPr bwMode="auto">
          <a:xfrm>
            <a:off x="3003550" y="5397500"/>
            <a:ext cx="6184900" cy="990600"/>
            <a:chOff x="944" y="3400"/>
            <a:chExt cx="3896" cy="624"/>
          </a:xfrm>
        </p:grpSpPr>
        <p:sp>
          <p:nvSpPr>
            <p:cNvPr id="89146" name="Oval 58"/>
            <p:cNvSpPr>
              <a:spLocks noChangeArrowheads="1"/>
            </p:cNvSpPr>
            <p:nvPr/>
          </p:nvSpPr>
          <p:spPr bwMode="auto">
            <a:xfrm>
              <a:off x="944" y="3400"/>
              <a:ext cx="624" cy="62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sp>
          <p:nvSpPr>
            <p:cNvPr id="89147" name="Oval 59"/>
            <p:cNvSpPr>
              <a:spLocks noChangeArrowheads="1"/>
            </p:cNvSpPr>
            <p:nvPr/>
          </p:nvSpPr>
          <p:spPr bwMode="auto">
            <a:xfrm>
              <a:off x="4216" y="3400"/>
              <a:ext cx="624" cy="62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grpSp>
    </p:spTree>
    <p:extLst>
      <p:ext uri="{BB962C8B-B14F-4D97-AF65-F5344CB8AC3E}">
        <p14:creationId xmlns:p14="http://schemas.microsoft.com/office/powerpoint/2010/main" val="1321847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89101"/>
                                        </p:tgtEl>
                                        <p:attrNameLst>
                                          <p:attrName>style.visibility</p:attrName>
                                        </p:attrNameLst>
                                      </p:cBhvr>
                                      <p:to>
                                        <p:strVal val="visible"/>
                                      </p:to>
                                    </p:set>
                                    <p:animEffect transition="in" filter="randombar(horizontal)">
                                      <p:cBhvr>
                                        <p:cTn id="7" dur="500"/>
                                        <p:tgtEl>
                                          <p:spTgt spid="89101"/>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89141"/>
                                        </p:tgtEl>
                                        <p:attrNameLst>
                                          <p:attrName>style.visibility</p:attrName>
                                        </p:attrNameLst>
                                      </p:cBhvr>
                                      <p:to>
                                        <p:strVal val="visible"/>
                                      </p:to>
                                    </p:set>
                                    <p:animEffect transition="in" filter="randombar(horizontal)">
                                      <p:cBhvr>
                                        <p:cTn id="11" dur="500"/>
                                        <p:tgtEl>
                                          <p:spTgt spid="8914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89092"/>
                                        </p:tgtEl>
                                        <p:attrNameLst>
                                          <p:attrName>style.visibility</p:attrName>
                                        </p:attrNameLst>
                                      </p:cBhvr>
                                      <p:to>
                                        <p:strVal val="visible"/>
                                      </p:to>
                                    </p:set>
                                    <p:anim calcmode="lin" valueType="num">
                                      <p:cBhvr>
                                        <p:cTn id="16" dur="500" fill="hold"/>
                                        <p:tgtEl>
                                          <p:spTgt spid="89092"/>
                                        </p:tgtEl>
                                        <p:attrNameLst>
                                          <p:attrName>ppt_w</p:attrName>
                                        </p:attrNameLst>
                                      </p:cBhvr>
                                      <p:tavLst>
                                        <p:tav tm="0">
                                          <p:val>
                                            <p:fltVal val="0"/>
                                          </p:val>
                                        </p:tav>
                                        <p:tav tm="100000">
                                          <p:val>
                                            <p:strVal val="#ppt_w"/>
                                          </p:val>
                                        </p:tav>
                                      </p:tavLst>
                                    </p:anim>
                                    <p:anim calcmode="lin" valueType="num">
                                      <p:cBhvr>
                                        <p:cTn id="17" dur="500" fill="hold"/>
                                        <p:tgtEl>
                                          <p:spTgt spid="890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AutoShape 2"/>
          <p:cNvSpPr>
            <a:spLocks noChangeArrowheads="1"/>
          </p:cNvSpPr>
          <p:nvPr/>
        </p:nvSpPr>
        <p:spPr bwMode="auto">
          <a:xfrm>
            <a:off x="1778001" y="192089"/>
            <a:ext cx="8634413" cy="6503987"/>
          </a:xfrm>
          <a:prstGeom prst="roundRect">
            <a:avLst>
              <a:gd name="adj" fmla="val 8389"/>
            </a:avLst>
          </a:prstGeom>
          <a:gradFill rotWithShape="1">
            <a:gsLst>
              <a:gs pos="0">
                <a:srgbClr val="FF3300"/>
              </a:gs>
              <a:gs pos="50000">
                <a:schemeClr val="bg2"/>
              </a:gs>
              <a:gs pos="100000">
                <a:srgbClr val="FF33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0115" name="AutoShape 3"/>
          <p:cNvSpPr>
            <a:spLocks noChangeArrowheads="1"/>
          </p:cNvSpPr>
          <p:nvPr/>
        </p:nvSpPr>
        <p:spPr bwMode="auto">
          <a:xfrm>
            <a:off x="3489326" y="5227638"/>
            <a:ext cx="5211763" cy="1319212"/>
          </a:xfrm>
          <a:prstGeom prst="roundRect">
            <a:avLst>
              <a:gd name="adj" fmla="val 16667"/>
            </a:avLst>
          </a:prstGeom>
          <a:gradFill rotWithShape="1">
            <a:gsLst>
              <a:gs pos="0">
                <a:srgbClr val="00FF00"/>
              </a:gs>
              <a:gs pos="50000">
                <a:srgbClr val="FFFF00"/>
              </a:gs>
              <a:gs pos="100000">
                <a:srgbClr val="00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0116" name="Text Box 4"/>
          <p:cNvSpPr txBox="1">
            <a:spLocks noChangeArrowheads="1"/>
          </p:cNvSpPr>
          <p:nvPr/>
        </p:nvSpPr>
        <p:spPr bwMode="auto">
          <a:xfrm>
            <a:off x="3028950" y="5154614"/>
            <a:ext cx="61341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9000" b="1">
                <a:solidFill>
                  <a:srgbClr val="FF3300"/>
                </a:solidFill>
                <a:latin typeface="Comic Sans MS" panose="030F0702030302020204" pitchFamily="66" charset="0"/>
              </a:rPr>
              <a:t>419</a:t>
            </a:r>
            <a:endParaRPr lang="en-US" altLang="en-US" sz="9000" b="1">
              <a:solidFill>
                <a:srgbClr val="FF3300"/>
              </a:solidFill>
              <a:latin typeface="Comic Sans MS" panose="030F0702030302020204" pitchFamily="66" charset="0"/>
            </a:endParaRPr>
          </a:p>
        </p:txBody>
      </p:sp>
      <p:sp>
        <p:nvSpPr>
          <p:cNvPr id="90117" name="AutoShape 5"/>
          <p:cNvSpPr>
            <a:spLocks noChangeArrowheads="1"/>
          </p:cNvSpPr>
          <p:nvPr/>
        </p:nvSpPr>
        <p:spPr bwMode="auto">
          <a:xfrm>
            <a:off x="2016126" y="388938"/>
            <a:ext cx="3667125" cy="4741862"/>
          </a:xfrm>
          <a:prstGeom prst="roundRect">
            <a:avLst>
              <a:gd name="adj" fmla="val 11917"/>
            </a:avLst>
          </a:prstGeom>
          <a:gradFill rotWithShape="1">
            <a:gsLst>
              <a:gs pos="0">
                <a:srgbClr val="FFFF00"/>
              </a:gs>
              <a:gs pos="50000">
                <a:schemeClr val="bg1"/>
              </a:gs>
              <a:gs pos="100000">
                <a:srgbClr val="FF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0118" name="AutoShape 6"/>
          <p:cNvSpPr>
            <a:spLocks noChangeArrowheads="1"/>
          </p:cNvSpPr>
          <p:nvPr/>
        </p:nvSpPr>
        <p:spPr bwMode="auto">
          <a:xfrm>
            <a:off x="6508751" y="388938"/>
            <a:ext cx="3667125" cy="4741862"/>
          </a:xfrm>
          <a:prstGeom prst="roundRect">
            <a:avLst>
              <a:gd name="adj" fmla="val 11917"/>
            </a:avLst>
          </a:prstGeom>
          <a:gradFill rotWithShape="1">
            <a:gsLst>
              <a:gs pos="0">
                <a:srgbClr val="FFFF00"/>
              </a:gs>
              <a:gs pos="50000">
                <a:schemeClr val="bg1"/>
              </a:gs>
              <a:gs pos="100000">
                <a:srgbClr val="FF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0119" name="Text Box 7"/>
          <p:cNvSpPr txBox="1">
            <a:spLocks noChangeArrowheads="1"/>
          </p:cNvSpPr>
          <p:nvPr/>
        </p:nvSpPr>
        <p:spPr bwMode="auto">
          <a:xfrm>
            <a:off x="2822576" y="428626"/>
            <a:ext cx="20542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5000" b="1">
                <a:solidFill>
                  <a:schemeClr val="accent2"/>
                </a:solidFill>
                <a:latin typeface="Comic Sans MS" panose="030F0702030302020204" pitchFamily="66" charset="0"/>
              </a:rPr>
              <a:t>264</a:t>
            </a:r>
          </a:p>
          <a:p>
            <a:pPr algn="ctr"/>
            <a:r>
              <a:rPr lang="en-GB" altLang="en-US" sz="5000" b="1">
                <a:solidFill>
                  <a:schemeClr val="accent2"/>
                </a:solidFill>
                <a:latin typeface="Comic Sans MS" panose="030F0702030302020204" pitchFamily="66" charset="0"/>
              </a:rPr>
              <a:t>486</a:t>
            </a:r>
          </a:p>
          <a:p>
            <a:pPr algn="ctr"/>
            <a:r>
              <a:rPr lang="en-GB" altLang="en-US" sz="5000" b="1">
                <a:solidFill>
                  <a:schemeClr val="accent2"/>
                </a:solidFill>
                <a:latin typeface="Comic Sans MS" panose="030F0702030302020204" pitchFamily="66" charset="0"/>
              </a:rPr>
              <a:t>589</a:t>
            </a:r>
          </a:p>
          <a:p>
            <a:pPr algn="ctr"/>
            <a:r>
              <a:rPr lang="en-GB" altLang="en-US" sz="5000" b="1">
                <a:solidFill>
                  <a:schemeClr val="accent2"/>
                </a:solidFill>
                <a:latin typeface="Comic Sans MS" panose="030F0702030302020204" pitchFamily="66" charset="0"/>
              </a:rPr>
              <a:t>793</a:t>
            </a:r>
          </a:p>
          <a:p>
            <a:pPr algn="ctr"/>
            <a:r>
              <a:rPr lang="en-GB" altLang="en-US" sz="5000" b="1">
                <a:solidFill>
                  <a:schemeClr val="accent2"/>
                </a:solidFill>
                <a:latin typeface="Comic Sans MS" panose="030F0702030302020204" pitchFamily="66" charset="0"/>
              </a:rPr>
              <a:t>812</a:t>
            </a:r>
          </a:p>
          <a:p>
            <a:pPr algn="ctr"/>
            <a:r>
              <a:rPr lang="en-GB" altLang="en-US" sz="5000" b="1">
                <a:solidFill>
                  <a:schemeClr val="accent2"/>
                </a:solidFill>
                <a:latin typeface="Comic Sans MS" panose="030F0702030302020204" pitchFamily="66" charset="0"/>
              </a:rPr>
              <a:t>965</a:t>
            </a:r>
            <a:endParaRPr lang="en-US" altLang="en-US" sz="5000" b="1">
              <a:solidFill>
                <a:schemeClr val="accent2"/>
              </a:solidFill>
              <a:latin typeface="Comic Sans MS" panose="030F0702030302020204" pitchFamily="66" charset="0"/>
            </a:endParaRPr>
          </a:p>
        </p:txBody>
      </p:sp>
      <p:sp>
        <p:nvSpPr>
          <p:cNvPr id="90120" name="Text Box 8"/>
          <p:cNvSpPr txBox="1">
            <a:spLocks noChangeArrowheads="1"/>
          </p:cNvSpPr>
          <p:nvPr/>
        </p:nvSpPr>
        <p:spPr bwMode="auto">
          <a:xfrm>
            <a:off x="6934201" y="428626"/>
            <a:ext cx="28162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5000" b="1">
                <a:solidFill>
                  <a:schemeClr val="accent2"/>
                </a:solidFill>
                <a:latin typeface="Comic Sans MS" panose="030F0702030302020204" pitchFamily="66" charset="0"/>
              </a:rPr>
              <a:t>37</a:t>
            </a:r>
          </a:p>
          <a:p>
            <a:pPr algn="ctr"/>
            <a:r>
              <a:rPr lang="en-GB" altLang="en-US" sz="5000" b="1">
                <a:solidFill>
                  <a:schemeClr val="accent2"/>
                </a:solidFill>
                <a:latin typeface="Comic Sans MS" panose="030F0702030302020204" pitchFamily="66" charset="0"/>
              </a:rPr>
              <a:t>42</a:t>
            </a:r>
          </a:p>
          <a:p>
            <a:pPr algn="ctr"/>
            <a:r>
              <a:rPr lang="en-GB" altLang="en-US" sz="5000" b="1">
                <a:solidFill>
                  <a:schemeClr val="accent2"/>
                </a:solidFill>
                <a:latin typeface="Comic Sans MS" panose="030F0702030302020204" pitchFamily="66" charset="0"/>
              </a:rPr>
              <a:t>49</a:t>
            </a:r>
          </a:p>
          <a:p>
            <a:pPr algn="ctr"/>
            <a:r>
              <a:rPr lang="en-GB" altLang="en-US" sz="5000" b="1">
                <a:solidFill>
                  <a:schemeClr val="accent2"/>
                </a:solidFill>
                <a:latin typeface="Comic Sans MS" panose="030F0702030302020204" pitchFamily="66" charset="0"/>
              </a:rPr>
              <a:t>67</a:t>
            </a:r>
          </a:p>
          <a:p>
            <a:pPr algn="ctr"/>
            <a:r>
              <a:rPr lang="en-GB" altLang="en-US" sz="5000" b="1">
                <a:solidFill>
                  <a:schemeClr val="accent2"/>
                </a:solidFill>
                <a:latin typeface="Comic Sans MS" panose="030F0702030302020204" pitchFamily="66" charset="0"/>
              </a:rPr>
              <a:t>86</a:t>
            </a:r>
          </a:p>
          <a:p>
            <a:pPr algn="ctr"/>
            <a:r>
              <a:rPr lang="en-GB" altLang="en-US" sz="5000" b="1">
                <a:solidFill>
                  <a:schemeClr val="accent2"/>
                </a:solidFill>
                <a:latin typeface="Comic Sans MS" panose="030F0702030302020204" pitchFamily="66" charset="0"/>
              </a:rPr>
              <a:t>92</a:t>
            </a:r>
            <a:endParaRPr lang="en-US" altLang="en-US" sz="5000" b="1">
              <a:solidFill>
                <a:schemeClr val="accent2"/>
              </a:solidFill>
              <a:latin typeface="Comic Sans MS" panose="030F0702030302020204" pitchFamily="66" charset="0"/>
            </a:endParaRPr>
          </a:p>
        </p:txBody>
      </p:sp>
      <p:grpSp>
        <p:nvGrpSpPr>
          <p:cNvPr id="90129" name="Group 17"/>
          <p:cNvGrpSpPr>
            <a:grpSpLocks/>
          </p:cNvGrpSpPr>
          <p:nvPr/>
        </p:nvGrpSpPr>
        <p:grpSpPr bwMode="auto">
          <a:xfrm>
            <a:off x="2217738" y="1266825"/>
            <a:ext cx="3263900" cy="660400"/>
            <a:chOff x="472" y="1764"/>
            <a:chExt cx="2056" cy="416"/>
          </a:xfrm>
        </p:grpSpPr>
        <p:sp>
          <p:nvSpPr>
            <p:cNvPr id="90130" name="Rectangle 18"/>
            <p:cNvSpPr>
              <a:spLocks noChangeArrowheads="1"/>
            </p:cNvSpPr>
            <p:nvPr/>
          </p:nvSpPr>
          <p:spPr bwMode="auto">
            <a:xfrm>
              <a:off x="992" y="1764"/>
              <a:ext cx="1016" cy="416"/>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0131" name="AutoShape 19"/>
            <p:cNvSpPr>
              <a:spLocks noChangeArrowheads="1"/>
            </p:cNvSpPr>
            <p:nvPr/>
          </p:nvSpPr>
          <p:spPr bwMode="auto">
            <a:xfrm>
              <a:off x="472"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0132" name="AutoShape 20"/>
            <p:cNvSpPr>
              <a:spLocks noChangeArrowheads="1"/>
            </p:cNvSpPr>
            <p:nvPr/>
          </p:nvSpPr>
          <p:spPr bwMode="auto">
            <a:xfrm rot="10800000">
              <a:off x="2056"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90161" name="Group 49"/>
          <p:cNvGrpSpPr>
            <a:grpSpLocks/>
          </p:cNvGrpSpPr>
          <p:nvPr/>
        </p:nvGrpSpPr>
        <p:grpSpPr bwMode="auto">
          <a:xfrm>
            <a:off x="6704013" y="2790825"/>
            <a:ext cx="3263900" cy="660400"/>
            <a:chOff x="472" y="1764"/>
            <a:chExt cx="2056" cy="416"/>
          </a:xfrm>
        </p:grpSpPr>
        <p:sp>
          <p:nvSpPr>
            <p:cNvPr id="90162" name="Rectangle 50"/>
            <p:cNvSpPr>
              <a:spLocks noChangeArrowheads="1"/>
            </p:cNvSpPr>
            <p:nvPr/>
          </p:nvSpPr>
          <p:spPr bwMode="auto">
            <a:xfrm>
              <a:off x="992" y="1764"/>
              <a:ext cx="1016" cy="416"/>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0163" name="AutoShape 51"/>
            <p:cNvSpPr>
              <a:spLocks noChangeArrowheads="1"/>
            </p:cNvSpPr>
            <p:nvPr/>
          </p:nvSpPr>
          <p:spPr bwMode="auto">
            <a:xfrm>
              <a:off x="472"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0164" name="AutoShape 52"/>
            <p:cNvSpPr>
              <a:spLocks noChangeArrowheads="1"/>
            </p:cNvSpPr>
            <p:nvPr/>
          </p:nvSpPr>
          <p:spPr bwMode="auto">
            <a:xfrm rot="10800000">
              <a:off x="2056"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90169" name="Group 57"/>
          <p:cNvGrpSpPr>
            <a:grpSpLocks/>
          </p:cNvGrpSpPr>
          <p:nvPr/>
        </p:nvGrpSpPr>
        <p:grpSpPr bwMode="auto">
          <a:xfrm>
            <a:off x="3003550" y="5397500"/>
            <a:ext cx="6184900" cy="990600"/>
            <a:chOff x="944" y="3400"/>
            <a:chExt cx="3896" cy="624"/>
          </a:xfrm>
        </p:grpSpPr>
        <p:sp>
          <p:nvSpPr>
            <p:cNvPr id="90170" name="Oval 58"/>
            <p:cNvSpPr>
              <a:spLocks noChangeArrowheads="1"/>
            </p:cNvSpPr>
            <p:nvPr/>
          </p:nvSpPr>
          <p:spPr bwMode="auto">
            <a:xfrm>
              <a:off x="944" y="3400"/>
              <a:ext cx="624" cy="62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sp>
          <p:nvSpPr>
            <p:cNvPr id="90171" name="Oval 59"/>
            <p:cNvSpPr>
              <a:spLocks noChangeArrowheads="1"/>
            </p:cNvSpPr>
            <p:nvPr/>
          </p:nvSpPr>
          <p:spPr bwMode="auto">
            <a:xfrm>
              <a:off x="4216" y="3400"/>
              <a:ext cx="624" cy="62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grpSp>
    </p:spTree>
    <p:extLst>
      <p:ext uri="{BB962C8B-B14F-4D97-AF65-F5344CB8AC3E}">
        <p14:creationId xmlns:p14="http://schemas.microsoft.com/office/powerpoint/2010/main" val="1944797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90129"/>
                                        </p:tgtEl>
                                        <p:attrNameLst>
                                          <p:attrName>style.visibility</p:attrName>
                                        </p:attrNameLst>
                                      </p:cBhvr>
                                      <p:to>
                                        <p:strVal val="visible"/>
                                      </p:to>
                                    </p:set>
                                    <p:animEffect transition="in" filter="randombar(horizontal)">
                                      <p:cBhvr>
                                        <p:cTn id="7" dur="500"/>
                                        <p:tgtEl>
                                          <p:spTgt spid="90129"/>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90161"/>
                                        </p:tgtEl>
                                        <p:attrNameLst>
                                          <p:attrName>style.visibility</p:attrName>
                                        </p:attrNameLst>
                                      </p:cBhvr>
                                      <p:to>
                                        <p:strVal val="visible"/>
                                      </p:to>
                                    </p:set>
                                    <p:animEffect transition="in" filter="randombar(horizontal)">
                                      <p:cBhvr>
                                        <p:cTn id="11" dur="500"/>
                                        <p:tgtEl>
                                          <p:spTgt spid="9016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90116"/>
                                        </p:tgtEl>
                                        <p:attrNameLst>
                                          <p:attrName>style.visibility</p:attrName>
                                        </p:attrNameLst>
                                      </p:cBhvr>
                                      <p:to>
                                        <p:strVal val="visible"/>
                                      </p:to>
                                    </p:set>
                                    <p:anim calcmode="lin" valueType="num">
                                      <p:cBhvr>
                                        <p:cTn id="16" dur="500" fill="hold"/>
                                        <p:tgtEl>
                                          <p:spTgt spid="90116"/>
                                        </p:tgtEl>
                                        <p:attrNameLst>
                                          <p:attrName>ppt_w</p:attrName>
                                        </p:attrNameLst>
                                      </p:cBhvr>
                                      <p:tavLst>
                                        <p:tav tm="0">
                                          <p:val>
                                            <p:fltVal val="0"/>
                                          </p:val>
                                        </p:tav>
                                        <p:tav tm="100000">
                                          <p:val>
                                            <p:strVal val="#ppt_w"/>
                                          </p:val>
                                        </p:tav>
                                      </p:tavLst>
                                    </p:anim>
                                    <p:anim calcmode="lin" valueType="num">
                                      <p:cBhvr>
                                        <p:cTn id="17" dur="500" fill="hold"/>
                                        <p:tgtEl>
                                          <p:spTgt spid="901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AutoShape 2"/>
          <p:cNvSpPr>
            <a:spLocks noChangeArrowheads="1"/>
          </p:cNvSpPr>
          <p:nvPr/>
        </p:nvSpPr>
        <p:spPr bwMode="auto">
          <a:xfrm>
            <a:off x="1778001" y="192089"/>
            <a:ext cx="8634413" cy="6503987"/>
          </a:xfrm>
          <a:prstGeom prst="roundRect">
            <a:avLst>
              <a:gd name="adj" fmla="val 8389"/>
            </a:avLst>
          </a:prstGeom>
          <a:gradFill rotWithShape="1">
            <a:gsLst>
              <a:gs pos="0">
                <a:srgbClr val="FF3300"/>
              </a:gs>
              <a:gs pos="50000">
                <a:schemeClr val="bg2"/>
              </a:gs>
              <a:gs pos="100000">
                <a:srgbClr val="FF33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1139" name="AutoShape 3"/>
          <p:cNvSpPr>
            <a:spLocks noChangeArrowheads="1"/>
          </p:cNvSpPr>
          <p:nvPr/>
        </p:nvSpPr>
        <p:spPr bwMode="auto">
          <a:xfrm>
            <a:off x="3489326" y="5227638"/>
            <a:ext cx="5211763" cy="1319212"/>
          </a:xfrm>
          <a:prstGeom prst="roundRect">
            <a:avLst>
              <a:gd name="adj" fmla="val 16667"/>
            </a:avLst>
          </a:prstGeom>
          <a:gradFill rotWithShape="1">
            <a:gsLst>
              <a:gs pos="0">
                <a:srgbClr val="00FF00"/>
              </a:gs>
              <a:gs pos="50000">
                <a:srgbClr val="FFFF00"/>
              </a:gs>
              <a:gs pos="100000">
                <a:srgbClr val="00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1140" name="Text Box 4"/>
          <p:cNvSpPr txBox="1">
            <a:spLocks noChangeArrowheads="1"/>
          </p:cNvSpPr>
          <p:nvPr/>
        </p:nvSpPr>
        <p:spPr bwMode="auto">
          <a:xfrm>
            <a:off x="3028950" y="5154614"/>
            <a:ext cx="61341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9000" b="1">
                <a:solidFill>
                  <a:srgbClr val="FF3300"/>
                </a:solidFill>
                <a:latin typeface="Comic Sans MS" panose="030F0702030302020204" pitchFamily="66" charset="0"/>
              </a:rPr>
              <a:t>775</a:t>
            </a:r>
            <a:endParaRPr lang="en-US" altLang="en-US" sz="9000" b="1">
              <a:solidFill>
                <a:srgbClr val="FF3300"/>
              </a:solidFill>
              <a:latin typeface="Comic Sans MS" panose="030F0702030302020204" pitchFamily="66" charset="0"/>
            </a:endParaRPr>
          </a:p>
        </p:txBody>
      </p:sp>
      <p:sp>
        <p:nvSpPr>
          <p:cNvPr id="91141" name="AutoShape 5"/>
          <p:cNvSpPr>
            <a:spLocks noChangeArrowheads="1"/>
          </p:cNvSpPr>
          <p:nvPr/>
        </p:nvSpPr>
        <p:spPr bwMode="auto">
          <a:xfrm>
            <a:off x="2016126" y="388938"/>
            <a:ext cx="3667125" cy="4741862"/>
          </a:xfrm>
          <a:prstGeom prst="roundRect">
            <a:avLst>
              <a:gd name="adj" fmla="val 11917"/>
            </a:avLst>
          </a:prstGeom>
          <a:gradFill rotWithShape="1">
            <a:gsLst>
              <a:gs pos="0">
                <a:srgbClr val="FFFF00"/>
              </a:gs>
              <a:gs pos="50000">
                <a:schemeClr val="bg1"/>
              </a:gs>
              <a:gs pos="100000">
                <a:srgbClr val="FF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1142" name="AutoShape 6"/>
          <p:cNvSpPr>
            <a:spLocks noChangeArrowheads="1"/>
          </p:cNvSpPr>
          <p:nvPr/>
        </p:nvSpPr>
        <p:spPr bwMode="auto">
          <a:xfrm>
            <a:off x="6508751" y="388938"/>
            <a:ext cx="3667125" cy="4741862"/>
          </a:xfrm>
          <a:prstGeom prst="roundRect">
            <a:avLst>
              <a:gd name="adj" fmla="val 11917"/>
            </a:avLst>
          </a:prstGeom>
          <a:gradFill rotWithShape="1">
            <a:gsLst>
              <a:gs pos="0">
                <a:srgbClr val="FFFF00"/>
              </a:gs>
              <a:gs pos="50000">
                <a:schemeClr val="bg1"/>
              </a:gs>
              <a:gs pos="100000">
                <a:srgbClr val="FF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1143" name="Text Box 7"/>
          <p:cNvSpPr txBox="1">
            <a:spLocks noChangeArrowheads="1"/>
          </p:cNvSpPr>
          <p:nvPr/>
        </p:nvSpPr>
        <p:spPr bwMode="auto">
          <a:xfrm>
            <a:off x="2822576" y="428626"/>
            <a:ext cx="20542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5000" b="1">
                <a:solidFill>
                  <a:schemeClr val="accent2"/>
                </a:solidFill>
                <a:latin typeface="Comic Sans MS" panose="030F0702030302020204" pitchFamily="66" charset="0"/>
              </a:rPr>
              <a:t>264</a:t>
            </a:r>
          </a:p>
          <a:p>
            <a:pPr algn="ctr"/>
            <a:r>
              <a:rPr lang="en-GB" altLang="en-US" sz="5000" b="1">
                <a:solidFill>
                  <a:schemeClr val="accent2"/>
                </a:solidFill>
                <a:latin typeface="Comic Sans MS" panose="030F0702030302020204" pitchFamily="66" charset="0"/>
              </a:rPr>
              <a:t>486</a:t>
            </a:r>
          </a:p>
          <a:p>
            <a:pPr algn="ctr"/>
            <a:r>
              <a:rPr lang="en-GB" altLang="en-US" sz="5000" b="1">
                <a:solidFill>
                  <a:schemeClr val="accent2"/>
                </a:solidFill>
                <a:latin typeface="Comic Sans MS" panose="030F0702030302020204" pitchFamily="66" charset="0"/>
              </a:rPr>
              <a:t>589</a:t>
            </a:r>
          </a:p>
          <a:p>
            <a:pPr algn="ctr"/>
            <a:r>
              <a:rPr lang="en-GB" altLang="en-US" sz="5000" b="1">
                <a:solidFill>
                  <a:schemeClr val="accent2"/>
                </a:solidFill>
                <a:latin typeface="Comic Sans MS" panose="030F0702030302020204" pitchFamily="66" charset="0"/>
              </a:rPr>
              <a:t>793</a:t>
            </a:r>
          </a:p>
          <a:p>
            <a:pPr algn="ctr"/>
            <a:r>
              <a:rPr lang="en-GB" altLang="en-US" sz="5000" b="1">
                <a:solidFill>
                  <a:schemeClr val="accent2"/>
                </a:solidFill>
                <a:latin typeface="Comic Sans MS" panose="030F0702030302020204" pitchFamily="66" charset="0"/>
              </a:rPr>
              <a:t>812</a:t>
            </a:r>
          </a:p>
          <a:p>
            <a:pPr algn="ctr"/>
            <a:r>
              <a:rPr lang="en-GB" altLang="en-US" sz="5000" b="1">
                <a:solidFill>
                  <a:schemeClr val="accent2"/>
                </a:solidFill>
                <a:latin typeface="Comic Sans MS" panose="030F0702030302020204" pitchFamily="66" charset="0"/>
              </a:rPr>
              <a:t>965</a:t>
            </a:r>
            <a:endParaRPr lang="en-US" altLang="en-US" sz="5000" b="1">
              <a:solidFill>
                <a:schemeClr val="accent2"/>
              </a:solidFill>
              <a:latin typeface="Comic Sans MS" panose="030F0702030302020204" pitchFamily="66" charset="0"/>
            </a:endParaRPr>
          </a:p>
        </p:txBody>
      </p:sp>
      <p:sp>
        <p:nvSpPr>
          <p:cNvPr id="91144" name="Text Box 8"/>
          <p:cNvSpPr txBox="1">
            <a:spLocks noChangeArrowheads="1"/>
          </p:cNvSpPr>
          <p:nvPr/>
        </p:nvSpPr>
        <p:spPr bwMode="auto">
          <a:xfrm>
            <a:off x="6934201" y="428626"/>
            <a:ext cx="28162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5000" b="1">
                <a:solidFill>
                  <a:schemeClr val="accent2"/>
                </a:solidFill>
                <a:latin typeface="Comic Sans MS" panose="030F0702030302020204" pitchFamily="66" charset="0"/>
              </a:rPr>
              <a:t>37</a:t>
            </a:r>
          </a:p>
          <a:p>
            <a:pPr algn="ctr"/>
            <a:r>
              <a:rPr lang="en-GB" altLang="en-US" sz="5000" b="1">
                <a:solidFill>
                  <a:schemeClr val="accent2"/>
                </a:solidFill>
                <a:latin typeface="Comic Sans MS" panose="030F0702030302020204" pitchFamily="66" charset="0"/>
              </a:rPr>
              <a:t>42</a:t>
            </a:r>
          </a:p>
          <a:p>
            <a:pPr algn="ctr"/>
            <a:r>
              <a:rPr lang="en-GB" altLang="en-US" sz="5000" b="1">
                <a:solidFill>
                  <a:schemeClr val="accent2"/>
                </a:solidFill>
                <a:latin typeface="Comic Sans MS" panose="030F0702030302020204" pitchFamily="66" charset="0"/>
              </a:rPr>
              <a:t>49</a:t>
            </a:r>
          </a:p>
          <a:p>
            <a:pPr algn="ctr"/>
            <a:r>
              <a:rPr lang="en-GB" altLang="en-US" sz="5000" b="1">
                <a:solidFill>
                  <a:schemeClr val="accent2"/>
                </a:solidFill>
                <a:latin typeface="Comic Sans MS" panose="030F0702030302020204" pitchFamily="66" charset="0"/>
              </a:rPr>
              <a:t>67</a:t>
            </a:r>
          </a:p>
          <a:p>
            <a:pPr algn="ctr"/>
            <a:r>
              <a:rPr lang="en-GB" altLang="en-US" sz="5000" b="1">
                <a:solidFill>
                  <a:schemeClr val="accent2"/>
                </a:solidFill>
                <a:latin typeface="Comic Sans MS" panose="030F0702030302020204" pitchFamily="66" charset="0"/>
              </a:rPr>
              <a:t>86</a:t>
            </a:r>
          </a:p>
          <a:p>
            <a:pPr algn="ctr"/>
            <a:r>
              <a:rPr lang="en-GB" altLang="en-US" sz="5000" b="1">
                <a:solidFill>
                  <a:schemeClr val="accent2"/>
                </a:solidFill>
                <a:latin typeface="Comic Sans MS" panose="030F0702030302020204" pitchFamily="66" charset="0"/>
              </a:rPr>
              <a:t>92</a:t>
            </a:r>
            <a:endParaRPr lang="en-US" altLang="en-US" sz="5000" b="1">
              <a:solidFill>
                <a:schemeClr val="accent2"/>
              </a:solidFill>
              <a:latin typeface="Comic Sans MS" panose="030F0702030302020204" pitchFamily="66" charset="0"/>
            </a:endParaRPr>
          </a:p>
        </p:txBody>
      </p:sp>
      <p:grpSp>
        <p:nvGrpSpPr>
          <p:cNvPr id="91165" name="Group 29"/>
          <p:cNvGrpSpPr>
            <a:grpSpLocks/>
          </p:cNvGrpSpPr>
          <p:nvPr/>
        </p:nvGrpSpPr>
        <p:grpSpPr bwMode="auto">
          <a:xfrm>
            <a:off x="2217738" y="3552825"/>
            <a:ext cx="3263900" cy="660400"/>
            <a:chOff x="472" y="1764"/>
            <a:chExt cx="2056" cy="416"/>
          </a:xfrm>
        </p:grpSpPr>
        <p:sp>
          <p:nvSpPr>
            <p:cNvPr id="91166" name="Rectangle 30"/>
            <p:cNvSpPr>
              <a:spLocks noChangeArrowheads="1"/>
            </p:cNvSpPr>
            <p:nvPr/>
          </p:nvSpPr>
          <p:spPr bwMode="auto">
            <a:xfrm>
              <a:off x="992" y="1764"/>
              <a:ext cx="1016" cy="416"/>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1167" name="AutoShape 31"/>
            <p:cNvSpPr>
              <a:spLocks noChangeArrowheads="1"/>
            </p:cNvSpPr>
            <p:nvPr/>
          </p:nvSpPr>
          <p:spPr bwMode="auto">
            <a:xfrm>
              <a:off x="472"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1168" name="AutoShape 32"/>
            <p:cNvSpPr>
              <a:spLocks noChangeArrowheads="1"/>
            </p:cNvSpPr>
            <p:nvPr/>
          </p:nvSpPr>
          <p:spPr bwMode="auto">
            <a:xfrm rot="10800000">
              <a:off x="2056"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91169" name="Group 33"/>
          <p:cNvGrpSpPr>
            <a:grpSpLocks/>
          </p:cNvGrpSpPr>
          <p:nvPr/>
        </p:nvGrpSpPr>
        <p:grpSpPr bwMode="auto">
          <a:xfrm>
            <a:off x="6704013" y="504825"/>
            <a:ext cx="3263900" cy="660400"/>
            <a:chOff x="472" y="1764"/>
            <a:chExt cx="2056" cy="416"/>
          </a:xfrm>
        </p:grpSpPr>
        <p:sp>
          <p:nvSpPr>
            <p:cNvPr id="91170" name="Rectangle 34"/>
            <p:cNvSpPr>
              <a:spLocks noChangeArrowheads="1"/>
            </p:cNvSpPr>
            <p:nvPr/>
          </p:nvSpPr>
          <p:spPr bwMode="auto">
            <a:xfrm>
              <a:off x="992" y="1764"/>
              <a:ext cx="1016" cy="416"/>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1171" name="AutoShape 35"/>
            <p:cNvSpPr>
              <a:spLocks noChangeArrowheads="1"/>
            </p:cNvSpPr>
            <p:nvPr/>
          </p:nvSpPr>
          <p:spPr bwMode="auto">
            <a:xfrm>
              <a:off x="472"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1172" name="AutoShape 36"/>
            <p:cNvSpPr>
              <a:spLocks noChangeArrowheads="1"/>
            </p:cNvSpPr>
            <p:nvPr/>
          </p:nvSpPr>
          <p:spPr bwMode="auto">
            <a:xfrm rot="10800000">
              <a:off x="2056"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91193" name="Group 57"/>
          <p:cNvGrpSpPr>
            <a:grpSpLocks/>
          </p:cNvGrpSpPr>
          <p:nvPr/>
        </p:nvGrpSpPr>
        <p:grpSpPr bwMode="auto">
          <a:xfrm>
            <a:off x="3003550" y="5397500"/>
            <a:ext cx="6184900" cy="990600"/>
            <a:chOff x="944" y="3400"/>
            <a:chExt cx="3896" cy="624"/>
          </a:xfrm>
        </p:grpSpPr>
        <p:sp>
          <p:nvSpPr>
            <p:cNvPr id="91194" name="Oval 58"/>
            <p:cNvSpPr>
              <a:spLocks noChangeArrowheads="1"/>
            </p:cNvSpPr>
            <p:nvPr/>
          </p:nvSpPr>
          <p:spPr bwMode="auto">
            <a:xfrm>
              <a:off x="944" y="3400"/>
              <a:ext cx="624" cy="62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sp>
          <p:nvSpPr>
            <p:cNvPr id="91195" name="Oval 59"/>
            <p:cNvSpPr>
              <a:spLocks noChangeArrowheads="1"/>
            </p:cNvSpPr>
            <p:nvPr/>
          </p:nvSpPr>
          <p:spPr bwMode="auto">
            <a:xfrm>
              <a:off x="4216" y="3400"/>
              <a:ext cx="624" cy="62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grpSp>
    </p:spTree>
    <p:extLst>
      <p:ext uri="{BB962C8B-B14F-4D97-AF65-F5344CB8AC3E}">
        <p14:creationId xmlns:p14="http://schemas.microsoft.com/office/powerpoint/2010/main" val="1255291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91165"/>
                                        </p:tgtEl>
                                        <p:attrNameLst>
                                          <p:attrName>style.visibility</p:attrName>
                                        </p:attrNameLst>
                                      </p:cBhvr>
                                      <p:to>
                                        <p:strVal val="visible"/>
                                      </p:to>
                                    </p:set>
                                    <p:animEffect transition="in" filter="randombar(horizontal)">
                                      <p:cBhvr>
                                        <p:cTn id="7" dur="500"/>
                                        <p:tgtEl>
                                          <p:spTgt spid="91165"/>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91169"/>
                                        </p:tgtEl>
                                        <p:attrNameLst>
                                          <p:attrName>style.visibility</p:attrName>
                                        </p:attrNameLst>
                                      </p:cBhvr>
                                      <p:to>
                                        <p:strVal val="visible"/>
                                      </p:to>
                                    </p:set>
                                    <p:animEffect transition="in" filter="randombar(horizontal)">
                                      <p:cBhvr>
                                        <p:cTn id="11" dur="500"/>
                                        <p:tgtEl>
                                          <p:spTgt spid="9116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91140"/>
                                        </p:tgtEl>
                                        <p:attrNameLst>
                                          <p:attrName>style.visibility</p:attrName>
                                        </p:attrNameLst>
                                      </p:cBhvr>
                                      <p:to>
                                        <p:strVal val="visible"/>
                                      </p:to>
                                    </p:set>
                                    <p:anim calcmode="lin" valueType="num">
                                      <p:cBhvr>
                                        <p:cTn id="16" dur="500" fill="hold"/>
                                        <p:tgtEl>
                                          <p:spTgt spid="91140"/>
                                        </p:tgtEl>
                                        <p:attrNameLst>
                                          <p:attrName>ppt_w</p:attrName>
                                        </p:attrNameLst>
                                      </p:cBhvr>
                                      <p:tavLst>
                                        <p:tav tm="0">
                                          <p:val>
                                            <p:fltVal val="0"/>
                                          </p:val>
                                        </p:tav>
                                        <p:tav tm="100000">
                                          <p:val>
                                            <p:strVal val="#ppt_w"/>
                                          </p:val>
                                        </p:tav>
                                      </p:tavLst>
                                    </p:anim>
                                    <p:anim calcmode="lin" valueType="num">
                                      <p:cBhvr>
                                        <p:cTn id="17" dur="500" fill="hold"/>
                                        <p:tgtEl>
                                          <p:spTgt spid="911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1778001" y="192089"/>
            <a:ext cx="8634413" cy="6503987"/>
          </a:xfrm>
          <a:prstGeom prst="roundRect">
            <a:avLst>
              <a:gd name="adj" fmla="val 8389"/>
            </a:avLst>
          </a:prstGeom>
          <a:gradFill rotWithShape="1">
            <a:gsLst>
              <a:gs pos="0">
                <a:srgbClr val="FF3300"/>
              </a:gs>
              <a:gs pos="50000">
                <a:schemeClr val="bg2"/>
              </a:gs>
              <a:gs pos="100000">
                <a:srgbClr val="FF33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163" name="AutoShape 3"/>
          <p:cNvSpPr>
            <a:spLocks noChangeArrowheads="1"/>
          </p:cNvSpPr>
          <p:nvPr/>
        </p:nvSpPr>
        <p:spPr bwMode="auto">
          <a:xfrm>
            <a:off x="3489326" y="5227638"/>
            <a:ext cx="5211763" cy="1319212"/>
          </a:xfrm>
          <a:prstGeom prst="roundRect">
            <a:avLst>
              <a:gd name="adj" fmla="val 16667"/>
            </a:avLst>
          </a:prstGeom>
          <a:gradFill rotWithShape="1">
            <a:gsLst>
              <a:gs pos="0">
                <a:srgbClr val="00FF00"/>
              </a:gs>
              <a:gs pos="50000">
                <a:srgbClr val="FFFF00"/>
              </a:gs>
              <a:gs pos="100000">
                <a:srgbClr val="00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164" name="Text Box 4"/>
          <p:cNvSpPr txBox="1">
            <a:spLocks noChangeArrowheads="1"/>
          </p:cNvSpPr>
          <p:nvPr/>
        </p:nvSpPr>
        <p:spPr bwMode="auto">
          <a:xfrm>
            <a:off x="3028950" y="5154614"/>
            <a:ext cx="61341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9000" b="1">
                <a:solidFill>
                  <a:srgbClr val="FF3300"/>
                </a:solidFill>
                <a:latin typeface="Comic Sans MS" panose="030F0702030302020204" pitchFamily="66" charset="0"/>
              </a:rPr>
              <a:t>172</a:t>
            </a:r>
            <a:endParaRPr lang="en-US" altLang="en-US" sz="9000" b="1">
              <a:solidFill>
                <a:srgbClr val="FF3300"/>
              </a:solidFill>
              <a:latin typeface="Comic Sans MS" panose="030F0702030302020204" pitchFamily="66" charset="0"/>
            </a:endParaRPr>
          </a:p>
        </p:txBody>
      </p:sp>
      <p:sp>
        <p:nvSpPr>
          <p:cNvPr id="92165" name="AutoShape 5"/>
          <p:cNvSpPr>
            <a:spLocks noChangeArrowheads="1"/>
          </p:cNvSpPr>
          <p:nvPr/>
        </p:nvSpPr>
        <p:spPr bwMode="auto">
          <a:xfrm>
            <a:off x="2016126" y="388938"/>
            <a:ext cx="3667125" cy="4741862"/>
          </a:xfrm>
          <a:prstGeom prst="roundRect">
            <a:avLst>
              <a:gd name="adj" fmla="val 11917"/>
            </a:avLst>
          </a:prstGeom>
          <a:gradFill rotWithShape="1">
            <a:gsLst>
              <a:gs pos="0">
                <a:srgbClr val="FFFF00"/>
              </a:gs>
              <a:gs pos="50000">
                <a:schemeClr val="bg1"/>
              </a:gs>
              <a:gs pos="100000">
                <a:srgbClr val="FF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166" name="AutoShape 6"/>
          <p:cNvSpPr>
            <a:spLocks noChangeArrowheads="1"/>
          </p:cNvSpPr>
          <p:nvPr/>
        </p:nvSpPr>
        <p:spPr bwMode="auto">
          <a:xfrm>
            <a:off x="6508751" y="388938"/>
            <a:ext cx="3667125" cy="4741862"/>
          </a:xfrm>
          <a:prstGeom prst="roundRect">
            <a:avLst>
              <a:gd name="adj" fmla="val 11917"/>
            </a:avLst>
          </a:prstGeom>
          <a:gradFill rotWithShape="1">
            <a:gsLst>
              <a:gs pos="0">
                <a:srgbClr val="FFFF00"/>
              </a:gs>
              <a:gs pos="50000">
                <a:schemeClr val="bg1"/>
              </a:gs>
              <a:gs pos="100000">
                <a:srgbClr val="FF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167" name="Text Box 7"/>
          <p:cNvSpPr txBox="1">
            <a:spLocks noChangeArrowheads="1"/>
          </p:cNvSpPr>
          <p:nvPr/>
        </p:nvSpPr>
        <p:spPr bwMode="auto">
          <a:xfrm>
            <a:off x="2822576" y="428626"/>
            <a:ext cx="20542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5000" b="1">
                <a:solidFill>
                  <a:schemeClr val="accent2"/>
                </a:solidFill>
                <a:latin typeface="Comic Sans MS" panose="030F0702030302020204" pitchFamily="66" charset="0"/>
              </a:rPr>
              <a:t>264</a:t>
            </a:r>
          </a:p>
          <a:p>
            <a:pPr algn="ctr"/>
            <a:r>
              <a:rPr lang="en-GB" altLang="en-US" sz="5000" b="1">
                <a:solidFill>
                  <a:schemeClr val="accent2"/>
                </a:solidFill>
                <a:latin typeface="Comic Sans MS" panose="030F0702030302020204" pitchFamily="66" charset="0"/>
              </a:rPr>
              <a:t>486</a:t>
            </a:r>
          </a:p>
          <a:p>
            <a:pPr algn="ctr"/>
            <a:r>
              <a:rPr lang="en-GB" altLang="en-US" sz="5000" b="1">
                <a:solidFill>
                  <a:schemeClr val="accent2"/>
                </a:solidFill>
                <a:latin typeface="Comic Sans MS" panose="030F0702030302020204" pitchFamily="66" charset="0"/>
              </a:rPr>
              <a:t>589</a:t>
            </a:r>
          </a:p>
          <a:p>
            <a:pPr algn="ctr"/>
            <a:r>
              <a:rPr lang="en-GB" altLang="en-US" sz="5000" b="1">
                <a:solidFill>
                  <a:schemeClr val="accent2"/>
                </a:solidFill>
                <a:latin typeface="Comic Sans MS" panose="030F0702030302020204" pitchFamily="66" charset="0"/>
              </a:rPr>
              <a:t>793</a:t>
            </a:r>
          </a:p>
          <a:p>
            <a:pPr algn="ctr"/>
            <a:r>
              <a:rPr lang="en-GB" altLang="en-US" sz="5000" b="1">
                <a:solidFill>
                  <a:schemeClr val="accent2"/>
                </a:solidFill>
                <a:latin typeface="Comic Sans MS" panose="030F0702030302020204" pitchFamily="66" charset="0"/>
              </a:rPr>
              <a:t>812</a:t>
            </a:r>
          </a:p>
          <a:p>
            <a:pPr algn="ctr"/>
            <a:r>
              <a:rPr lang="en-GB" altLang="en-US" sz="5000" b="1">
                <a:solidFill>
                  <a:schemeClr val="accent2"/>
                </a:solidFill>
                <a:latin typeface="Comic Sans MS" panose="030F0702030302020204" pitchFamily="66" charset="0"/>
              </a:rPr>
              <a:t>965</a:t>
            </a:r>
            <a:endParaRPr lang="en-US" altLang="en-US" sz="5000" b="1">
              <a:solidFill>
                <a:schemeClr val="accent2"/>
              </a:solidFill>
              <a:latin typeface="Comic Sans MS" panose="030F0702030302020204" pitchFamily="66" charset="0"/>
            </a:endParaRPr>
          </a:p>
        </p:txBody>
      </p:sp>
      <p:sp>
        <p:nvSpPr>
          <p:cNvPr id="92168" name="Text Box 8"/>
          <p:cNvSpPr txBox="1">
            <a:spLocks noChangeArrowheads="1"/>
          </p:cNvSpPr>
          <p:nvPr/>
        </p:nvSpPr>
        <p:spPr bwMode="auto">
          <a:xfrm>
            <a:off x="6934201" y="428626"/>
            <a:ext cx="28162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5000" b="1">
                <a:solidFill>
                  <a:schemeClr val="accent2"/>
                </a:solidFill>
                <a:latin typeface="Comic Sans MS" panose="030F0702030302020204" pitchFamily="66" charset="0"/>
              </a:rPr>
              <a:t>37</a:t>
            </a:r>
          </a:p>
          <a:p>
            <a:pPr algn="ctr"/>
            <a:r>
              <a:rPr lang="en-GB" altLang="en-US" sz="5000" b="1">
                <a:solidFill>
                  <a:schemeClr val="accent2"/>
                </a:solidFill>
                <a:latin typeface="Comic Sans MS" panose="030F0702030302020204" pitchFamily="66" charset="0"/>
              </a:rPr>
              <a:t>42</a:t>
            </a:r>
          </a:p>
          <a:p>
            <a:pPr algn="ctr"/>
            <a:r>
              <a:rPr lang="en-GB" altLang="en-US" sz="5000" b="1">
                <a:solidFill>
                  <a:schemeClr val="accent2"/>
                </a:solidFill>
                <a:latin typeface="Comic Sans MS" panose="030F0702030302020204" pitchFamily="66" charset="0"/>
              </a:rPr>
              <a:t>49</a:t>
            </a:r>
          </a:p>
          <a:p>
            <a:pPr algn="ctr"/>
            <a:r>
              <a:rPr lang="en-GB" altLang="en-US" sz="5000" b="1">
                <a:solidFill>
                  <a:schemeClr val="accent2"/>
                </a:solidFill>
                <a:latin typeface="Comic Sans MS" panose="030F0702030302020204" pitchFamily="66" charset="0"/>
              </a:rPr>
              <a:t>67</a:t>
            </a:r>
          </a:p>
          <a:p>
            <a:pPr algn="ctr"/>
            <a:r>
              <a:rPr lang="en-GB" altLang="en-US" sz="5000" b="1">
                <a:solidFill>
                  <a:schemeClr val="accent2"/>
                </a:solidFill>
                <a:latin typeface="Comic Sans MS" panose="030F0702030302020204" pitchFamily="66" charset="0"/>
              </a:rPr>
              <a:t>86</a:t>
            </a:r>
          </a:p>
          <a:p>
            <a:pPr algn="ctr"/>
            <a:r>
              <a:rPr lang="en-GB" altLang="en-US" sz="5000" b="1">
                <a:solidFill>
                  <a:schemeClr val="accent2"/>
                </a:solidFill>
                <a:latin typeface="Comic Sans MS" panose="030F0702030302020204" pitchFamily="66" charset="0"/>
              </a:rPr>
              <a:t>92</a:t>
            </a:r>
            <a:endParaRPr lang="en-US" altLang="en-US" sz="5000" b="1">
              <a:solidFill>
                <a:schemeClr val="accent2"/>
              </a:solidFill>
              <a:latin typeface="Comic Sans MS" panose="030F0702030302020204" pitchFamily="66" charset="0"/>
            </a:endParaRPr>
          </a:p>
        </p:txBody>
      </p:sp>
      <p:grpSp>
        <p:nvGrpSpPr>
          <p:cNvPr id="92169" name="Group 9"/>
          <p:cNvGrpSpPr>
            <a:grpSpLocks/>
          </p:cNvGrpSpPr>
          <p:nvPr/>
        </p:nvGrpSpPr>
        <p:grpSpPr bwMode="auto">
          <a:xfrm>
            <a:off x="2217738" y="504825"/>
            <a:ext cx="3263900" cy="660400"/>
            <a:chOff x="472" y="1764"/>
            <a:chExt cx="2056" cy="416"/>
          </a:xfrm>
        </p:grpSpPr>
        <p:sp>
          <p:nvSpPr>
            <p:cNvPr id="92170" name="Rectangle 10"/>
            <p:cNvSpPr>
              <a:spLocks noChangeArrowheads="1"/>
            </p:cNvSpPr>
            <p:nvPr/>
          </p:nvSpPr>
          <p:spPr bwMode="auto">
            <a:xfrm>
              <a:off x="992" y="1764"/>
              <a:ext cx="1016" cy="416"/>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171" name="AutoShape 11"/>
            <p:cNvSpPr>
              <a:spLocks noChangeArrowheads="1"/>
            </p:cNvSpPr>
            <p:nvPr/>
          </p:nvSpPr>
          <p:spPr bwMode="auto">
            <a:xfrm>
              <a:off x="472"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172" name="AutoShape 12"/>
            <p:cNvSpPr>
              <a:spLocks noChangeArrowheads="1"/>
            </p:cNvSpPr>
            <p:nvPr/>
          </p:nvSpPr>
          <p:spPr bwMode="auto">
            <a:xfrm rot="10800000">
              <a:off x="2056"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92197" name="Group 37"/>
          <p:cNvGrpSpPr>
            <a:grpSpLocks/>
          </p:cNvGrpSpPr>
          <p:nvPr/>
        </p:nvGrpSpPr>
        <p:grpSpPr bwMode="auto">
          <a:xfrm>
            <a:off x="6716713" y="4314825"/>
            <a:ext cx="3263900" cy="660400"/>
            <a:chOff x="472" y="1764"/>
            <a:chExt cx="2056" cy="416"/>
          </a:xfrm>
        </p:grpSpPr>
        <p:sp>
          <p:nvSpPr>
            <p:cNvPr id="92198" name="Rectangle 38"/>
            <p:cNvSpPr>
              <a:spLocks noChangeArrowheads="1"/>
            </p:cNvSpPr>
            <p:nvPr/>
          </p:nvSpPr>
          <p:spPr bwMode="auto">
            <a:xfrm>
              <a:off x="992" y="1764"/>
              <a:ext cx="1016" cy="416"/>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199" name="AutoShape 39"/>
            <p:cNvSpPr>
              <a:spLocks noChangeArrowheads="1"/>
            </p:cNvSpPr>
            <p:nvPr/>
          </p:nvSpPr>
          <p:spPr bwMode="auto">
            <a:xfrm>
              <a:off x="472"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200" name="AutoShape 40"/>
            <p:cNvSpPr>
              <a:spLocks noChangeArrowheads="1"/>
            </p:cNvSpPr>
            <p:nvPr/>
          </p:nvSpPr>
          <p:spPr bwMode="auto">
            <a:xfrm rot="10800000">
              <a:off x="2056"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92217" name="Group 57"/>
          <p:cNvGrpSpPr>
            <a:grpSpLocks/>
          </p:cNvGrpSpPr>
          <p:nvPr/>
        </p:nvGrpSpPr>
        <p:grpSpPr bwMode="auto">
          <a:xfrm>
            <a:off x="3003550" y="5397500"/>
            <a:ext cx="6184900" cy="990600"/>
            <a:chOff x="944" y="3400"/>
            <a:chExt cx="3896" cy="624"/>
          </a:xfrm>
        </p:grpSpPr>
        <p:sp>
          <p:nvSpPr>
            <p:cNvPr id="92218" name="Oval 58"/>
            <p:cNvSpPr>
              <a:spLocks noChangeArrowheads="1"/>
            </p:cNvSpPr>
            <p:nvPr/>
          </p:nvSpPr>
          <p:spPr bwMode="auto">
            <a:xfrm>
              <a:off x="944" y="3400"/>
              <a:ext cx="624" cy="62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sp>
          <p:nvSpPr>
            <p:cNvPr id="92219" name="Oval 59"/>
            <p:cNvSpPr>
              <a:spLocks noChangeArrowheads="1"/>
            </p:cNvSpPr>
            <p:nvPr/>
          </p:nvSpPr>
          <p:spPr bwMode="auto">
            <a:xfrm>
              <a:off x="4216" y="3400"/>
              <a:ext cx="624" cy="62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grpSp>
    </p:spTree>
    <p:extLst>
      <p:ext uri="{BB962C8B-B14F-4D97-AF65-F5344CB8AC3E}">
        <p14:creationId xmlns:p14="http://schemas.microsoft.com/office/powerpoint/2010/main" val="19010376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92169"/>
                                        </p:tgtEl>
                                        <p:attrNameLst>
                                          <p:attrName>style.visibility</p:attrName>
                                        </p:attrNameLst>
                                      </p:cBhvr>
                                      <p:to>
                                        <p:strVal val="visible"/>
                                      </p:to>
                                    </p:set>
                                    <p:animEffect transition="in" filter="randombar(horizontal)">
                                      <p:cBhvr>
                                        <p:cTn id="7" dur="500"/>
                                        <p:tgtEl>
                                          <p:spTgt spid="92169"/>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92197"/>
                                        </p:tgtEl>
                                        <p:attrNameLst>
                                          <p:attrName>style.visibility</p:attrName>
                                        </p:attrNameLst>
                                      </p:cBhvr>
                                      <p:to>
                                        <p:strVal val="visible"/>
                                      </p:to>
                                    </p:set>
                                    <p:animEffect transition="in" filter="randombar(horizontal)">
                                      <p:cBhvr>
                                        <p:cTn id="11" dur="500"/>
                                        <p:tgtEl>
                                          <p:spTgt spid="9219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92164"/>
                                        </p:tgtEl>
                                        <p:attrNameLst>
                                          <p:attrName>style.visibility</p:attrName>
                                        </p:attrNameLst>
                                      </p:cBhvr>
                                      <p:to>
                                        <p:strVal val="visible"/>
                                      </p:to>
                                    </p:set>
                                    <p:anim calcmode="lin" valueType="num">
                                      <p:cBhvr>
                                        <p:cTn id="16" dur="500" fill="hold"/>
                                        <p:tgtEl>
                                          <p:spTgt spid="92164"/>
                                        </p:tgtEl>
                                        <p:attrNameLst>
                                          <p:attrName>ppt_w</p:attrName>
                                        </p:attrNameLst>
                                      </p:cBhvr>
                                      <p:tavLst>
                                        <p:tav tm="0">
                                          <p:val>
                                            <p:fltVal val="0"/>
                                          </p:val>
                                        </p:tav>
                                        <p:tav tm="100000">
                                          <p:val>
                                            <p:strVal val="#ppt_w"/>
                                          </p:val>
                                        </p:tav>
                                      </p:tavLst>
                                    </p:anim>
                                    <p:anim calcmode="lin" valueType="num">
                                      <p:cBhvr>
                                        <p:cTn id="17" dur="500" fill="hold"/>
                                        <p:tgtEl>
                                          <p:spTgt spid="9216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2"/>
          <p:cNvSpPr>
            <a:spLocks noChangeArrowheads="1"/>
          </p:cNvSpPr>
          <p:nvPr/>
        </p:nvSpPr>
        <p:spPr bwMode="auto">
          <a:xfrm>
            <a:off x="1778001" y="192089"/>
            <a:ext cx="8634413" cy="6503987"/>
          </a:xfrm>
          <a:prstGeom prst="roundRect">
            <a:avLst>
              <a:gd name="adj" fmla="val 8389"/>
            </a:avLst>
          </a:prstGeom>
          <a:gradFill rotWithShape="1">
            <a:gsLst>
              <a:gs pos="0">
                <a:srgbClr val="FF3300"/>
              </a:gs>
              <a:gs pos="50000">
                <a:schemeClr val="bg2"/>
              </a:gs>
              <a:gs pos="100000">
                <a:srgbClr val="FF33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3187" name="AutoShape 3"/>
          <p:cNvSpPr>
            <a:spLocks noChangeArrowheads="1"/>
          </p:cNvSpPr>
          <p:nvPr/>
        </p:nvSpPr>
        <p:spPr bwMode="auto">
          <a:xfrm>
            <a:off x="3489326" y="5227638"/>
            <a:ext cx="5211763" cy="1319212"/>
          </a:xfrm>
          <a:prstGeom prst="roundRect">
            <a:avLst>
              <a:gd name="adj" fmla="val 16667"/>
            </a:avLst>
          </a:prstGeom>
          <a:gradFill rotWithShape="1">
            <a:gsLst>
              <a:gs pos="0">
                <a:srgbClr val="00FF00"/>
              </a:gs>
              <a:gs pos="50000">
                <a:srgbClr val="FFFF00"/>
              </a:gs>
              <a:gs pos="100000">
                <a:srgbClr val="00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3188" name="Text Box 4"/>
          <p:cNvSpPr txBox="1">
            <a:spLocks noChangeArrowheads="1"/>
          </p:cNvSpPr>
          <p:nvPr/>
        </p:nvSpPr>
        <p:spPr bwMode="auto">
          <a:xfrm>
            <a:off x="3028950" y="5154614"/>
            <a:ext cx="61341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9000" b="1">
                <a:solidFill>
                  <a:srgbClr val="FF3300"/>
                </a:solidFill>
                <a:latin typeface="Comic Sans MS" panose="030F0702030302020204" pitchFamily="66" charset="0"/>
              </a:rPr>
              <a:t>522</a:t>
            </a:r>
            <a:endParaRPr lang="en-US" altLang="en-US" sz="9000" b="1">
              <a:solidFill>
                <a:srgbClr val="FF3300"/>
              </a:solidFill>
              <a:latin typeface="Comic Sans MS" panose="030F0702030302020204" pitchFamily="66" charset="0"/>
            </a:endParaRPr>
          </a:p>
        </p:txBody>
      </p:sp>
      <p:sp>
        <p:nvSpPr>
          <p:cNvPr id="93189" name="AutoShape 5"/>
          <p:cNvSpPr>
            <a:spLocks noChangeArrowheads="1"/>
          </p:cNvSpPr>
          <p:nvPr/>
        </p:nvSpPr>
        <p:spPr bwMode="auto">
          <a:xfrm>
            <a:off x="2016126" y="388938"/>
            <a:ext cx="3667125" cy="4741862"/>
          </a:xfrm>
          <a:prstGeom prst="roundRect">
            <a:avLst>
              <a:gd name="adj" fmla="val 11917"/>
            </a:avLst>
          </a:prstGeom>
          <a:gradFill rotWithShape="1">
            <a:gsLst>
              <a:gs pos="0">
                <a:srgbClr val="FFFF00"/>
              </a:gs>
              <a:gs pos="50000">
                <a:schemeClr val="bg1"/>
              </a:gs>
              <a:gs pos="100000">
                <a:srgbClr val="FF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3190" name="AutoShape 6"/>
          <p:cNvSpPr>
            <a:spLocks noChangeArrowheads="1"/>
          </p:cNvSpPr>
          <p:nvPr/>
        </p:nvSpPr>
        <p:spPr bwMode="auto">
          <a:xfrm>
            <a:off x="6508751" y="388938"/>
            <a:ext cx="3667125" cy="4741862"/>
          </a:xfrm>
          <a:prstGeom prst="roundRect">
            <a:avLst>
              <a:gd name="adj" fmla="val 11917"/>
            </a:avLst>
          </a:prstGeom>
          <a:gradFill rotWithShape="1">
            <a:gsLst>
              <a:gs pos="0">
                <a:srgbClr val="FFFF00"/>
              </a:gs>
              <a:gs pos="50000">
                <a:schemeClr val="bg1"/>
              </a:gs>
              <a:gs pos="100000">
                <a:srgbClr val="FF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3191" name="Text Box 7"/>
          <p:cNvSpPr txBox="1">
            <a:spLocks noChangeArrowheads="1"/>
          </p:cNvSpPr>
          <p:nvPr/>
        </p:nvSpPr>
        <p:spPr bwMode="auto">
          <a:xfrm>
            <a:off x="2822576" y="428626"/>
            <a:ext cx="20542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5000" b="1">
                <a:solidFill>
                  <a:schemeClr val="accent2"/>
                </a:solidFill>
                <a:latin typeface="Comic Sans MS" panose="030F0702030302020204" pitchFamily="66" charset="0"/>
              </a:rPr>
              <a:t>264</a:t>
            </a:r>
          </a:p>
          <a:p>
            <a:pPr algn="ctr"/>
            <a:r>
              <a:rPr lang="en-GB" altLang="en-US" sz="5000" b="1">
                <a:solidFill>
                  <a:schemeClr val="accent2"/>
                </a:solidFill>
                <a:latin typeface="Comic Sans MS" panose="030F0702030302020204" pitchFamily="66" charset="0"/>
              </a:rPr>
              <a:t>486</a:t>
            </a:r>
          </a:p>
          <a:p>
            <a:pPr algn="ctr"/>
            <a:r>
              <a:rPr lang="en-GB" altLang="en-US" sz="5000" b="1">
                <a:solidFill>
                  <a:schemeClr val="accent2"/>
                </a:solidFill>
                <a:latin typeface="Comic Sans MS" panose="030F0702030302020204" pitchFamily="66" charset="0"/>
              </a:rPr>
              <a:t>589</a:t>
            </a:r>
          </a:p>
          <a:p>
            <a:pPr algn="ctr"/>
            <a:r>
              <a:rPr lang="en-GB" altLang="en-US" sz="5000" b="1">
                <a:solidFill>
                  <a:schemeClr val="accent2"/>
                </a:solidFill>
                <a:latin typeface="Comic Sans MS" panose="030F0702030302020204" pitchFamily="66" charset="0"/>
              </a:rPr>
              <a:t>793</a:t>
            </a:r>
          </a:p>
          <a:p>
            <a:pPr algn="ctr"/>
            <a:r>
              <a:rPr lang="en-GB" altLang="en-US" sz="5000" b="1">
                <a:solidFill>
                  <a:schemeClr val="accent2"/>
                </a:solidFill>
                <a:latin typeface="Comic Sans MS" panose="030F0702030302020204" pitchFamily="66" charset="0"/>
              </a:rPr>
              <a:t>812</a:t>
            </a:r>
          </a:p>
          <a:p>
            <a:pPr algn="ctr"/>
            <a:r>
              <a:rPr lang="en-GB" altLang="en-US" sz="5000" b="1">
                <a:solidFill>
                  <a:schemeClr val="accent2"/>
                </a:solidFill>
                <a:latin typeface="Comic Sans MS" panose="030F0702030302020204" pitchFamily="66" charset="0"/>
              </a:rPr>
              <a:t>965</a:t>
            </a:r>
            <a:endParaRPr lang="en-US" altLang="en-US" sz="5000" b="1">
              <a:solidFill>
                <a:schemeClr val="accent2"/>
              </a:solidFill>
              <a:latin typeface="Comic Sans MS" panose="030F0702030302020204" pitchFamily="66" charset="0"/>
            </a:endParaRPr>
          </a:p>
        </p:txBody>
      </p:sp>
      <p:sp>
        <p:nvSpPr>
          <p:cNvPr id="93192" name="Text Box 8"/>
          <p:cNvSpPr txBox="1">
            <a:spLocks noChangeArrowheads="1"/>
          </p:cNvSpPr>
          <p:nvPr/>
        </p:nvSpPr>
        <p:spPr bwMode="auto">
          <a:xfrm>
            <a:off x="6934201" y="428626"/>
            <a:ext cx="28162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5000" b="1">
                <a:solidFill>
                  <a:schemeClr val="accent2"/>
                </a:solidFill>
                <a:latin typeface="Comic Sans MS" panose="030F0702030302020204" pitchFamily="66" charset="0"/>
              </a:rPr>
              <a:t>37</a:t>
            </a:r>
          </a:p>
          <a:p>
            <a:pPr algn="ctr"/>
            <a:r>
              <a:rPr lang="en-GB" altLang="en-US" sz="5000" b="1">
                <a:solidFill>
                  <a:schemeClr val="accent2"/>
                </a:solidFill>
                <a:latin typeface="Comic Sans MS" panose="030F0702030302020204" pitchFamily="66" charset="0"/>
              </a:rPr>
              <a:t>42</a:t>
            </a:r>
          </a:p>
          <a:p>
            <a:pPr algn="ctr"/>
            <a:r>
              <a:rPr lang="en-GB" altLang="en-US" sz="5000" b="1">
                <a:solidFill>
                  <a:schemeClr val="accent2"/>
                </a:solidFill>
                <a:latin typeface="Comic Sans MS" panose="030F0702030302020204" pitchFamily="66" charset="0"/>
              </a:rPr>
              <a:t>49</a:t>
            </a:r>
          </a:p>
          <a:p>
            <a:pPr algn="ctr"/>
            <a:r>
              <a:rPr lang="en-GB" altLang="en-US" sz="5000" b="1">
                <a:solidFill>
                  <a:schemeClr val="accent2"/>
                </a:solidFill>
                <a:latin typeface="Comic Sans MS" panose="030F0702030302020204" pitchFamily="66" charset="0"/>
              </a:rPr>
              <a:t>67</a:t>
            </a:r>
          </a:p>
          <a:p>
            <a:pPr algn="ctr"/>
            <a:r>
              <a:rPr lang="en-GB" altLang="en-US" sz="5000" b="1">
                <a:solidFill>
                  <a:schemeClr val="accent2"/>
                </a:solidFill>
                <a:latin typeface="Comic Sans MS" panose="030F0702030302020204" pitchFamily="66" charset="0"/>
              </a:rPr>
              <a:t>86</a:t>
            </a:r>
          </a:p>
          <a:p>
            <a:pPr algn="ctr"/>
            <a:r>
              <a:rPr lang="en-GB" altLang="en-US" sz="5000" b="1">
                <a:solidFill>
                  <a:schemeClr val="accent2"/>
                </a:solidFill>
                <a:latin typeface="Comic Sans MS" panose="030F0702030302020204" pitchFamily="66" charset="0"/>
              </a:rPr>
              <a:t>92</a:t>
            </a:r>
            <a:endParaRPr lang="en-US" altLang="en-US" sz="5000" b="1">
              <a:solidFill>
                <a:schemeClr val="accent2"/>
              </a:solidFill>
              <a:latin typeface="Comic Sans MS" panose="030F0702030302020204" pitchFamily="66" charset="0"/>
            </a:endParaRPr>
          </a:p>
        </p:txBody>
      </p:sp>
      <p:grpSp>
        <p:nvGrpSpPr>
          <p:cNvPr id="93205" name="Group 21"/>
          <p:cNvGrpSpPr>
            <a:grpSpLocks/>
          </p:cNvGrpSpPr>
          <p:nvPr/>
        </p:nvGrpSpPr>
        <p:grpSpPr bwMode="auto">
          <a:xfrm>
            <a:off x="2217738" y="2028825"/>
            <a:ext cx="3263900" cy="660400"/>
            <a:chOff x="472" y="1764"/>
            <a:chExt cx="2056" cy="416"/>
          </a:xfrm>
        </p:grpSpPr>
        <p:sp>
          <p:nvSpPr>
            <p:cNvPr id="93206" name="Rectangle 22"/>
            <p:cNvSpPr>
              <a:spLocks noChangeArrowheads="1"/>
            </p:cNvSpPr>
            <p:nvPr/>
          </p:nvSpPr>
          <p:spPr bwMode="auto">
            <a:xfrm>
              <a:off x="992" y="1764"/>
              <a:ext cx="1016" cy="416"/>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3207" name="AutoShape 23"/>
            <p:cNvSpPr>
              <a:spLocks noChangeArrowheads="1"/>
            </p:cNvSpPr>
            <p:nvPr/>
          </p:nvSpPr>
          <p:spPr bwMode="auto">
            <a:xfrm>
              <a:off x="472"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3208" name="AutoShape 24"/>
            <p:cNvSpPr>
              <a:spLocks noChangeArrowheads="1"/>
            </p:cNvSpPr>
            <p:nvPr/>
          </p:nvSpPr>
          <p:spPr bwMode="auto">
            <a:xfrm rot="10800000">
              <a:off x="2056"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93233" name="Group 49"/>
          <p:cNvGrpSpPr>
            <a:grpSpLocks/>
          </p:cNvGrpSpPr>
          <p:nvPr/>
        </p:nvGrpSpPr>
        <p:grpSpPr bwMode="auto">
          <a:xfrm>
            <a:off x="6704013" y="2790825"/>
            <a:ext cx="3263900" cy="660400"/>
            <a:chOff x="472" y="1764"/>
            <a:chExt cx="2056" cy="416"/>
          </a:xfrm>
        </p:grpSpPr>
        <p:sp>
          <p:nvSpPr>
            <p:cNvPr id="93234" name="Rectangle 50"/>
            <p:cNvSpPr>
              <a:spLocks noChangeArrowheads="1"/>
            </p:cNvSpPr>
            <p:nvPr/>
          </p:nvSpPr>
          <p:spPr bwMode="auto">
            <a:xfrm>
              <a:off x="992" y="1764"/>
              <a:ext cx="1016" cy="416"/>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3235" name="AutoShape 51"/>
            <p:cNvSpPr>
              <a:spLocks noChangeArrowheads="1"/>
            </p:cNvSpPr>
            <p:nvPr/>
          </p:nvSpPr>
          <p:spPr bwMode="auto">
            <a:xfrm>
              <a:off x="472"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3236" name="AutoShape 52"/>
            <p:cNvSpPr>
              <a:spLocks noChangeArrowheads="1"/>
            </p:cNvSpPr>
            <p:nvPr/>
          </p:nvSpPr>
          <p:spPr bwMode="auto">
            <a:xfrm rot="10800000">
              <a:off x="2056"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93241" name="Group 57"/>
          <p:cNvGrpSpPr>
            <a:grpSpLocks/>
          </p:cNvGrpSpPr>
          <p:nvPr/>
        </p:nvGrpSpPr>
        <p:grpSpPr bwMode="auto">
          <a:xfrm>
            <a:off x="3003550" y="5397500"/>
            <a:ext cx="6184900" cy="990600"/>
            <a:chOff x="944" y="3400"/>
            <a:chExt cx="3896" cy="624"/>
          </a:xfrm>
        </p:grpSpPr>
        <p:sp>
          <p:nvSpPr>
            <p:cNvPr id="93242" name="Oval 58"/>
            <p:cNvSpPr>
              <a:spLocks noChangeArrowheads="1"/>
            </p:cNvSpPr>
            <p:nvPr/>
          </p:nvSpPr>
          <p:spPr bwMode="auto">
            <a:xfrm>
              <a:off x="944" y="3400"/>
              <a:ext cx="624" cy="62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sp>
          <p:nvSpPr>
            <p:cNvPr id="93243" name="Oval 59"/>
            <p:cNvSpPr>
              <a:spLocks noChangeArrowheads="1"/>
            </p:cNvSpPr>
            <p:nvPr/>
          </p:nvSpPr>
          <p:spPr bwMode="auto">
            <a:xfrm>
              <a:off x="4216" y="3400"/>
              <a:ext cx="624" cy="62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grpSp>
    </p:spTree>
    <p:extLst>
      <p:ext uri="{BB962C8B-B14F-4D97-AF65-F5344CB8AC3E}">
        <p14:creationId xmlns:p14="http://schemas.microsoft.com/office/powerpoint/2010/main" val="2060611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93205"/>
                                        </p:tgtEl>
                                        <p:attrNameLst>
                                          <p:attrName>style.visibility</p:attrName>
                                        </p:attrNameLst>
                                      </p:cBhvr>
                                      <p:to>
                                        <p:strVal val="visible"/>
                                      </p:to>
                                    </p:set>
                                    <p:animEffect transition="in" filter="randombar(horizontal)">
                                      <p:cBhvr>
                                        <p:cTn id="7" dur="500"/>
                                        <p:tgtEl>
                                          <p:spTgt spid="93205"/>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93233"/>
                                        </p:tgtEl>
                                        <p:attrNameLst>
                                          <p:attrName>style.visibility</p:attrName>
                                        </p:attrNameLst>
                                      </p:cBhvr>
                                      <p:to>
                                        <p:strVal val="visible"/>
                                      </p:to>
                                    </p:set>
                                    <p:animEffect transition="in" filter="randombar(horizontal)">
                                      <p:cBhvr>
                                        <p:cTn id="11" dur="500"/>
                                        <p:tgtEl>
                                          <p:spTgt spid="9323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93188"/>
                                        </p:tgtEl>
                                        <p:attrNameLst>
                                          <p:attrName>style.visibility</p:attrName>
                                        </p:attrNameLst>
                                      </p:cBhvr>
                                      <p:to>
                                        <p:strVal val="visible"/>
                                      </p:to>
                                    </p:set>
                                    <p:anim calcmode="lin" valueType="num">
                                      <p:cBhvr>
                                        <p:cTn id="16" dur="500" fill="hold"/>
                                        <p:tgtEl>
                                          <p:spTgt spid="93188"/>
                                        </p:tgtEl>
                                        <p:attrNameLst>
                                          <p:attrName>ppt_w</p:attrName>
                                        </p:attrNameLst>
                                      </p:cBhvr>
                                      <p:tavLst>
                                        <p:tav tm="0">
                                          <p:val>
                                            <p:fltVal val="0"/>
                                          </p:val>
                                        </p:tav>
                                        <p:tav tm="100000">
                                          <p:val>
                                            <p:strVal val="#ppt_w"/>
                                          </p:val>
                                        </p:tav>
                                      </p:tavLst>
                                    </p:anim>
                                    <p:anim calcmode="lin" valueType="num">
                                      <p:cBhvr>
                                        <p:cTn id="17" dur="500" fill="hold"/>
                                        <p:tgtEl>
                                          <p:spTgt spid="931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AutoShape 2"/>
          <p:cNvSpPr>
            <a:spLocks noChangeArrowheads="1"/>
          </p:cNvSpPr>
          <p:nvPr/>
        </p:nvSpPr>
        <p:spPr bwMode="auto">
          <a:xfrm>
            <a:off x="1778001" y="192089"/>
            <a:ext cx="8634413" cy="6503987"/>
          </a:xfrm>
          <a:prstGeom prst="roundRect">
            <a:avLst>
              <a:gd name="adj" fmla="val 8389"/>
            </a:avLst>
          </a:prstGeom>
          <a:gradFill rotWithShape="1">
            <a:gsLst>
              <a:gs pos="0">
                <a:srgbClr val="FF3300"/>
              </a:gs>
              <a:gs pos="50000">
                <a:schemeClr val="bg2"/>
              </a:gs>
              <a:gs pos="100000">
                <a:srgbClr val="FF33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4211" name="AutoShape 3"/>
          <p:cNvSpPr>
            <a:spLocks noChangeArrowheads="1"/>
          </p:cNvSpPr>
          <p:nvPr/>
        </p:nvSpPr>
        <p:spPr bwMode="auto">
          <a:xfrm>
            <a:off x="3489326" y="5227638"/>
            <a:ext cx="5211763" cy="1319212"/>
          </a:xfrm>
          <a:prstGeom prst="roundRect">
            <a:avLst>
              <a:gd name="adj" fmla="val 16667"/>
            </a:avLst>
          </a:prstGeom>
          <a:gradFill rotWithShape="1">
            <a:gsLst>
              <a:gs pos="0">
                <a:srgbClr val="00FF00"/>
              </a:gs>
              <a:gs pos="50000">
                <a:srgbClr val="FFFF00"/>
              </a:gs>
              <a:gs pos="100000">
                <a:srgbClr val="00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4212" name="Text Box 4"/>
          <p:cNvSpPr txBox="1">
            <a:spLocks noChangeArrowheads="1"/>
          </p:cNvSpPr>
          <p:nvPr/>
        </p:nvSpPr>
        <p:spPr bwMode="auto">
          <a:xfrm>
            <a:off x="3028950" y="5154614"/>
            <a:ext cx="61341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9000" b="1">
                <a:solidFill>
                  <a:srgbClr val="FF3300"/>
                </a:solidFill>
                <a:latin typeface="Comic Sans MS" panose="030F0702030302020204" pitchFamily="66" charset="0"/>
              </a:rPr>
              <a:t>751</a:t>
            </a:r>
            <a:endParaRPr lang="en-US" altLang="en-US" sz="9000" b="1">
              <a:solidFill>
                <a:srgbClr val="FF3300"/>
              </a:solidFill>
              <a:latin typeface="Comic Sans MS" panose="030F0702030302020204" pitchFamily="66" charset="0"/>
            </a:endParaRPr>
          </a:p>
        </p:txBody>
      </p:sp>
      <p:sp>
        <p:nvSpPr>
          <p:cNvPr id="94213" name="AutoShape 5"/>
          <p:cNvSpPr>
            <a:spLocks noChangeArrowheads="1"/>
          </p:cNvSpPr>
          <p:nvPr/>
        </p:nvSpPr>
        <p:spPr bwMode="auto">
          <a:xfrm>
            <a:off x="2016126" y="388938"/>
            <a:ext cx="3667125" cy="4741862"/>
          </a:xfrm>
          <a:prstGeom prst="roundRect">
            <a:avLst>
              <a:gd name="adj" fmla="val 11917"/>
            </a:avLst>
          </a:prstGeom>
          <a:gradFill rotWithShape="1">
            <a:gsLst>
              <a:gs pos="0">
                <a:srgbClr val="FFFF00"/>
              </a:gs>
              <a:gs pos="50000">
                <a:schemeClr val="bg1"/>
              </a:gs>
              <a:gs pos="100000">
                <a:srgbClr val="FF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4214" name="AutoShape 6"/>
          <p:cNvSpPr>
            <a:spLocks noChangeArrowheads="1"/>
          </p:cNvSpPr>
          <p:nvPr/>
        </p:nvSpPr>
        <p:spPr bwMode="auto">
          <a:xfrm>
            <a:off x="6508751" y="388938"/>
            <a:ext cx="3667125" cy="4741862"/>
          </a:xfrm>
          <a:prstGeom prst="roundRect">
            <a:avLst>
              <a:gd name="adj" fmla="val 11917"/>
            </a:avLst>
          </a:prstGeom>
          <a:gradFill rotWithShape="1">
            <a:gsLst>
              <a:gs pos="0">
                <a:srgbClr val="FFFF00"/>
              </a:gs>
              <a:gs pos="50000">
                <a:schemeClr val="bg1"/>
              </a:gs>
              <a:gs pos="100000">
                <a:srgbClr val="FF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4215" name="Text Box 7"/>
          <p:cNvSpPr txBox="1">
            <a:spLocks noChangeArrowheads="1"/>
          </p:cNvSpPr>
          <p:nvPr/>
        </p:nvSpPr>
        <p:spPr bwMode="auto">
          <a:xfrm>
            <a:off x="2822576" y="428626"/>
            <a:ext cx="20542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5000" b="1">
                <a:solidFill>
                  <a:schemeClr val="accent2"/>
                </a:solidFill>
                <a:latin typeface="Comic Sans MS" panose="030F0702030302020204" pitchFamily="66" charset="0"/>
              </a:rPr>
              <a:t>264</a:t>
            </a:r>
          </a:p>
          <a:p>
            <a:pPr algn="ctr"/>
            <a:r>
              <a:rPr lang="en-GB" altLang="en-US" sz="5000" b="1">
                <a:solidFill>
                  <a:schemeClr val="accent2"/>
                </a:solidFill>
                <a:latin typeface="Comic Sans MS" panose="030F0702030302020204" pitchFamily="66" charset="0"/>
              </a:rPr>
              <a:t>486</a:t>
            </a:r>
          </a:p>
          <a:p>
            <a:pPr algn="ctr"/>
            <a:r>
              <a:rPr lang="en-GB" altLang="en-US" sz="5000" b="1">
                <a:solidFill>
                  <a:schemeClr val="accent2"/>
                </a:solidFill>
                <a:latin typeface="Comic Sans MS" panose="030F0702030302020204" pitchFamily="66" charset="0"/>
              </a:rPr>
              <a:t>589</a:t>
            </a:r>
          </a:p>
          <a:p>
            <a:pPr algn="ctr"/>
            <a:r>
              <a:rPr lang="en-GB" altLang="en-US" sz="5000" b="1">
                <a:solidFill>
                  <a:schemeClr val="accent2"/>
                </a:solidFill>
                <a:latin typeface="Comic Sans MS" panose="030F0702030302020204" pitchFamily="66" charset="0"/>
              </a:rPr>
              <a:t>793</a:t>
            </a:r>
          </a:p>
          <a:p>
            <a:pPr algn="ctr"/>
            <a:r>
              <a:rPr lang="en-GB" altLang="en-US" sz="5000" b="1">
                <a:solidFill>
                  <a:schemeClr val="accent2"/>
                </a:solidFill>
                <a:latin typeface="Comic Sans MS" panose="030F0702030302020204" pitchFamily="66" charset="0"/>
              </a:rPr>
              <a:t>812</a:t>
            </a:r>
          </a:p>
          <a:p>
            <a:pPr algn="ctr"/>
            <a:r>
              <a:rPr lang="en-GB" altLang="en-US" sz="5000" b="1">
                <a:solidFill>
                  <a:schemeClr val="accent2"/>
                </a:solidFill>
                <a:latin typeface="Comic Sans MS" panose="030F0702030302020204" pitchFamily="66" charset="0"/>
              </a:rPr>
              <a:t>965</a:t>
            </a:r>
            <a:endParaRPr lang="en-US" altLang="en-US" sz="5000" b="1">
              <a:solidFill>
                <a:schemeClr val="accent2"/>
              </a:solidFill>
              <a:latin typeface="Comic Sans MS" panose="030F0702030302020204" pitchFamily="66" charset="0"/>
            </a:endParaRPr>
          </a:p>
        </p:txBody>
      </p:sp>
      <p:sp>
        <p:nvSpPr>
          <p:cNvPr id="94216" name="Text Box 8"/>
          <p:cNvSpPr txBox="1">
            <a:spLocks noChangeArrowheads="1"/>
          </p:cNvSpPr>
          <p:nvPr/>
        </p:nvSpPr>
        <p:spPr bwMode="auto">
          <a:xfrm>
            <a:off x="6934201" y="428626"/>
            <a:ext cx="28162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5000" b="1">
                <a:solidFill>
                  <a:schemeClr val="accent2"/>
                </a:solidFill>
                <a:latin typeface="Comic Sans MS" panose="030F0702030302020204" pitchFamily="66" charset="0"/>
              </a:rPr>
              <a:t>37</a:t>
            </a:r>
          </a:p>
          <a:p>
            <a:pPr algn="ctr"/>
            <a:r>
              <a:rPr lang="en-GB" altLang="en-US" sz="5000" b="1">
                <a:solidFill>
                  <a:schemeClr val="accent2"/>
                </a:solidFill>
                <a:latin typeface="Comic Sans MS" panose="030F0702030302020204" pitchFamily="66" charset="0"/>
              </a:rPr>
              <a:t>42</a:t>
            </a:r>
          </a:p>
          <a:p>
            <a:pPr algn="ctr"/>
            <a:r>
              <a:rPr lang="en-GB" altLang="en-US" sz="5000" b="1">
                <a:solidFill>
                  <a:schemeClr val="accent2"/>
                </a:solidFill>
                <a:latin typeface="Comic Sans MS" panose="030F0702030302020204" pitchFamily="66" charset="0"/>
              </a:rPr>
              <a:t>49</a:t>
            </a:r>
          </a:p>
          <a:p>
            <a:pPr algn="ctr"/>
            <a:r>
              <a:rPr lang="en-GB" altLang="en-US" sz="5000" b="1">
                <a:solidFill>
                  <a:schemeClr val="accent2"/>
                </a:solidFill>
                <a:latin typeface="Comic Sans MS" panose="030F0702030302020204" pitchFamily="66" charset="0"/>
              </a:rPr>
              <a:t>67</a:t>
            </a:r>
          </a:p>
          <a:p>
            <a:pPr algn="ctr"/>
            <a:r>
              <a:rPr lang="en-GB" altLang="en-US" sz="5000" b="1">
                <a:solidFill>
                  <a:schemeClr val="accent2"/>
                </a:solidFill>
                <a:latin typeface="Comic Sans MS" panose="030F0702030302020204" pitchFamily="66" charset="0"/>
              </a:rPr>
              <a:t>86</a:t>
            </a:r>
          </a:p>
          <a:p>
            <a:pPr algn="ctr"/>
            <a:r>
              <a:rPr lang="en-GB" altLang="en-US" sz="5000" b="1">
                <a:solidFill>
                  <a:schemeClr val="accent2"/>
                </a:solidFill>
                <a:latin typeface="Comic Sans MS" panose="030F0702030302020204" pitchFamily="66" charset="0"/>
              </a:rPr>
              <a:t>92</a:t>
            </a:r>
            <a:endParaRPr lang="en-US" altLang="en-US" sz="5000" b="1">
              <a:solidFill>
                <a:schemeClr val="accent2"/>
              </a:solidFill>
              <a:latin typeface="Comic Sans MS" panose="030F0702030302020204" pitchFamily="66" charset="0"/>
            </a:endParaRPr>
          </a:p>
        </p:txBody>
      </p:sp>
      <p:grpSp>
        <p:nvGrpSpPr>
          <p:cNvPr id="94233" name="Group 25"/>
          <p:cNvGrpSpPr>
            <a:grpSpLocks/>
          </p:cNvGrpSpPr>
          <p:nvPr/>
        </p:nvGrpSpPr>
        <p:grpSpPr bwMode="auto">
          <a:xfrm>
            <a:off x="2217738" y="2790825"/>
            <a:ext cx="3263900" cy="660400"/>
            <a:chOff x="472" y="1764"/>
            <a:chExt cx="2056" cy="416"/>
          </a:xfrm>
        </p:grpSpPr>
        <p:sp>
          <p:nvSpPr>
            <p:cNvPr id="94234" name="Rectangle 26"/>
            <p:cNvSpPr>
              <a:spLocks noChangeArrowheads="1"/>
            </p:cNvSpPr>
            <p:nvPr/>
          </p:nvSpPr>
          <p:spPr bwMode="auto">
            <a:xfrm>
              <a:off x="992" y="1764"/>
              <a:ext cx="1016" cy="416"/>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4235" name="AutoShape 27"/>
            <p:cNvSpPr>
              <a:spLocks noChangeArrowheads="1"/>
            </p:cNvSpPr>
            <p:nvPr/>
          </p:nvSpPr>
          <p:spPr bwMode="auto">
            <a:xfrm>
              <a:off x="472"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4236" name="AutoShape 28"/>
            <p:cNvSpPr>
              <a:spLocks noChangeArrowheads="1"/>
            </p:cNvSpPr>
            <p:nvPr/>
          </p:nvSpPr>
          <p:spPr bwMode="auto">
            <a:xfrm rot="10800000">
              <a:off x="2056"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94249" name="Group 41"/>
          <p:cNvGrpSpPr>
            <a:grpSpLocks/>
          </p:cNvGrpSpPr>
          <p:nvPr/>
        </p:nvGrpSpPr>
        <p:grpSpPr bwMode="auto">
          <a:xfrm>
            <a:off x="6704013" y="1266825"/>
            <a:ext cx="3263900" cy="660400"/>
            <a:chOff x="472" y="1764"/>
            <a:chExt cx="2056" cy="416"/>
          </a:xfrm>
        </p:grpSpPr>
        <p:sp>
          <p:nvSpPr>
            <p:cNvPr id="94250" name="Rectangle 42"/>
            <p:cNvSpPr>
              <a:spLocks noChangeArrowheads="1"/>
            </p:cNvSpPr>
            <p:nvPr/>
          </p:nvSpPr>
          <p:spPr bwMode="auto">
            <a:xfrm>
              <a:off x="992" y="1764"/>
              <a:ext cx="1016" cy="416"/>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4251" name="AutoShape 43"/>
            <p:cNvSpPr>
              <a:spLocks noChangeArrowheads="1"/>
            </p:cNvSpPr>
            <p:nvPr/>
          </p:nvSpPr>
          <p:spPr bwMode="auto">
            <a:xfrm>
              <a:off x="472"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4252" name="AutoShape 44"/>
            <p:cNvSpPr>
              <a:spLocks noChangeArrowheads="1"/>
            </p:cNvSpPr>
            <p:nvPr/>
          </p:nvSpPr>
          <p:spPr bwMode="auto">
            <a:xfrm rot="10800000">
              <a:off x="2056"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94265" name="Group 57"/>
          <p:cNvGrpSpPr>
            <a:grpSpLocks/>
          </p:cNvGrpSpPr>
          <p:nvPr/>
        </p:nvGrpSpPr>
        <p:grpSpPr bwMode="auto">
          <a:xfrm>
            <a:off x="3003550" y="5397500"/>
            <a:ext cx="6184900" cy="990600"/>
            <a:chOff x="944" y="3400"/>
            <a:chExt cx="3896" cy="624"/>
          </a:xfrm>
        </p:grpSpPr>
        <p:sp>
          <p:nvSpPr>
            <p:cNvPr id="94266" name="Oval 58"/>
            <p:cNvSpPr>
              <a:spLocks noChangeArrowheads="1"/>
            </p:cNvSpPr>
            <p:nvPr/>
          </p:nvSpPr>
          <p:spPr bwMode="auto">
            <a:xfrm>
              <a:off x="944" y="3400"/>
              <a:ext cx="624" cy="62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sp>
          <p:nvSpPr>
            <p:cNvPr id="94267" name="Oval 59"/>
            <p:cNvSpPr>
              <a:spLocks noChangeArrowheads="1"/>
            </p:cNvSpPr>
            <p:nvPr/>
          </p:nvSpPr>
          <p:spPr bwMode="auto">
            <a:xfrm>
              <a:off x="4216" y="3400"/>
              <a:ext cx="624" cy="62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grpSp>
    </p:spTree>
    <p:extLst>
      <p:ext uri="{BB962C8B-B14F-4D97-AF65-F5344CB8AC3E}">
        <p14:creationId xmlns:p14="http://schemas.microsoft.com/office/powerpoint/2010/main" val="2190501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94233"/>
                                        </p:tgtEl>
                                        <p:attrNameLst>
                                          <p:attrName>style.visibility</p:attrName>
                                        </p:attrNameLst>
                                      </p:cBhvr>
                                      <p:to>
                                        <p:strVal val="visible"/>
                                      </p:to>
                                    </p:set>
                                    <p:animEffect transition="in" filter="randombar(horizontal)">
                                      <p:cBhvr>
                                        <p:cTn id="7" dur="500"/>
                                        <p:tgtEl>
                                          <p:spTgt spid="94233"/>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94249"/>
                                        </p:tgtEl>
                                        <p:attrNameLst>
                                          <p:attrName>style.visibility</p:attrName>
                                        </p:attrNameLst>
                                      </p:cBhvr>
                                      <p:to>
                                        <p:strVal val="visible"/>
                                      </p:to>
                                    </p:set>
                                    <p:animEffect transition="in" filter="randombar(horizontal)">
                                      <p:cBhvr>
                                        <p:cTn id="11" dur="500"/>
                                        <p:tgtEl>
                                          <p:spTgt spid="9424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94212"/>
                                        </p:tgtEl>
                                        <p:attrNameLst>
                                          <p:attrName>style.visibility</p:attrName>
                                        </p:attrNameLst>
                                      </p:cBhvr>
                                      <p:to>
                                        <p:strVal val="visible"/>
                                      </p:to>
                                    </p:set>
                                    <p:anim calcmode="lin" valueType="num">
                                      <p:cBhvr>
                                        <p:cTn id="16" dur="500" fill="hold"/>
                                        <p:tgtEl>
                                          <p:spTgt spid="94212"/>
                                        </p:tgtEl>
                                        <p:attrNameLst>
                                          <p:attrName>ppt_w</p:attrName>
                                        </p:attrNameLst>
                                      </p:cBhvr>
                                      <p:tavLst>
                                        <p:tav tm="0">
                                          <p:val>
                                            <p:fltVal val="0"/>
                                          </p:val>
                                        </p:tav>
                                        <p:tav tm="100000">
                                          <p:val>
                                            <p:strVal val="#ppt_w"/>
                                          </p:val>
                                        </p:tav>
                                      </p:tavLst>
                                    </p:anim>
                                    <p:anim calcmode="lin" valueType="num">
                                      <p:cBhvr>
                                        <p:cTn id="17" dur="500" fill="hold"/>
                                        <p:tgtEl>
                                          <p:spTgt spid="942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Timetable for today </a:t>
            </a:r>
            <a:endParaRPr lang="en-GB" dirty="0"/>
          </a:p>
        </p:txBody>
      </p:sp>
      <p:sp>
        <p:nvSpPr>
          <p:cNvPr id="7" name="Content Placeholder 6"/>
          <p:cNvSpPr>
            <a:spLocks noGrp="1"/>
          </p:cNvSpPr>
          <p:nvPr>
            <p:ph idx="1"/>
          </p:nvPr>
        </p:nvSpPr>
        <p:spPr/>
        <p:txBody>
          <a:bodyPr>
            <a:normAutofit/>
          </a:bodyPr>
          <a:lstStyle/>
          <a:p>
            <a:pPr marL="0" indent="0">
              <a:buNone/>
            </a:pPr>
            <a:r>
              <a:rPr lang="en-GB" dirty="0" smtClean="0"/>
              <a:t>R.E. – Prayers, Angelus Challenge, First Holy Communion preparation</a:t>
            </a:r>
          </a:p>
          <a:p>
            <a:pPr marL="0" indent="0">
              <a:buNone/>
            </a:pPr>
            <a:r>
              <a:rPr lang="en-GB" dirty="0" smtClean="0"/>
              <a:t>Numeracy – Number Talks </a:t>
            </a:r>
            <a:r>
              <a:rPr lang="en-GB" dirty="0"/>
              <a:t>(</a:t>
            </a:r>
            <a:r>
              <a:rPr lang="en-GB" dirty="0" smtClean="0"/>
              <a:t>Chilli Challenge), Subtraction</a:t>
            </a:r>
            <a:endParaRPr lang="en-GB" dirty="0"/>
          </a:p>
          <a:p>
            <a:pPr marL="0" indent="0">
              <a:buNone/>
            </a:pPr>
            <a:r>
              <a:rPr lang="en-GB" dirty="0" smtClean="0"/>
              <a:t>Literacy – Spelling, Reading </a:t>
            </a:r>
          </a:p>
          <a:p>
            <a:pPr marL="0" indent="0">
              <a:buNone/>
            </a:pPr>
            <a:r>
              <a:rPr lang="en-GB" dirty="0" smtClean="0"/>
              <a:t>P.E. – Dancing</a:t>
            </a:r>
          </a:p>
          <a:p>
            <a:pPr marL="0" indent="0">
              <a:buNone/>
            </a:pPr>
            <a:r>
              <a:rPr lang="en-GB" dirty="0" smtClean="0"/>
              <a:t>Spanish – Talking about your age</a:t>
            </a:r>
          </a:p>
          <a:p>
            <a:pPr marL="0" indent="0">
              <a:buNone/>
            </a:pPr>
            <a:r>
              <a:rPr lang="en-GB" dirty="0" smtClean="0"/>
              <a:t>Grid – Maximum of 2 activities from the new grid</a:t>
            </a:r>
          </a:p>
          <a:p>
            <a:pPr marL="0" indent="0">
              <a:buNone/>
            </a:pPr>
            <a:endParaRPr lang="en-GB" dirty="0" smtClean="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260510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2"/>
          <p:cNvSpPr>
            <a:spLocks noChangeArrowheads="1"/>
          </p:cNvSpPr>
          <p:nvPr/>
        </p:nvSpPr>
        <p:spPr bwMode="auto">
          <a:xfrm>
            <a:off x="1778001" y="192089"/>
            <a:ext cx="8634413" cy="6503987"/>
          </a:xfrm>
          <a:prstGeom prst="roundRect">
            <a:avLst>
              <a:gd name="adj" fmla="val 8389"/>
            </a:avLst>
          </a:prstGeom>
          <a:gradFill rotWithShape="1">
            <a:gsLst>
              <a:gs pos="0">
                <a:srgbClr val="FF3300"/>
              </a:gs>
              <a:gs pos="50000">
                <a:schemeClr val="bg2"/>
              </a:gs>
              <a:gs pos="100000">
                <a:srgbClr val="FF33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5235" name="AutoShape 3"/>
          <p:cNvSpPr>
            <a:spLocks noChangeArrowheads="1"/>
          </p:cNvSpPr>
          <p:nvPr/>
        </p:nvSpPr>
        <p:spPr bwMode="auto">
          <a:xfrm>
            <a:off x="3489326" y="5227638"/>
            <a:ext cx="5211763" cy="1319212"/>
          </a:xfrm>
          <a:prstGeom prst="roundRect">
            <a:avLst>
              <a:gd name="adj" fmla="val 16667"/>
            </a:avLst>
          </a:prstGeom>
          <a:gradFill rotWithShape="1">
            <a:gsLst>
              <a:gs pos="0">
                <a:srgbClr val="00FF00"/>
              </a:gs>
              <a:gs pos="50000">
                <a:srgbClr val="FFFF00"/>
              </a:gs>
              <a:gs pos="100000">
                <a:srgbClr val="00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5236" name="Text Box 4"/>
          <p:cNvSpPr txBox="1">
            <a:spLocks noChangeArrowheads="1"/>
          </p:cNvSpPr>
          <p:nvPr/>
        </p:nvSpPr>
        <p:spPr bwMode="auto">
          <a:xfrm>
            <a:off x="3028950" y="5154614"/>
            <a:ext cx="61341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9000" b="1">
                <a:solidFill>
                  <a:srgbClr val="FF3300"/>
                </a:solidFill>
                <a:latin typeface="Comic Sans MS" panose="030F0702030302020204" pitchFamily="66" charset="0"/>
              </a:rPr>
              <a:t>394</a:t>
            </a:r>
            <a:endParaRPr lang="en-US" altLang="en-US" sz="9000" b="1">
              <a:solidFill>
                <a:srgbClr val="FF3300"/>
              </a:solidFill>
              <a:latin typeface="Comic Sans MS" panose="030F0702030302020204" pitchFamily="66" charset="0"/>
            </a:endParaRPr>
          </a:p>
        </p:txBody>
      </p:sp>
      <p:sp>
        <p:nvSpPr>
          <p:cNvPr id="95237" name="AutoShape 5"/>
          <p:cNvSpPr>
            <a:spLocks noChangeArrowheads="1"/>
          </p:cNvSpPr>
          <p:nvPr/>
        </p:nvSpPr>
        <p:spPr bwMode="auto">
          <a:xfrm>
            <a:off x="2016126" y="388938"/>
            <a:ext cx="3667125" cy="4741862"/>
          </a:xfrm>
          <a:prstGeom prst="roundRect">
            <a:avLst>
              <a:gd name="adj" fmla="val 11917"/>
            </a:avLst>
          </a:prstGeom>
          <a:gradFill rotWithShape="1">
            <a:gsLst>
              <a:gs pos="0">
                <a:srgbClr val="FFFF00"/>
              </a:gs>
              <a:gs pos="50000">
                <a:schemeClr val="bg1"/>
              </a:gs>
              <a:gs pos="100000">
                <a:srgbClr val="FF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5238" name="AutoShape 6"/>
          <p:cNvSpPr>
            <a:spLocks noChangeArrowheads="1"/>
          </p:cNvSpPr>
          <p:nvPr/>
        </p:nvSpPr>
        <p:spPr bwMode="auto">
          <a:xfrm>
            <a:off x="6508751" y="388938"/>
            <a:ext cx="3667125" cy="4741862"/>
          </a:xfrm>
          <a:prstGeom prst="roundRect">
            <a:avLst>
              <a:gd name="adj" fmla="val 11917"/>
            </a:avLst>
          </a:prstGeom>
          <a:gradFill rotWithShape="1">
            <a:gsLst>
              <a:gs pos="0">
                <a:srgbClr val="FFFF00"/>
              </a:gs>
              <a:gs pos="50000">
                <a:schemeClr val="bg1"/>
              </a:gs>
              <a:gs pos="100000">
                <a:srgbClr val="FF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5239" name="Text Box 7"/>
          <p:cNvSpPr txBox="1">
            <a:spLocks noChangeArrowheads="1"/>
          </p:cNvSpPr>
          <p:nvPr/>
        </p:nvSpPr>
        <p:spPr bwMode="auto">
          <a:xfrm>
            <a:off x="2822576" y="428626"/>
            <a:ext cx="20542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5000" b="1">
                <a:solidFill>
                  <a:schemeClr val="accent2"/>
                </a:solidFill>
                <a:latin typeface="Comic Sans MS" panose="030F0702030302020204" pitchFamily="66" charset="0"/>
              </a:rPr>
              <a:t>264</a:t>
            </a:r>
          </a:p>
          <a:p>
            <a:pPr algn="ctr"/>
            <a:r>
              <a:rPr lang="en-GB" altLang="en-US" sz="5000" b="1">
                <a:solidFill>
                  <a:schemeClr val="accent2"/>
                </a:solidFill>
                <a:latin typeface="Comic Sans MS" panose="030F0702030302020204" pitchFamily="66" charset="0"/>
              </a:rPr>
              <a:t>486</a:t>
            </a:r>
          </a:p>
          <a:p>
            <a:pPr algn="ctr"/>
            <a:r>
              <a:rPr lang="en-GB" altLang="en-US" sz="5000" b="1">
                <a:solidFill>
                  <a:schemeClr val="accent2"/>
                </a:solidFill>
                <a:latin typeface="Comic Sans MS" panose="030F0702030302020204" pitchFamily="66" charset="0"/>
              </a:rPr>
              <a:t>589</a:t>
            </a:r>
          </a:p>
          <a:p>
            <a:pPr algn="ctr"/>
            <a:r>
              <a:rPr lang="en-GB" altLang="en-US" sz="5000" b="1">
                <a:solidFill>
                  <a:schemeClr val="accent2"/>
                </a:solidFill>
                <a:latin typeface="Comic Sans MS" panose="030F0702030302020204" pitchFamily="66" charset="0"/>
              </a:rPr>
              <a:t>793</a:t>
            </a:r>
          </a:p>
          <a:p>
            <a:pPr algn="ctr"/>
            <a:r>
              <a:rPr lang="en-GB" altLang="en-US" sz="5000" b="1">
                <a:solidFill>
                  <a:schemeClr val="accent2"/>
                </a:solidFill>
                <a:latin typeface="Comic Sans MS" panose="030F0702030302020204" pitchFamily="66" charset="0"/>
              </a:rPr>
              <a:t>812</a:t>
            </a:r>
          </a:p>
          <a:p>
            <a:pPr algn="ctr"/>
            <a:r>
              <a:rPr lang="en-GB" altLang="en-US" sz="5000" b="1">
                <a:solidFill>
                  <a:schemeClr val="accent2"/>
                </a:solidFill>
                <a:latin typeface="Comic Sans MS" panose="030F0702030302020204" pitchFamily="66" charset="0"/>
              </a:rPr>
              <a:t>965</a:t>
            </a:r>
            <a:endParaRPr lang="en-US" altLang="en-US" sz="5000" b="1">
              <a:solidFill>
                <a:schemeClr val="accent2"/>
              </a:solidFill>
              <a:latin typeface="Comic Sans MS" panose="030F0702030302020204" pitchFamily="66" charset="0"/>
            </a:endParaRPr>
          </a:p>
        </p:txBody>
      </p:sp>
      <p:sp>
        <p:nvSpPr>
          <p:cNvPr id="95240" name="Text Box 8"/>
          <p:cNvSpPr txBox="1">
            <a:spLocks noChangeArrowheads="1"/>
          </p:cNvSpPr>
          <p:nvPr/>
        </p:nvSpPr>
        <p:spPr bwMode="auto">
          <a:xfrm>
            <a:off x="6934201" y="428626"/>
            <a:ext cx="28162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5000" b="1">
                <a:solidFill>
                  <a:schemeClr val="accent2"/>
                </a:solidFill>
                <a:latin typeface="Comic Sans MS" panose="030F0702030302020204" pitchFamily="66" charset="0"/>
              </a:rPr>
              <a:t>37</a:t>
            </a:r>
          </a:p>
          <a:p>
            <a:pPr algn="ctr"/>
            <a:r>
              <a:rPr lang="en-GB" altLang="en-US" sz="5000" b="1">
                <a:solidFill>
                  <a:schemeClr val="accent2"/>
                </a:solidFill>
                <a:latin typeface="Comic Sans MS" panose="030F0702030302020204" pitchFamily="66" charset="0"/>
              </a:rPr>
              <a:t>42</a:t>
            </a:r>
          </a:p>
          <a:p>
            <a:pPr algn="ctr"/>
            <a:r>
              <a:rPr lang="en-GB" altLang="en-US" sz="5000" b="1">
                <a:solidFill>
                  <a:schemeClr val="accent2"/>
                </a:solidFill>
                <a:latin typeface="Comic Sans MS" panose="030F0702030302020204" pitchFamily="66" charset="0"/>
              </a:rPr>
              <a:t>49</a:t>
            </a:r>
          </a:p>
          <a:p>
            <a:pPr algn="ctr"/>
            <a:r>
              <a:rPr lang="en-GB" altLang="en-US" sz="5000" b="1">
                <a:solidFill>
                  <a:schemeClr val="accent2"/>
                </a:solidFill>
                <a:latin typeface="Comic Sans MS" panose="030F0702030302020204" pitchFamily="66" charset="0"/>
              </a:rPr>
              <a:t>67</a:t>
            </a:r>
          </a:p>
          <a:p>
            <a:pPr algn="ctr"/>
            <a:r>
              <a:rPr lang="en-GB" altLang="en-US" sz="5000" b="1">
                <a:solidFill>
                  <a:schemeClr val="accent2"/>
                </a:solidFill>
                <a:latin typeface="Comic Sans MS" panose="030F0702030302020204" pitchFamily="66" charset="0"/>
              </a:rPr>
              <a:t>86</a:t>
            </a:r>
          </a:p>
          <a:p>
            <a:pPr algn="ctr"/>
            <a:r>
              <a:rPr lang="en-GB" altLang="en-US" sz="5000" b="1">
                <a:solidFill>
                  <a:schemeClr val="accent2"/>
                </a:solidFill>
                <a:latin typeface="Comic Sans MS" panose="030F0702030302020204" pitchFamily="66" charset="0"/>
              </a:rPr>
              <a:t>92</a:t>
            </a:r>
            <a:endParaRPr lang="en-US" altLang="en-US" sz="5000" b="1">
              <a:solidFill>
                <a:schemeClr val="accent2"/>
              </a:solidFill>
              <a:latin typeface="Comic Sans MS" panose="030F0702030302020204" pitchFamily="66" charset="0"/>
            </a:endParaRPr>
          </a:p>
        </p:txBody>
      </p:sp>
      <p:grpSp>
        <p:nvGrpSpPr>
          <p:cNvPr id="95249" name="Group 17"/>
          <p:cNvGrpSpPr>
            <a:grpSpLocks/>
          </p:cNvGrpSpPr>
          <p:nvPr/>
        </p:nvGrpSpPr>
        <p:grpSpPr bwMode="auto">
          <a:xfrm>
            <a:off x="2217738" y="1266825"/>
            <a:ext cx="3263900" cy="660400"/>
            <a:chOff x="472" y="1764"/>
            <a:chExt cx="2056" cy="416"/>
          </a:xfrm>
        </p:grpSpPr>
        <p:sp>
          <p:nvSpPr>
            <p:cNvPr id="95250" name="Rectangle 18"/>
            <p:cNvSpPr>
              <a:spLocks noChangeArrowheads="1"/>
            </p:cNvSpPr>
            <p:nvPr/>
          </p:nvSpPr>
          <p:spPr bwMode="auto">
            <a:xfrm>
              <a:off x="992" y="1764"/>
              <a:ext cx="1016" cy="416"/>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5251" name="AutoShape 19"/>
            <p:cNvSpPr>
              <a:spLocks noChangeArrowheads="1"/>
            </p:cNvSpPr>
            <p:nvPr/>
          </p:nvSpPr>
          <p:spPr bwMode="auto">
            <a:xfrm>
              <a:off x="472"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5252" name="AutoShape 20"/>
            <p:cNvSpPr>
              <a:spLocks noChangeArrowheads="1"/>
            </p:cNvSpPr>
            <p:nvPr/>
          </p:nvSpPr>
          <p:spPr bwMode="auto">
            <a:xfrm rot="10800000">
              <a:off x="2056"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95269" name="Group 37"/>
          <p:cNvGrpSpPr>
            <a:grpSpLocks/>
          </p:cNvGrpSpPr>
          <p:nvPr/>
        </p:nvGrpSpPr>
        <p:grpSpPr bwMode="auto">
          <a:xfrm>
            <a:off x="6716713" y="4314825"/>
            <a:ext cx="3263900" cy="660400"/>
            <a:chOff x="472" y="1764"/>
            <a:chExt cx="2056" cy="416"/>
          </a:xfrm>
        </p:grpSpPr>
        <p:sp>
          <p:nvSpPr>
            <p:cNvPr id="95270" name="Rectangle 38"/>
            <p:cNvSpPr>
              <a:spLocks noChangeArrowheads="1"/>
            </p:cNvSpPr>
            <p:nvPr/>
          </p:nvSpPr>
          <p:spPr bwMode="auto">
            <a:xfrm>
              <a:off x="992" y="1764"/>
              <a:ext cx="1016" cy="416"/>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5271" name="AutoShape 39"/>
            <p:cNvSpPr>
              <a:spLocks noChangeArrowheads="1"/>
            </p:cNvSpPr>
            <p:nvPr/>
          </p:nvSpPr>
          <p:spPr bwMode="auto">
            <a:xfrm>
              <a:off x="472"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5272" name="AutoShape 40"/>
            <p:cNvSpPr>
              <a:spLocks noChangeArrowheads="1"/>
            </p:cNvSpPr>
            <p:nvPr/>
          </p:nvSpPr>
          <p:spPr bwMode="auto">
            <a:xfrm rot="10800000">
              <a:off x="2056"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95289" name="Group 57"/>
          <p:cNvGrpSpPr>
            <a:grpSpLocks/>
          </p:cNvGrpSpPr>
          <p:nvPr/>
        </p:nvGrpSpPr>
        <p:grpSpPr bwMode="auto">
          <a:xfrm>
            <a:off x="3003550" y="5397500"/>
            <a:ext cx="6184900" cy="990600"/>
            <a:chOff x="944" y="3400"/>
            <a:chExt cx="3896" cy="624"/>
          </a:xfrm>
        </p:grpSpPr>
        <p:sp>
          <p:nvSpPr>
            <p:cNvPr id="95290" name="Oval 58"/>
            <p:cNvSpPr>
              <a:spLocks noChangeArrowheads="1"/>
            </p:cNvSpPr>
            <p:nvPr/>
          </p:nvSpPr>
          <p:spPr bwMode="auto">
            <a:xfrm>
              <a:off x="944" y="3400"/>
              <a:ext cx="624" cy="62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sp>
          <p:nvSpPr>
            <p:cNvPr id="95291" name="Oval 59"/>
            <p:cNvSpPr>
              <a:spLocks noChangeArrowheads="1"/>
            </p:cNvSpPr>
            <p:nvPr/>
          </p:nvSpPr>
          <p:spPr bwMode="auto">
            <a:xfrm>
              <a:off x="4216" y="3400"/>
              <a:ext cx="624" cy="62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grpSp>
    </p:spTree>
    <p:extLst>
      <p:ext uri="{BB962C8B-B14F-4D97-AF65-F5344CB8AC3E}">
        <p14:creationId xmlns:p14="http://schemas.microsoft.com/office/powerpoint/2010/main" val="2480755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95249"/>
                                        </p:tgtEl>
                                        <p:attrNameLst>
                                          <p:attrName>style.visibility</p:attrName>
                                        </p:attrNameLst>
                                      </p:cBhvr>
                                      <p:to>
                                        <p:strVal val="visible"/>
                                      </p:to>
                                    </p:set>
                                    <p:animEffect transition="in" filter="randombar(horizontal)">
                                      <p:cBhvr>
                                        <p:cTn id="7" dur="500"/>
                                        <p:tgtEl>
                                          <p:spTgt spid="95249"/>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95269"/>
                                        </p:tgtEl>
                                        <p:attrNameLst>
                                          <p:attrName>style.visibility</p:attrName>
                                        </p:attrNameLst>
                                      </p:cBhvr>
                                      <p:to>
                                        <p:strVal val="visible"/>
                                      </p:to>
                                    </p:set>
                                    <p:animEffect transition="in" filter="randombar(horizontal)">
                                      <p:cBhvr>
                                        <p:cTn id="11" dur="500"/>
                                        <p:tgtEl>
                                          <p:spTgt spid="9526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95236"/>
                                        </p:tgtEl>
                                        <p:attrNameLst>
                                          <p:attrName>style.visibility</p:attrName>
                                        </p:attrNameLst>
                                      </p:cBhvr>
                                      <p:to>
                                        <p:strVal val="visible"/>
                                      </p:to>
                                    </p:set>
                                    <p:anim calcmode="lin" valueType="num">
                                      <p:cBhvr>
                                        <p:cTn id="16" dur="500" fill="hold"/>
                                        <p:tgtEl>
                                          <p:spTgt spid="95236"/>
                                        </p:tgtEl>
                                        <p:attrNameLst>
                                          <p:attrName>ppt_w</p:attrName>
                                        </p:attrNameLst>
                                      </p:cBhvr>
                                      <p:tavLst>
                                        <p:tav tm="0">
                                          <p:val>
                                            <p:fltVal val="0"/>
                                          </p:val>
                                        </p:tav>
                                        <p:tav tm="100000">
                                          <p:val>
                                            <p:strVal val="#ppt_w"/>
                                          </p:val>
                                        </p:tav>
                                      </p:tavLst>
                                    </p:anim>
                                    <p:anim calcmode="lin" valueType="num">
                                      <p:cBhvr>
                                        <p:cTn id="17" dur="500" fill="hold"/>
                                        <p:tgtEl>
                                          <p:spTgt spid="952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AutoShape 2"/>
          <p:cNvSpPr>
            <a:spLocks noChangeArrowheads="1"/>
          </p:cNvSpPr>
          <p:nvPr/>
        </p:nvSpPr>
        <p:spPr bwMode="auto">
          <a:xfrm>
            <a:off x="1778001" y="192089"/>
            <a:ext cx="8634413" cy="6503987"/>
          </a:xfrm>
          <a:prstGeom prst="roundRect">
            <a:avLst>
              <a:gd name="adj" fmla="val 8389"/>
            </a:avLst>
          </a:prstGeom>
          <a:gradFill rotWithShape="1">
            <a:gsLst>
              <a:gs pos="0">
                <a:srgbClr val="FF3300"/>
              </a:gs>
              <a:gs pos="50000">
                <a:schemeClr val="bg2"/>
              </a:gs>
              <a:gs pos="100000">
                <a:srgbClr val="FF33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6259" name="AutoShape 3"/>
          <p:cNvSpPr>
            <a:spLocks noChangeArrowheads="1"/>
          </p:cNvSpPr>
          <p:nvPr/>
        </p:nvSpPr>
        <p:spPr bwMode="auto">
          <a:xfrm>
            <a:off x="3489326" y="5227638"/>
            <a:ext cx="5211763" cy="1319212"/>
          </a:xfrm>
          <a:prstGeom prst="roundRect">
            <a:avLst>
              <a:gd name="adj" fmla="val 16667"/>
            </a:avLst>
          </a:prstGeom>
          <a:gradFill rotWithShape="1">
            <a:gsLst>
              <a:gs pos="0">
                <a:srgbClr val="00FF00"/>
              </a:gs>
              <a:gs pos="50000">
                <a:srgbClr val="FFFF00"/>
              </a:gs>
              <a:gs pos="100000">
                <a:srgbClr val="00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6260" name="Text Box 4"/>
          <p:cNvSpPr txBox="1">
            <a:spLocks noChangeArrowheads="1"/>
          </p:cNvSpPr>
          <p:nvPr/>
        </p:nvSpPr>
        <p:spPr bwMode="auto">
          <a:xfrm>
            <a:off x="3028950" y="5154614"/>
            <a:ext cx="61341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9000" b="1">
                <a:solidFill>
                  <a:srgbClr val="FF3300"/>
                </a:solidFill>
                <a:latin typeface="Comic Sans MS" panose="030F0702030302020204" pitchFamily="66" charset="0"/>
              </a:rPr>
              <a:t>770</a:t>
            </a:r>
            <a:endParaRPr lang="en-US" altLang="en-US" sz="9000" b="1">
              <a:solidFill>
                <a:srgbClr val="FF3300"/>
              </a:solidFill>
              <a:latin typeface="Comic Sans MS" panose="030F0702030302020204" pitchFamily="66" charset="0"/>
            </a:endParaRPr>
          </a:p>
        </p:txBody>
      </p:sp>
      <p:sp>
        <p:nvSpPr>
          <p:cNvPr id="96261" name="AutoShape 5"/>
          <p:cNvSpPr>
            <a:spLocks noChangeArrowheads="1"/>
          </p:cNvSpPr>
          <p:nvPr/>
        </p:nvSpPr>
        <p:spPr bwMode="auto">
          <a:xfrm>
            <a:off x="2016126" y="388938"/>
            <a:ext cx="3667125" cy="4741862"/>
          </a:xfrm>
          <a:prstGeom prst="roundRect">
            <a:avLst>
              <a:gd name="adj" fmla="val 11917"/>
            </a:avLst>
          </a:prstGeom>
          <a:gradFill rotWithShape="1">
            <a:gsLst>
              <a:gs pos="0">
                <a:srgbClr val="FFFF00"/>
              </a:gs>
              <a:gs pos="50000">
                <a:schemeClr val="bg1"/>
              </a:gs>
              <a:gs pos="100000">
                <a:srgbClr val="FF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6262" name="AutoShape 6"/>
          <p:cNvSpPr>
            <a:spLocks noChangeArrowheads="1"/>
          </p:cNvSpPr>
          <p:nvPr/>
        </p:nvSpPr>
        <p:spPr bwMode="auto">
          <a:xfrm>
            <a:off x="6508751" y="388938"/>
            <a:ext cx="3667125" cy="4741862"/>
          </a:xfrm>
          <a:prstGeom prst="roundRect">
            <a:avLst>
              <a:gd name="adj" fmla="val 11917"/>
            </a:avLst>
          </a:prstGeom>
          <a:gradFill rotWithShape="1">
            <a:gsLst>
              <a:gs pos="0">
                <a:srgbClr val="FFFF00"/>
              </a:gs>
              <a:gs pos="50000">
                <a:schemeClr val="bg1"/>
              </a:gs>
              <a:gs pos="100000">
                <a:srgbClr val="FF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6263" name="Text Box 7"/>
          <p:cNvSpPr txBox="1">
            <a:spLocks noChangeArrowheads="1"/>
          </p:cNvSpPr>
          <p:nvPr/>
        </p:nvSpPr>
        <p:spPr bwMode="auto">
          <a:xfrm>
            <a:off x="2822576" y="428626"/>
            <a:ext cx="20542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5000" b="1">
                <a:solidFill>
                  <a:schemeClr val="accent2"/>
                </a:solidFill>
                <a:latin typeface="Comic Sans MS" panose="030F0702030302020204" pitchFamily="66" charset="0"/>
              </a:rPr>
              <a:t>264</a:t>
            </a:r>
          </a:p>
          <a:p>
            <a:pPr algn="ctr"/>
            <a:r>
              <a:rPr lang="en-GB" altLang="en-US" sz="5000" b="1">
                <a:solidFill>
                  <a:schemeClr val="accent2"/>
                </a:solidFill>
                <a:latin typeface="Comic Sans MS" panose="030F0702030302020204" pitchFamily="66" charset="0"/>
              </a:rPr>
              <a:t>486</a:t>
            </a:r>
          </a:p>
          <a:p>
            <a:pPr algn="ctr"/>
            <a:r>
              <a:rPr lang="en-GB" altLang="en-US" sz="5000" b="1">
                <a:solidFill>
                  <a:schemeClr val="accent2"/>
                </a:solidFill>
                <a:latin typeface="Comic Sans MS" panose="030F0702030302020204" pitchFamily="66" charset="0"/>
              </a:rPr>
              <a:t>589</a:t>
            </a:r>
          </a:p>
          <a:p>
            <a:pPr algn="ctr"/>
            <a:r>
              <a:rPr lang="en-GB" altLang="en-US" sz="5000" b="1">
                <a:solidFill>
                  <a:schemeClr val="accent2"/>
                </a:solidFill>
                <a:latin typeface="Comic Sans MS" panose="030F0702030302020204" pitchFamily="66" charset="0"/>
              </a:rPr>
              <a:t>793</a:t>
            </a:r>
          </a:p>
          <a:p>
            <a:pPr algn="ctr"/>
            <a:r>
              <a:rPr lang="en-GB" altLang="en-US" sz="5000" b="1">
                <a:solidFill>
                  <a:schemeClr val="accent2"/>
                </a:solidFill>
                <a:latin typeface="Comic Sans MS" panose="030F0702030302020204" pitchFamily="66" charset="0"/>
              </a:rPr>
              <a:t>812</a:t>
            </a:r>
          </a:p>
          <a:p>
            <a:pPr algn="ctr"/>
            <a:r>
              <a:rPr lang="en-GB" altLang="en-US" sz="5000" b="1">
                <a:solidFill>
                  <a:schemeClr val="accent2"/>
                </a:solidFill>
                <a:latin typeface="Comic Sans MS" panose="030F0702030302020204" pitchFamily="66" charset="0"/>
              </a:rPr>
              <a:t>965</a:t>
            </a:r>
            <a:endParaRPr lang="en-US" altLang="en-US" sz="5000" b="1">
              <a:solidFill>
                <a:schemeClr val="accent2"/>
              </a:solidFill>
              <a:latin typeface="Comic Sans MS" panose="030F0702030302020204" pitchFamily="66" charset="0"/>
            </a:endParaRPr>
          </a:p>
        </p:txBody>
      </p:sp>
      <p:sp>
        <p:nvSpPr>
          <p:cNvPr id="96264" name="Text Box 8"/>
          <p:cNvSpPr txBox="1">
            <a:spLocks noChangeArrowheads="1"/>
          </p:cNvSpPr>
          <p:nvPr/>
        </p:nvSpPr>
        <p:spPr bwMode="auto">
          <a:xfrm>
            <a:off x="6934201" y="428626"/>
            <a:ext cx="28162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5000" b="1">
                <a:solidFill>
                  <a:schemeClr val="accent2"/>
                </a:solidFill>
                <a:latin typeface="Comic Sans MS" panose="030F0702030302020204" pitchFamily="66" charset="0"/>
              </a:rPr>
              <a:t>37</a:t>
            </a:r>
          </a:p>
          <a:p>
            <a:pPr algn="ctr"/>
            <a:r>
              <a:rPr lang="en-GB" altLang="en-US" sz="5000" b="1">
                <a:solidFill>
                  <a:schemeClr val="accent2"/>
                </a:solidFill>
                <a:latin typeface="Comic Sans MS" panose="030F0702030302020204" pitchFamily="66" charset="0"/>
              </a:rPr>
              <a:t>42</a:t>
            </a:r>
          </a:p>
          <a:p>
            <a:pPr algn="ctr"/>
            <a:r>
              <a:rPr lang="en-GB" altLang="en-US" sz="5000" b="1">
                <a:solidFill>
                  <a:schemeClr val="accent2"/>
                </a:solidFill>
                <a:latin typeface="Comic Sans MS" panose="030F0702030302020204" pitchFamily="66" charset="0"/>
              </a:rPr>
              <a:t>49</a:t>
            </a:r>
          </a:p>
          <a:p>
            <a:pPr algn="ctr"/>
            <a:r>
              <a:rPr lang="en-GB" altLang="en-US" sz="5000" b="1">
                <a:solidFill>
                  <a:schemeClr val="accent2"/>
                </a:solidFill>
                <a:latin typeface="Comic Sans MS" panose="030F0702030302020204" pitchFamily="66" charset="0"/>
              </a:rPr>
              <a:t>67</a:t>
            </a:r>
          </a:p>
          <a:p>
            <a:pPr algn="ctr"/>
            <a:r>
              <a:rPr lang="en-GB" altLang="en-US" sz="5000" b="1">
                <a:solidFill>
                  <a:schemeClr val="accent2"/>
                </a:solidFill>
                <a:latin typeface="Comic Sans MS" panose="030F0702030302020204" pitchFamily="66" charset="0"/>
              </a:rPr>
              <a:t>86</a:t>
            </a:r>
          </a:p>
          <a:p>
            <a:pPr algn="ctr"/>
            <a:r>
              <a:rPr lang="en-GB" altLang="en-US" sz="5000" b="1">
                <a:solidFill>
                  <a:schemeClr val="accent2"/>
                </a:solidFill>
                <a:latin typeface="Comic Sans MS" panose="030F0702030302020204" pitchFamily="66" charset="0"/>
              </a:rPr>
              <a:t>92</a:t>
            </a:r>
            <a:endParaRPr lang="en-US" altLang="en-US" sz="5000" b="1">
              <a:solidFill>
                <a:schemeClr val="accent2"/>
              </a:solidFill>
              <a:latin typeface="Comic Sans MS" panose="030F0702030302020204" pitchFamily="66" charset="0"/>
            </a:endParaRPr>
          </a:p>
        </p:txBody>
      </p:sp>
      <p:grpSp>
        <p:nvGrpSpPr>
          <p:cNvPr id="96285" name="Group 29"/>
          <p:cNvGrpSpPr>
            <a:grpSpLocks/>
          </p:cNvGrpSpPr>
          <p:nvPr/>
        </p:nvGrpSpPr>
        <p:grpSpPr bwMode="auto">
          <a:xfrm>
            <a:off x="2217738" y="3538538"/>
            <a:ext cx="3263900" cy="660400"/>
            <a:chOff x="472" y="1764"/>
            <a:chExt cx="2056" cy="416"/>
          </a:xfrm>
        </p:grpSpPr>
        <p:sp>
          <p:nvSpPr>
            <p:cNvPr id="96286" name="Rectangle 30"/>
            <p:cNvSpPr>
              <a:spLocks noChangeArrowheads="1"/>
            </p:cNvSpPr>
            <p:nvPr/>
          </p:nvSpPr>
          <p:spPr bwMode="auto">
            <a:xfrm>
              <a:off x="992" y="1764"/>
              <a:ext cx="1016" cy="416"/>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6287" name="AutoShape 31"/>
            <p:cNvSpPr>
              <a:spLocks noChangeArrowheads="1"/>
            </p:cNvSpPr>
            <p:nvPr/>
          </p:nvSpPr>
          <p:spPr bwMode="auto">
            <a:xfrm>
              <a:off x="472"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6288" name="AutoShape 32"/>
            <p:cNvSpPr>
              <a:spLocks noChangeArrowheads="1"/>
            </p:cNvSpPr>
            <p:nvPr/>
          </p:nvSpPr>
          <p:spPr bwMode="auto">
            <a:xfrm rot="10800000">
              <a:off x="2056"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96297" name="Group 41"/>
          <p:cNvGrpSpPr>
            <a:grpSpLocks/>
          </p:cNvGrpSpPr>
          <p:nvPr/>
        </p:nvGrpSpPr>
        <p:grpSpPr bwMode="auto">
          <a:xfrm>
            <a:off x="6704013" y="1252538"/>
            <a:ext cx="3263900" cy="660400"/>
            <a:chOff x="472" y="1764"/>
            <a:chExt cx="2056" cy="416"/>
          </a:xfrm>
        </p:grpSpPr>
        <p:sp>
          <p:nvSpPr>
            <p:cNvPr id="96298" name="Rectangle 42"/>
            <p:cNvSpPr>
              <a:spLocks noChangeArrowheads="1"/>
            </p:cNvSpPr>
            <p:nvPr/>
          </p:nvSpPr>
          <p:spPr bwMode="auto">
            <a:xfrm>
              <a:off x="992" y="1764"/>
              <a:ext cx="1016" cy="416"/>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6299" name="AutoShape 43"/>
            <p:cNvSpPr>
              <a:spLocks noChangeArrowheads="1"/>
            </p:cNvSpPr>
            <p:nvPr/>
          </p:nvSpPr>
          <p:spPr bwMode="auto">
            <a:xfrm>
              <a:off x="472"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6300" name="AutoShape 44"/>
            <p:cNvSpPr>
              <a:spLocks noChangeArrowheads="1"/>
            </p:cNvSpPr>
            <p:nvPr/>
          </p:nvSpPr>
          <p:spPr bwMode="auto">
            <a:xfrm rot="10800000">
              <a:off x="2056"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96313" name="Group 57"/>
          <p:cNvGrpSpPr>
            <a:grpSpLocks/>
          </p:cNvGrpSpPr>
          <p:nvPr/>
        </p:nvGrpSpPr>
        <p:grpSpPr bwMode="auto">
          <a:xfrm>
            <a:off x="3003550" y="5397500"/>
            <a:ext cx="6184900" cy="990600"/>
            <a:chOff x="944" y="3400"/>
            <a:chExt cx="3896" cy="624"/>
          </a:xfrm>
        </p:grpSpPr>
        <p:sp>
          <p:nvSpPr>
            <p:cNvPr id="96314" name="Oval 58"/>
            <p:cNvSpPr>
              <a:spLocks noChangeArrowheads="1"/>
            </p:cNvSpPr>
            <p:nvPr/>
          </p:nvSpPr>
          <p:spPr bwMode="auto">
            <a:xfrm>
              <a:off x="944" y="3400"/>
              <a:ext cx="624" cy="62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sp>
          <p:nvSpPr>
            <p:cNvPr id="96315" name="Oval 59"/>
            <p:cNvSpPr>
              <a:spLocks noChangeArrowheads="1"/>
            </p:cNvSpPr>
            <p:nvPr/>
          </p:nvSpPr>
          <p:spPr bwMode="auto">
            <a:xfrm>
              <a:off x="4216" y="3400"/>
              <a:ext cx="624" cy="62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grpSp>
    </p:spTree>
    <p:extLst>
      <p:ext uri="{BB962C8B-B14F-4D97-AF65-F5344CB8AC3E}">
        <p14:creationId xmlns:p14="http://schemas.microsoft.com/office/powerpoint/2010/main" val="38872640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96285"/>
                                        </p:tgtEl>
                                        <p:attrNameLst>
                                          <p:attrName>style.visibility</p:attrName>
                                        </p:attrNameLst>
                                      </p:cBhvr>
                                      <p:to>
                                        <p:strVal val="visible"/>
                                      </p:to>
                                    </p:set>
                                    <p:animEffect transition="in" filter="randombar(horizontal)">
                                      <p:cBhvr>
                                        <p:cTn id="7" dur="500"/>
                                        <p:tgtEl>
                                          <p:spTgt spid="96285"/>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96297"/>
                                        </p:tgtEl>
                                        <p:attrNameLst>
                                          <p:attrName>style.visibility</p:attrName>
                                        </p:attrNameLst>
                                      </p:cBhvr>
                                      <p:to>
                                        <p:strVal val="visible"/>
                                      </p:to>
                                    </p:set>
                                    <p:animEffect transition="in" filter="randombar(horizontal)">
                                      <p:cBhvr>
                                        <p:cTn id="11" dur="500"/>
                                        <p:tgtEl>
                                          <p:spTgt spid="9629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96260"/>
                                        </p:tgtEl>
                                        <p:attrNameLst>
                                          <p:attrName>style.visibility</p:attrName>
                                        </p:attrNameLst>
                                      </p:cBhvr>
                                      <p:to>
                                        <p:strVal val="visible"/>
                                      </p:to>
                                    </p:set>
                                    <p:anim calcmode="lin" valueType="num">
                                      <p:cBhvr>
                                        <p:cTn id="16" dur="500" fill="hold"/>
                                        <p:tgtEl>
                                          <p:spTgt spid="96260"/>
                                        </p:tgtEl>
                                        <p:attrNameLst>
                                          <p:attrName>ppt_w</p:attrName>
                                        </p:attrNameLst>
                                      </p:cBhvr>
                                      <p:tavLst>
                                        <p:tav tm="0">
                                          <p:val>
                                            <p:fltVal val="0"/>
                                          </p:val>
                                        </p:tav>
                                        <p:tav tm="100000">
                                          <p:val>
                                            <p:strVal val="#ppt_w"/>
                                          </p:val>
                                        </p:tav>
                                      </p:tavLst>
                                    </p:anim>
                                    <p:anim calcmode="lin" valueType="num">
                                      <p:cBhvr>
                                        <p:cTn id="17" dur="500" fill="hold"/>
                                        <p:tgtEl>
                                          <p:spTgt spid="962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ChangeArrowheads="1"/>
          </p:cNvSpPr>
          <p:nvPr/>
        </p:nvSpPr>
        <p:spPr bwMode="auto">
          <a:xfrm>
            <a:off x="1778001" y="192089"/>
            <a:ext cx="8634413" cy="6503987"/>
          </a:xfrm>
          <a:prstGeom prst="roundRect">
            <a:avLst>
              <a:gd name="adj" fmla="val 8389"/>
            </a:avLst>
          </a:prstGeom>
          <a:gradFill rotWithShape="1">
            <a:gsLst>
              <a:gs pos="0">
                <a:srgbClr val="FF3300"/>
              </a:gs>
              <a:gs pos="50000">
                <a:schemeClr val="bg2"/>
              </a:gs>
              <a:gs pos="100000">
                <a:srgbClr val="FF33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7283" name="AutoShape 3"/>
          <p:cNvSpPr>
            <a:spLocks noChangeArrowheads="1"/>
          </p:cNvSpPr>
          <p:nvPr/>
        </p:nvSpPr>
        <p:spPr bwMode="auto">
          <a:xfrm>
            <a:off x="3489326" y="5227638"/>
            <a:ext cx="5211763" cy="1319212"/>
          </a:xfrm>
          <a:prstGeom prst="roundRect">
            <a:avLst>
              <a:gd name="adj" fmla="val 16667"/>
            </a:avLst>
          </a:prstGeom>
          <a:gradFill rotWithShape="1">
            <a:gsLst>
              <a:gs pos="0">
                <a:srgbClr val="00FF00"/>
              </a:gs>
              <a:gs pos="50000">
                <a:srgbClr val="FFFF00"/>
              </a:gs>
              <a:gs pos="100000">
                <a:srgbClr val="00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7284" name="Text Box 4"/>
          <p:cNvSpPr txBox="1">
            <a:spLocks noChangeArrowheads="1"/>
          </p:cNvSpPr>
          <p:nvPr/>
        </p:nvSpPr>
        <p:spPr bwMode="auto">
          <a:xfrm>
            <a:off x="3028950" y="5154614"/>
            <a:ext cx="61341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9000" b="1">
                <a:solidFill>
                  <a:srgbClr val="FF3300"/>
                </a:solidFill>
                <a:latin typeface="Comic Sans MS" panose="030F0702030302020204" pitchFamily="66" charset="0"/>
              </a:rPr>
              <a:t>916</a:t>
            </a:r>
            <a:endParaRPr lang="en-US" altLang="en-US" sz="9000" b="1">
              <a:solidFill>
                <a:srgbClr val="FF3300"/>
              </a:solidFill>
              <a:latin typeface="Comic Sans MS" panose="030F0702030302020204" pitchFamily="66" charset="0"/>
            </a:endParaRPr>
          </a:p>
        </p:txBody>
      </p:sp>
      <p:sp>
        <p:nvSpPr>
          <p:cNvPr id="97285" name="AutoShape 5"/>
          <p:cNvSpPr>
            <a:spLocks noChangeArrowheads="1"/>
          </p:cNvSpPr>
          <p:nvPr/>
        </p:nvSpPr>
        <p:spPr bwMode="auto">
          <a:xfrm>
            <a:off x="2016126" y="388938"/>
            <a:ext cx="3667125" cy="4741862"/>
          </a:xfrm>
          <a:prstGeom prst="roundRect">
            <a:avLst>
              <a:gd name="adj" fmla="val 11917"/>
            </a:avLst>
          </a:prstGeom>
          <a:gradFill rotWithShape="1">
            <a:gsLst>
              <a:gs pos="0">
                <a:srgbClr val="FFFF00"/>
              </a:gs>
              <a:gs pos="50000">
                <a:schemeClr val="bg1"/>
              </a:gs>
              <a:gs pos="100000">
                <a:srgbClr val="FF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7286" name="AutoShape 6"/>
          <p:cNvSpPr>
            <a:spLocks noChangeArrowheads="1"/>
          </p:cNvSpPr>
          <p:nvPr/>
        </p:nvSpPr>
        <p:spPr bwMode="auto">
          <a:xfrm>
            <a:off x="6508751" y="388938"/>
            <a:ext cx="3667125" cy="4741862"/>
          </a:xfrm>
          <a:prstGeom prst="roundRect">
            <a:avLst>
              <a:gd name="adj" fmla="val 11917"/>
            </a:avLst>
          </a:prstGeom>
          <a:gradFill rotWithShape="1">
            <a:gsLst>
              <a:gs pos="0">
                <a:srgbClr val="FFFF00"/>
              </a:gs>
              <a:gs pos="50000">
                <a:schemeClr val="bg1"/>
              </a:gs>
              <a:gs pos="100000">
                <a:srgbClr val="FF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7287" name="Text Box 7"/>
          <p:cNvSpPr txBox="1">
            <a:spLocks noChangeArrowheads="1"/>
          </p:cNvSpPr>
          <p:nvPr/>
        </p:nvSpPr>
        <p:spPr bwMode="auto">
          <a:xfrm>
            <a:off x="2822576" y="428626"/>
            <a:ext cx="20542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5000" b="1">
                <a:solidFill>
                  <a:schemeClr val="accent2"/>
                </a:solidFill>
                <a:latin typeface="Comic Sans MS" panose="030F0702030302020204" pitchFamily="66" charset="0"/>
              </a:rPr>
              <a:t>264</a:t>
            </a:r>
          </a:p>
          <a:p>
            <a:pPr algn="ctr"/>
            <a:r>
              <a:rPr lang="en-GB" altLang="en-US" sz="5000" b="1">
                <a:solidFill>
                  <a:schemeClr val="accent2"/>
                </a:solidFill>
                <a:latin typeface="Comic Sans MS" panose="030F0702030302020204" pitchFamily="66" charset="0"/>
              </a:rPr>
              <a:t>486</a:t>
            </a:r>
          </a:p>
          <a:p>
            <a:pPr algn="ctr"/>
            <a:r>
              <a:rPr lang="en-GB" altLang="en-US" sz="5000" b="1">
                <a:solidFill>
                  <a:schemeClr val="accent2"/>
                </a:solidFill>
                <a:latin typeface="Comic Sans MS" panose="030F0702030302020204" pitchFamily="66" charset="0"/>
              </a:rPr>
              <a:t>589</a:t>
            </a:r>
          </a:p>
          <a:p>
            <a:pPr algn="ctr"/>
            <a:r>
              <a:rPr lang="en-GB" altLang="en-US" sz="5000" b="1">
                <a:solidFill>
                  <a:schemeClr val="accent2"/>
                </a:solidFill>
                <a:latin typeface="Comic Sans MS" panose="030F0702030302020204" pitchFamily="66" charset="0"/>
              </a:rPr>
              <a:t>793</a:t>
            </a:r>
          </a:p>
          <a:p>
            <a:pPr algn="ctr"/>
            <a:r>
              <a:rPr lang="en-GB" altLang="en-US" sz="5000" b="1">
                <a:solidFill>
                  <a:schemeClr val="accent2"/>
                </a:solidFill>
                <a:latin typeface="Comic Sans MS" panose="030F0702030302020204" pitchFamily="66" charset="0"/>
              </a:rPr>
              <a:t>812</a:t>
            </a:r>
          </a:p>
          <a:p>
            <a:pPr algn="ctr"/>
            <a:r>
              <a:rPr lang="en-GB" altLang="en-US" sz="5000" b="1">
                <a:solidFill>
                  <a:schemeClr val="accent2"/>
                </a:solidFill>
                <a:latin typeface="Comic Sans MS" panose="030F0702030302020204" pitchFamily="66" charset="0"/>
              </a:rPr>
              <a:t>965</a:t>
            </a:r>
            <a:endParaRPr lang="en-US" altLang="en-US" sz="5000" b="1">
              <a:solidFill>
                <a:schemeClr val="accent2"/>
              </a:solidFill>
              <a:latin typeface="Comic Sans MS" panose="030F0702030302020204" pitchFamily="66" charset="0"/>
            </a:endParaRPr>
          </a:p>
        </p:txBody>
      </p:sp>
      <p:sp>
        <p:nvSpPr>
          <p:cNvPr id="97288" name="Text Box 8"/>
          <p:cNvSpPr txBox="1">
            <a:spLocks noChangeArrowheads="1"/>
          </p:cNvSpPr>
          <p:nvPr/>
        </p:nvSpPr>
        <p:spPr bwMode="auto">
          <a:xfrm>
            <a:off x="6934201" y="428626"/>
            <a:ext cx="28162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5000" b="1">
                <a:solidFill>
                  <a:schemeClr val="accent2"/>
                </a:solidFill>
                <a:latin typeface="Comic Sans MS" panose="030F0702030302020204" pitchFamily="66" charset="0"/>
              </a:rPr>
              <a:t>37</a:t>
            </a:r>
          </a:p>
          <a:p>
            <a:pPr algn="ctr"/>
            <a:r>
              <a:rPr lang="en-GB" altLang="en-US" sz="5000" b="1">
                <a:solidFill>
                  <a:schemeClr val="accent2"/>
                </a:solidFill>
                <a:latin typeface="Comic Sans MS" panose="030F0702030302020204" pitchFamily="66" charset="0"/>
              </a:rPr>
              <a:t>42</a:t>
            </a:r>
          </a:p>
          <a:p>
            <a:pPr algn="ctr"/>
            <a:r>
              <a:rPr lang="en-GB" altLang="en-US" sz="5000" b="1">
                <a:solidFill>
                  <a:schemeClr val="accent2"/>
                </a:solidFill>
                <a:latin typeface="Comic Sans MS" panose="030F0702030302020204" pitchFamily="66" charset="0"/>
              </a:rPr>
              <a:t>49</a:t>
            </a:r>
          </a:p>
          <a:p>
            <a:pPr algn="ctr"/>
            <a:r>
              <a:rPr lang="en-GB" altLang="en-US" sz="5000" b="1">
                <a:solidFill>
                  <a:schemeClr val="accent2"/>
                </a:solidFill>
                <a:latin typeface="Comic Sans MS" panose="030F0702030302020204" pitchFamily="66" charset="0"/>
              </a:rPr>
              <a:t>67</a:t>
            </a:r>
          </a:p>
          <a:p>
            <a:pPr algn="ctr"/>
            <a:r>
              <a:rPr lang="en-GB" altLang="en-US" sz="5000" b="1">
                <a:solidFill>
                  <a:schemeClr val="accent2"/>
                </a:solidFill>
                <a:latin typeface="Comic Sans MS" panose="030F0702030302020204" pitchFamily="66" charset="0"/>
              </a:rPr>
              <a:t>86</a:t>
            </a:r>
          </a:p>
          <a:p>
            <a:pPr algn="ctr"/>
            <a:r>
              <a:rPr lang="en-GB" altLang="en-US" sz="5000" b="1">
                <a:solidFill>
                  <a:schemeClr val="accent2"/>
                </a:solidFill>
                <a:latin typeface="Comic Sans MS" panose="030F0702030302020204" pitchFamily="66" charset="0"/>
              </a:rPr>
              <a:t>92</a:t>
            </a:r>
            <a:endParaRPr lang="en-US" altLang="en-US" sz="5000" b="1">
              <a:solidFill>
                <a:schemeClr val="accent2"/>
              </a:solidFill>
              <a:latin typeface="Comic Sans MS" panose="030F0702030302020204" pitchFamily="66" charset="0"/>
            </a:endParaRPr>
          </a:p>
        </p:txBody>
      </p:sp>
      <p:grpSp>
        <p:nvGrpSpPr>
          <p:cNvPr id="97293" name="Group 13"/>
          <p:cNvGrpSpPr>
            <a:grpSpLocks/>
          </p:cNvGrpSpPr>
          <p:nvPr/>
        </p:nvGrpSpPr>
        <p:grpSpPr bwMode="auto">
          <a:xfrm>
            <a:off x="2230438" y="4314825"/>
            <a:ext cx="3263900" cy="660400"/>
            <a:chOff x="472" y="1764"/>
            <a:chExt cx="2056" cy="416"/>
          </a:xfrm>
        </p:grpSpPr>
        <p:sp>
          <p:nvSpPr>
            <p:cNvPr id="97294" name="Rectangle 14"/>
            <p:cNvSpPr>
              <a:spLocks noChangeArrowheads="1"/>
            </p:cNvSpPr>
            <p:nvPr/>
          </p:nvSpPr>
          <p:spPr bwMode="auto">
            <a:xfrm>
              <a:off x="992" y="1764"/>
              <a:ext cx="1016" cy="416"/>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7295" name="AutoShape 15"/>
            <p:cNvSpPr>
              <a:spLocks noChangeArrowheads="1"/>
            </p:cNvSpPr>
            <p:nvPr/>
          </p:nvSpPr>
          <p:spPr bwMode="auto">
            <a:xfrm>
              <a:off x="472"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7296" name="AutoShape 16"/>
            <p:cNvSpPr>
              <a:spLocks noChangeArrowheads="1"/>
            </p:cNvSpPr>
            <p:nvPr/>
          </p:nvSpPr>
          <p:spPr bwMode="auto">
            <a:xfrm rot="10800000">
              <a:off x="2056"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97325" name="Group 45"/>
          <p:cNvGrpSpPr>
            <a:grpSpLocks/>
          </p:cNvGrpSpPr>
          <p:nvPr/>
        </p:nvGrpSpPr>
        <p:grpSpPr bwMode="auto">
          <a:xfrm>
            <a:off x="6704013" y="2028825"/>
            <a:ext cx="3263900" cy="660400"/>
            <a:chOff x="472" y="1764"/>
            <a:chExt cx="2056" cy="416"/>
          </a:xfrm>
        </p:grpSpPr>
        <p:sp>
          <p:nvSpPr>
            <p:cNvPr id="97326" name="Rectangle 46"/>
            <p:cNvSpPr>
              <a:spLocks noChangeArrowheads="1"/>
            </p:cNvSpPr>
            <p:nvPr/>
          </p:nvSpPr>
          <p:spPr bwMode="auto">
            <a:xfrm>
              <a:off x="992" y="1764"/>
              <a:ext cx="1016" cy="416"/>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7327" name="AutoShape 47"/>
            <p:cNvSpPr>
              <a:spLocks noChangeArrowheads="1"/>
            </p:cNvSpPr>
            <p:nvPr/>
          </p:nvSpPr>
          <p:spPr bwMode="auto">
            <a:xfrm>
              <a:off x="472"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7328" name="AutoShape 48"/>
            <p:cNvSpPr>
              <a:spLocks noChangeArrowheads="1"/>
            </p:cNvSpPr>
            <p:nvPr/>
          </p:nvSpPr>
          <p:spPr bwMode="auto">
            <a:xfrm rot="10800000">
              <a:off x="2056"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97337" name="Group 57"/>
          <p:cNvGrpSpPr>
            <a:grpSpLocks/>
          </p:cNvGrpSpPr>
          <p:nvPr/>
        </p:nvGrpSpPr>
        <p:grpSpPr bwMode="auto">
          <a:xfrm>
            <a:off x="3003550" y="5397500"/>
            <a:ext cx="6184900" cy="990600"/>
            <a:chOff x="944" y="3400"/>
            <a:chExt cx="3896" cy="624"/>
          </a:xfrm>
        </p:grpSpPr>
        <p:sp>
          <p:nvSpPr>
            <p:cNvPr id="97338" name="Oval 58"/>
            <p:cNvSpPr>
              <a:spLocks noChangeArrowheads="1"/>
            </p:cNvSpPr>
            <p:nvPr/>
          </p:nvSpPr>
          <p:spPr bwMode="auto">
            <a:xfrm>
              <a:off x="944" y="3400"/>
              <a:ext cx="624" cy="62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sp>
          <p:nvSpPr>
            <p:cNvPr id="97339" name="Oval 59"/>
            <p:cNvSpPr>
              <a:spLocks noChangeArrowheads="1"/>
            </p:cNvSpPr>
            <p:nvPr/>
          </p:nvSpPr>
          <p:spPr bwMode="auto">
            <a:xfrm>
              <a:off x="4216" y="3400"/>
              <a:ext cx="624" cy="62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grpSp>
    </p:spTree>
    <p:extLst>
      <p:ext uri="{BB962C8B-B14F-4D97-AF65-F5344CB8AC3E}">
        <p14:creationId xmlns:p14="http://schemas.microsoft.com/office/powerpoint/2010/main" val="3426446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97293"/>
                                        </p:tgtEl>
                                        <p:attrNameLst>
                                          <p:attrName>style.visibility</p:attrName>
                                        </p:attrNameLst>
                                      </p:cBhvr>
                                      <p:to>
                                        <p:strVal val="visible"/>
                                      </p:to>
                                    </p:set>
                                    <p:animEffect transition="in" filter="randombar(horizontal)">
                                      <p:cBhvr>
                                        <p:cTn id="7" dur="500"/>
                                        <p:tgtEl>
                                          <p:spTgt spid="97293"/>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97325"/>
                                        </p:tgtEl>
                                        <p:attrNameLst>
                                          <p:attrName>style.visibility</p:attrName>
                                        </p:attrNameLst>
                                      </p:cBhvr>
                                      <p:to>
                                        <p:strVal val="visible"/>
                                      </p:to>
                                    </p:set>
                                    <p:animEffect transition="in" filter="randombar(horizontal)">
                                      <p:cBhvr>
                                        <p:cTn id="11" dur="500"/>
                                        <p:tgtEl>
                                          <p:spTgt spid="9732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97284"/>
                                        </p:tgtEl>
                                        <p:attrNameLst>
                                          <p:attrName>style.visibility</p:attrName>
                                        </p:attrNameLst>
                                      </p:cBhvr>
                                      <p:to>
                                        <p:strVal val="visible"/>
                                      </p:to>
                                    </p:set>
                                    <p:anim calcmode="lin" valueType="num">
                                      <p:cBhvr>
                                        <p:cTn id="16" dur="500" fill="hold"/>
                                        <p:tgtEl>
                                          <p:spTgt spid="97284"/>
                                        </p:tgtEl>
                                        <p:attrNameLst>
                                          <p:attrName>ppt_w</p:attrName>
                                        </p:attrNameLst>
                                      </p:cBhvr>
                                      <p:tavLst>
                                        <p:tav tm="0">
                                          <p:val>
                                            <p:fltVal val="0"/>
                                          </p:val>
                                        </p:tav>
                                        <p:tav tm="100000">
                                          <p:val>
                                            <p:strVal val="#ppt_w"/>
                                          </p:val>
                                        </p:tav>
                                      </p:tavLst>
                                    </p:anim>
                                    <p:anim calcmode="lin" valueType="num">
                                      <p:cBhvr>
                                        <p:cTn id="17" dur="500" fill="hold"/>
                                        <p:tgtEl>
                                          <p:spTgt spid="972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AutoShape 2"/>
          <p:cNvSpPr>
            <a:spLocks noChangeArrowheads="1"/>
          </p:cNvSpPr>
          <p:nvPr/>
        </p:nvSpPr>
        <p:spPr bwMode="auto">
          <a:xfrm>
            <a:off x="1778001" y="192089"/>
            <a:ext cx="8634413" cy="6503987"/>
          </a:xfrm>
          <a:prstGeom prst="roundRect">
            <a:avLst>
              <a:gd name="adj" fmla="val 8389"/>
            </a:avLst>
          </a:prstGeom>
          <a:gradFill rotWithShape="1">
            <a:gsLst>
              <a:gs pos="0">
                <a:srgbClr val="FF3300"/>
              </a:gs>
              <a:gs pos="50000">
                <a:schemeClr val="bg2"/>
              </a:gs>
              <a:gs pos="100000">
                <a:srgbClr val="FF33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8307" name="AutoShape 3"/>
          <p:cNvSpPr>
            <a:spLocks noChangeArrowheads="1"/>
          </p:cNvSpPr>
          <p:nvPr/>
        </p:nvSpPr>
        <p:spPr bwMode="auto">
          <a:xfrm>
            <a:off x="3489326" y="5227638"/>
            <a:ext cx="5211763" cy="1319212"/>
          </a:xfrm>
          <a:prstGeom prst="roundRect">
            <a:avLst>
              <a:gd name="adj" fmla="val 16667"/>
            </a:avLst>
          </a:prstGeom>
          <a:gradFill rotWithShape="1">
            <a:gsLst>
              <a:gs pos="0">
                <a:srgbClr val="00FF00"/>
              </a:gs>
              <a:gs pos="50000">
                <a:srgbClr val="FFFF00"/>
              </a:gs>
              <a:gs pos="100000">
                <a:srgbClr val="00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8308" name="Text Box 4"/>
          <p:cNvSpPr txBox="1">
            <a:spLocks noChangeArrowheads="1"/>
          </p:cNvSpPr>
          <p:nvPr/>
        </p:nvSpPr>
        <p:spPr bwMode="auto">
          <a:xfrm>
            <a:off x="3028950" y="5154614"/>
            <a:ext cx="61341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9000" b="1">
                <a:solidFill>
                  <a:srgbClr val="FF3300"/>
                </a:solidFill>
                <a:latin typeface="Comic Sans MS" panose="030F0702030302020204" pitchFamily="66" charset="0"/>
              </a:rPr>
              <a:t>552</a:t>
            </a:r>
            <a:endParaRPr lang="en-US" altLang="en-US" sz="9000" b="1">
              <a:solidFill>
                <a:srgbClr val="FF3300"/>
              </a:solidFill>
              <a:latin typeface="Comic Sans MS" panose="030F0702030302020204" pitchFamily="66" charset="0"/>
            </a:endParaRPr>
          </a:p>
        </p:txBody>
      </p:sp>
      <p:sp>
        <p:nvSpPr>
          <p:cNvPr id="98309" name="AutoShape 5"/>
          <p:cNvSpPr>
            <a:spLocks noChangeArrowheads="1"/>
          </p:cNvSpPr>
          <p:nvPr/>
        </p:nvSpPr>
        <p:spPr bwMode="auto">
          <a:xfrm>
            <a:off x="2016126" y="388938"/>
            <a:ext cx="3667125" cy="4741862"/>
          </a:xfrm>
          <a:prstGeom prst="roundRect">
            <a:avLst>
              <a:gd name="adj" fmla="val 11917"/>
            </a:avLst>
          </a:prstGeom>
          <a:gradFill rotWithShape="1">
            <a:gsLst>
              <a:gs pos="0">
                <a:srgbClr val="FFFF00"/>
              </a:gs>
              <a:gs pos="50000">
                <a:schemeClr val="bg1"/>
              </a:gs>
              <a:gs pos="100000">
                <a:srgbClr val="FF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8310" name="AutoShape 6"/>
          <p:cNvSpPr>
            <a:spLocks noChangeArrowheads="1"/>
          </p:cNvSpPr>
          <p:nvPr/>
        </p:nvSpPr>
        <p:spPr bwMode="auto">
          <a:xfrm>
            <a:off x="6508751" y="388938"/>
            <a:ext cx="3667125" cy="4741862"/>
          </a:xfrm>
          <a:prstGeom prst="roundRect">
            <a:avLst>
              <a:gd name="adj" fmla="val 11917"/>
            </a:avLst>
          </a:prstGeom>
          <a:gradFill rotWithShape="1">
            <a:gsLst>
              <a:gs pos="0">
                <a:srgbClr val="FFFF00"/>
              </a:gs>
              <a:gs pos="50000">
                <a:schemeClr val="bg1"/>
              </a:gs>
              <a:gs pos="100000">
                <a:srgbClr val="FF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8311" name="Text Box 7"/>
          <p:cNvSpPr txBox="1">
            <a:spLocks noChangeArrowheads="1"/>
          </p:cNvSpPr>
          <p:nvPr/>
        </p:nvSpPr>
        <p:spPr bwMode="auto">
          <a:xfrm>
            <a:off x="2822576" y="428626"/>
            <a:ext cx="20542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5000" b="1">
                <a:solidFill>
                  <a:schemeClr val="accent2"/>
                </a:solidFill>
                <a:latin typeface="Comic Sans MS" panose="030F0702030302020204" pitchFamily="66" charset="0"/>
              </a:rPr>
              <a:t>264</a:t>
            </a:r>
          </a:p>
          <a:p>
            <a:pPr algn="ctr"/>
            <a:r>
              <a:rPr lang="en-GB" altLang="en-US" sz="5000" b="1">
                <a:solidFill>
                  <a:schemeClr val="accent2"/>
                </a:solidFill>
                <a:latin typeface="Comic Sans MS" panose="030F0702030302020204" pitchFamily="66" charset="0"/>
              </a:rPr>
              <a:t>486</a:t>
            </a:r>
          </a:p>
          <a:p>
            <a:pPr algn="ctr"/>
            <a:r>
              <a:rPr lang="en-GB" altLang="en-US" sz="5000" b="1">
                <a:solidFill>
                  <a:schemeClr val="accent2"/>
                </a:solidFill>
                <a:latin typeface="Comic Sans MS" panose="030F0702030302020204" pitchFamily="66" charset="0"/>
              </a:rPr>
              <a:t>589</a:t>
            </a:r>
          </a:p>
          <a:p>
            <a:pPr algn="ctr"/>
            <a:r>
              <a:rPr lang="en-GB" altLang="en-US" sz="5000" b="1">
                <a:solidFill>
                  <a:schemeClr val="accent2"/>
                </a:solidFill>
                <a:latin typeface="Comic Sans MS" panose="030F0702030302020204" pitchFamily="66" charset="0"/>
              </a:rPr>
              <a:t>793</a:t>
            </a:r>
          </a:p>
          <a:p>
            <a:pPr algn="ctr"/>
            <a:r>
              <a:rPr lang="en-GB" altLang="en-US" sz="5000" b="1">
                <a:solidFill>
                  <a:schemeClr val="accent2"/>
                </a:solidFill>
                <a:latin typeface="Comic Sans MS" panose="030F0702030302020204" pitchFamily="66" charset="0"/>
              </a:rPr>
              <a:t>812</a:t>
            </a:r>
          </a:p>
          <a:p>
            <a:pPr algn="ctr"/>
            <a:r>
              <a:rPr lang="en-GB" altLang="en-US" sz="5000" b="1">
                <a:solidFill>
                  <a:schemeClr val="accent2"/>
                </a:solidFill>
                <a:latin typeface="Comic Sans MS" panose="030F0702030302020204" pitchFamily="66" charset="0"/>
              </a:rPr>
              <a:t>965</a:t>
            </a:r>
            <a:endParaRPr lang="en-US" altLang="en-US" sz="5000" b="1">
              <a:solidFill>
                <a:schemeClr val="accent2"/>
              </a:solidFill>
              <a:latin typeface="Comic Sans MS" panose="030F0702030302020204" pitchFamily="66" charset="0"/>
            </a:endParaRPr>
          </a:p>
        </p:txBody>
      </p:sp>
      <p:sp>
        <p:nvSpPr>
          <p:cNvPr id="98312" name="Text Box 8"/>
          <p:cNvSpPr txBox="1">
            <a:spLocks noChangeArrowheads="1"/>
          </p:cNvSpPr>
          <p:nvPr/>
        </p:nvSpPr>
        <p:spPr bwMode="auto">
          <a:xfrm>
            <a:off x="6934201" y="428626"/>
            <a:ext cx="28162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5000" b="1">
                <a:solidFill>
                  <a:schemeClr val="accent2"/>
                </a:solidFill>
                <a:latin typeface="Comic Sans MS" panose="030F0702030302020204" pitchFamily="66" charset="0"/>
              </a:rPr>
              <a:t>37</a:t>
            </a:r>
          </a:p>
          <a:p>
            <a:pPr algn="ctr"/>
            <a:r>
              <a:rPr lang="en-GB" altLang="en-US" sz="5000" b="1">
                <a:solidFill>
                  <a:schemeClr val="accent2"/>
                </a:solidFill>
                <a:latin typeface="Comic Sans MS" panose="030F0702030302020204" pitchFamily="66" charset="0"/>
              </a:rPr>
              <a:t>42</a:t>
            </a:r>
          </a:p>
          <a:p>
            <a:pPr algn="ctr"/>
            <a:r>
              <a:rPr lang="en-GB" altLang="en-US" sz="5000" b="1">
                <a:solidFill>
                  <a:schemeClr val="accent2"/>
                </a:solidFill>
                <a:latin typeface="Comic Sans MS" panose="030F0702030302020204" pitchFamily="66" charset="0"/>
              </a:rPr>
              <a:t>49</a:t>
            </a:r>
          </a:p>
          <a:p>
            <a:pPr algn="ctr"/>
            <a:r>
              <a:rPr lang="en-GB" altLang="en-US" sz="5000" b="1">
                <a:solidFill>
                  <a:schemeClr val="accent2"/>
                </a:solidFill>
                <a:latin typeface="Comic Sans MS" panose="030F0702030302020204" pitchFamily="66" charset="0"/>
              </a:rPr>
              <a:t>67</a:t>
            </a:r>
          </a:p>
          <a:p>
            <a:pPr algn="ctr"/>
            <a:r>
              <a:rPr lang="en-GB" altLang="en-US" sz="5000" b="1">
                <a:solidFill>
                  <a:schemeClr val="accent2"/>
                </a:solidFill>
                <a:latin typeface="Comic Sans MS" panose="030F0702030302020204" pitchFamily="66" charset="0"/>
              </a:rPr>
              <a:t>86</a:t>
            </a:r>
          </a:p>
          <a:p>
            <a:pPr algn="ctr"/>
            <a:r>
              <a:rPr lang="en-GB" altLang="en-US" sz="5000" b="1">
                <a:solidFill>
                  <a:schemeClr val="accent2"/>
                </a:solidFill>
                <a:latin typeface="Comic Sans MS" panose="030F0702030302020204" pitchFamily="66" charset="0"/>
              </a:rPr>
              <a:t>92</a:t>
            </a:r>
            <a:endParaRPr lang="en-US" altLang="en-US" sz="5000" b="1">
              <a:solidFill>
                <a:schemeClr val="accent2"/>
              </a:solidFill>
              <a:latin typeface="Comic Sans MS" panose="030F0702030302020204" pitchFamily="66" charset="0"/>
            </a:endParaRPr>
          </a:p>
        </p:txBody>
      </p:sp>
      <p:grpSp>
        <p:nvGrpSpPr>
          <p:cNvPr id="98325" name="Group 21"/>
          <p:cNvGrpSpPr>
            <a:grpSpLocks/>
          </p:cNvGrpSpPr>
          <p:nvPr/>
        </p:nvGrpSpPr>
        <p:grpSpPr bwMode="auto">
          <a:xfrm>
            <a:off x="2217738" y="2028825"/>
            <a:ext cx="3263900" cy="660400"/>
            <a:chOff x="472" y="1764"/>
            <a:chExt cx="2056" cy="416"/>
          </a:xfrm>
        </p:grpSpPr>
        <p:sp>
          <p:nvSpPr>
            <p:cNvPr id="98326" name="Rectangle 22"/>
            <p:cNvSpPr>
              <a:spLocks noChangeArrowheads="1"/>
            </p:cNvSpPr>
            <p:nvPr/>
          </p:nvSpPr>
          <p:spPr bwMode="auto">
            <a:xfrm>
              <a:off x="992" y="1764"/>
              <a:ext cx="1016" cy="416"/>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8327" name="AutoShape 23"/>
            <p:cNvSpPr>
              <a:spLocks noChangeArrowheads="1"/>
            </p:cNvSpPr>
            <p:nvPr/>
          </p:nvSpPr>
          <p:spPr bwMode="auto">
            <a:xfrm>
              <a:off x="472"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8328" name="AutoShape 24"/>
            <p:cNvSpPr>
              <a:spLocks noChangeArrowheads="1"/>
            </p:cNvSpPr>
            <p:nvPr/>
          </p:nvSpPr>
          <p:spPr bwMode="auto">
            <a:xfrm rot="10800000">
              <a:off x="2056"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98337" name="Group 33"/>
          <p:cNvGrpSpPr>
            <a:grpSpLocks/>
          </p:cNvGrpSpPr>
          <p:nvPr/>
        </p:nvGrpSpPr>
        <p:grpSpPr bwMode="auto">
          <a:xfrm>
            <a:off x="6704013" y="504825"/>
            <a:ext cx="3263900" cy="660400"/>
            <a:chOff x="472" y="1764"/>
            <a:chExt cx="2056" cy="416"/>
          </a:xfrm>
        </p:grpSpPr>
        <p:sp>
          <p:nvSpPr>
            <p:cNvPr id="98338" name="Rectangle 34"/>
            <p:cNvSpPr>
              <a:spLocks noChangeArrowheads="1"/>
            </p:cNvSpPr>
            <p:nvPr/>
          </p:nvSpPr>
          <p:spPr bwMode="auto">
            <a:xfrm>
              <a:off x="992" y="1764"/>
              <a:ext cx="1016" cy="416"/>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8339" name="AutoShape 35"/>
            <p:cNvSpPr>
              <a:spLocks noChangeArrowheads="1"/>
            </p:cNvSpPr>
            <p:nvPr/>
          </p:nvSpPr>
          <p:spPr bwMode="auto">
            <a:xfrm>
              <a:off x="472"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8340" name="AutoShape 36"/>
            <p:cNvSpPr>
              <a:spLocks noChangeArrowheads="1"/>
            </p:cNvSpPr>
            <p:nvPr/>
          </p:nvSpPr>
          <p:spPr bwMode="auto">
            <a:xfrm rot="10800000">
              <a:off x="2056"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98361" name="Group 57"/>
          <p:cNvGrpSpPr>
            <a:grpSpLocks/>
          </p:cNvGrpSpPr>
          <p:nvPr/>
        </p:nvGrpSpPr>
        <p:grpSpPr bwMode="auto">
          <a:xfrm>
            <a:off x="3003550" y="5397500"/>
            <a:ext cx="6184900" cy="990600"/>
            <a:chOff x="944" y="3400"/>
            <a:chExt cx="3896" cy="624"/>
          </a:xfrm>
        </p:grpSpPr>
        <p:sp>
          <p:nvSpPr>
            <p:cNvPr id="98362" name="Oval 58"/>
            <p:cNvSpPr>
              <a:spLocks noChangeArrowheads="1"/>
            </p:cNvSpPr>
            <p:nvPr/>
          </p:nvSpPr>
          <p:spPr bwMode="auto">
            <a:xfrm>
              <a:off x="944" y="3400"/>
              <a:ext cx="624" cy="62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sp>
          <p:nvSpPr>
            <p:cNvPr id="98363" name="Oval 59"/>
            <p:cNvSpPr>
              <a:spLocks noChangeArrowheads="1"/>
            </p:cNvSpPr>
            <p:nvPr/>
          </p:nvSpPr>
          <p:spPr bwMode="auto">
            <a:xfrm>
              <a:off x="4216" y="3400"/>
              <a:ext cx="624" cy="62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grpSp>
    </p:spTree>
    <p:extLst>
      <p:ext uri="{BB962C8B-B14F-4D97-AF65-F5344CB8AC3E}">
        <p14:creationId xmlns:p14="http://schemas.microsoft.com/office/powerpoint/2010/main" val="2820027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98325"/>
                                        </p:tgtEl>
                                        <p:attrNameLst>
                                          <p:attrName>style.visibility</p:attrName>
                                        </p:attrNameLst>
                                      </p:cBhvr>
                                      <p:to>
                                        <p:strVal val="visible"/>
                                      </p:to>
                                    </p:set>
                                    <p:animEffect transition="in" filter="randombar(horizontal)">
                                      <p:cBhvr>
                                        <p:cTn id="7" dur="500"/>
                                        <p:tgtEl>
                                          <p:spTgt spid="98325"/>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98337"/>
                                        </p:tgtEl>
                                        <p:attrNameLst>
                                          <p:attrName>style.visibility</p:attrName>
                                        </p:attrNameLst>
                                      </p:cBhvr>
                                      <p:to>
                                        <p:strVal val="visible"/>
                                      </p:to>
                                    </p:set>
                                    <p:animEffect transition="in" filter="randombar(horizontal)">
                                      <p:cBhvr>
                                        <p:cTn id="11" dur="500"/>
                                        <p:tgtEl>
                                          <p:spTgt spid="9833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98308"/>
                                        </p:tgtEl>
                                        <p:attrNameLst>
                                          <p:attrName>style.visibility</p:attrName>
                                        </p:attrNameLst>
                                      </p:cBhvr>
                                      <p:to>
                                        <p:strVal val="visible"/>
                                      </p:to>
                                    </p:set>
                                    <p:anim calcmode="lin" valueType="num">
                                      <p:cBhvr>
                                        <p:cTn id="16" dur="500" fill="hold"/>
                                        <p:tgtEl>
                                          <p:spTgt spid="98308"/>
                                        </p:tgtEl>
                                        <p:attrNameLst>
                                          <p:attrName>ppt_w</p:attrName>
                                        </p:attrNameLst>
                                      </p:cBhvr>
                                      <p:tavLst>
                                        <p:tav tm="0">
                                          <p:val>
                                            <p:fltVal val="0"/>
                                          </p:val>
                                        </p:tav>
                                        <p:tav tm="100000">
                                          <p:val>
                                            <p:strVal val="#ppt_w"/>
                                          </p:val>
                                        </p:tav>
                                      </p:tavLst>
                                    </p:anim>
                                    <p:anim calcmode="lin" valueType="num">
                                      <p:cBhvr>
                                        <p:cTn id="17" dur="500" fill="hold"/>
                                        <p:tgtEl>
                                          <p:spTgt spid="983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AutoShape 2"/>
          <p:cNvSpPr>
            <a:spLocks noChangeArrowheads="1"/>
          </p:cNvSpPr>
          <p:nvPr/>
        </p:nvSpPr>
        <p:spPr bwMode="auto">
          <a:xfrm>
            <a:off x="1778001" y="192089"/>
            <a:ext cx="8634413" cy="6503987"/>
          </a:xfrm>
          <a:prstGeom prst="roundRect">
            <a:avLst>
              <a:gd name="adj" fmla="val 8389"/>
            </a:avLst>
          </a:prstGeom>
          <a:gradFill rotWithShape="1">
            <a:gsLst>
              <a:gs pos="0">
                <a:srgbClr val="FF3300"/>
              </a:gs>
              <a:gs pos="50000">
                <a:schemeClr val="bg2"/>
              </a:gs>
              <a:gs pos="100000">
                <a:srgbClr val="FF33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9331" name="AutoShape 3"/>
          <p:cNvSpPr>
            <a:spLocks noChangeArrowheads="1"/>
          </p:cNvSpPr>
          <p:nvPr/>
        </p:nvSpPr>
        <p:spPr bwMode="auto">
          <a:xfrm>
            <a:off x="3489326" y="5227638"/>
            <a:ext cx="5211763" cy="1319212"/>
          </a:xfrm>
          <a:prstGeom prst="roundRect">
            <a:avLst>
              <a:gd name="adj" fmla="val 16667"/>
            </a:avLst>
          </a:prstGeom>
          <a:gradFill rotWithShape="1">
            <a:gsLst>
              <a:gs pos="0">
                <a:srgbClr val="00FF00"/>
              </a:gs>
              <a:gs pos="50000">
                <a:srgbClr val="FFFF00"/>
              </a:gs>
              <a:gs pos="100000">
                <a:srgbClr val="00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9332" name="Text Box 4"/>
          <p:cNvSpPr txBox="1">
            <a:spLocks noChangeArrowheads="1"/>
          </p:cNvSpPr>
          <p:nvPr/>
        </p:nvSpPr>
        <p:spPr bwMode="auto">
          <a:xfrm>
            <a:off x="3028950" y="5154614"/>
            <a:ext cx="61341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9000" b="1">
                <a:solidFill>
                  <a:srgbClr val="FF3300"/>
                </a:solidFill>
                <a:latin typeface="Comic Sans MS" panose="030F0702030302020204" pitchFamily="66" charset="0"/>
              </a:rPr>
              <a:t>178</a:t>
            </a:r>
            <a:endParaRPr lang="en-US" altLang="en-US" sz="9000" b="1">
              <a:solidFill>
                <a:srgbClr val="FF3300"/>
              </a:solidFill>
              <a:latin typeface="Comic Sans MS" panose="030F0702030302020204" pitchFamily="66" charset="0"/>
            </a:endParaRPr>
          </a:p>
        </p:txBody>
      </p:sp>
      <p:sp>
        <p:nvSpPr>
          <p:cNvPr id="99333" name="AutoShape 5"/>
          <p:cNvSpPr>
            <a:spLocks noChangeArrowheads="1"/>
          </p:cNvSpPr>
          <p:nvPr/>
        </p:nvSpPr>
        <p:spPr bwMode="auto">
          <a:xfrm>
            <a:off x="2016126" y="388938"/>
            <a:ext cx="3667125" cy="4741862"/>
          </a:xfrm>
          <a:prstGeom prst="roundRect">
            <a:avLst>
              <a:gd name="adj" fmla="val 11917"/>
            </a:avLst>
          </a:prstGeom>
          <a:gradFill rotWithShape="1">
            <a:gsLst>
              <a:gs pos="0">
                <a:srgbClr val="FFFF00"/>
              </a:gs>
              <a:gs pos="50000">
                <a:schemeClr val="bg1"/>
              </a:gs>
              <a:gs pos="100000">
                <a:srgbClr val="FF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9334" name="AutoShape 6"/>
          <p:cNvSpPr>
            <a:spLocks noChangeArrowheads="1"/>
          </p:cNvSpPr>
          <p:nvPr/>
        </p:nvSpPr>
        <p:spPr bwMode="auto">
          <a:xfrm>
            <a:off x="6508751" y="388938"/>
            <a:ext cx="3667125" cy="4741862"/>
          </a:xfrm>
          <a:prstGeom prst="roundRect">
            <a:avLst>
              <a:gd name="adj" fmla="val 11917"/>
            </a:avLst>
          </a:prstGeom>
          <a:gradFill rotWithShape="1">
            <a:gsLst>
              <a:gs pos="0">
                <a:srgbClr val="FFFF00"/>
              </a:gs>
              <a:gs pos="50000">
                <a:schemeClr val="bg1"/>
              </a:gs>
              <a:gs pos="100000">
                <a:srgbClr val="FF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9335" name="Text Box 7"/>
          <p:cNvSpPr txBox="1">
            <a:spLocks noChangeArrowheads="1"/>
          </p:cNvSpPr>
          <p:nvPr/>
        </p:nvSpPr>
        <p:spPr bwMode="auto">
          <a:xfrm>
            <a:off x="2822576" y="428626"/>
            <a:ext cx="20542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5000" b="1">
                <a:solidFill>
                  <a:schemeClr val="accent2"/>
                </a:solidFill>
                <a:latin typeface="Comic Sans MS" panose="030F0702030302020204" pitchFamily="66" charset="0"/>
              </a:rPr>
              <a:t>264</a:t>
            </a:r>
          </a:p>
          <a:p>
            <a:pPr algn="ctr"/>
            <a:r>
              <a:rPr lang="en-GB" altLang="en-US" sz="5000" b="1">
                <a:solidFill>
                  <a:schemeClr val="accent2"/>
                </a:solidFill>
                <a:latin typeface="Comic Sans MS" panose="030F0702030302020204" pitchFamily="66" charset="0"/>
              </a:rPr>
              <a:t>486</a:t>
            </a:r>
          </a:p>
          <a:p>
            <a:pPr algn="ctr"/>
            <a:r>
              <a:rPr lang="en-GB" altLang="en-US" sz="5000" b="1">
                <a:solidFill>
                  <a:schemeClr val="accent2"/>
                </a:solidFill>
                <a:latin typeface="Comic Sans MS" panose="030F0702030302020204" pitchFamily="66" charset="0"/>
              </a:rPr>
              <a:t>589</a:t>
            </a:r>
          </a:p>
          <a:p>
            <a:pPr algn="ctr"/>
            <a:r>
              <a:rPr lang="en-GB" altLang="en-US" sz="5000" b="1">
                <a:solidFill>
                  <a:schemeClr val="accent2"/>
                </a:solidFill>
                <a:latin typeface="Comic Sans MS" panose="030F0702030302020204" pitchFamily="66" charset="0"/>
              </a:rPr>
              <a:t>793</a:t>
            </a:r>
          </a:p>
          <a:p>
            <a:pPr algn="ctr"/>
            <a:r>
              <a:rPr lang="en-GB" altLang="en-US" sz="5000" b="1">
                <a:solidFill>
                  <a:schemeClr val="accent2"/>
                </a:solidFill>
                <a:latin typeface="Comic Sans MS" panose="030F0702030302020204" pitchFamily="66" charset="0"/>
              </a:rPr>
              <a:t>812</a:t>
            </a:r>
          </a:p>
          <a:p>
            <a:pPr algn="ctr"/>
            <a:r>
              <a:rPr lang="en-GB" altLang="en-US" sz="5000" b="1">
                <a:solidFill>
                  <a:schemeClr val="accent2"/>
                </a:solidFill>
                <a:latin typeface="Comic Sans MS" panose="030F0702030302020204" pitchFamily="66" charset="0"/>
              </a:rPr>
              <a:t>965</a:t>
            </a:r>
            <a:endParaRPr lang="en-US" altLang="en-US" sz="5000" b="1">
              <a:solidFill>
                <a:schemeClr val="accent2"/>
              </a:solidFill>
              <a:latin typeface="Comic Sans MS" panose="030F0702030302020204" pitchFamily="66" charset="0"/>
            </a:endParaRPr>
          </a:p>
        </p:txBody>
      </p:sp>
      <p:sp>
        <p:nvSpPr>
          <p:cNvPr id="99336" name="Text Box 8"/>
          <p:cNvSpPr txBox="1">
            <a:spLocks noChangeArrowheads="1"/>
          </p:cNvSpPr>
          <p:nvPr/>
        </p:nvSpPr>
        <p:spPr bwMode="auto">
          <a:xfrm>
            <a:off x="6934201" y="428626"/>
            <a:ext cx="28162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5000" b="1">
                <a:solidFill>
                  <a:schemeClr val="accent2"/>
                </a:solidFill>
                <a:latin typeface="Comic Sans MS" panose="030F0702030302020204" pitchFamily="66" charset="0"/>
              </a:rPr>
              <a:t>37</a:t>
            </a:r>
          </a:p>
          <a:p>
            <a:pPr algn="ctr"/>
            <a:r>
              <a:rPr lang="en-GB" altLang="en-US" sz="5000" b="1">
                <a:solidFill>
                  <a:schemeClr val="accent2"/>
                </a:solidFill>
                <a:latin typeface="Comic Sans MS" panose="030F0702030302020204" pitchFamily="66" charset="0"/>
              </a:rPr>
              <a:t>42</a:t>
            </a:r>
          </a:p>
          <a:p>
            <a:pPr algn="ctr"/>
            <a:r>
              <a:rPr lang="en-GB" altLang="en-US" sz="5000" b="1">
                <a:solidFill>
                  <a:schemeClr val="accent2"/>
                </a:solidFill>
                <a:latin typeface="Comic Sans MS" panose="030F0702030302020204" pitchFamily="66" charset="0"/>
              </a:rPr>
              <a:t>49</a:t>
            </a:r>
          </a:p>
          <a:p>
            <a:pPr algn="ctr"/>
            <a:r>
              <a:rPr lang="en-GB" altLang="en-US" sz="5000" b="1">
                <a:solidFill>
                  <a:schemeClr val="accent2"/>
                </a:solidFill>
                <a:latin typeface="Comic Sans MS" panose="030F0702030302020204" pitchFamily="66" charset="0"/>
              </a:rPr>
              <a:t>67</a:t>
            </a:r>
          </a:p>
          <a:p>
            <a:pPr algn="ctr"/>
            <a:r>
              <a:rPr lang="en-GB" altLang="en-US" sz="5000" b="1">
                <a:solidFill>
                  <a:schemeClr val="accent2"/>
                </a:solidFill>
                <a:latin typeface="Comic Sans MS" panose="030F0702030302020204" pitchFamily="66" charset="0"/>
              </a:rPr>
              <a:t>86</a:t>
            </a:r>
          </a:p>
          <a:p>
            <a:pPr algn="ctr"/>
            <a:r>
              <a:rPr lang="en-GB" altLang="en-US" sz="5000" b="1">
                <a:solidFill>
                  <a:schemeClr val="accent2"/>
                </a:solidFill>
                <a:latin typeface="Comic Sans MS" panose="030F0702030302020204" pitchFamily="66" charset="0"/>
              </a:rPr>
              <a:t>92</a:t>
            </a:r>
            <a:endParaRPr lang="en-US" altLang="en-US" sz="5000" b="1">
              <a:solidFill>
                <a:schemeClr val="accent2"/>
              </a:solidFill>
              <a:latin typeface="Comic Sans MS" panose="030F0702030302020204" pitchFamily="66" charset="0"/>
            </a:endParaRPr>
          </a:p>
        </p:txBody>
      </p:sp>
      <p:grpSp>
        <p:nvGrpSpPr>
          <p:cNvPr id="99337" name="Group 9"/>
          <p:cNvGrpSpPr>
            <a:grpSpLocks/>
          </p:cNvGrpSpPr>
          <p:nvPr/>
        </p:nvGrpSpPr>
        <p:grpSpPr bwMode="auto">
          <a:xfrm>
            <a:off x="2217738" y="504825"/>
            <a:ext cx="3263900" cy="660400"/>
            <a:chOff x="472" y="1764"/>
            <a:chExt cx="2056" cy="416"/>
          </a:xfrm>
        </p:grpSpPr>
        <p:sp>
          <p:nvSpPr>
            <p:cNvPr id="99338" name="Rectangle 10"/>
            <p:cNvSpPr>
              <a:spLocks noChangeArrowheads="1"/>
            </p:cNvSpPr>
            <p:nvPr/>
          </p:nvSpPr>
          <p:spPr bwMode="auto">
            <a:xfrm>
              <a:off x="992" y="1764"/>
              <a:ext cx="1016" cy="416"/>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9339" name="AutoShape 11"/>
            <p:cNvSpPr>
              <a:spLocks noChangeArrowheads="1"/>
            </p:cNvSpPr>
            <p:nvPr/>
          </p:nvSpPr>
          <p:spPr bwMode="auto">
            <a:xfrm>
              <a:off x="472"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9340" name="AutoShape 12"/>
            <p:cNvSpPr>
              <a:spLocks noChangeArrowheads="1"/>
            </p:cNvSpPr>
            <p:nvPr/>
          </p:nvSpPr>
          <p:spPr bwMode="auto">
            <a:xfrm rot="10800000">
              <a:off x="2056"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99381" name="Group 53"/>
          <p:cNvGrpSpPr>
            <a:grpSpLocks/>
          </p:cNvGrpSpPr>
          <p:nvPr/>
        </p:nvGrpSpPr>
        <p:grpSpPr bwMode="auto">
          <a:xfrm>
            <a:off x="6704013" y="3552825"/>
            <a:ext cx="3263900" cy="660400"/>
            <a:chOff x="472" y="1764"/>
            <a:chExt cx="2056" cy="416"/>
          </a:xfrm>
        </p:grpSpPr>
        <p:sp>
          <p:nvSpPr>
            <p:cNvPr id="99382" name="Rectangle 54"/>
            <p:cNvSpPr>
              <a:spLocks noChangeArrowheads="1"/>
            </p:cNvSpPr>
            <p:nvPr/>
          </p:nvSpPr>
          <p:spPr bwMode="auto">
            <a:xfrm>
              <a:off x="992" y="1764"/>
              <a:ext cx="1016" cy="416"/>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9383" name="AutoShape 55"/>
            <p:cNvSpPr>
              <a:spLocks noChangeArrowheads="1"/>
            </p:cNvSpPr>
            <p:nvPr/>
          </p:nvSpPr>
          <p:spPr bwMode="auto">
            <a:xfrm>
              <a:off x="472"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9384" name="AutoShape 56"/>
            <p:cNvSpPr>
              <a:spLocks noChangeArrowheads="1"/>
            </p:cNvSpPr>
            <p:nvPr/>
          </p:nvSpPr>
          <p:spPr bwMode="auto">
            <a:xfrm rot="10800000">
              <a:off x="2056"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99385" name="Group 57"/>
          <p:cNvGrpSpPr>
            <a:grpSpLocks/>
          </p:cNvGrpSpPr>
          <p:nvPr/>
        </p:nvGrpSpPr>
        <p:grpSpPr bwMode="auto">
          <a:xfrm>
            <a:off x="3003550" y="5397500"/>
            <a:ext cx="6184900" cy="990600"/>
            <a:chOff x="944" y="3400"/>
            <a:chExt cx="3896" cy="624"/>
          </a:xfrm>
        </p:grpSpPr>
        <p:sp>
          <p:nvSpPr>
            <p:cNvPr id="99386" name="Oval 58"/>
            <p:cNvSpPr>
              <a:spLocks noChangeArrowheads="1"/>
            </p:cNvSpPr>
            <p:nvPr/>
          </p:nvSpPr>
          <p:spPr bwMode="auto">
            <a:xfrm>
              <a:off x="944" y="3400"/>
              <a:ext cx="624" cy="62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sp>
          <p:nvSpPr>
            <p:cNvPr id="99387" name="Oval 59"/>
            <p:cNvSpPr>
              <a:spLocks noChangeArrowheads="1"/>
            </p:cNvSpPr>
            <p:nvPr/>
          </p:nvSpPr>
          <p:spPr bwMode="auto">
            <a:xfrm>
              <a:off x="4216" y="3400"/>
              <a:ext cx="624" cy="62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grpSp>
    </p:spTree>
    <p:extLst>
      <p:ext uri="{BB962C8B-B14F-4D97-AF65-F5344CB8AC3E}">
        <p14:creationId xmlns:p14="http://schemas.microsoft.com/office/powerpoint/2010/main" val="29462057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99337"/>
                                        </p:tgtEl>
                                        <p:attrNameLst>
                                          <p:attrName>style.visibility</p:attrName>
                                        </p:attrNameLst>
                                      </p:cBhvr>
                                      <p:to>
                                        <p:strVal val="visible"/>
                                      </p:to>
                                    </p:set>
                                    <p:animEffect transition="in" filter="randombar(horizontal)">
                                      <p:cBhvr>
                                        <p:cTn id="7" dur="500"/>
                                        <p:tgtEl>
                                          <p:spTgt spid="99337"/>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99381"/>
                                        </p:tgtEl>
                                        <p:attrNameLst>
                                          <p:attrName>style.visibility</p:attrName>
                                        </p:attrNameLst>
                                      </p:cBhvr>
                                      <p:to>
                                        <p:strVal val="visible"/>
                                      </p:to>
                                    </p:set>
                                    <p:animEffect transition="in" filter="randombar(horizontal)">
                                      <p:cBhvr>
                                        <p:cTn id="11" dur="500"/>
                                        <p:tgtEl>
                                          <p:spTgt spid="9938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99332"/>
                                        </p:tgtEl>
                                        <p:attrNameLst>
                                          <p:attrName>style.visibility</p:attrName>
                                        </p:attrNameLst>
                                      </p:cBhvr>
                                      <p:to>
                                        <p:strVal val="visible"/>
                                      </p:to>
                                    </p:set>
                                    <p:anim calcmode="lin" valueType="num">
                                      <p:cBhvr>
                                        <p:cTn id="16" dur="500" fill="hold"/>
                                        <p:tgtEl>
                                          <p:spTgt spid="99332"/>
                                        </p:tgtEl>
                                        <p:attrNameLst>
                                          <p:attrName>ppt_w</p:attrName>
                                        </p:attrNameLst>
                                      </p:cBhvr>
                                      <p:tavLst>
                                        <p:tav tm="0">
                                          <p:val>
                                            <p:fltVal val="0"/>
                                          </p:val>
                                        </p:tav>
                                        <p:tav tm="100000">
                                          <p:val>
                                            <p:strVal val="#ppt_w"/>
                                          </p:val>
                                        </p:tav>
                                      </p:tavLst>
                                    </p:anim>
                                    <p:anim calcmode="lin" valueType="num">
                                      <p:cBhvr>
                                        <p:cTn id="17" dur="500" fill="hold"/>
                                        <p:tgtEl>
                                          <p:spTgt spid="993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AutoShape 2"/>
          <p:cNvSpPr>
            <a:spLocks noChangeArrowheads="1"/>
          </p:cNvSpPr>
          <p:nvPr/>
        </p:nvSpPr>
        <p:spPr bwMode="auto">
          <a:xfrm>
            <a:off x="1778001" y="192089"/>
            <a:ext cx="8634413" cy="6503987"/>
          </a:xfrm>
          <a:prstGeom prst="roundRect">
            <a:avLst>
              <a:gd name="adj" fmla="val 8389"/>
            </a:avLst>
          </a:prstGeom>
          <a:gradFill rotWithShape="1">
            <a:gsLst>
              <a:gs pos="0">
                <a:srgbClr val="FF3300"/>
              </a:gs>
              <a:gs pos="50000">
                <a:schemeClr val="bg2"/>
              </a:gs>
              <a:gs pos="100000">
                <a:srgbClr val="FF33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355" name="AutoShape 3"/>
          <p:cNvSpPr>
            <a:spLocks noChangeArrowheads="1"/>
          </p:cNvSpPr>
          <p:nvPr/>
        </p:nvSpPr>
        <p:spPr bwMode="auto">
          <a:xfrm>
            <a:off x="3489326" y="5227638"/>
            <a:ext cx="5211763" cy="1319212"/>
          </a:xfrm>
          <a:prstGeom prst="roundRect">
            <a:avLst>
              <a:gd name="adj" fmla="val 16667"/>
            </a:avLst>
          </a:prstGeom>
          <a:gradFill rotWithShape="1">
            <a:gsLst>
              <a:gs pos="0">
                <a:srgbClr val="00FF00"/>
              </a:gs>
              <a:gs pos="50000">
                <a:srgbClr val="FFFF00"/>
              </a:gs>
              <a:gs pos="100000">
                <a:srgbClr val="00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356" name="Text Box 4"/>
          <p:cNvSpPr txBox="1">
            <a:spLocks noChangeArrowheads="1"/>
          </p:cNvSpPr>
          <p:nvPr/>
        </p:nvSpPr>
        <p:spPr bwMode="auto">
          <a:xfrm>
            <a:off x="3028950" y="5154614"/>
            <a:ext cx="61341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9000" b="1">
                <a:solidFill>
                  <a:srgbClr val="FF3300"/>
                </a:solidFill>
                <a:latin typeface="Comic Sans MS" panose="030F0702030302020204" pitchFamily="66" charset="0"/>
              </a:rPr>
              <a:t>449</a:t>
            </a:r>
            <a:endParaRPr lang="en-US" altLang="en-US" sz="9000" b="1">
              <a:solidFill>
                <a:srgbClr val="FF3300"/>
              </a:solidFill>
              <a:latin typeface="Comic Sans MS" panose="030F0702030302020204" pitchFamily="66" charset="0"/>
            </a:endParaRPr>
          </a:p>
        </p:txBody>
      </p:sp>
      <p:sp>
        <p:nvSpPr>
          <p:cNvPr id="100357" name="AutoShape 5"/>
          <p:cNvSpPr>
            <a:spLocks noChangeArrowheads="1"/>
          </p:cNvSpPr>
          <p:nvPr/>
        </p:nvSpPr>
        <p:spPr bwMode="auto">
          <a:xfrm>
            <a:off x="2016126" y="388938"/>
            <a:ext cx="3667125" cy="4741862"/>
          </a:xfrm>
          <a:prstGeom prst="roundRect">
            <a:avLst>
              <a:gd name="adj" fmla="val 11917"/>
            </a:avLst>
          </a:prstGeom>
          <a:gradFill rotWithShape="1">
            <a:gsLst>
              <a:gs pos="0">
                <a:srgbClr val="FFFF00"/>
              </a:gs>
              <a:gs pos="50000">
                <a:schemeClr val="bg1"/>
              </a:gs>
              <a:gs pos="100000">
                <a:srgbClr val="FF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358" name="AutoShape 6"/>
          <p:cNvSpPr>
            <a:spLocks noChangeArrowheads="1"/>
          </p:cNvSpPr>
          <p:nvPr/>
        </p:nvSpPr>
        <p:spPr bwMode="auto">
          <a:xfrm>
            <a:off x="6508751" y="388938"/>
            <a:ext cx="3667125" cy="4741862"/>
          </a:xfrm>
          <a:prstGeom prst="roundRect">
            <a:avLst>
              <a:gd name="adj" fmla="val 11917"/>
            </a:avLst>
          </a:prstGeom>
          <a:gradFill rotWithShape="1">
            <a:gsLst>
              <a:gs pos="0">
                <a:srgbClr val="FFFF00"/>
              </a:gs>
              <a:gs pos="50000">
                <a:schemeClr val="bg1"/>
              </a:gs>
              <a:gs pos="100000">
                <a:srgbClr val="FF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359" name="Text Box 7"/>
          <p:cNvSpPr txBox="1">
            <a:spLocks noChangeArrowheads="1"/>
          </p:cNvSpPr>
          <p:nvPr/>
        </p:nvSpPr>
        <p:spPr bwMode="auto">
          <a:xfrm>
            <a:off x="2822576" y="428626"/>
            <a:ext cx="20542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5000" b="1">
                <a:solidFill>
                  <a:schemeClr val="accent2"/>
                </a:solidFill>
                <a:latin typeface="Comic Sans MS" panose="030F0702030302020204" pitchFamily="66" charset="0"/>
              </a:rPr>
              <a:t>264</a:t>
            </a:r>
          </a:p>
          <a:p>
            <a:pPr algn="ctr"/>
            <a:r>
              <a:rPr lang="en-GB" altLang="en-US" sz="5000" b="1">
                <a:solidFill>
                  <a:schemeClr val="accent2"/>
                </a:solidFill>
                <a:latin typeface="Comic Sans MS" panose="030F0702030302020204" pitchFamily="66" charset="0"/>
              </a:rPr>
              <a:t>486</a:t>
            </a:r>
          </a:p>
          <a:p>
            <a:pPr algn="ctr"/>
            <a:r>
              <a:rPr lang="en-GB" altLang="en-US" sz="5000" b="1">
                <a:solidFill>
                  <a:schemeClr val="accent2"/>
                </a:solidFill>
                <a:latin typeface="Comic Sans MS" panose="030F0702030302020204" pitchFamily="66" charset="0"/>
              </a:rPr>
              <a:t>589</a:t>
            </a:r>
          </a:p>
          <a:p>
            <a:pPr algn="ctr"/>
            <a:r>
              <a:rPr lang="en-GB" altLang="en-US" sz="5000" b="1">
                <a:solidFill>
                  <a:schemeClr val="accent2"/>
                </a:solidFill>
                <a:latin typeface="Comic Sans MS" panose="030F0702030302020204" pitchFamily="66" charset="0"/>
              </a:rPr>
              <a:t>793</a:t>
            </a:r>
          </a:p>
          <a:p>
            <a:pPr algn="ctr"/>
            <a:r>
              <a:rPr lang="en-GB" altLang="en-US" sz="5000" b="1">
                <a:solidFill>
                  <a:schemeClr val="accent2"/>
                </a:solidFill>
                <a:latin typeface="Comic Sans MS" panose="030F0702030302020204" pitchFamily="66" charset="0"/>
              </a:rPr>
              <a:t>812</a:t>
            </a:r>
          </a:p>
          <a:p>
            <a:pPr algn="ctr"/>
            <a:r>
              <a:rPr lang="en-GB" altLang="en-US" sz="5000" b="1">
                <a:solidFill>
                  <a:schemeClr val="accent2"/>
                </a:solidFill>
                <a:latin typeface="Comic Sans MS" panose="030F0702030302020204" pitchFamily="66" charset="0"/>
              </a:rPr>
              <a:t>965</a:t>
            </a:r>
            <a:endParaRPr lang="en-US" altLang="en-US" sz="5000" b="1">
              <a:solidFill>
                <a:schemeClr val="accent2"/>
              </a:solidFill>
              <a:latin typeface="Comic Sans MS" panose="030F0702030302020204" pitchFamily="66" charset="0"/>
            </a:endParaRPr>
          </a:p>
        </p:txBody>
      </p:sp>
      <p:sp>
        <p:nvSpPr>
          <p:cNvPr id="100360" name="Text Box 8"/>
          <p:cNvSpPr txBox="1">
            <a:spLocks noChangeArrowheads="1"/>
          </p:cNvSpPr>
          <p:nvPr/>
        </p:nvSpPr>
        <p:spPr bwMode="auto">
          <a:xfrm>
            <a:off x="6934201" y="428626"/>
            <a:ext cx="28162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5000" b="1">
                <a:solidFill>
                  <a:schemeClr val="accent2"/>
                </a:solidFill>
                <a:latin typeface="Comic Sans MS" panose="030F0702030302020204" pitchFamily="66" charset="0"/>
              </a:rPr>
              <a:t>37</a:t>
            </a:r>
          </a:p>
          <a:p>
            <a:pPr algn="ctr"/>
            <a:r>
              <a:rPr lang="en-GB" altLang="en-US" sz="5000" b="1">
                <a:solidFill>
                  <a:schemeClr val="accent2"/>
                </a:solidFill>
                <a:latin typeface="Comic Sans MS" panose="030F0702030302020204" pitchFamily="66" charset="0"/>
              </a:rPr>
              <a:t>42</a:t>
            </a:r>
          </a:p>
          <a:p>
            <a:pPr algn="ctr"/>
            <a:r>
              <a:rPr lang="en-GB" altLang="en-US" sz="5000" b="1">
                <a:solidFill>
                  <a:schemeClr val="accent2"/>
                </a:solidFill>
                <a:latin typeface="Comic Sans MS" panose="030F0702030302020204" pitchFamily="66" charset="0"/>
              </a:rPr>
              <a:t>49</a:t>
            </a:r>
          </a:p>
          <a:p>
            <a:pPr algn="ctr"/>
            <a:r>
              <a:rPr lang="en-GB" altLang="en-US" sz="5000" b="1">
                <a:solidFill>
                  <a:schemeClr val="accent2"/>
                </a:solidFill>
                <a:latin typeface="Comic Sans MS" panose="030F0702030302020204" pitchFamily="66" charset="0"/>
              </a:rPr>
              <a:t>67</a:t>
            </a:r>
          </a:p>
          <a:p>
            <a:pPr algn="ctr"/>
            <a:r>
              <a:rPr lang="en-GB" altLang="en-US" sz="5000" b="1">
                <a:solidFill>
                  <a:schemeClr val="accent2"/>
                </a:solidFill>
                <a:latin typeface="Comic Sans MS" panose="030F0702030302020204" pitchFamily="66" charset="0"/>
              </a:rPr>
              <a:t>86</a:t>
            </a:r>
          </a:p>
          <a:p>
            <a:pPr algn="ctr"/>
            <a:r>
              <a:rPr lang="en-GB" altLang="en-US" sz="5000" b="1">
                <a:solidFill>
                  <a:schemeClr val="accent2"/>
                </a:solidFill>
                <a:latin typeface="Comic Sans MS" panose="030F0702030302020204" pitchFamily="66" charset="0"/>
              </a:rPr>
              <a:t>92</a:t>
            </a:r>
            <a:endParaRPr lang="en-US" altLang="en-US" sz="5000" b="1">
              <a:solidFill>
                <a:schemeClr val="accent2"/>
              </a:solidFill>
              <a:latin typeface="Comic Sans MS" panose="030F0702030302020204" pitchFamily="66" charset="0"/>
            </a:endParaRPr>
          </a:p>
        </p:txBody>
      </p:sp>
      <p:grpSp>
        <p:nvGrpSpPr>
          <p:cNvPr id="100369" name="Group 17"/>
          <p:cNvGrpSpPr>
            <a:grpSpLocks/>
          </p:cNvGrpSpPr>
          <p:nvPr/>
        </p:nvGrpSpPr>
        <p:grpSpPr bwMode="auto">
          <a:xfrm>
            <a:off x="2217738" y="1266825"/>
            <a:ext cx="3263900" cy="660400"/>
            <a:chOff x="472" y="1764"/>
            <a:chExt cx="2056" cy="416"/>
          </a:xfrm>
        </p:grpSpPr>
        <p:sp>
          <p:nvSpPr>
            <p:cNvPr id="100370" name="Rectangle 18"/>
            <p:cNvSpPr>
              <a:spLocks noChangeArrowheads="1"/>
            </p:cNvSpPr>
            <p:nvPr/>
          </p:nvSpPr>
          <p:spPr bwMode="auto">
            <a:xfrm>
              <a:off x="992" y="1764"/>
              <a:ext cx="1016" cy="416"/>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371" name="AutoShape 19"/>
            <p:cNvSpPr>
              <a:spLocks noChangeArrowheads="1"/>
            </p:cNvSpPr>
            <p:nvPr/>
          </p:nvSpPr>
          <p:spPr bwMode="auto">
            <a:xfrm>
              <a:off x="472"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372" name="AutoShape 20"/>
            <p:cNvSpPr>
              <a:spLocks noChangeArrowheads="1"/>
            </p:cNvSpPr>
            <p:nvPr/>
          </p:nvSpPr>
          <p:spPr bwMode="auto">
            <a:xfrm rot="10800000">
              <a:off x="2056"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0385" name="Group 33"/>
          <p:cNvGrpSpPr>
            <a:grpSpLocks/>
          </p:cNvGrpSpPr>
          <p:nvPr/>
        </p:nvGrpSpPr>
        <p:grpSpPr bwMode="auto">
          <a:xfrm>
            <a:off x="6704013" y="504825"/>
            <a:ext cx="3263900" cy="660400"/>
            <a:chOff x="472" y="1764"/>
            <a:chExt cx="2056" cy="416"/>
          </a:xfrm>
        </p:grpSpPr>
        <p:sp>
          <p:nvSpPr>
            <p:cNvPr id="100386" name="Rectangle 34"/>
            <p:cNvSpPr>
              <a:spLocks noChangeArrowheads="1"/>
            </p:cNvSpPr>
            <p:nvPr/>
          </p:nvSpPr>
          <p:spPr bwMode="auto">
            <a:xfrm>
              <a:off x="992" y="1764"/>
              <a:ext cx="1016" cy="416"/>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387" name="AutoShape 35"/>
            <p:cNvSpPr>
              <a:spLocks noChangeArrowheads="1"/>
            </p:cNvSpPr>
            <p:nvPr/>
          </p:nvSpPr>
          <p:spPr bwMode="auto">
            <a:xfrm>
              <a:off x="472"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388" name="AutoShape 36"/>
            <p:cNvSpPr>
              <a:spLocks noChangeArrowheads="1"/>
            </p:cNvSpPr>
            <p:nvPr/>
          </p:nvSpPr>
          <p:spPr bwMode="auto">
            <a:xfrm rot="10800000">
              <a:off x="2056"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0409" name="Group 57"/>
          <p:cNvGrpSpPr>
            <a:grpSpLocks/>
          </p:cNvGrpSpPr>
          <p:nvPr/>
        </p:nvGrpSpPr>
        <p:grpSpPr bwMode="auto">
          <a:xfrm>
            <a:off x="3003550" y="5397500"/>
            <a:ext cx="6184900" cy="990600"/>
            <a:chOff x="944" y="3400"/>
            <a:chExt cx="3896" cy="624"/>
          </a:xfrm>
        </p:grpSpPr>
        <p:sp>
          <p:nvSpPr>
            <p:cNvPr id="100410" name="Oval 58"/>
            <p:cNvSpPr>
              <a:spLocks noChangeArrowheads="1"/>
            </p:cNvSpPr>
            <p:nvPr/>
          </p:nvSpPr>
          <p:spPr bwMode="auto">
            <a:xfrm>
              <a:off x="944" y="3400"/>
              <a:ext cx="624" cy="62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sp>
          <p:nvSpPr>
            <p:cNvPr id="100411" name="Oval 59"/>
            <p:cNvSpPr>
              <a:spLocks noChangeArrowheads="1"/>
            </p:cNvSpPr>
            <p:nvPr/>
          </p:nvSpPr>
          <p:spPr bwMode="auto">
            <a:xfrm>
              <a:off x="4216" y="3400"/>
              <a:ext cx="624" cy="62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grpSp>
    </p:spTree>
    <p:extLst>
      <p:ext uri="{BB962C8B-B14F-4D97-AF65-F5344CB8AC3E}">
        <p14:creationId xmlns:p14="http://schemas.microsoft.com/office/powerpoint/2010/main" val="1035433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100369"/>
                                        </p:tgtEl>
                                        <p:attrNameLst>
                                          <p:attrName>style.visibility</p:attrName>
                                        </p:attrNameLst>
                                      </p:cBhvr>
                                      <p:to>
                                        <p:strVal val="visible"/>
                                      </p:to>
                                    </p:set>
                                    <p:animEffect transition="in" filter="randombar(horizontal)">
                                      <p:cBhvr>
                                        <p:cTn id="7" dur="500"/>
                                        <p:tgtEl>
                                          <p:spTgt spid="100369"/>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100385"/>
                                        </p:tgtEl>
                                        <p:attrNameLst>
                                          <p:attrName>style.visibility</p:attrName>
                                        </p:attrNameLst>
                                      </p:cBhvr>
                                      <p:to>
                                        <p:strVal val="visible"/>
                                      </p:to>
                                    </p:set>
                                    <p:animEffect transition="in" filter="randombar(horizontal)">
                                      <p:cBhvr>
                                        <p:cTn id="11" dur="500"/>
                                        <p:tgtEl>
                                          <p:spTgt spid="10038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100356"/>
                                        </p:tgtEl>
                                        <p:attrNameLst>
                                          <p:attrName>style.visibility</p:attrName>
                                        </p:attrNameLst>
                                      </p:cBhvr>
                                      <p:to>
                                        <p:strVal val="visible"/>
                                      </p:to>
                                    </p:set>
                                    <p:anim calcmode="lin" valueType="num">
                                      <p:cBhvr>
                                        <p:cTn id="16" dur="500" fill="hold"/>
                                        <p:tgtEl>
                                          <p:spTgt spid="100356"/>
                                        </p:tgtEl>
                                        <p:attrNameLst>
                                          <p:attrName>ppt_w</p:attrName>
                                        </p:attrNameLst>
                                      </p:cBhvr>
                                      <p:tavLst>
                                        <p:tav tm="0">
                                          <p:val>
                                            <p:fltVal val="0"/>
                                          </p:val>
                                        </p:tav>
                                        <p:tav tm="100000">
                                          <p:val>
                                            <p:strVal val="#ppt_w"/>
                                          </p:val>
                                        </p:tav>
                                      </p:tavLst>
                                    </p:anim>
                                    <p:anim calcmode="lin" valueType="num">
                                      <p:cBhvr>
                                        <p:cTn id="17" dur="500" fill="hold"/>
                                        <p:tgtEl>
                                          <p:spTgt spid="1003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AutoShape 2"/>
          <p:cNvSpPr>
            <a:spLocks noChangeArrowheads="1"/>
          </p:cNvSpPr>
          <p:nvPr/>
        </p:nvSpPr>
        <p:spPr bwMode="auto">
          <a:xfrm>
            <a:off x="1778001" y="192089"/>
            <a:ext cx="8634413" cy="6503987"/>
          </a:xfrm>
          <a:prstGeom prst="roundRect">
            <a:avLst>
              <a:gd name="adj" fmla="val 8389"/>
            </a:avLst>
          </a:prstGeom>
          <a:gradFill rotWithShape="1">
            <a:gsLst>
              <a:gs pos="0">
                <a:srgbClr val="FF3300"/>
              </a:gs>
              <a:gs pos="50000">
                <a:schemeClr val="bg2"/>
              </a:gs>
              <a:gs pos="100000">
                <a:srgbClr val="FF33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1379" name="AutoShape 3"/>
          <p:cNvSpPr>
            <a:spLocks noChangeArrowheads="1"/>
          </p:cNvSpPr>
          <p:nvPr/>
        </p:nvSpPr>
        <p:spPr bwMode="auto">
          <a:xfrm>
            <a:off x="3489326" y="5227638"/>
            <a:ext cx="5211763" cy="1319212"/>
          </a:xfrm>
          <a:prstGeom prst="roundRect">
            <a:avLst>
              <a:gd name="adj" fmla="val 16667"/>
            </a:avLst>
          </a:prstGeom>
          <a:gradFill rotWithShape="1">
            <a:gsLst>
              <a:gs pos="0">
                <a:srgbClr val="00FF00"/>
              </a:gs>
              <a:gs pos="50000">
                <a:srgbClr val="FFFF00"/>
              </a:gs>
              <a:gs pos="100000">
                <a:srgbClr val="00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1380" name="Text Box 4"/>
          <p:cNvSpPr txBox="1">
            <a:spLocks noChangeArrowheads="1"/>
          </p:cNvSpPr>
          <p:nvPr/>
        </p:nvSpPr>
        <p:spPr bwMode="auto">
          <a:xfrm>
            <a:off x="3028950" y="5154614"/>
            <a:ext cx="61341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9000" b="1">
                <a:solidFill>
                  <a:srgbClr val="FF3300"/>
                </a:solidFill>
                <a:latin typeface="Comic Sans MS" panose="030F0702030302020204" pitchFamily="66" charset="0"/>
              </a:rPr>
              <a:t>540</a:t>
            </a:r>
            <a:endParaRPr lang="en-US" altLang="en-US" sz="9000" b="1">
              <a:solidFill>
                <a:srgbClr val="FF3300"/>
              </a:solidFill>
              <a:latin typeface="Comic Sans MS" panose="030F0702030302020204" pitchFamily="66" charset="0"/>
            </a:endParaRPr>
          </a:p>
        </p:txBody>
      </p:sp>
      <p:sp>
        <p:nvSpPr>
          <p:cNvPr id="101381" name="AutoShape 5"/>
          <p:cNvSpPr>
            <a:spLocks noChangeArrowheads="1"/>
          </p:cNvSpPr>
          <p:nvPr/>
        </p:nvSpPr>
        <p:spPr bwMode="auto">
          <a:xfrm>
            <a:off x="2016126" y="388938"/>
            <a:ext cx="3667125" cy="4741862"/>
          </a:xfrm>
          <a:prstGeom prst="roundRect">
            <a:avLst>
              <a:gd name="adj" fmla="val 11917"/>
            </a:avLst>
          </a:prstGeom>
          <a:gradFill rotWithShape="1">
            <a:gsLst>
              <a:gs pos="0">
                <a:srgbClr val="FFFF00"/>
              </a:gs>
              <a:gs pos="50000">
                <a:schemeClr val="bg1"/>
              </a:gs>
              <a:gs pos="100000">
                <a:srgbClr val="FF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1382" name="AutoShape 6"/>
          <p:cNvSpPr>
            <a:spLocks noChangeArrowheads="1"/>
          </p:cNvSpPr>
          <p:nvPr/>
        </p:nvSpPr>
        <p:spPr bwMode="auto">
          <a:xfrm>
            <a:off x="6508751" y="388938"/>
            <a:ext cx="3667125" cy="4741862"/>
          </a:xfrm>
          <a:prstGeom prst="roundRect">
            <a:avLst>
              <a:gd name="adj" fmla="val 11917"/>
            </a:avLst>
          </a:prstGeom>
          <a:gradFill rotWithShape="1">
            <a:gsLst>
              <a:gs pos="0">
                <a:srgbClr val="FFFF00"/>
              </a:gs>
              <a:gs pos="50000">
                <a:schemeClr val="bg1"/>
              </a:gs>
              <a:gs pos="100000">
                <a:srgbClr val="FF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1383" name="Text Box 7"/>
          <p:cNvSpPr txBox="1">
            <a:spLocks noChangeArrowheads="1"/>
          </p:cNvSpPr>
          <p:nvPr/>
        </p:nvSpPr>
        <p:spPr bwMode="auto">
          <a:xfrm>
            <a:off x="2822576" y="428626"/>
            <a:ext cx="20542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5000" b="1">
                <a:solidFill>
                  <a:schemeClr val="accent2"/>
                </a:solidFill>
                <a:latin typeface="Comic Sans MS" panose="030F0702030302020204" pitchFamily="66" charset="0"/>
              </a:rPr>
              <a:t>264</a:t>
            </a:r>
          </a:p>
          <a:p>
            <a:pPr algn="ctr"/>
            <a:r>
              <a:rPr lang="en-GB" altLang="en-US" sz="5000" b="1">
                <a:solidFill>
                  <a:schemeClr val="accent2"/>
                </a:solidFill>
                <a:latin typeface="Comic Sans MS" panose="030F0702030302020204" pitchFamily="66" charset="0"/>
              </a:rPr>
              <a:t>486</a:t>
            </a:r>
          </a:p>
          <a:p>
            <a:pPr algn="ctr"/>
            <a:r>
              <a:rPr lang="en-GB" altLang="en-US" sz="5000" b="1">
                <a:solidFill>
                  <a:schemeClr val="accent2"/>
                </a:solidFill>
                <a:latin typeface="Comic Sans MS" panose="030F0702030302020204" pitchFamily="66" charset="0"/>
              </a:rPr>
              <a:t>589</a:t>
            </a:r>
          </a:p>
          <a:p>
            <a:pPr algn="ctr"/>
            <a:r>
              <a:rPr lang="en-GB" altLang="en-US" sz="5000" b="1">
                <a:solidFill>
                  <a:schemeClr val="accent2"/>
                </a:solidFill>
                <a:latin typeface="Comic Sans MS" panose="030F0702030302020204" pitchFamily="66" charset="0"/>
              </a:rPr>
              <a:t>793</a:t>
            </a:r>
          </a:p>
          <a:p>
            <a:pPr algn="ctr"/>
            <a:r>
              <a:rPr lang="en-GB" altLang="en-US" sz="5000" b="1">
                <a:solidFill>
                  <a:schemeClr val="accent2"/>
                </a:solidFill>
                <a:latin typeface="Comic Sans MS" panose="030F0702030302020204" pitchFamily="66" charset="0"/>
              </a:rPr>
              <a:t>812</a:t>
            </a:r>
          </a:p>
          <a:p>
            <a:pPr algn="ctr"/>
            <a:r>
              <a:rPr lang="en-GB" altLang="en-US" sz="5000" b="1">
                <a:solidFill>
                  <a:schemeClr val="accent2"/>
                </a:solidFill>
                <a:latin typeface="Comic Sans MS" panose="030F0702030302020204" pitchFamily="66" charset="0"/>
              </a:rPr>
              <a:t>965</a:t>
            </a:r>
            <a:endParaRPr lang="en-US" altLang="en-US" sz="5000" b="1">
              <a:solidFill>
                <a:schemeClr val="accent2"/>
              </a:solidFill>
              <a:latin typeface="Comic Sans MS" panose="030F0702030302020204" pitchFamily="66" charset="0"/>
            </a:endParaRPr>
          </a:p>
        </p:txBody>
      </p:sp>
      <p:sp>
        <p:nvSpPr>
          <p:cNvPr id="101384" name="Text Box 8"/>
          <p:cNvSpPr txBox="1">
            <a:spLocks noChangeArrowheads="1"/>
          </p:cNvSpPr>
          <p:nvPr/>
        </p:nvSpPr>
        <p:spPr bwMode="auto">
          <a:xfrm>
            <a:off x="6934201" y="428626"/>
            <a:ext cx="28162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5000" b="1">
                <a:solidFill>
                  <a:schemeClr val="accent2"/>
                </a:solidFill>
                <a:latin typeface="Comic Sans MS" panose="030F0702030302020204" pitchFamily="66" charset="0"/>
              </a:rPr>
              <a:t>37</a:t>
            </a:r>
          </a:p>
          <a:p>
            <a:pPr algn="ctr"/>
            <a:r>
              <a:rPr lang="en-GB" altLang="en-US" sz="5000" b="1">
                <a:solidFill>
                  <a:schemeClr val="accent2"/>
                </a:solidFill>
                <a:latin typeface="Comic Sans MS" panose="030F0702030302020204" pitchFamily="66" charset="0"/>
              </a:rPr>
              <a:t>42</a:t>
            </a:r>
          </a:p>
          <a:p>
            <a:pPr algn="ctr"/>
            <a:r>
              <a:rPr lang="en-GB" altLang="en-US" sz="5000" b="1">
                <a:solidFill>
                  <a:schemeClr val="accent2"/>
                </a:solidFill>
                <a:latin typeface="Comic Sans MS" panose="030F0702030302020204" pitchFamily="66" charset="0"/>
              </a:rPr>
              <a:t>49</a:t>
            </a:r>
          </a:p>
          <a:p>
            <a:pPr algn="ctr"/>
            <a:r>
              <a:rPr lang="en-GB" altLang="en-US" sz="5000" b="1">
                <a:solidFill>
                  <a:schemeClr val="accent2"/>
                </a:solidFill>
                <a:latin typeface="Comic Sans MS" panose="030F0702030302020204" pitchFamily="66" charset="0"/>
              </a:rPr>
              <a:t>67</a:t>
            </a:r>
          </a:p>
          <a:p>
            <a:pPr algn="ctr"/>
            <a:r>
              <a:rPr lang="en-GB" altLang="en-US" sz="5000" b="1">
                <a:solidFill>
                  <a:schemeClr val="accent2"/>
                </a:solidFill>
                <a:latin typeface="Comic Sans MS" panose="030F0702030302020204" pitchFamily="66" charset="0"/>
              </a:rPr>
              <a:t>86</a:t>
            </a:r>
          </a:p>
          <a:p>
            <a:pPr algn="ctr"/>
            <a:r>
              <a:rPr lang="en-GB" altLang="en-US" sz="5000" b="1">
                <a:solidFill>
                  <a:schemeClr val="accent2"/>
                </a:solidFill>
                <a:latin typeface="Comic Sans MS" panose="030F0702030302020204" pitchFamily="66" charset="0"/>
              </a:rPr>
              <a:t>92</a:t>
            </a:r>
            <a:endParaRPr lang="en-US" altLang="en-US" sz="5000" b="1">
              <a:solidFill>
                <a:schemeClr val="accent2"/>
              </a:solidFill>
              <a:latin typeface="Comic Sans MS" panose="030F0702030302020204" pitchFamily="66" charset="0"/>
            </a:endParaRPr>
          </a:p>
        </p:txBody>
      </p:sp>
      <p:grpSp>
        <p:nvGrpSpPr>
          <p:cNvPr id="101397" name="Group 21"/>
          <p:cNvGrpSpPr>
            <a:grpSpLocks/>
          </p:cNvGrpSpPr>
          <p:nvPr/>
        </p:nvGrpSpPr>
        <p:grpSpPr bwMode="auto">
          <a:xfrm>
            <a:off x="2217738" y="2028825"/>
            <a:ext cx="3263900" cy="660400"/>
            <a:chOff x="472" y="1764"/>
            <a:chExt cx="2056" cy="416"/>
          </a:xfrm>
        </p:grpSpPr>
        <p:sp>
          <p:nvSpPr>
            <p:cNvPr id="101398" name="Rectangle 22"/>
            <p:cNvSpPr>
              <a:spLocks noChangeArrowheads="1"/>
            </p:cNvSpPr>
            <p:nvPr/>
          </p:nvSpPr>
          <p:spPr bwMode="auto">
            <a:xfrm>
              <a:off x="992" y="1764"/>
              <a:ext cx="1016" cy="416"/>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1399" name="AutoShape 23"/>
            <p:cNvSpPr>
              <a:spLocks noChangeArrowheads="1"/>
            </p:cNvSpPr>
            <p:nvPr/>
          </p:nvSpPr>
          <p:spPr bwMode="auto">
            <a:xfrm>
              <a:off x="472"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1400" name="AutoShape 24"/>
            <p:cNvSpPr>
              <a:spLocks noChangeArrowheads="1"/>
            </p:cNvSpPr>
            <p:nvPr/>
          </p:nvSpPr>
          <p:spPr bwMode="auto">
            <a:xfrm rot="10800000">
              <a:off x="2056"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1421" name="Group 45"/>
          <p:cNvGrpSpPr>
            <a:grpSpLocks/>
          </p:cNvGrpSpPr>
          <p:nvPr/>
        </p:nvGrpSpPr>
        <p:grpSpPr bwMode="auto">
          <a:xfrm>
            <a:off x="6704013" y="2028825"/>
            <a:ext cx="3263900" cy="660400"/>
            <a:chOff x="472" y="1764"/>
            <a:chExt cx="2056" cy="416"/>
          </a:xfrm>
        </p:grpSpPr>
        <p:sp>
          <p:nvSpPr>
            <p:cNvPr id="101422" name="Rectangle 46"/>
            <p:cNvSpPr>
              <a:spLocks noChangeArrowheads="1"/>
            </p:cNvSpPr>
            <p:nvPr/>
          </p:nvSpPr>
          <p:spPr bwMode="auto">
            <a:xfrm>
              <a:off x="992" y="1764"/>
              <a:ext cx="1016" cy="416"/>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1423" name="AutoShape 47"/>
            <p:cNvSpPr>
              <a:spLocks noChangeArrowheads="1"/>
            </p:cNvSpPr>
            <p:nvPr/>
          </p:nvSpPr>
          <p:spPr bwMode="auto">
            <a:xfrm>
              <a:off x="472"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1424" name="AutoShape 48"/>
            <p:cNvSpPr>
              <a:spLocks noChangeArrowheads="1"/>
            </p:cNvSpPr>
            <p:nvPr/>
          </p:nvSpPr>
          <p:spPr bwMode="auto">
            <a:xfrm rot="10800000">
              <a:off x="2056"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1433" name="Group 57"/>
          <p:cNvGrpSpPr>
            <a:grpSpLocks/>
          </p:cNvGrpSpPr>
          <p:nvPr/>
        </p:nvGrpSpPr>
        <p:grpSpPr bwMode="auto">
          <a:xfrm>
            <a:off x="3003550" y="5397500"/>
            <a:ext cx="6184900" cy="990600"/>
            <a:chOff x="944" y="3400"/>
            <a:chExt cx="3896" cy="624"/>
          </a:xfrm>
        </p:grpSpPr>
        <p:sp>
          <p:nvSpPr>
            <p:cNvPr id="101434" name="Oval 58"/>
            <p:cNvSpPr>
              <a:spLocks noChangeArrowheads="1"/>
            </p:cNvSpPr>
            <p:nvPr/>
          </p:nvSpPr>
          <p:spPr bwMode="auto">
            <a:xfrm>
              <a:off x="944" y="3400"/>
              <a:ext cx="624" cy="62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sp>
          <p:nvSpPr>
            <p:cNvPr id="101435" name="Oval 59"/>
            <p:cNvSpPr>
              <a:spLocks noChangeArrowheads="1"/>
            </p:cNvSpPr>
            <p:nvPr/>
          </p:nvSpPr>
          <p:spPr bwMode="auto">
            <a:xfrm>
              <a:off x="4216" y="3400"/>
              <a:ext cx="624" cy="62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grpSp>
    </p:spTree>
    <p:extLst>
      <p:ext uri="{BB962C8B-B14F-4D97-AF65-F5344CB8AC3E}">
        <p14:creationId xmlns:p14="http://schemas.microsoft.com/office/powerpoint/2010/main" val="3326879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101397"/>
                                        </p:tgtEl>
                                        <p:attrNameLst>
                                          <p:attrName>style.visibility</p:attrName>
                                        </p:attrNameLst>
                                      </p:cBhvr>
                                      <p:to>
                                        <p:strVal val="visible"/>
                                      </p:to>
                                    </p:set>
                                    <p:animEffect transition="in" filter="randombar(horizontal)">
                                      <p:cBhvr>
                                        <p:cTn id="7" dur="500"/>
                                        <p:tgtEl>
                                          <p:spTgt spid="101397"/>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101421"/>
                                        </p:tgtEl>
                                        <p:attrNameLst>
                                          <p:attrName>style.visibility</p:attrName>
                                        </p:attrNameLst>
                                      </p:cBhvr>
                                      <p:to>
                                        <p:strVal val="visible"/>
                                      </p:to>
                                    </p:set>
                                    <p:animEffect transition="in" filter="randombar(horizontal)">
                                      <p:cBhvr>
                                        <p:cTn id="11" dur="500"/>
                                        <p:tgtEl>
                                          <p:spTgt spid="10142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101380"/>
                                        </p:tgtEl>
                                        <p:attrNameLst>
                                          <p:attrName>style.visibility</p:attrName>
                                        </p:attrNameLst>
                                      </p:cBhvr>
                                      <p:to>
                                        <p:strVal val="visible"/>
                                      </p:to>
                                    </p:set>
                                    <p:anim calcmode="lin" valueType="num">
                                      <p:cBhvr>
                                        <p:cTn id="16" dur="500" fill="hold"/>
                                        <p:tgtEl>
                                          <p:spTgt spid="101380"/>
                                        </p:tgtEl>
                                        <p:attrNameLst>
                                          <p:attrName>ppt_w</p:attrName>
                                        </p:attrNameLst>
                                      </p:cBhvr>
                                      <p:tavLst>
                                        <p:tav tm="0">
                                          <p:val>
                                            <p:fltVal val="0"/>
                                          </p:val>
                                        </p:tav>
                                        <p:tav tm="100000">
                                          <p:val>
                                            <p:strVal val="#ppt_w"/>
                                          </p:val>
                                        </p:tav>
                                      </p:tavLst>
                                    </p:anim>
                                    <p:anim calcmode="lin" valueType="num">
                                      <p:cBhvr>
                                        <p:cTn id="17" dur="500" fill="hold"/>
                                        <p:tgtEl>
                                          <p:spTgt spid="1013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AutoShape 2"/>
          <p:cNvSpPr>
            <a:spLocks noChangeArrowheads="1"/>
          </p:cNvSpPr>
          <p:nvPr/>
        </p:nvSpPr>
        <p:spPr bwMode="auto">
          <a:xfrm>
            <a:off x="1778001" y="192089"/>
            <a:ext cx="8634413" cy="6503987"/>
          </a:xfrm>
          <a:prstGeom prst="roundRect">
            <a:avLst>
              <a:gd name="adj" fmla="val 8389"/>
            </a:avLst>
          </a:prstGeom>
          <a:gradFill rotWithShape="1">
            <a:gsLst>
              <a:gs pos="0">
                <a:srgbClr val="FF3300"/>
              </a:gs>
              <a:gs pos="50000">
                <a:schemeClr val="bg2"/>
              </a:gs>
              <a:gs pos="100000">
                <a:srgbClr val="FF33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403" name="AutoShape 3"/>
          <p:cNvSpPr>
            <a:spLocks noChangeArrowheads="1"/>
          </p:cNvSpPr>
          <p:nvPr/>
        </p:nvSpPr>
        <p:spPr bwMode="auto">
          <a:xfrm>
            <a:off x="3489326" y="5227638"/>
            <a:ext cx="5211763" cy="1319212"/>
          </a:xfrm>
          <a:prstGeom prst="roundRect">
            <a:avLst>
              <a:gd name="adj" fmla="val 16667"/>
            </a:avLst>
          </a:prstGeom>
          <a:gradFill rotWithShape="1">
            <a:gsLst>
              <a:gs pos="0">
                <a:srgbClr val="00FF00"/>
              </a:gs>
              <a:gs pos="50000">
                <a:srgbClr val="FFFF00"/>
              </a:gs>
              <a:gs pos="100000">
                <a:srgbClr val="00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404" name="Text Box 4"/>
          <p:cNvSpPr txBox="1">
            <a:spLocks noChangeArrowheads="1"/>
          </p:cNvSpPr>
          <p:nvPr/>
        </p:nvSpPr>
        <p:spPr bwMode="auto">
          <a:xfrm>
            <a:off x="3028950" y="5154614"/>
            <a:ext cx="61341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9000" b="1">
                <a:solidFill>
                  <a:srgbClr val="FF3300"/>
                </a:solidFill>
                <a:latin typeface="Comic Sans MS" panose="030F0702030302020204" pitchFamily="66" charset="0"/>
              </a:rPr>
              <a:t>701</a:t>
            </a:r>
            <a:endParaRPr lang="en-US" altLang="en-US" sz="9000" b="1">
              <a:solidFill>
                <a:srgbClr val="FF3300"/>
              </a:solidFill>
              <a:latin typeface="Comic Sans MS" panose="030F0702030302020204" pitchFamily="66" charset="0"/>
            </a:endParaRPr>
          </a:p>
        </p:txBody>
      </p:sp>
      <p:sp>
        <p:nvSpPr>
          <p:cNvPr id="102405" name="AutoShape 5"/>
          <p:cNvSpPr>
            <a:spLocks noChangeArrowheads="1"/>
          </p:cNvSpPr>
          <p:nvPr/>
        </p:nvSpPr>
        <p:spPr bwMode="auto">
          <a:xfrm>
            <a:off x="2016126" y="388938"/>
            <a:ext cx="3667125" cy="4741862"/>
          </a:xfrm>
          <a:prstGeom prst="roundRect">
            <a:avLst>
              <a:gd name="adj" fmla="val 11917"/>
            </a:avLst>
          </a:prstGeom>
          <a:gradFill rotWithShape="1">
            <a:gsLst>
              <a:gs pos="0">
                <a:srgbClr val="FFFF00"/>
              </a:gs>
              <a:gs pos="50000">
                <a:schemeClr val="bg1"/>
              </a:gs>
              <a:gs pos="100000">
                <a:srgbClr val="FF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406" name="AutoShape 6"/>
          <p:cNvSpPr>
            <a:spLocks noChangeArrowheads="1"/>
          </p:cNvSpPr>
          <p:nvPr/>
        </p:nvSpPr>
        <p:spPr bwMode="auto">
          <a:xfrm>
            <a:off x="6508751" y="388938"/>
            <a:ext cx="3667125" cy="4741862"/>
          </a:xfrm>
          <a:prstGeom prst="roundRect">
            <a:avLst>
              <a:gd name="adj" fmla="val 11917"/>
            </a:avLst>
          </a:prstGeom>
          <a:gradFill rotWithShape="1">
            <a:gsLst>
              <a:gs pos="0">
                <a:srgbClr val="FFFF00"/>
              </a:gs>
              <a:gs pos="50000">
                <a:schemeClr val="bg1"/>
              </a:gs>
              <a:gs pos="100000">
                <a:srgbClr val="FF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407" name="Text Box 7"/>
          <p:cNvSpPr txBox="1">
            <a:spLocks noChangeArrowheads="1"/>
          </p:cNvSpPr>
          <p:nvPr/>
        </p:nvSpPr>
        <p:spPr bwMode="auto">
          <a:xfrm>
            <a:off x="2822576" y="428626"/>
            <a:ext cx="20542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5000" b="1">
                <a:solidFill>
                  <a:schemeClr val="accent2"/>
                </a:solidFill>
                <a:latin typeface="Comic Sans MS" panose="030F0702030302020204" pitchFamily="66" charset="0"/>
              </a:rPr>
              <a:t>264</a:t>
            </a:r>
          </a:p>
          <a:p>
            <a:pPr algn="ctr"/>
            <a:r>
              <a:rPr lang="en-GB" altLang="en-US" sz="5000" b="1">
                <a:solidFill>
                  <a:schemeClr val="accent2"/>
                </a:solidFill>
                <a:latin typeface="Comic Sans MS" panose="030F0702030302020204" pitchFamily="66" charset="0"/>
              </a:rPr>
              <a:t>486</a:t>
            </a:r>
          </a:p>
          <a:p>
            <a:pPr algn="ctr"/>
            <a:r>
              <a:rPr lang="en-GB" altLang="en-US" sz="5000" b="1">
                <a:solidFill>
                  <a:schemeClr val="accent2"/>
                </a:solidFill>
                <a:latin typeface="Comic Sans MS" panose="030F0702030302020204" pitchFamily="66" charset="0"/>
              </a:rPr>
              <a:t>589</a:t>
            </a:r>
          </a:p>
          <a:p>
            <a:pPr algn="ctr"/>
            <a:r>
              <a:rPr lang="en-GB" altLang="en-US" sz="5000" b="1">
                <a:solidFill>
                  <a:schemeClr val="accent2"/>
                </a:solidFill>
                <a:latin typeface="Comic Sans MS" panose="030F0702030302020204" pitchFamily="66" charset="0"/>
              </a:rPr>
              <a:t>793</a:t>
            </a:r>
          </a:p>
          <a:p>
            <a:pPr algn="ctr"/>
            <a:r>
              <a:rPr lang="en-GB" altLang="en-US" sz="5000" b="1">
                <a:solidFill>
                  <a:schemeClr val="accent2"/>
                </a:solidFill>
                <a:latin typeface="Comic Sans MS" panose="030F0702030302020204" pitchFamily="66" charset="0"/>
              </a:rPr>
              <a:t>812</a:t>
            </a:r>
          </a:p>
          <a:p>
            <a:pPr algn="ctr"/>
            <a:r>
              <a:rPr lang="en-GB" altLang="en-US" sz="5000" b="1">
                <a:solidFill>
                  <a:schemeClr val="accent2"/>
                </a:solidFill>
                <a:latin typeface="Comic Sans MS" panose="030F0702030302020204" pitchFamily="66" charset="0"/>
              </a:rPr>
              <a:t>965</a:t>
            </a:r>
            <a:endParaRPr lang="en-US" altLang="en-US" sz="5000" b="1">
              <a:solidFill>
                <a:schemeClr val="accent2"/>
              </a:solidFill>
              <a:latin typeface="Comic Sans MS" panose="030F0702030302020204" pitchFamily="66" charset="0"/>
            </a:endParaRPr>
          </a:p>
        </p:txBody>
      </p:sp>
      <p:sp>
        <p:nvSpPr>
          <p:cNvPr id="102408" name="Text Box 8"/>
          <p:cNvSpPr txBox="1">
            <a:spLocks noChangeArrowheads="1"/>
          </p:cNvSpPr>
          <p:nvPr/>
        </p:nvSpPr>
        <p:spPr bwMode="auto">
          <a:xfrm>
            <a:off x="6934201" y="428626"/>
            <a:ext cx="28162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5000" b="1">
                <a:solidFill>
                  <a:schemeClr val="accent2"/>
                </a:solidFill>
                <a:latin typeface="Comic Sans MS" panose="030F0702030302020204" pitchFamily="66" charset="0"/>
              </a:rPr>
              <a:t>37</a:t>
            </a:r>
          </a:p>
          <a:p>
            <a:pPr algn="ctr"/>
            <a:r>
              <a:rPr lang="en-GB" altLang="en-US" sz="5000" b="1">
                <a:solidFill>
                  <a:schemeClr val="accent2"/>
                </a:solidFill>
                <a:latin typeface="Comic Sans MS" panose="030F0702030302020204" pitchFamily="66" charset="0"/>
              </a:rPr>
              <a:t>42</a:t>
            </a:r>
          </a:p>
          <a:p>
            <a:pPr algn="ctr"/>
            <a:r>
              <a:rPr lang="en-GB" altLang="en-US" sz="5000" b="1">
                <a:solidFill>
                  <a:schemeClr val="accent2"/>
                </a:solidFill>
                <a:latin typeface="Comic Sans MS" panose="030F0702030302020204" pitchFamily="66" charset="0"/>
              </a:rPr>
              <a:t>49</a:t>
            </a:r>
          </a:p>
          <a:p>
            <a:pPr algn="ctr"/>
            <a:r>
              <a:rPr lang="en-GB" altLang="en-US" sz="5000" b="1">
                <a:solidFill>
                  <a:schemeClr val="accent2"/>
                </a:solidFill>
                <a:latin typeface="Comic Sans MS" panose="030F0702030302020204" pitchFamily="66" charset="0"/>
              </a:rPr>
              <a:t>67</a:t>
            </a:r>
          </a:p>
          <a:p>
            <a:pPr algn="ctr"/>
            <a:r>
              <a:rPr lang="en-GB" altLang="en-US" sz="5000" b="1">
                <a:solidFill>
                  <a:schemeClr val="accent2"/>
                </a:solidFill>
                <a:latin typeface="Comic Sans MS" panose="030F0702030302020204" pitchFamily="66" charset="0"/>
              </a:rPr>
              <a:t>86</a:t>
            </a:r>
          </a:p>
          <a:p>
            <a:pPr algn="ctr"/>
            <a:r>
              <a:rPr lang="en-GB" altLang="en-US" sz="5000" b="1">
                <a:solidFill>
                  <a:schemeClr val="accent2"/>
                </a:solidFill>
                <a:latin typeface="Comic Sans MS" panose="030F0702030302020204" pitchFamily="66" charset="0"/>
              </a:rPr>
              <a:t>92</a:t>
            </a:r>
            <a:endParaRPr lang="en-US" altLang="en-US" sz="5000" b="1">
              <a:solidFill>
                <a:schemeClr val="accent2"/>
              </a:solidFill>
              <a:latin typeface="Comic Sans MS" panose="030F0702030302020204" pitchFamily="66" charset="0"/>
            </a:endParaRPr>
          </a:p>
        </p:txBody>
      </p:sp>
      <p:grpSp>
        <p:nvGrpSpPr>
          <p:cNvPr id="102425" name="Group 25"/>
          <p:cNvGrpSpPr>
            <a:grpSpLocks/>
          </p:cNvGrpSpPr>
          <p:nvPr/>
        </p:nvGrpSpPr>
        <p:grpSpPr bwMode="auto">
          <a:xfrm>
            <a:off x="2217738" y="2790825"/>
            <a:ext cx="3263900" cy="660400"/>
            <a:chOff x="472" y="1764"/>
            <a:chExt cx="2056" cy="416"/>
          </a:xfrm>
        </p:grpSpPr>
        <p:sp>
          <p:nvSpPr>
            <p:cNvPr id="102426" name="Rectangle 26"/>
            <p:cNvSpPr>
              <a:spLocks noChangeArrowheads="1"/>
            </p:cNvSpPr>
            <p:nvPr/>
          </p:nvSpPr>
          <p:spPr bwMode="auto">
            <a:xfrm>
              <a:off x="992" y="1764"/>
              <a:ext cx="1016" cy="416"/>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427" name="AutoShape 27"/>
            <p:cNvSpPr>
              <a:spLocks noChangeArrowheads="1"/>
            </p:cNvSpPr>
            <p:nvPr/>
          </p:nvSpPr>
          <p:spPr bwMode="auto">
            <a:xfrm>
              <a:off x="472"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428" name="AutoShape 28"/>
            <p:cNvSpPr>
              <a:spLocks noChangeArrowheads="1"/>
            </p:cNvSpPr>
            <p:nvPr/>
          </p:nvSpPr>
          <p:spPr bwMode="auto">
            <a:xfrm rot="10800000">
              <a:off x="2056"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2437" name="Group 37"/>
          <p:cNvGrpSpPr>
            <a:grpSpLocks/>
          </p:cNvGrpSpPr>
          <p:nvPr/>
        </p:nvGrpSpPr>
        <p:grpSpPr bwMode="auto">
          <a:xfrm>
            <a:off x="6716713" y="4314825"/>
            <a:ext cx="3263900" cy="660400"/>
            <a:chOff x="472" y="1764"/>
            <a:chExt cx="2056" cy="416"/>
          </a:xfrm>
        </p:grpSpPr>
        <p:sp>
          <p:nvSpPr>
            <p:cNvPr id="102438" name="Rectangle 38"/>
            <p:cNvSpPr>
              <a:spLocks noChangeArrowheads="1"/>
            </p:cNvSpPr>
            <p:nvPr/>
          </p:nvSpPr>
          <p:spPr bwMode="auto">
            <a:xfrm>
              <a:off x="992" y="1764"/>
              <a:ext cx="1016" cy="416"/>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439" name="AutoShape 39"/>
            <p:cNvSpPr>
              <a:spLocks noChangeArrowheads="1"/>
            </p:cNvSpPr>
            <p:nvPr/>
          </p:nvSpPr>
          <p:spPr bwMode="auto">
            <a:xfrm>
              <a:off x="472"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440" name="AutoShape 40"/>
            <p:cNvSpPr>
              <a:spLocks noChangeArrowheads="1"/>
            </p:cNvSpPr>
            <p:nvPr/>
          </p:nvSpPr>
          <p:spPr bwMode="auto">
            <a:xfrm rot="10800000">
              <a:off x="2056"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2457" name="Group 57"/>
          <p:cNvGrpSpPr>
            <a:grpSpLocks/>
          </p:cNvGrpSpPr>
          <p:nvPr/>
        </p:nvGrpSpPr>
        <p:grpSpPr bwMode="auto">
          <a:xfrm>
            <a:off x="3003550" y="5397500"/>
            <a:ext cx="6184900" cy="990600"/>
            <a:chOff x="944" y="3400"/>
            <a:chExt cx="3896" cy="624"/>
          </a:xfrm>
        </p:grpSpPr>
        <p:sp>
          <p:nvSpPr>
            <p:cNvPr id="102458" name="Oval 58"/>
            <p:cNvSpPr>
              <a:spLocks noChangeArrowheads="1"/>
            </p:cNvSpPr>
            <p:nvPr/>
          </p:nvSpPr>
          <p:spPr bwMode="auto">
            <a:xfrm>
              <a:off x="944" y="3400"/>
              <a:ext cx="624" cy="62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sp>
          <p:nvSpPr>
            <p:cNvPr id="102459" name="Oval 59"/>
            <p:cNvSpPr>
              <a:spLocks noChangeArrowheads="1"/>
            </p:cNvSpPr>
            <p:nvPr/>
          </p:nvSpPr>
          <p:spPr bwMode="auto">
            <a:xfrm>
              <a:off x="4216" y="3400"/>
              <a:ext cx="624" cy="62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grpSp>
    </p:spTree>
    <p:extLst>
      <p:ext uri="{BB962C8B-B14F-4D97-AF65-F5344CB8AC3E}">
        <p14:creationId xmlns:p14="http://schemas.microsoft.com/office/powerpoint/2010/main" val="1593401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102425"/>
                                        </p:tgtEl>
                                        <p:attrNameLst>
                                          <p:attrName>style.visibility</p:attrName>
                                        </p:attrNameLst>
                                      </p:cBhvr>
                                      <p:to>
                                        <p:strVal val="visible"/>
                                      </p:to>
                                    </p:set>
                                    <p:animEffect transition="in" filter="randombar(horizontal)">
                                      <p:cBhvr>
                                        <p:cTn id="7" dur="500"/>
                                        <p:tgtEl>
                                          <p:spTgt spid="102425"/>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102437"/>
                                        </p:tgtEl>
                                        <p:attrNameLst>
                                          <p:attrName>style.visibility</p:attrName>
                                        </p:attrNameLst>
                                      </p:cBhvr>
                                      <p:to>
                                        <p:strVal val="visible"/>
                                      </p:to>
                                    </p:set>
                                    <p:animEffect transition="in" filter="randombar(horizontal)">
                                      <p:cBhvr>
                                        <p:cTn id="11" dur="500"/>
                                        <p:tgtEl>
                                          <p:spTgt spid="10243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102404"/>
                                        </p:tgtEl>
                                        <p:attrNameLst>
                                          <p:attrName>style.visibility</p:attrName>
                                        </p:attrNameLst>
                                      </p:cBhvr>
                                      <p:to>
                                        <p:strVal val="visible"/>
                                      </p:to>
                                    </p:set>
                                    <p:anim calcmode="lin" valueType="num">
                                      <p:cBhvr>
                                        <p:cTn id="16" dur="500" fill="hold"/>
                                        <p:tgtEl>
                                          <p:spTgt spid="102404"/>
                                        </p:tgtEl>
                                        <p:attrNameLst>
                                          <p:attrName>ppt_w</p:attrName>
                                        </p:attrNameLst>
                                      </p:cBhvr>
                                      <p:tavLst>
                                        <p:tav tm="0">
                                          <p:val>
                                            <p:fltVal val="0"/>
                                          </p:val>
                                        </p:tav>
                                        <p:tav tm="100000">
                                          <p:val>
                                            <p:strVal val="#ppt_w"/>
                                          </p:val>
                                        </p:tav>
                                      </p:tavLst>
                                    </p:anim>
                                    <p:anim calcmode="lin" valueType="num">
                                      <p:cBhvr>
                                        <p:cTn id="17" dur="500" fill="hold"/>
                                        <p:tgtEl>
                                          <p:spTgt spid="10240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AutoShape 2"/>
          <p:cNvSpPr>
            <a:spLocks noChangeArrowheads="1"/>
          </p:cNvSpPr>
          <p:nvPr/>
        </p:nvSpPr>
        <p:spPr bwMode="auto">
          <a:xfrm>
            <a:off x="1778001" y="192089"/>
            <a:ext cx="8634413" cy="6503987"/>
          </a:xfrm>
          <a:prstGeom prst="roundRect">
            <a:avLst>
              <a:gd name="adj" fmla="val 8389"/>
            </a:avLst>
          </a:prstGeom>
          <a:gradFill rotWithShape="1">
            <a:gsLst>
              <a:gs pos="0">
                <a:srgbClr val="FF3300"/>
              </a:gs>
              <a:gs pos="50000">
                <a:schemeClr val="bg2"/>
              </a:gs>
              <a:gs pos="100000">
                <a:srgbClr val="FF33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427" name="AutoShape 3"/>
          <p:cNvSpPr>
            <a:spLocks noChangeArrowheads="1"/>
          </p:cNvSpPr>
          <p:nvPr/>
        </p:nvSpPr>
        <p:spPr bwMode="auto">
          <a:xfrm>
            <a:off x="3489326" y="5227638"/>
            <a:ext cx="5211763" cy="1319212"/>
          </a:xfrm>
          <a:prstGeom prst="roundRect">
            <a:avLst>
              <a:gd name="adj" fmla="val 16667"/>
            </a:avLst>
          </a:prstGeom>
          <a:gradFill rotWithShape="1">
            <a:gsLst>
              <a:gs pos="0">
                <a:srgbClr val="00FF00"/>
              </a:gs>
              <a:gs pos="50000">
                <a:srgbClr val="FFFF00"/>
              </a:gs>
              <a:gs pos="100000">
                <a:srgbClr val="00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428" name="Text Box 4"/>
          <p:cNvSpPr txBox="1">
            <a:spLocks noChangeArrowheads="1"/>
          </p:cNvSpPr>
          <p:nvPr/>
        </p:nvSpPr>
        <p:spPr bwMode="auto">
          <a:xfrm>
            <a:off x="3028950" y="5154614"/>
            <a:ext cx="61341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9000" b="1">
                <a:solidFill>
                  <a:srgbClr val="FF3300"/>
                </a:solidFill>
                <a:latin typeface="Comic Sans MS" panose="030F0702030302020204" pitchFamily="66" charset="0"/>
              </a:rPr>
              <a:t>197</a:t>
            </a:r>
            <a:endParaRPr lang="en-US" altLang="en-US" sz="9000" b="1">
              <a:solidFill>
                <a:srgbClr val="FF3300"/>
              </a:solidFill>
              <a:latin typeface="Comic Sans MS" panose="030F0702030302020204" pitchFamily="66" charset="0"/>
            </a:endParaRPr>
          </a:p>
        </p:txBody>
      </p:sp>
      <p:sp>
        <p:nvSpPr>
          <p:cNvPr id="103429" name="AutoShape 5"/>
          <p:cNvSpPr>
            <a:spLocks noChangeArrowheads="1"/>
          </p:cNvSpPr>
          <p:nvPr/>
        </p:nvSpPr>
        <p:spPr bwMode="auto">
          <a:xfrm>
            <a:off x="2016126" y="388938"/>
            <a:ext cx="3667125" cy="4741862"/>
          </a:xfrm>
          <a:prstGeom prst="roundRect">
            <a:avLst>
              <a:gd name="adj" fmla="val 11917"/>
            </a:avLst>
          </a:prstGeom>
          <a:gradFill rotWithShape="1">
            <a:gsLst>
              <a:gs pos="0">
                <a:srgbClr val="FFFF00"/>
              </a:gs>
              <a:gs pos="50000">
                <a:schemeClr val="bg1"/>
              </a:gs>
              <a:gs pos="100000">
                <a:srgbClr val="FF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430" name="AutoShape 6"/>
          <p:cNvSpPr>
            <a:spLocks noChangeArrowheads="1"/>
          </p:cNvSpPr>
          <p:nvPr/>
        </p:nvSpPr>
        <p:spPr bwMode="auto">
          <a:xfrm>
            <a:off x="6508751" y="388938"/>
            <a:ext cx="3667125" cy="4741862"/>
          </a:xfrm>
          <a:prstGeom prst="roundRect">
            <a:avLst>
              <a:gd name="adj" fmla="val 11917"/>
            </a:avLst>
          </a:prstGeom>
          <a:gradFill rotWithShape="1">
            <a:gsLst>
              <a:gs pos="0">
                <a:srgbClr val="FFFF00"/>
              </a:gs>
              <a:gs pos="50000">
                <a:schemeClr val="bg1"/>
              </a:gs>
              <a:gs pos="100000">
                <a:srgbClr val="FF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431" name="Text Box 7"/>
          <p:cNvSpPr txBox="1">
            <a:spLocks noChangeArrowheads="1"/>
          </p:cNvSpPr>
          <p:nvPr/>
        </p:nvSpPr>
        <p:spPr bwMode="auto">
          <a:xfrm>
            <a:off x="2822576" y="428626"/>
            <a:ext cx="20542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5000" b="1">
                <a:solidFill>
                  <a:schemeClr val="accent2"/>
                </a:solidFill>
                <a:latin typeface="Comic Sans MS" panose="030F0702030302020204" pitchFamily="66" charset="0"/>
              </a:rPr>
              <a:t>264</a:t>
            </a:r>
          </a:p>
          <a:p>
            <a:pPr algn="ctr"/>
            <a:r>
              <a:rPr lang="en-GB" altLang="en-US" sz="5000" b="1">
                <a:solidFill>
                  <a:schemeClr val="accent2"/>
                </a:solidFill>
                <a:latin typeface="Comic Sans MS" panose="030F0702030302020204" pitchFamily="66" charset="0"/>
              </a:rPr>
              <a:t>486</a:t>
            </a:r>
          </a:p>
          <a:p>
            <a:pPr algn="ctr"/>
            <a:r>
              <a:rPr lang="en-GB" altLang="en-US" sz="5000" b="1">
                <a:solidFill>
                  <a:schemeClr val="accent2"/>
                </a:solidFill>
                <a:latin typeface="Comic Sans MS" panose="030F0702030302020204" pitchFamily="66" charset="0"/>
              </a:rPr>
              <a:t>589</a:t>
            </a:r>
          </a:p>
          <a:p>
            <a:pPr algn="ctr"/>
            <a:r>
              <a:rPr lang="en-GB" altLang="en-US" sz="5000" b="1">
                <a:solidFill>
                  <a:schemeClr val="accent2"/>
                </a:solidFill>
                <a:latin typeface="Comic Sans MS" panose="030F0702030302020204" pitchFamily="66" charset="0"/>
              </a:rPr>
              <a:t>793</a:t>
            </a:r>
          </a:p>
          <a:p>
            <a:pPr algn="ctr"/>
            <a:r>
              <a:rPr lang="en-GB" altLang="en-US" sz="5000" b="1">
                <a:solidFill>
                  <a:schemeClr val="accent2"/>
                </a:solidFill>
                <a:latin typeface="Comic Sans MS" panose="030F0702030302020204" pitchFamily="66" charset="0"/>
              </a:rPr>
              <a:t>812</a:t>
            </a:r>
          </a:p>
          <a:p>
            <a:pPr algn="ctr"/>
            <a:r>
              <a:rPr lang="en-GB" altLang="en-US" sz="5000" b="1">
                <a:solidFill>
                  <a:schemeClr val="accent2"/>
                </a:solidFill>
                <a:latin typeface="Comic Sans MS" panose="030F0702030302020204" pitchFamily="66" charset="0"/>
              </a:rPr>
              <a:t>965</a:t>
            </a:r>
            <a:endParaRPr lang="en-US" altLang="en-US" sz="5000" b="1">
              <a:solidFill>
                <a:schemeClr val="accent2"/>
              </a:solidFill>
              <a:latin typeface="Comic Sans MS" panose="030F0702030302020204" pitchFamily="66" charset="0"/>
            </a:endParaRPr>
          </a:p>
        </p:txBody>
      </p:sp>
      <p:sp>
        <p:nvSpPr>
          <p:cNvPr id="103432" name="Text Box 8"/>
          <p:cNvSpPr txBox="1">
            <a:spLocks noChangeArrowheads="1"/>
          </p:cNvSpPr>
          <p:nvPr/>
        </p:nvSpPr>
        <p:spPr bwMode="auto">
          <a:xfrm>
            <a:off x="6934201" y="428626"/>
            <a:ext cx="28162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5000" b="1">
                <a:solidFill>
                  <a:schemeClr val="accent2"/>
                </a:solidFill>
                <a:latin typeface="Comic Sans MS" panose="030F0702030302020204" pitchFamily="66" charset="0"/>
              </a:rPr>
              <a:t>37</a:t>
            </a:r>
          </a:p>
          <a:p>
            <a:pPr algn="ctr"/>
            <a:r>
              <a:rPr lang="en-GB" altLang="en-US" sz="5000" b="1">
                <a:solidFill>
                  <a:schemeClr val="accent2"/>
                </a:solidFill>
                <a:latin typeface="Comic Sans MS" panose="030F0702030302020204" pitchFamily="66" charset="0"/>
              </a:rPr>
              <a:t>42</a:t>
            </a:r>
          </a:p>
          <a:p>
            <a:pPr algn="ctr"/>
            <a:r>
              <a:rPr lang="en-GB" altLang="en-US" sz="5000" b="1">
                <a:solidFill>
                  <a:schemeClr val="accent2"/>
                </a:solidFill>
                <a:latin typeface="Comic Sans MS" panose="030F0702030302020204" pitchFamily="66" charset="0"/>
              </a:rPr>
              <a:t>49</a:t>
            </a:r>
          </a:p>
          <a:p>
            <a:pPr algn="ctr"/>
            <a:r>
              <a:rPr lang="en-GB" altLang="en-US" sz="5000" b="1">
                <a:solidFill>
                  <a:schemeClr val="accent2"/>
                </a:solidFill>
                <a:latin typeface="Comic Sans MS" panose="030F0702030302020204" pitchFamily="66" charset="0"/>
              </a:rPr>
              <a:t>67</a:t>
            </a:r>
          </a:p>
          <a:p>
            <a:pPr algn="ctr"/>
            <a:r>
              <a:rPr lang="en-GB" altLang="en-US" sz="5000" b="1">
                <a:solidFill>
                  <a:schemeClr val="accent2"/>
                </a:solidFill>
                <a:latin typeface="Comic Sans MS" panose="030F0702030302020204" pitchFamily="66" charset="0"/>
              </a:rPr>
              <a:t>86</a:t>
            </a:r>
          </a:p>
          <a:p>
            <a:pPr algn="ctr"/>
            <a:r>
              <a:rPr lang="en-GB" altLang="en-US" sz="5000" b="1">
                <a:solidFill>
                  <a:schemeClr val="accent2"/>
                </a:solidFill>
                <a:latin typeface="Comic Sans MS" panose="030F0702030302020204" pitchFamily="66" charset="0"/>
              </a:rPr>
              <a:t>92</a:t>
            </a:r>
            <a:endParaRPr lang="en-US" altLang="en-US" sz="5000" b="1">
              <a:solidFill>
                <a:schemeClr val="accent2"/>
              </a:solidFill>
              <a:latin typeface="Comic Sans MS" panose="030F0702030302020204" pitchFamily="66" charset="0"/>
            </a:endParaRPr>
          </a:p>
        </p:txBody>
      </p:sp>
      <p:grpSp>
        <p:nvGrpSpPr>
          <p:cNvPr id="103433" name="Group 9"/>
          <p:cNvGrpSpPr>
            <a:grpSpLocks/>
          </p:cNvGrpSpPr>
          <p:nvPr/>
        </p:nvGrpSpPr>
        <p:grpSpPr bwMode="auto">
          <a:xfrm>
            <a:off x="2217738" y="504825"/>
            <a:ext cx="3263900" cy="660400"/>
            <a:chOff x="472" y="1764"/>
            <a:chExt cx="2056" cy="416"/>
          </a:xfrm>
        </p:grpSpPr>
        <p:sp>
          <p:nvSpPr>
            <p:cNvPr id="103434" name="Rectangle 10"/>
            <p:cNvSpPr>
              <a:spLocks noChangeArrowheads="1"/>
            </p:cNvSpPr>
            <p:nvPr/>
          </p:nvSpPr>
          <p:spPr bwMode="auto">
            <a:xfrm>
              <a:off x="992" y="1764"/>
              <a:ext cx="1016" cy="416"/>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435" name="AutoShape 11"/>
            <p:cNvSpPr>
              <a:spLocks noChangeArrowheads="1"/>
            </p:cNvSpPr>
            <p:nvPr/>
          </p:nvSpPr>
          <p:spPr bwMode="auto">
            <a:xfrm>
              <a:off x="472"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436" name="AutoShape 12"/>
            <p:cNvSpPr>
              <a:spLocks noChangeArrowheads="1"/>
            </p:cNvSpPr>
            <p:nvPr/>
          </p:nvSpPr>
          <p:spPr bwMode="auto">
            <a:xfrm rot="10800000">
              <a:off x="2056"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3473" name="Group 49"/>
          <p:cNvGrpSpPr>
            <a:grpSpLocks/>
          </p:cNvGrpSpPr>
          <p:nvPr/>
        </p:nvGrpSpPr>
        <p:grpSpPr bwMode="auto">
          <a:xfrm>
            <a:off x="6704013" y="2790825"/>
            <a:ext cx="3263900" cy="660400"/>
            <a:chOff x="472" y="1764"/>
            <a:chExt cx="2056" cy="416"/>
          </a:xfrm>
        </p:grpSpPr>
        <p:sp>
          <p:nvSpPr>
            <p:cNvPr id="103474" name="Rectangle 50"/>
            <p:cNvSpPr>
              <a:spLocks noChangeArrowheads="1"/>
            </p:cNvSpPr>
            <p:nvPr/>
          </p:nvSpPr>
          <p:spPr bwMode="auto">
            <a:xfrm>
              <a:off x="992" y="1764"/>
              <a:ext cx="1016" cy="416"/>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475" name="AutoShape 51"/>
            <p:cNvSpPr>
              <a:spLocks noChangeArrowheads="1"/>
            </p:cNvSpPr>
            <p:nvPr/>
          </p:nvSpPr>
          <p:spPr bwMode="auto">
            <a:xfrm>
              <a:off x="472"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476" name="AutoShape 52"/>
            <p:cNvSpPr>
              <a:spLocks noChangeArrowheads="1"/>
            </p:cNvSpPr>
            <p:nvPr/>
          </p:nvSpPr>
          <p:spPr bwMode="auto">
            <a:xfrm rot="10800000">
              <a:off x="2056"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3481" name="Group 57"/>
          <p:cNvGrpSpPr>
            <a:grpSpLocks/>
          </p:cNvGrpSpPr>
          <p:nvPr/>
        </p:nvGrpSpPr>
        <p:grpSpPr bwMode="auto">
          <a:xfrm>
            <a:off x="3003550" y="5397500"/>
            <a:ext cx="6184900" cy="990600"/>
            <a:chOff x="944" y="3400"/>
            <a:chExt cx="3896" cy="624"/>
          </a:xfrm>
        </p:grpSpPr>
        <p:sp>
          <p:nvSpPr>
            <p:cNvPr id="103482" name="Oval 58"/>
            <p:cNvSpPr>
              <a:spLocks noChangeArrowheads="1"/>
            </p:cNvSpPr>
            <p:nvPr/>
          </p:nvSpPr>
          <p:spPr bwMode="auto">
            <a:xfrm>
              <a:off x="944" y="3400"/>
              <a:ext cx="624" cy="62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sp>
          <p:nvSpPr>
            <p:cNvPr id="103483" name="Oval 59"/>
            <p:cNvSpPr>
              <a:spLocks noChangeArrowheads="1"/>
            </p:cNvSpPr>
            <p:nvPr/>
          </p:nvSpPr>
          <p:spPr bwMode="auto">
            <a:xfrm>
              <a:off x="4216" y="3400"/>
              <a:ext cx="624" cy="62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grpSp>
    </p:spTree>
    <p:extLst>
      <p:ext uri="{BB962C8B-B14F-4D97-AF65-F5344CB8AC3E}">
        <p14:creationId xmlns:p14="http://schemas.microsoft.com/office/powerpoint/2010/main" val="2397531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103433"/>
                                        </p:tgtEl>
                                        <p:attrNameLst>
                                          <p:attrName>style.visibility</p:attrName>
                                        </p:attrNameLst>
                                      </p:cBhvr>
                                      <p:to>
                                        <p:strVal val="visible"/>
                                      </p:to>
                                    </p:set>
                                    <p:animEffect transition="in" filter="randombar(horizontal)">
                                      <p:cBhvr>
                                        <p:cTn id="7" dur="500"/>
                                        <p:tgtEl>
                                          <p:spTgt spid="103433"/>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103473"/>
                                        </p:tgtEl>
                                        <p:attrNameLst>
                                          <p:attrName>style.visibility</p:attrName>
                                        </p:attrNameLst>
                                      </p:cBhvr>
                                      <p:to>
                                        <p:strVal val="visible"/>
                                      </p:to>
                                    </p:set>
                                    <p:animEffect transition="in" filter="randombar(horizontal)">
                                      <p:cBhvr>
                                        <p:cTn id="11" dur="500"/>
                                        <p:tgtEl>
                                          <p:spTgt spid="10347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103428"/>
                                        </p:tgtEl>
                                        <p:attrNameLst>
                                          <p:attrName>style.visibility</p:attrName>
                                        </p:attrNameLst>
                                      </p:cBhvr>
                                      <p:to>
                                        <p:strVal val="visible"/>
                                      </p:to>
                                    </p:set>
                                    <p:anim calcmode="lin" valueType="num">
                                      <p:cBhvr>
                                        <p:cTn id="16" dur="500" fill="hold"/>
                                        <p:tgtEl>
                                          <p:spTgt spid="103428"/>
                                        </p:tgtEl>
                                        <p:attrNameLst>
                                          <p:attrName>ppt_w</p:attrName>
                                        </p:attrNameLst>
                                      </p:cBhvr>
                                      <p:tavLst>
                                        <p:tav tm="0">
                                          <p:val>
                                            <p:fltVal val="0"/>
                                          </p:val>
                                        </p:tav>
                                        <p:tav tm="100000">
                                          <p:val>
                                            <p:strVal val="#ppt_w"/>
                                          </p:val>
                                        </p:tav>
                                      </p:tavLst>
                                    </p:anim>
                                    <p:anim calcmode="lin" valueType="num">
                                      <p:cBhvr>
                                        <p:cTn id="17" dur="500" fill="hold"/>
                                        <p:tgtEl>
                                          <p:spTgt spid="1034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AutoShape 2"/>
          <p:cNvSpPr>
            <a:spLocks noChangeArrowheads="1"/>
          </p:cNvSpPr>
          <p:nvPr/>
        </p:nvSpPr>
        <p:spPr bwMode="auto">
          <a:xfrm>
            <a:off x="1778001" y="192089"/>
            <a:ext cx="8634413" cy="6503987"/>
          </a:xfrm>
          <a:prstGeom prst="roundRect">
            <a:avLst>
              <a:gd name="adj" fmla="val 8389"/>
            </a:avLst>
          </a:prstGeom>
          <a:gradFill rotWithShape="1">
            <a:gsLst>
              <a:gs pos="0">
                <a:srgbClr val="FF3300"/>
              </a:gs>
              <a:gs pos="50000">
                <a:schemeClr val="bg2"/>
              </a:gs>
              <a:gs pos="100000">
                <a:srgbClr val="FF33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451" name="AutoShape 3"/>
          <p:cNvSpPr>
            <a:spLocks noChangeArrowheads="1"/>
          </p:cNvSpPr>
          <p:nvPr/>
        </p:nvSpPr>
        <p:spPr bwMode="auto">
          <a:xfrm>
            <a:off x="3489326" y="5227638"/>
            <a:ext cx="5211763" cy="1319212"/>
          </a:xfrm>
          <a:prstGeom prst="roundRect">
            <a:avLst>
              <a:gd name="adj" fmla="val 16667"/>
            </a:avLst>
          </a:prstGeom>
          <a:gradFill rotWithShape="1">
            <a:gsLst>
              <a:gs pos="0">
                <a:srgbClr val="00FF00"/>
              </a:gs>
              <a:gs pos="50000">
                <a:srgbClr val="FFFF00"/>
              </a:gs>
              <a:gs pos="100000">
                <a:srgbClr val="00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452" name="Text Box 4"/>
          <p:cNvSpPr txBox="1">
            <a:spLocks noChangeArrowheads="1"/>
          </p:cNvSpPr>
          <p:nvPr/>
        </p:nvSpPr>
        <p:spPr bwMode="auto">
          <a:xfrm>
            <a:off x="3028950" y="5154614"/>
            <a:ext cx="61341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9000" b="1">
                <a:solidFill>
                  <a:srgbClr val="FF3300"/>
                </a:solidFill>
                <a:latin typeface="Comic Sans MS" panose="030F0702030302020204" pitchFamily="66" charset="0"/>
              </a:rPr>
              <a:t>928</a:t>
            </a:r>
            <a:endParaRPr lang="en-US" altLang="en-US" sz="9000" b="1">
              <a:solidFill>
                <a:srgbClr val="FF3300"/>
              </a:solidFill>
              <a:latin typeface="Comic Sans MS" panose="030F0702030302020204" pitchFamily="66" charset="0"/>
            </a:endParaRPr>
          </a:p>
        </p:txBody>
      </p:sp>
      <p:sp>
        <p:nvSpPr>
          <p:cNvPr id="104453" name="AutoShape 5"/>
          <p:cNvSpPr>
            <a:spLocks noChangeArrowheads="1"/>
          </p:cNvSpPr>
          <p:nvPr/>
        </p:nvSpPr>
        <p:spPr bwMode="auto">
          <a:xfrm>
            <a:off x="2016126" y="388938"/>
            <a:ext cx="3667125" cy="4741862"/>
          </a:xfrm>
          <a:prstGeom prst="roundRect">
            <a:avLst>
              <a:gd name="adj" fmla="val 11917"/>
            </a:avLst>
          </a:prstGeom>
          <a:gradFill rotWithShape="1">
            <a:gsLst>
              <a:gs pos="0">
                <a:srgbClr val="FFFF00"/>
              </a:gs>
              <a:gs pos="50000">
                <a:schemeClr val="bg1"/>
              </a:gs>
              <a:gs pos="100000">
                <a:srgbClr val="FF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454" name="AutoShape 6"/>
          <p:cNvSpPr>
            <a:spLocks noChangeArrowheads="1"/>
          </p:cNvSpPr>
          <p:nvPr/>
        </p:nvSpPr>
        <p:spPr bwMode="auto">
          <a:xfrm>
            <a:off x="6508751" y="388938"/>
            <a:ext cx="3667125" cy="4741862"/>
          </a:xfrm>
          <a:prstGeom prst="roundRect">
            <a:avLst>
              <a:gd name="adj" fmla="val 11917"/>
            </a:avLst>
          </a:prstGeom>
          <a:gradFill rotWithShape="1">
            <a:gsLst>
              <a:gs pos="0">
                <a:srgbClr val="FFFF00"/>
              </a:gs>
              <a:gs pos="50000">
                <a:schemeClr val="bg1"/>
              </a:gs>
              <a:gs pos="100000">
                <a:srgbClr val="FF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455" name="Text Box 7"/>
          <p:cNvSpPr txBox="1">
            <a:spLocks noChangeArrowheads="1"/>
          </p:cNvSpPr>
          <p:nvPr/>
        </p:nvSpPr>
        <p:spPr bwMode="auto">
          <a:xfrm>
            <a:off x="2822576" y="428626"/>
            <a:ext cx="20542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5000" b="1">
                <a:solidFill>
                  <a:schemeClr val="accent2"/>
                </a:solidFill>
                <a:latin typeface="Comic Sans MS" panose="030F0702030302020204" pitchFamily="66" charset="0"/>
              </a:rPr>
              <a:t>264</a:t>
            </a:r>
          </a:p>
          <a:p>
            <a:pPr algn="ctr"/>
            <a:r>
              <a:rPr lang="en-GB" altLang="en-US" sz="5000" b="1">
                <a:solidFill>
                  <a:schemeClr val="accent2"/>
                </a:solidFill>
                <a:latin typeface="Comic Sans MS" panose="030F0702030302020204" pitchFamily="66" charset="0"/>
              </a:rPr>
              <a:t>486</a:t>
            </a:r>
          </a:p>
          <a:p>
            <a:pPr algn="ctr"/>
            <a:r>
              <a:rPr lang="en-GB" altLang="en-US" sz="5000" b="1">
                <a:solidFill>
                  <a:schemeClr val="accent2"/>
                </a:solidFill>
                <a:latin typeface="Comic Sans MS" panose="030F0702030302020204" pitchFamily="66" charset="0"/>
              </a:rPr>
              <a:t>589</a:t>
            </a:r>
          </a:p>
          <a:p>
            <a:pPr algn="ctr"/>
            <a:r>
              <a:rPr lang="en-GB" altLang="en-US" sz="5000" b="1">
                <a:solidFill>
                  <a:schemeClr val="accent2"/>
                </a:solidFill>
                <a:latin typeface="Comic Sans MS" panose="030F0702030302020204" pitchFamily="66" charset="0"/>
              </a:rPr>
              <a:t>793</a:t>
            </a:r>
          </a:p>
          <a:p>
            <a:pPr algn="ctr"/>
            <a:r>
              <a:rPr lang="en-GB" altLang="en-US" sz="5000" b="1">
                <a:solidFill>
                  <a:schemeClr val="accent2"/>
                </a:solidFill>
                <a:latin typeface="Comic Sans MS" panose="030F0702030302020204" pitchFamily="66" charset="0"/>
              </a:rPr>
              <a:t>812</a:t>
            </a:r>
          </a:p>
          <a:p>
            <a:pPr algn="ctr"/>
            <a:r>
              <a:rPr lang="en-GB" altLang="en-US" sz="5000" b="1">
                <a:solidFill>
                  <a:schemeClr val="accent2"/>
                </a:solidFill>
                <a:latin typeface="Comic Sans MS" panose="030F0702030302020204" pitchFamily="66" charset="0"/>
              </a:rPr>
              <a:t>965</a:t>
            </a:r>
            <a:endParaRPr lang="en-US" altLang="en-US" sz="5000" b="1">
              <a:solidFill>
                <a:schemeClr val="accent2"/>
              </a:solidFill>
              <a:latin typeface="Comic Sans MS" panose="030F0702030302020204" pitchFamily="66" charset="0"/>
            </a:endParaRPr>
          </a:p>
        </p:txBody>
      </p:sp>
      <p:sp>
        <p:nvSpPr>
          <p:cNvPr id="104456" name="Text Box 8"/>
          <p:cNvSpPr txBox="1">
            <a:spLocks noChangeArrowheads="1"/>
          </p:cNvSpPr>
          <p:nvPr/>
        </p:nvSpPr>
        <p:spPr bwMode="auto">
          <a:xfrm>
            <a:off x="6934201" y="428626"/>
            <a:ext cx="28162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5000" b="1">
                <a:solidFill>
                  <a:schemeClr val="accent2"/>
                </a:solidFill>
                <a:latin typeface="Comic Sans MS" panose="030F0702030302020204" pitchFamily="66" charset="0"/>
              </a:rPr>
              <a:t>37</a:t>
            </a:r>
          </a:p>
          <a:p>
            <a:pPr algn="ctr"/>
            <a:r>
              <a:rPr lang="en-GB" altLang="en-US" sz="5000" b="1">
                <a:solidFill>
                  <a:schemeClr val="accent2"/>
                </a:solidFill>
                <a:latin typeface="Comic Sans MS" panose="030F0702030302020204" pitchFamily="66" charset="0"/>
              </a:rPr>
              <a:t>42</a:t>
            </a:r>
          </a:p>
          <a:p>
            <a:pPr algn="ctr"/>
            <a:r>
              <a:rPr lang="en-GB" altLang="en-US" sz="5000" b="1">
                <a:solidFill>
                  <a:schemeClr val="accent2"/>
                </a:solidFill>
                <a:latin typeface="Comic Sans MS" panose="030F0702030302020204" pitchFamily="66" charset="0"/>
              </a:rPr>
              <a:t>49</a:t>
            </a:r>
          </a:p>
          <a:p>
            <a:pPr algn="ctr"/>
            <a:r>
              <a:rPr lang="en-GB" altLang="en-US" sz="5000" b="1">
                <a:solidFill>
                  <a:schemeClr val="accent2"/>
                </a:solidFill>
                <a:latin typeface="Comic Sans MS" panose="030F0702030302020204" pitchFamily="66" charset="0"/>
              </a:rPr>
              <a:t>67</a:t>
            </a:r>
          </a:p>
          <a:p>
            <a:pPr algn="ctr"/>
            <a:r>
              <a:rPr lang="en-GB" altLang="en-US" sz="5000" b="1">
                <a:solidFill>
                  <a:schemeClr val="accent2"/>
                </a:solidFill>
                <a:latin typeface="Comic Sans MS" panose="030F0702030302020204" pitchFamily="66" charset="0"/>
              </a:rPr>
              <a:t>86</a:t>
            </a:r>
          </a:p>
          <a:p>
            <a:pPr algn="ctr"/>
            <a:r>
              <a:rPr lang="en-GB" altLang="en-US" sz="5000" b="1">
                <a:solidFill>
                  <a:schemeClr val="accent2"/>
                </a:solidFill>
                <a:latin typeface="Comic Sans MS" panose="030F0702030302020204" pitchFamily="66" charset="0"/>
              </a:rPr>
              <a:t>92</a:t>
            </a:r>
            <a:endParaRPr lang="en-US" altLang="en-US" sz="5000" b="1">
              <a:solidFill>
                <a:schemeClr val="accent2"/>
              </a:solidFill>
              <a:latin typeface="Comic Sans MS" panose="030F0702030302020204" pitchFamily="66" charset="0"/>
            </a:endParaRPr>
          </a:p>
        </p:txBody>
      </p:sp>
      <p:grpSp>
        <p:nvGrpSpPr>
          <p:cNvPr id="104461" name="Group 13"/>
          <p:cNvGrpSpPr>
            <a:grpSpLocks/>
          </p:cNvGrpSpPr>
          <p:nvPr/>
        </p:nvGrpSpPr>
        <p:grpSpPr bwMode="auto">
          <a:xfrm>
            <a:off x="2230438" y="4314825"/>
            <a:ext cx="3263900" cy="660400"/>
            <a:chOff x="472" y="1764"/>
            <a:chExt cx="2056" cy="416"/>
          </a:xfrm>
        </p:grpSpPr>
        <p:sp>
          <p:nvSpPr>
            <p:cNvPr id="104462" name="Rectangle 14"/>
            <p:cNvSpPr>
              <a:spLocks noChangeArrowheads="1"/>
            </p:cNvSpPr>
            <p:nvPr/>
          </p:nvSpPr>
          <p:spPr bwMode="auto">
            <a:xfrm>
              <a:off x="992" y="1764"/>
              <a:ext cx="1016" cy="416"/>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463" name="AutoShape 15"/>
            <p:cNvSpPr>
              <a:spLocks noChangeArrowheads="1"/>
            </p:cNvSpPr>
            <p:nvPr/>
          </p:nvSpPr>
          <p:spPr bwMode="auto">
            <a:xfrm>
              <a:off x="472"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464" name="AutoShape 16"/>
            <p:cNvSpPr>
              <a:spLocks noChangeArrowheads="1"/>
            </p:cNvSpPr>
            <p:nvPr/>
          </p:nvSpPr>
          <p:spPr bwMode="auto">
            <a:xfrm rot="10800000">
              <a:off x="2056"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4481" name="Group 33"/>
          <p:cNvGrpSpPr>
            <a:grpSpLocks/>
          </p:cNvGrpSpPr>
          <p:nvPr/>
        </p:nvGrpSpPr>
        <p:grpSpPr bwMode="auto">
          <a:xfrm>
            <a:off x="6704013" y="504825"/>
            <a:ext cx="3263900" cy="660400"/>
            <a:chOff x="472" y="1764"/>
            <a:chExt cx="2056" cy="416"/>
          </a:xfrm>
        </p:grpSpPr>
        <p:sp>
          <p:nvSpPr>
            <p:cNvPr id="104482" name="Rectangle 34"/>
            <p:cNvSpPr>
              <a:spLocks noChangeArrowheads="1"/>
            </p:cNvSpPr>
            <p:nvPr/>
          </p:nvSpPr>
          <p:spPr bwMode="auto">
            <a:xfrm>
              <a:off x="992" y="1764"/>
              <a:ext cx="1016" cy="416"/>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483" name="AutoShape 35"/>
            <p:cNvSpPr>
              <a:spLocks noChangeArrowheads="1"/>
            </p:cNvSpPr>
            <p:nvPr/>
          </p:nvSpPr>
          <p:spPr bwMode="auto">
            <a:xfrm>
              <a:off x="472"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484" name="AutoShape 36"/>
            <p:cNvSpPr>
              <a:spLocks noChangeArrowheads="1"/>
            </p:cNvSpPr>
            <p:nvPr/>
          </p:nvSpPr>
          <p:spPr bwMode="auto">
            <a:xfrm rot="10800000">
              <a:off x="2056"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4505" name="Group 57"/>
          <p:cNvGrpSpPr>
            <a:grpSpLocks/>
          </p:cNvGrpSpPr>
          <p:nvPr/>
        </p:nvGrpSpPr>
        <p:grpSpPr bwMode="auto">
          <a:xfrm>
            <a:off x="3003550" y="5397500"/>
            <a:ext cx="6184900" cy="990600"/>
            <a:chOff x="944" y="3400"/>
            <a:chExt cx="3896" cy="624"/>
          </a:xfrm>
        </p:grpSpPr>
        <p:sp>
          <p:nvSpPr>
            <p:cNvPr id="104506" name="Oval 58"/>
            <p:cNvSpPr>
              <a:spLocks noChangeArrowheads="1"/>
            </p:cNvSpPr>
            <p:nvPr/>
          </p:nvSpPr>
          <p:spPr bwMode="auto">
            <a:xfrm>
              <a:off x="944" y="3400"/>
              <a:ext cx="624" cy="62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sp>
          <p:nvSpPr>
            <p:cNvPr id="104507" name="Oval 59"/>
            <p:cNvSpPr>
              <a:spLocks noChangeArrowheads="1"/>
            </p:cNvSpPr>
            <p:nvPr/>
          </p:nvSpPr>
          <p:spPr bwMode="auto">
            <a:xfrm>
              <a:off x="4216" y="3400"/>
              <a:ext cx="624" cy="62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grpSp>
    </p:spTree>
    <p:extLst>
      <p:ext uri="{BB962C8B-B14F-4D97-AF65-F5344CB8AC3E}">
        <p14:creationId xmlns:p14="http://schemas.microsoft.com/office/powerpoint/2010/main" val="1549853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104461"/>
                                        </p:tgtEl>
                                        <p:attrNameLst>
                                          <p:attrName>style.visibility</p:attrName>
                                        </p:attrNameLst>
                                      </p:cBhvr>
                                      <p:to>
                                        <p:strVal val="visible"/>
                                      </p:to>
                                    </p:set>
                                    <p:animEffect transition="in" filter="randombar(horizontal)">
                                      <p:cBhvr>
                                        <p:cTn id="7" dur="500"/>
                                        <p:tgtEl>
                                          <p:spTgt spid="104461"/>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104481"/>
                                        </p:tgtEl>
                                        <p:attrNameLst>
                                          <p:attrName>style.visibility</p:attrName>
                                        </p:attrNameLst>
                                      </p:cBhvr>
                                      <p:to>
                                        <p:strVal val="visible"/>
                                      </p:to>
                                    </p:set>
                                    <p:animEffect transition="in" filter="randombar(horizontal)">
                                      <p:cBhvr>
                                        <p:cTn id="11" dur="500"/>
                                        <p:tgtEl>
                                          <p:spTgt spid="10448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104452"/>
                                        </p:tgtEl>
                                        <p:attrNameLst>
                                          <p:attrName>style.visibility</p:attrName>
                                        </p:attrNameLst>
                                      </p:cBhvr>
                                      <p:to>
                                        <p:strVal val="visible"/>
                                      </p:to>
                                    </p:set>
                                    <p:anim calcmode="lin" valueType="num">
                                      <p:cBhvr>
                                        <p:cTn id="16" dur="500" fill="hold"/>
                                        <p:tgtEl>
                                          <p:spTgt spid="104452"/>
                                        </p:tgtEl>
                                        <p:attrNameLst>
                                          <p:attrName>ppt_w</p:attrName>
                                        </p:attrNameLst>
                                      </p:cBhvr>
                                      <p:tavLst>
                                        <p:tav tm="0">
                                          <p:val>
                                            <p:fltVal val="0"/>
                                          </p:val>
                                        </p:tav>
                                        <p:tav tm="100000">
                                          <p:val>
                                            <p:strVal val="#ppt_w"/>
                                          </p:val>
                                        </p:tav>
                                      </p:tavLst>
                                    </p:anim>
                                    <p:anim calcmode="lin" valueType="num">
                                      <p:cBhvr>
                                        <p:cTn id="17" dur="500" fill="hold"/>
                                        <p:tgtEl>
                                          <p:spTgt spid="1044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Morning Prayer</a:t>
            </a:r>
            <a:endParaRPr lang="en-GB" dirty="0"/>
          </a:p>
        </p:txBody>
      </p:sp>
      <p:sp>
        <p:nvSpPr>
          <p:cNvPr id="3" name="Content Placeholder 2"/>
          <p:cNvSpPr>
            <a:spLocks noGrp="1"/>
          </p:cNvSpPr>
          <p:nvPr>
            <p:ph idx="1"/>
          </p:nvPr>
        </p:nvSpPr>
        <p:spPr/>
        <p:txBody>
          <a:bodyPr/>
          <a:lstStyle/>
          <a:p>
            <a:pPr marL="0" indent="0">
              <a:buNone/>
            </a:pPr>
            <a:r>
              <a:rPr lang="en-GB" dirty="0" smtClean="0"/>
              <a:t>God our Father, as we prepare to begin our work, we ask you to help us use properly, the many gifts you have given us, so that we may fully benefit from our day together.  St. Barbara – Pray for us.  </a:t>
            </a:r>
            <a:endParaRPr lang="en-GB" dirty="0"/>
          </a:p>
        </p:txBody>
      </p:sp>
    </p:spTree>
    <p:extLst>
      <p:ext uri="{BB962C8B-B14F-4D97-AF65-F5344CB8AC3E}">
        <p14:creationId xmlns:p14="http://schemas.microsoft.com/office/powerpoint/2010/main" val="14619486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AutoShape 2"/>
          <p:cNvSpPr>
            <a:spLocks noChangeArrowheads="1"/>
          </p:cNvSpPr>
          <p:nvPr/>
        </p:nvSpPr>
        <p:spPr bwMode="auto">
          <a:xfrm>
            <a:off x="1778001" y="192089"/>
            <a:ext cx="8634413" cy="6503987"/>
          </a:xfrm>
          <a:prstGeom prst="roundRect">
            <a:avLst>
              <a:gd name="adj" fmla="val 8389"/>
            </a:avLst>
          </a:prstGeom>
          <a:gradFill rotWithShape="1">
            <a:gsLst>
              <a:gs pos="0">
                <a:srgbClr val="FF3300"/>
              </a:gs>
              <a:gs pos="50000">
                <a:schemeClr val="bg2"/>
              </a:gs>
              <a:gs pos="100000">
                <a:srgbClr val="FF33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475" name="AutoShape 3"/>
          <p:cNvSpPr>
            <a:spLocks noChangeArrowheads="1"/>
          </p:cNvSpPr>
          <p:nvPr/>
        </p:nvSpPr>
        <p:spPr bwMode="auto">
          <a:xfrm>
            <a:off x="3489326" y="5227638"/>
            <a:ext cx="5211763" cy="1319212"/>
          </a:xfrm>
          <a:prstGeom prst="roundRect">
            <a:avLst>
              <a:gd name="adj" fmla="val 16667"/>
            </a:avLst>
          </a:prstGeom>
          <a:gradFill rotWithShape="1">
            <a:gsLst>
              <a:gs pos="0">
                <a:srgbClr val="00FF00"/>
              </a:gs>
              <a:gs pos="50000">
                <a:srgbClr val="FFFF00"/>
              </a:gs>
              <a:gs pos="100000">
                <a:srgbClr val="00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476" name="Text Box 4"/>
          <p:cNvSpPr txBox="1">
            <a:spLocks noChangeArrowheads="1"/>
          </p:cNvSpPr>
          <p:nvPr/>
        </p:nvSpPr>
        <p:spPr bwMode="auto">
          <a:xfrm>
            <a:off x="3028950" y="5154614"/>
            <a:ext cx="61341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9000" b="1">
                <a:solidFill>
                  <a:srgbClr val="FF3300"/>
                </a:solidFill>
                <a:latin typeface="Comic Sans MS" panose="030F0702030302020204" pitchFamily="66" charset="0"/>
              </a:rPr>
              <a:t>744</a:t>
            </a:r>
            <a:endParaRPr lang="en-US" altLang="en-US" sz="9000" b="1">
              <a:solidFill>
                <a:srgbClr val="FF3300"/>
              </a:solidFill>
              <a:latin typeface="Comic Sans MS" panose="030F0702030302020204" pitchFamily="66" charset="0"/>
            </a:endParaRPr>
          </a:p>
        </p:txBody>
      </p:sp>
      <p:sp>
        <p:nvSpPr>
          <p:cNvPr id="105477" name="AutoShape 5"/>
          <p:cNvSpPr>
            <a:spLocks noChangeArrowheads="1"/>
          </p:cNvSpPr>
          <p:nvPr/>
        </p:nvSpPr>
        <p:spPr bwMode="auto">
          <a:xfrm>
            <a:off x="2016126" y="388938"/>
            <a:ext cx="3667125" cy="4741862"/>
          </a:xfrm>
          <a:prstGeom prst="roundRect">
            <a:avLst>
              <a:gd name="adj" fmla="val 11917"/>
            </a:avLst>
          </a:prstGeom>
          <a:gradFill rotWithShape="1">
            <a:gsLst>
              <a:gs pos="0">
                <a:srgbClr val="FFFF00"/>
              </a:gs>
              <a:gs pos="50000">
                <a:schemeClr val="bg1"/>
              </a:gs>
              <a:gs pos="100000">
                <a:srgbClr val="FF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478" name="AutoShape 6"/>
          <p:cNvSpPr>
            <a:spLocks noChangeArrowheads="1"/>
          </p:cNvSpPr>
          <p:nvPr/>
        </p:nvSpPr>
        <p:spPr bwMode="auto">
          <a:xfrm>
            <a:off x="6508751" y="388938"/>
            <a:ext cx="3667125" cy="4741862"/>
          </a:xfrm>
          <a:prstGeom prst="roundRect">
            <a:avLst>
              <a:gd name="adj" fmla="val 11917"/>
            </a:avLst>
          </a:prstGeom>
          <a:gradFill rotWithShape="1">
            <a:gsLst>
              <a:gs pos="0">
                <a:srgbClr val="FFFF00"/>
              </a:gs>
              <a:gs pos="50000">
                <a:schemeClr val="bg1"/>
              </a:gs>
              <a:gs pos="100000">
                <a:srgbClr val="FF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479" name="Text Box 7"/>
          <p:cNvSpPr txBox="1">
            <a:spLocks noChangeArrowheads="1"/>
          </p:cNvSpPr>
          <p:nvPr/>
        </p:nvSpPr>
        <p:spPr bwMode="auto">
          <a:xfrm>
            <a:off x="2822576" y="428626"/>
            <a:ext cx="20542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5000" b="1">
                <a:solidFill>
                  <a:schemeClr val="accent2"/>
                </a:solidFill>
                <a:latin typeface="Comic Sans MS" panose="030F0702030302020204" pitchFamily="66" charset="0"/>
              </a:rPr>
              <a:t>264</a:t>
            </a:r>
          </a:p>
          <a:p>
            <a:pPr algn="ctr"/>
            <a:r>
              <a:rPr lang="en-GB" altLang="en-US" sz="5000" b="1">
                <a:solidFill>
                  <a:schemeClr val="accent2"/>
                </a:solidFill>
                <a:latin typeface="Comic Sans MS" panose="030F0702030302020204" pitchFamily="66" charset="0"/>
              </a:rPr>
              <a:t>486</a:t>
            </a:r>
          </a:p>
          <a:p>
            <a:pPr algn="ctr"/>
            <a:r>
              <a:rPr lang="en-GB" altLang="en-US" sz="5000" b="1">
                <a:solidFill>
                  <a:schemeClr val="accent2"/>
                </a:solidFill>
                <a:latin typeface="Comic Sans MS" panose="030F0702030302020204" pitchFamily="66" charset="0"/>
              </a:rPr>
              <a:t>589</a:t>
            </a:r>
          </a:p>
          <a:p>
            <a:pPr algn="ctr"/>
            <a:r>
              <a:rPr lang="en-GB" altLang="en-US" sz="5000" b="1">
                <a:solidFill>
                  <a:schemeClr val="accent2"/>
                </a:solidFill>
                <a:latin typeface="Comic Sans MS" panose="030F0702030302020204" pitchFamily="66" charset="0"/>
              </a:rPr>
              <a:t>793</a:t>
            </a:r>
          </a:p>
          <a:p>
            <a:pPr algn="ctr"/>
            <a:r>
              <a:rPr lang="en-GB" altLang="en-US" sz="5000" b="1">
                <a:solidFill>
                  <a:schemeClr val="accent2"/>
                </a:solidFill>
                <a:latin typeface="Comic Sans MS" panose="030F0702030302020204" pitchFamily="66" charset="0"/>
              </a:rPr>
              <a:t>812</a:t>
            </a:r>
          </a:p>
          <a:p>
            <a:pPr algn="ctr"/>
            <a:r>
              <a:rPr lang="en-GB" altLang="en-US" sz="5000" b="1">
                <a:solidFill>
                  <a:schemeClr val="accent2"/>
                </a:solidFill>
                <a:latin typeface="Comic Sans MS" panose="030F0702030302020204" pitchFamily="66" charset="0"/>
              </a:rPr>
              <a:t>965</a:t>
            </a:r>
            <a:endParaRPr lang="en-US" altLang="en-US" sz="5000" b="1">
              <a:solidFill>
                <a:schemeClr val="accent2"/>
              </a:solidFill>
              <a:latin typeface="Comic Sans MS" panose="030F0702030302020204" pitchFamily="66" charset="0"/>
            </a:endParaRPr>
          </a:p>
        </p:txBody>
      </p:sp>
      <p:sp>
        <p:nvSpPr>
          <p:cNvPr id="105480" name="Text Box 8"/>
          <p:cNvSpPr txBox="1">
            <a:spLocks noChangeArrowheads="1"/>
          </p:cNvSpPr>
          <p:nvPr/>
        </p:nvSpPr>
        <p:spPr bwMode="auto">
          <a:xfrm>
            <a:off x="6934201" y="428626"/>
            <a:ext cx="28162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5000" b="1">
                <a:solidFill>
                  <a:schemeClr val="accent2"/>
                </a:solidFill>
                <a:latin typeface="Comic Sans MS" panose="030F0702030302020204" pitchFamily="66" charset="0"/>
              </a:rPr>
              <a:t>37</a:t>
            </a:r>
          </a:p>
          <a:p>
            <a:pPr algn="ctr"/>
            <a:r>
              <a:rPr lang="en-GB" altLang="en-US" sz="5000" b="1">
                <a:solidFill>
                  <a:schemeClr val="accent2"/>
                </a:solidFill>
                <a:latin typeface="Comic Sans MS" panose="030F0702030302020204" pitchFamily="66" charset="0"/>
              </a:rPr>
              <a:t>42</a:t>
            </a:r>
          </a:p>
          <a:p>
            <a:pPr algn="ctr"/>
            <a:r>
              <a:rPr lang="en-GB" altLang="en-US" sz="5000" b="1">
                <a:solidFill>
                  <a:schemeClr val="accent2"/>
                </a:solidFill>
                <a:latin typeface="Comic Sans MS" panose="030F0702030302020204" pitchFamily="66" charset="0"/>
              </a:rPr>
              <a:t>49</a:t>
            </a:r>
          </a:p>
          <a:p>
            <a:pPr algn="ctr"/>
            <a:r>
              <a:rPr lang="en-GB" altLang="en-US" sz="5000" b="1">
                <a:solidFill>
                  <a:schemeClr val="accent2"/>
                </a:solidFill>
                <a:latin typeface="Comic Sans MS" panose="030F0702030302020204" pitchFamily="66" charset="0"/>
              </a:rPr>
              <a:t>67</a:t>
            </a:r>
          </a:p>
          <a:p>
            <a:pPr algn="ctr"/>
            <a:r>
              <a:rPr lang="en-GB" altLang="en-US" sz="5000" b="1">
                <a:solidFill>
                  <a:schemeClr val="accent2"/>
                </a:solidFill>
                <a:latin typeface="Comic Sans MS" panose="030F0702030302020204" pitchFamily="66" charset="0"/>
              </a:rPr>
              <a:t>86</a:t>
            </a:r>
          </a:p>
          <a:p>
            <a:pPr algn="ctr"/>
            <a:r>
              <a:rPr lang="en-GB" altLang="en-US" sz="5000" b="1">
                <a:solidFill>
                  <a:schemeClr val="accent2"/>
                </a:solidFill>
                <a:latin typeface="Comic Sans MS" panose="030F0702030302020204" pitchFamily="66" charset="0"/>
              </a:rPr>
              <a:t>92</a:t>
            </a:r>
            <a:endParaRPr lang="en-US" altLang="en-US" sz="5000" b="1">
              <a:solidFill>
                <a:schemeClr val="accent2"/>
              </a:solidFill>
              <a:latin typeface="Comic Sans MS" panose="030F0702030302020204" pitchFamily="66" charset="0"/>
            </a:endParaRPr>
          </a:p>
        </p:txBody>
      </p:sp>
      <p:grpSp>
        <p:nvGrpSpPr>
          <p:cNvPr id="105497" name="Group 25"/>
          <p:cNvGrpSpPr>
            <a:grpSpLocks/>
          </p:cNvGrpSpPr>
          <p:nvPr/>
        </p:nvGrpSpPr>
        <p:grpSpPr bwMode="auto">
          <a:xfrm>
            <a:off x="2217738" y="2790825"/>
            <a:ext cx="3263900" cy="660400"/>
            <a:chOff x="472" y="1764"/>
            <a:chExt cx="2056" cy="416"/>
          </a:xfrm>
        </p:grpSpPr>
        <p:sp>
          <p:nvSpPr>
            <p:cNvPr id="105498" name="Rectangle 26"/>
            <p:cNvSpPr>
              <a:spLocks noChangeArrowheads="1"/>
            </p:cNvSpPr>
            <p:nvPr/>
          </p:nvSpPr>
          <p:spPr bwMode="auto">
            <a:xfrm>
              <a:off x="992" y="1764"/>
              <a:ext cx="1016" cy="416"/>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499" name="AutoShape 27"/>
            <p:cNvSpPr>
              <a:spLocks noChangeArrowheads="1"/>
            </p:cNvSpPr>
            <p:nvPr/>
          </p:nvSpPr>
          <p:spPr bwMode="auto">
            <a:xfrm>
              <a:off x="472"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500" name="AutoShape 28"/>
            <p:cNvSpPr>
              <a:spLocks noChangeArrowheads="1"/>
            </p:cNvSpPr>
            <p:nvPr/>
          </p:nvSpPr>
          <p:spPr bwMode="auto">
            <a:xfrm rot="10800000">
              <a:off x="2056"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5517" name="Group 45"/>
          <p:cNvGrpSpPr>
            <a:grpSpLocks/>
          </p:cNvGrpSpPr>
          <p:nvPr/>
        </p:nvGrpSpPr>
        <p:grpSpPr bwMode="auto">
          <a:xfrm>
            <a:off x="6704013" y="2028825"/>
            <a:ext cx="3263900" cy="660400"/>
            <a:chOff x="472" y="1764"/>
            <a:chExt cx="2056" cy="416"/>
          </a:xfrm>
        </p:grpSpPr>
        <p:sp>
          <p:nvSpPr>
            <p:cNvPr id="105518" name="Rectangle 46"/>
            <p:cNvSpPr>
              <a:spLocks noChangeArrowheads="1"/>
            </p:cNvSpPr>
            <p:nvPr/>
          </p:nvSpPr>
          <p:spPr bwMode="auto">
            <a:xfrm>
              <a:off x="992" y="1764"/>
              <a:ext cx="1016" cy="416"/>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519" name="AutoShape 47"/>
            <p:cNvSpPr>
              <a:spLocks noChangeArrowheads="1"/>
            </p:cNvSpPr>
            <p:nvPr/>
          </p:nvSpPr>
          <p:spPr bwMode="auto">
            <a:xfrm>
              <a:off x="472"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520" name="AutoShape 48"/>
            <p:cNvSpPr>
              <a:spLocks noChangeArrowheads="1"/>
            </p:cNvSpPr>
            <p:nvPr/>
          </p:nvSpPr>
          <p:spPr bwMode="auto">
            <a:xfrm rot="10800000">
              <a:off x="2056"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5529" name="Group 57"/>
          <p:cNvGrpSpPr>
            <a:grpSpLocks/>
          </p:cNvGrpSpPr>
          <p:nvPr/>
        </p:nvGrpSpPr>
        <p:grpSpPr bwMode="auto">
          <a:xfrm>
            <a:off x="3003550" y="5397500"/>
            <a:ext cx="6184900" cy="990600"/>
            <a:chOff x="944" y="3400"/>
            <a:chExt cx="3896" cy="624"/>
          </a:xfrm>
        </p:grpSpPr>
        <p:sp>
          <p:nvSpPr>
            <p:cNvPr id="105530" name="Oval 58"/>
            <p:cNvSpPr>
              <a:spLocks noChangeArrowheads="1"/>
            </p:cNvSpPr>
            <p:nvPr/>
          </p:nvSpPr>
          <p:spPr bwMode="auto">
            <a:xfrm>
              <a:off x="944" y="3400"/>
              <a:ext cx="624" cy="62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sp>
          <p:nvSpPr>
            <p:cNvPr id="105531" name="Oval 59"/>
            <p:cNvSpPr>
              <a:spLocks noChangeArrowheads="1"/>
            </p:cNvSpPr>
            <p:nvPr/>
          </p:nvSpPr>
          <p:spPr bwMode="auto">
            <a:xfrm>
              <a:off x="4216" y="3400"/>
              <a:ext cx="624" cy="62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grpSp>
    </p:spTree>
    <p:extLst>
      <p:ext uri="{BB962C8B-B14F-4D97-AF65-F5344CB8AC3E}">
        <p14:creationId xmlns:p14="http://schemas.microsoft.com/office/powerpoint/2010/main" val="2196460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105497"/>
                                        </p:tgtEl>
                                        <p:attrNameLst>
                                          <p:attrName>style.visibility</p:attrName>
                                        </p:attrNameLst>
                                      </p:cBhvr>
                                      <p:to>
                                        <p:strVal val="visible"/>
                                      </p:to>
                                    </p:set>
                                    <p:animEffect transition="in" filter="randombar(horizontal)">
                                      <p:cBhvr>
                                        <p:cTn id="7" dur="500"/>
                                        <p:tgtEl>
                                          <p:spTgt spid="105497"/>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105517"/>
                                        </p:tgtEl>
                                        <p:attrNameLst>
                                          <p:attrName>style.visibility</p:attrName>
                                        </p:attrNameLst>
                                      </p:cBhvr>
                                      <p:to>
                                        <p:strVal val="visible"/>
                                      </p:to>
                                    </p:set>
                                    <p:animEffect transition="in" filter="randombar(horizontal)">
                                      <p:cBhvr>
                                        <p:cTn id="11" dur="500"/>
                                        <p:tgtEl>
                                          <p:spTgt spid="1055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105476"/>
                                        </p:tgtEl>
                                        <p:attrNameLst>
                                          <p:attrName>style.visibility</p:attrName>
                                        </p:attrNameLst>
                                      </p:cBhvr>
                                      <p:to>
                                        <p:strVal val="visible"/>
                                      </p:to>
                                    </p:set>
                                    <p:anim calcmode="lin" valueType="num">
                                      <p:cBhvr>
                                        <p:cTn id="16" dur="500" fill="hold"/>
                                        <p:tgtEl>
                                          <p:spTgt spid="105476"/>
                                        </p:tgtEl>
                                        <p:attrNameLst>
                                          <p:attrName>ppt_w</p:attrName>
                                        </p:attrNameLst>
                                      </p:cBhvr>
                                      <p:tavLst>
                                        <p:tav tm="0">
                                          <p:val>
                                            <p:fltVal val="0"/>
                                          </p:val>
                                        </p:tav>
                                        <p:tav tm="100000">
                                          <p:val>
                                            <p:strVal val="#ppt_w"/>
                                          </p:val>
                                        </p:tav>
                                      </p:tavLst>
                                    </p:anim>
                                    <p:anim calcmode="lin" valueType="num">
                                      <p:cBhvr>
                                        <p:cTn id="17" dur="500" fill="hold"/>
                                        <p:tgtEl>
                                          <p:spTgt spid="1054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AutoShape 2"/>
          <p:cNvSpPr>
            <a:spLocks noChangeArrowheads="1"/>
          </p:cNvSpPr>
          <p:nvPr/>
        </p:nvSpPr>
        <p:spPr bwMode="auto">
          <a:xfrm>
            <a:off x="1778001" y="192089"/>
            <a:ext cx="8634413" cy="6503987"/>
          </a:xfrm>
          <a:prstGeom prst="roundRect">
            <a:avLst>
              <a:gd name="adj" fmla="val 8389"/>
            </a:avLst>
          </a:prstGeom>
          <a:gradFill rotWithShape="1">
            <a:gsLst>
              <a:gs pos="0">
                <a:srgbClr val="FF3300"/>
              </a:gs>
              <a:gs pos="50000">
                <a:schemeClr val="bg2"/>
              </a:gs>
              <a:gs pos="100000">
                <a:srgbClr val="FF33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6499" name="AutoShape 3"/>
          <p:cNvSpPr>
            <a:spLocks noChangeArrowheads="1"/>
          </p:cNvSpPr>
          <p:nvPr/>
        </p:nvSpPr>
        <p:spPr bwMode="auto">
          <a:xfrm>
            <a:off x="3489326" y="5227638"/>
            <a:ext cx="5211763" cy="1319212"/>
          </a:xfrm>
          <a:prstGeom prst="roundRect">
            <a:avLst>
              <a:gd name="adj" fmla="val 16667"/>
            </a:avLst>
          </a:prstGeom>
          <a:gradFill rotWithShape="1">
            <a:gsLst>
              <a:gs pos="0">
                <a:srgbClr val="00FF00"/>
              </a:gs>
              <a:gs pos="50000">
                <a:srgbClr val="FFFF00"/>
              </a:gs>
              <a:gs pos="100000">
                <a:srgbClr val="00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6500" name="Text Box 4"/>
          <p:cNvSpPr txBox="1">
            <a:spLocks noChangeArrowheads="1"/>
          </p:cNvSpPr>
          <p:nvPr/>
        </p:nvSpPr>
        <p:spPr bwMode="auto">
          <a:xfrm>
            <a:off x="3028950" y="5154614"/>
            <a:ext cx="61341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9000" b="1">
                <a:solidFill>
                  <a:srgbClr val="FF3300"/>
                </a:solidFill>
                <a:latin typeface="Comic Sans MS" panose="030F0702030302020204" pitchFamily="66" charset="0"/>
              </a:rPr>
              <a:t>503</a:t>
            </a:r>
            <a:endParaRPr lang="en-US" altLang="en-US" sz="9000" b="1">
              <a:solidFill>
                <a:srgbClr val="FF3300"/>
              </a:solidFill>
              <a:latin typeface="Comic Sans MS" panose="030F0702030302020204" pitchFamily="66" charset="0"/>
            </a:endParaRPr>
          </a:p>
        </p:txBody>
      </p:sp>
      <p:sp>
        <p:nvSpPr>
          <p:cNvPr id="106501" name="AutoShape 5"/>
          <p:cNvSpPr>
            <a:spLocks noChangeArrowheads="1"/>
          </p:cNvSpPr>
          <p:nvPr/>
        </p:nvSpPr>
        <p:spPr bwMode="auto">
          <a:xfrm>
            <a:off x="2016126" y="388938"/>
            <a:ext cx="3667125" cy="4741862"/>
          </a:xfrm>
          <a:prstGeom prst="roundRect">
            <a:avLst>
              <a:gd name="adj" fmla="val 11917"/>
            </a:avLst>
          </a:prstGeom>
          <a:gradFill rotWithShape="1">
            <a:gsLst>
              <a:gs pos="0">
                <a:srgbClr val="FFFF00"/>
              </a:gs>
              <a:gs pos="50000">
                <a:schemeClr val="bg1"/>
              </a:gs>
              <a:gs pos="100000">
                <a:srgbClr val="FF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6502" name="AutoShape 6"/>
          <p:cNvSpPr>
            <a:spLocks noChangeArrowheads="1"/>
          </p:cNvSpPr>
          <p:nvPr/>
        </p:nvSpPr>
        <p:spPr bwMode="auto">
          <a:xfrm>
            <a:off x="6508751" y="388938"/>
            <a:ext cx="3667125" cy="4741862"/>
          </a:xfrm>
          <a:prstGeom prst="roundRect">
            <a:avLst>
              <a:gd name="adj" fmla="val 11917"/>
            </a:avLst>
          </a:prstGeom>
          <a:gradFill rotWithShape="1">
            <a:gsLst>
              <a:gs pos="0">
                <a:srgbClr val="FFFF00"/>
              </a:gs>
              <a:gs pos="50000">
                <a:schemeClr val="bg1"/>
              </a:gs>
              <a:gs pos="100000">
                <a:srgbClr val="FF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6503" name="Text Box 7"/>
          <p:cNvSpPr txBox="1">
            <a:spLocks noChangeArrowheads="1"/>
          </p:cNvSpPr>
          <p:nvPr/>
        </p:nvSpPr>
        <p:spPr bwMode="auto">
          <a:xfrm>
            <a:off x="2822576" y="428626"/>
            <a:ext cx="20542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5000" b="1">
                <a:solidFill>
                  <a:schemeClr val="accent2"/>
                </a:solidFill>
                <a:latin typeface="Comic Sans MS" panose="030F0702030302020204" pitchFamily="66" charset="0"/>
              </a:rPr>
              <a:t>264</a:t>
            </a:r>
          </a:p>
          <a:p>
            <a:pPr algn="ctr"/>
            <a:r>
              <a:rPr lang="en-GB" altLang="en-US" sz="5000" b="1">
                <a:solidFill>
                  <a:schemeClr val="accent2"/>
                </a:solidFill>
                <a:latin typeface="Comic Sans MS" panose="030F0702030302020204" pitchFamily="66" charset="0"/>
              </a:rPr>
              <a:t>486</a:t>
            </a:r>
          </a:p>
          <a:p>
            <a:pPr algn="ctr"/>
            <a:r>
              <a:rPr lang="en-GB" altLang="en-US" sz="5000" b="1">
                <a:solidFill>
                  <a:schemeClr val="accent2"/>
                </a:solidFill>
                <a:latin typeface="Comic Sans MS" panose="030F0702030302020204" pitchFamily="66" charset="0"/>
              </a:rPr>
              <a:t>589</a:t>
            </a:r>
          </a:p>
          <a:p>
            <a:pPr algn="ctr"/>
            <a:r>
              <a:rPr lang="en-GB" altLang="en-US" sz="5000" b="1">
                <a:solidFill>
                  <a:schemeClr val="accent2"/>
                </a:solidFill>
                <a:latin typeface="Comic Sans MS" panose="030F0702030302020204" pitchFamily="66" charset="0"/>
              </a:rPr>
              <a:t>793</a:t>
            </a:r>
          </a:p>
          <a:p>
            <a:pPr algn="ctr"/>
            <a:r>
              <a:rPr lang="en-GB" altLang="en-US" sz="5000" b="1">
                <a:solidFill>
                  <a:schemeClr val="accent2"/>
                </a:solidFill>
                <a:latin typeface="Comic Sans MS" panose="030F0702030302020204" pitchFamily="66" charset="0"/>
              </a:rPr>
              <a:t>812</a:t>
            </a:r>
          </a:p>
          <a:p>
            <a:pPr algn="ctr"/>
            <a:r>
              <a:rPr lang="en-GB" altLang="en-US" sz="5000" b="1">
                <a:solidFill>
                  <a:schemeClr val="accent2"/>
                </a:solidFill>
                <a:latin typeface="Comic Sans MS" panose="030F0702030302020204" pitchFamily="66" charset="0"/>
              </a:rPr>
              <a:t>965</a:t>
            </a:r>
            <a:endParaRPr lang="en-US" altLang="en-US" sz="5000" b="1">
              <a:solidFill>
                <a:schemeClr val="accent2"/>
              </a:solidFill>
              <a:latin typeface="Comic Sans MS" panose="030F0702030302020204" pitchFamily="66" charset="0"/>
            </a:endParaRPr>
          </a:p>
        </p:txBody>
      </p:sp>
      <p:sp>
        <p:nvSpPr>
          <p:cNvPr id="106504" name="Text Box 8"/>
          <p:cNvSpPr txBox="1">
            <a:spLocks noChangeArrowheads="1"/>
          </p:cNvSpPr>
          <p:nvPr/>
        </p:nvSpPr>
        <p:spPr bwMode="auto">
          <a:xfrm>
            <a:off x="6934201" y="428626"/>
            <a:ext cx="28162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5000" b="1">
                <a:solidFill>
                  <a:schemeClr val="accent2"/>
                </a:solidFill>
                <a:latin typeface="Comic Sans MS" panose="030F0702030302020204" pitchFamily="66" charset="0"/>
              </a:rPr>
              <a:t>37</a:t>
            </a:r>
          </a:p>
          <a:p>
            <a:pPr algn="ctr"/>
            <a:r>
              <a:rPr lang="en-GB" altLang="en-US" sz="5000" b="1">
                <a:solidFill>
                  <a:schemeClr val="accent2"/>
                </a:solidFill>
                <a:latin typeface="Comic Sans MS" panose="030F0702030302020204" pitchFamily="66" charset="0"/>
              </a:rPr>
              <a:t>42</a:t>
            </a:r>
          </a:p>
          <a:p>
            <a:pPr algn="ctr"/>
            <a:r>
              <a:rPr lang="en-GB" altLang="en-US" sz="5000" b="1">
                <a:solidFill>
                  <a:schemeClr val="accent2"/>
                </a:solidFill>
                <a:latin typeface="Comic Sans MS" panose="030F0702030302020204" pitchFamily="66" charset="0"/>
              </a:rPr>
              <a:t>49</a:t>
            </a:r>
          </a:p>
          <a:p>
            <a:pPr algn="ctr"/>
            <a:r>
              <a:rPr lang="en-GB" altLang="en-US" sz="5000" b="1">
                <a:solidFill>
                  <a:schemeClr val="accent2"/>
                </a:solidFill>
                <a:latin typeface="Comic Sans MS" panose="030F0702030302020204" pitchFamily="66" charset="0"/>
              </a:rPr>
              <a:t>67</a:t>
            </a:r>
          </a:p>
          <a:p>
            <a:pPr algn="ctr"/>
            <a:r>
              <a:rPr lang="en-GB" altLang="en-US" sz="5000" b="1">
                <a:solidFill>
                  <a:schemeClr val="accent2"/>
                </a:solidFill>
                <a:latin typeface="Comic Sans MS" panose="030F0702030302020204" pitchFamily="66" charset="0"/>
              </a:rPr>
              <a:t>86</a:t>
            </a:r>
          </a:p>
          <a:p>
            <a:pPr algn="ctr"/>
            <a:r>
              <a:rPr lang="en-GB" altLang="en-US" sz="5000" b="1">
                <a:solidFill>
                  <a:schemeClr val="accent2"/>
                </a:solidFill>
                <a:latin typeface="Comic Sans MS" panose="030F0702030302020204" pitchFamily="66" charset="0"/>
              </a:rPr>
              <a:t>92</a:t>
            </a:r>
            <a:endParaRPr lang="en-US" altLang="en-US" sz="5000" b="1">
              <a:solidFill>
                <a:schemeClr val="accent2"/>
              </a:solidFill>
              <a:latin typeface="Comic Sans MS" panose="030F0702030302020204" pitchFamily="66" charset="0"/>
            </a:endParaRPr>
          </a:p>
        </p:txBody>
      </p:sp>
      <p:grpSp>
        <p:nvGrpSpPr>
          <p:cNvPr id="106517" name="Group 21"/>
          <p:cNvGrpSpPr>
            <a:grpSpLocks/>
          </p:cNvGrpSpPr>
          <p:nvPr/>
        </p:nvGrpSpPr>
        <p:grpSpPr bwMode="auto">
          <a:xfrm>
            <a:off x="2217738" y="2028825"/>
            <a:ext cx="3263900" cy="660400"/>
            <a:chOff x="472" y="1764"/>
            <a:chExt cx="2056" cy="416"/>
          </a:xfrm>
        </p:grpSpPr>
        <p:sp>
          <p:nvSpPr>
            <p:cNvPr id="106518" name="Rectangle 22"/>
            <p:cNvSpPr>
              <a:spLocks noChangeArrowheads="1"/>
            </p:cNvSpPr>
            <p:nvPr/>
          </p:nvSpPr>
          <p:spPr bwMode="auto">
            <a:xfrm>
              <a:off x="992" y="1764"/>
              <a:ext cx="1016" cy="416"/>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6519" name="AutoShape 23"/>
            <p:cNvSpPr>
              <a:spLocks noChangeArrowheads="1"/>
            </p:cNvSpPr>
            <p:nvPr/>
          </p:nvSpPr>
          <p:spPr bwMode="auto">
            <a:xfrm>
              <a:off x="472"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6520" name="AutoShape 24"/>
            <p:cNvSpPr>
              <a:spLocks noChangeArrowheads="1"/>
            </p:cNvSpPr>
            <p:nvPr/>
          </p:nvSpPr>
          <p:spPr bwMode="auto">
            <a:xfrm rot="10800000">
              <a:off x="2056"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6549" name="Group 53"/>
          <p:cNvGrpSpPr>
            <a:grpSpLocks/>
          </p:cNvGrpSpPr>
          <p:nvPr/>
        </p:nvGrpSpPr>
        <p:grpSpPr bwMode="auto">
          <a:xfrm>
            <a:off x="6704013" y="3552825"/>
            <a:ext cx="3263900" cy="660400"/>
            <a:chOff x="472" y="1764"/>
            <a:chExt cx="2056" cy="416"/>
          </a:xfrm>
        </p:grpSpPr>
        <p:sp>
          <p:nvSpPr>
            <p:cNvPr id="106550" name="Rectangle 54"/>
            <p:cNvSpPr>
              <a:spLocks noChangeArrowheads="1"/>
            </p:cNvSpPr>
            <p:nvPr/>
          </p:nvSpPr>
          <p:spPr bwMode="auto">
            <a:xfrm>
              <a:off x="992" y="1764"/>
              <a:ext cx="1016" cy="416"/>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6551" name="AutoShape 55"/>
            <p:cNvSpPr>
              <a:spLocks noChangeArrowheads="1"/>
            </p:cNvSpPr>
            <p:nvPr/>
          </p:nvSpPr>
          <p:spPr bwMode="auto">
            <a:xfrm>
              <a:off x="472"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6552" name="AutoShape 56"/>
            <p:cNvSpPr>
              <a:spLocks noChangeArrowheads="1"/>
            </p:cNvSpPr>
            <p:nvPr/>
          </p:nvSpPr>
          <p:spPr bwMode="auto">
            <a:xfrm rot="10800000">
              <a:off x="2056"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6553" name="Group 57"/>
          <p:cNvGrpSpPr>
            <a:grpSpLocks/>
          </p:cNvGrpSpPr>
          <p:nvPr/>
        </p:nvGrpSpPr>
        <p:grpSpPr bwMode="auto">
          <a:xfrm>
            <a:off x="3003550" y="5397500"/>
            <a:ext cx="6184900" cy="990600"/>
            <a:chOff x="944" y="3400"/>
            <a:chExt cx="3896" cy="624"/>
          </a:xfrm>
        </p:grpSpPr>
        <p:sp>
          <p:nvSpPr>
            <p:cNvPr id="106554" name="Oval 58"/>
            <p:cNvSpPr>
              <a:spLocks noChangeArrowheads="1"/>
            </p:cNvSpPr>
            <p:nvPr/>
          </p:nvSpPr>
          <p:spPr bwMode="auto">
            <a:xfrm>
              <a:off x="944" y="3400"/>
              <a:ext cx="624" cy="62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sp>
          <p:nvSpPr>
            <p:cNvPr id="106555" name="Oval 59"/>
            <p:cNvSpPr>
              <a:spLocks noChangeArrowheads="1"/>
            </p:cNvSpPr>
            <p:nvPr/>
          </p:nvSpPr>
          <p:spPr bwMode="auto">
            <a:xfrm>
              <a:off x="4216" y="3400"/>
              <a:ext cx="624" cy="62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grpSp>
    </p:spTree>
    <p:extLst>
      <p:ext uri="{BB962C8B-B14F-4D97-AF65-F5344CB8AC3E}">
        <p14:creationId xmlns:p14="http://schemas.microsoft.com/office/powerpoint/2010/main" val="1704978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106517"/>
                                        </p:tgtEl>
                                        <p:attrNameLst>
                                          <p:attrName>style.visibility</p:attrName>
                                        </p:attrNameLst>
                                      </p:cBhvr>
                                      <p:to>
                                        <p:strVal val="visible"/>
                                      </p:to>
                                    </p:set>
                                    <p:animEffect transition="in" filter="randombar(horizontal)">
                                      <p:cBhvr>
                                        <p:cTn id="7" dur="500"/>
                                        <p:tgtEl>
                                          <p:spTgt spid="106517"/>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106549"/>
                                        </p:tgtEl>
                                        <p:attrNameLst>
                                          <p:attrName>style.visibility</p:attrName>
                                        </p:attrNameLst>
                                      </p:cBhvr>
                                      <p:to>
                                        <p:strVal val="visible"/>
                                      </p:to>
                                    </p:set>
                                    <p:animEffect transition="in" filter="randombar(horizontal)">
                                      <p:cBhvr>
                                        <p:cTn id="11" dur="500"/>
                                        <p:tgtEl>
                                          <p:spTgt spid="10654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106500"/>
                                        </p:tgtEl>
                                        <p:attrNameLst>
                                          <p:attrName>style.visibility</p:attrName>
                                        </p:attrNameLst>
                                      </p:cBhvr>
                                      <p:to>
                                        <p:strVal val="visible"/>
                                      </p:to>
                                    </p:set>
                                    <p:anim calcmode="lin" valueType="num">
                                      <p:cBhvr>
                                        <p:cTn id="16" dur="500" fill="hold"/>
                                        <p:tgtEl>
                                          <p:spTgt spid="106500"/>
                                        </p:tgtEl>
                                        <p:attrNameLst>
                                          <p:attrName>ppt_w</p:attrName>
                                        </p:attrNameLst>
                                      </p:cBhvr>
                                      <p:tavLst>
                                        <p:tav tm="0">
                                          <p:val>
                                            <p:fltVal val="0"/>
                                          </p:val>
                                        </p:tav>
                                        <p:tav tm="100000">
                                          <p:val>
                                            <p:strVal val="#ppt_w"/>
                                          </p:val>
                                        </p:tav>
                                      </p:tavLst>
                                    </p:anim>
                                    <p:anim calcmode="lin" valueType="num">
                                      <p:cBhvr>
                                        <p:cTn id="17" dur="500" fill="hold"/>
                                        <p:tgtEl>
                                          <p:spTgt spid="1065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AutoShape 2"/>
          <p:cNvSpPr>
            <a:spLocks noChangeArrowheads="1"/>
          </p:cNvSpPr>
          <p:nvPr/>
        </p:nvSpPr>
        <p:spPr bwMode="auto">
          <a:xfrm>
            <a:off x="1778001" y="192089"/>
            <a:ext cx="8634413" cy="6503987"/>
          </a:xfrm>
          <a:prstGeom prst="roundRect">
            <a:avLst>
              <a:gd name="adj" fmla="val 8389"/>
            </a:avLst>
          </a:prstGeom>
          <a:gradFill rotWithShape="1">
            <a:gsLst>
              <a:gs pos="0">
                <a:srgbClr val="FF3300"/>
              </a:gs>
              <a:gs pos="50000">
                <a:schemeClr val="bg2"/>
              </a:gs>
              <a:gs pos="100000">
                <a:srgbClr val="FF33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7523" name="AutoShape 3"/>
          <p:cNvSpPr>
            <a:spLocks noChangeArrowheads="1"/>
          </p:cNvSpPr>
          <p:nvPr/>
        </p:nvSpPr>
        <p:spPr bwMode="auto">
          <a:xfrm>
            <a:off x="3489326" y="5227638"/>
            <a:ext cx="5211763" cy="1319212"/>
          </a:xfrm>
          <a:prstGeom prst="roundRect">
            <a:avLst>
              <a:gd name="adj" fmla="val 16667"/>
            </a:avLst>
          </a:prstGeom>
          <a:gradFill rotWithShape="1">
            <a:gsLst>
              <a:gs pos="0">
                <a:srgbClr val="00FF00"/>
              </a:gs>
              <a:gs pos="50000">
                <a:srgbClr val="FFFF00"/>
              </a:gs>
              <a:gs pos="100000">
                <a:srgbClr val="00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7524" name="Text Box 4"/>
          <p:cNvSpPr txBox="1">
            <a:spLocks noChangeArrowheads="1"/>
          </p:cNvSpPr>
          <p:nvPr/>
        </p:nvSpPr>
        <p:spPr bwMode="auto">
          <a:xfrm>
            <a:off x="3028950" y="5154614"/>
            <a:ext cx="61341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9000" b="1">
                <a:solidFill>
                  <a:srgbClr val="FF3300"/>
                </a:solidFill>
                <a:latin typeface="Comic Sans MS" panose="030F0702030302020204" pitchFamily="66" charset="0"/>
              </a:rPr>
              <a:t>720</a:t>
            </a:r>
            <a:endParaRPr lang="en-US" altLang="en-US" sz="9000" b="1">
              <a:solidFill>
                <a:srgbClr val="FF3300"/>
              </a:solidFill>
              <a:latin typeface="Comic Sans MS" panose="030F0702030302020204" pitchFamily="66" charset="0"/>
            </a:endParaRPr>
          </a:p>
        </p:txBody>
      </p:sp>
      <p:sp>
        <p:nvSpPr>
          <p:cNvPr id="107525" name="AutoShape 5"/>
          <p:cNvSpPr>
            <a:spLocks noChangeArrowheads="1"/>
          </p:cNvSpPr>
          <p:nvPr/>
        </p:nvSpPr>
        <p:spPr bwMode="auto">
          <a:xfrm>
            <a:off x="2016126" y="388938"/>
            <a:ext cx="3667125" cy="4741862"/>
          </a:xfrm>
          <a:prstGeom prst="roundRect">
            <a:avLst>
              <a:gd name="adj" fmla="val 11917"/>
            </a:avLst>
          </a:prstGeom>
          <a:gradFill rotWithShape="1">
            <a:gsLst>
              <a:gs pos="0">
                <a:srgbClr val="FFFF00"/>
              </a:gs>
              <a:gs pos="50000">
                <a:schemeClr val="bg1"/>
              </a:gs>
              <a:gs pos="100000">
                <a:srgbClr val="FF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7526" name="AutoShape 6"/>
          <p:cNvSpPr>
            <a:spLocks noChangeArrowheads="1"/>
          </p:cNvSpPr>
          <p:nvPr/>
        </p:nvSpPr>
        <p:spPr bwMode="auto">
          <a:xfrm>
            <a:off x="6508751" y="388938"/>
            <a:ext cx="3667125" cy="4741862"/>
          </a:xfrm>
          <a:prstGeom prst="roundRect">
            <a:avLst>
              <a:gd name="adj" fmla="val 11917"/>
            </a:avLst>
          </a:prstGeom>
          <a:gradFill rotWithShape="1">
            <a:gsLst>
              <a:gs pos="0">
                <a:srgbClr val="FFFF00"/>
              </a:gs>
              <a:gs pos="50000">
                <a:schemeClr val="bg1"/>
              </a:gs>
              <a:gs pos="100000">
                <a:srgbClr val="FFFF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7527" name="Text Box 7"/>
          <p:cNvSpPr txBox="1">
            <a:spLocks noChangeArrowheads="1"/>
          </p:cNvSpPr>
          <p:nvPr/>
        </p:nvSpPr>
        <p:spPr bwMode="auto">
          <a:xfrm>
            <a:off x="2822576" y="428626"/>
            <a:ext cx="20542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5000" b="1">
                <a:solidFill>
                  <a:schemeClr val="accent2"/>
                </a:solidFill>
                <a:latin typeface="Comic Sans MS" panose="030F0702030302020204" pitchFamily="66" charset="0"/>
              </a:rPr>
              <a:t>264</a:t>
            </a:r>
          </a:p>
          <a:p>
            <a:pPr algn="ctr"/>
            <a:r>
              <a:rPr lang="en-GB" altLang="en-US" sz="5000" b="1">
                <a:solidFill>
                  <a:schemeClr val="accent2"/>
                </a:solidFill>
                <a:latin typeface="Comic Sans MS" panose="030F0702030302020204" pitchFamily="66" charset="0"/>
              </a:rPr>
              <a:t>486</a:t>
            </a:r>
          </a:p>
          <a:p>
            <a:pPr algn="ctr"/>
            <a:r>
              <a:rPr lang="en-GB" altLang="en-US" sz="5000" b="1">
                <a:solidFill>
                  <a:schemeClr val="accent2"/>
                </a:solidFill>
                <a:latin typeface="Comic Sans MS" panose="030F0702030302020204" pitchFamily="66" charset="0"/>
              </a:rPr>
              <a:t>589</a:t>
            </a:r>
          </a:p>
          <a:p>
            <a:pPr algn="ctr"/>
            <a:r>
              <a:rPr lang="en-GB" altLang="en-US" sz="5000" b="1">
                <a:solidFill>
                  <a:schemeClr val="accent2"/>
                </a:solidFill>
                <a:latin typeface="Comic Sans MS" panose="030F0702030302020204" pitchFamily="66" charset="0"/>
              </a:rPr>
              <a:t>793</a:t>
            </a:r>
          </a:p>
          <a:p>
            <a:pPr algn="ctr"/>
            <a:r>
              <a:rPr lang="en-GB" altLang="en-US" sz="5000" b="1">
                <a:solidFill>
                  <a:schemeClr val="accent2"/>
                </a:solidFill>
                <a:latin typeface="Comic Sans MS" panose="030F0702030302020204" pitchFamily="66" charset="0"/>
              </a:rPr>
              <a:t>812</a:t>
            </a:r>
          </a:p>
          <a:p>
            <a:pPr algn="ctr"/>
            <a:r>
              <a:rPr lang="en-GB" altLang="en-US" sz="5000" b="1">
                <a:solidFill>
                  <a:schemeClr val="accent2"/>
                </a:solidFill>
                <a:latin typeface="Comic Sans MS" panose="030F0702030302020204" pitchFamily="66" charset="0"/>
              </a:rPr>
              <a:t>965</a:t>
            </a:r>
            <a:endParaRPr lang="en-US" altLang="en-US" sz="5000" b="1">
              <a:solidFill>
                <a:schemeClr val="accent2"/>
              </a:solidFill>
              <a:latin typeface="Comic Sans MS" panose="030F0702030302020204" pitchFamily="66" charset="0"/>
            </a:endParaRPr>
          </a:p>
        </p:txBody>
      </p:sp>
      <p:sp>
        <p:nvSpPr>
          <p:cNvPr id="107528" name="Text Box 8"/>
          <p:cNvSpPr txBox="1">
            <a:spLocks noChangeArrowheads="1"/>
          </p:cNvSpPr>
          <p:nvPr/>
        </p:nvSpPr>
        <p:spPr bwMode="auto">
          <a:xfrm>
            <a:off x="6934201" y="428626"/>
            <a:ext cx="28162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5000" b="1">
                <a:solidFill>
                  <a:schemeClr val="accent2"/>
                </a:solidFill>
                <a:latin typeface="Comic Sans MS" panose="030F0702030302020204" pitchFamily="66" charset="0"/>
              </a:rPr>
              <a:t>37</a:t>
            </a:r>
          </a:p>
          <a:p>
            <a:pPr algn="ctr"/>
            <a:r>
              <a:rPr lang="en-GB" altLang="en-US" sz="5000" b="1">
                <a:solidFill>
                  <a:schemeClr val="accent2"/>
                </a:solidFill>
                <a:latin typeface="Comic Sans MS" panose="030F0702030302020204" pitchFamily="66" charset="0"/>
              </a:rPr>
              <a:t>42</a:t>
            </a:r>
          </a:p>
          <a:p>
            <a:pPr algn="ctr"/>
            <a:r>
              <a:rPr lang="en-GB" altLang="en-US" sz="5000" b="1">
                <a:solidFill>
                  <a:schemeClr val="accent2"/>
                </a:solidFill>
                <a:latin typeface="Comic Sans MS" panose="030F0702030302020204" pitchFamily="66" charset="0"/>
              </a:rPr>
              <a:t>49</a:t>
            </a:r>
          </a:p>
          <a:p>
            <a:pPr algn="ctr"/>
            <a:r>
              <a:rPr lang="en-GB" altLang="en-US" sz="5000" b="1">
                <a:solidFill>
                  <a:schemeClr val="accent2"/>
                </a:solidFill>
                <a:latin typeface="Comic Sans MS" panose="030F0702030302020204" pitchFamily="66" charset="0"/>
              </a:rPr>
              <a:t>67</a:t>
            </a:r>
          </a:p>
          <a:p>
            <a:pPr algn="ctr"/>
            <a:r>
              <a:rPr lang="en-GB" altLang="en-US" sz="5000" b="1">
                <a:solidFill>
                  <a:schemeClr val="accent2"/>
                </a:solidFill>
                <a:latin typeface="Comic Sans MS" panose="030F0702030302020204" pitchFamily="66" charset="0"/>
              </a:rPr>
              <a:t>86</a:t>
            </a:r>
          </a:p>
          <a:p>
            <a:pPr algn="ctr"/>
            <a:r>
              <a:rPr lang="en-GB" altLang="en-US" sz="5000" b="1">
                <a:solidFill>
                  <a:schemeClr val="accent2"/>
                </a:solidFill>
                <a:latin typeface="Comic Sans MS" panose="030F0702030302020204" pitchFamily="66" charset="0"/>
              </a:rPr>
              <a:t>92</a:t>
            </a:r>
            <a:endParaRPr lang="en-US" altLang="en-US" sz="5000" b="1">
              <a:solidFill>
                <a:schemeClr val="accent2"/>
              </a:solidFill>
              <a:latin typeface="Comic Sans MS" panose="030F0702030302020204" pitchFamily="66" charset="0"/>
            </a:endParaRPr>
          </a:p>
        </p:txBody>
      </p:sp>
      <p:grpSp>
        <p:nvGrpSpPr>
          <p:cNvPr id="107549" name="Group 29"/>
          <p:cNvGrpSpPr>
            <a:grpSpLocks/>
          </p:cNvGrpSpPr>
          <p:nvPr/>
        </p:nvGrpSpPr>
        <p:grpSpPr bwMode="auto">
          <a:xfrm>
            <a:off x="2217738" y="3552825"/>
            <a:ext cx="3263900" cy="660400"/>
            <a:chOff x="472" y="1764"/>
            <a:chExt cx="2056" cy="416"/>
          </a:xfrm>
        </p:grpSpPr>
        <p:sp>
          <p:nvSpPr>
            <p:cNvPr id="107550" name="Rectangle 30"/>
            <p:cNvSpPr>
              <a:spLocks noChangeArrowheads="1"/>
            </p:cNvSpPr>
            <p:nvPr/>
          </p:nvSpPr>
          <p:spPr bwMode="auto">
            <a:xfrm>
              <a:off x="992" y="1764"/>
              <a:ext cx="1016" cy="416"/>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7551" name="AutoShape 31"/>
            <p:cNvSpPr>
              <a:spLocks noChangeArrowheads="1"/>
            </p:cNvSpPr>
            <p:nvPr/>
          </p:nvSpPr>
          <p:spPr bwMode="auto">
            <a:xfrm>
              <a:off x="472"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7552" name="AutoShape 32"/>
            <p:cNvSpPr>
              <a:spLocks noChangeArrowheads="1"/>
            </p:cNvSpPr>
            <p:nvPr/>
          </p:nvSpPr>
          <p:spPr bwMode="auto">
            <a:xfrm rot="10800000">
              <a:off x="2056"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7557" name="Group 37"/>
          <p:cNvGrpSpPr>
            <a:grpSpLocks/>
          </p:cNvGrpSpPr>
          <p:nvPr/>
        </p:nvGrpSpPr>
        <p:grpSpPr bwMode="auto">
          <a:xfrm>
            <a:off x="6716713" y="4314825"/>
            <a:ext cx="3263900" cy="660400"/>
            <a:chOff x="472" y="1764"/>
            <a:chExt cx="2056" cy="416"/>
          </a:xfrm>
        </p:grpSpPr>
        <p:sp>
          <p:nvSpPr>
            <p:cNvPr id="107558" name="Rectangle 38"/>
            <p:cNvSpPr>
              <a:spLocks noChangeArrowheads="1"/>
            </p:cNvSpPr>
            <p:nvPr/>
          </p:nvSpPr>
          <p:spPr bwMode="auto">
            <a:xfrm>
              <a:off x="992" y="1764"/>
              <a:ext cx="1016" cy="416"/>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7559" name="AutoShape 39"/>
            <p:cNvSpPr>
              <a:spLocks noChangeArrowheads="1"/>
            </p:cNvSpPr>
            <p:nvPr/>
          </p:nvSpPr>
          <p:spPr bwMode="auto">
            <a:xfrm>
              <a:off x="472"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7560" name="AutoShape 40"/>
            <p:cNvSpPr>
              <a:spLocks noChangeArrowheads="1"/>
            </p:cNvSpPr>
            <p:nvPr/>
          </p:nvSpPr>
          <p:spPr bwMode="auto">
            <a:xfrm rot="10800000">
              <a:off x="2056" y="1776"/>
              <a:ext cx="472" cy="392"/>
            </a:xfrm>
            <a:prstGeom prst="notchedRightArrow">
              <a:avLst>
                <a:gd name="adj1" fmla="val 33676"/>
                <a:gd name="adj2" fmla="val 47706"/>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7577" name="Group 57"/>
          <p:cNvGrpSpPr>
            <a:grpSpLocks/>
          </p:cNvGrpSpPr>
          <p:nvPr/>
        </p:nvGrpSpPr>
        <p:grpSpPr bwMode="auto">
          <a:xfrm>
            <a:off x="3003550" y="5397500"/>
            <a:ext cx="6184900" cy="990600"/>
            <a:chOff x="944" y="3400"/>
            <a:chExt cx="3896" cy="624"/>
          </a:xfrm>
        </p:grpSpPr>
        <p:sp>
          <p:nvSpPr>
            <p:cNvPr id="107578" name="Oval 58"/>
            <p:cNvSpPr>
              <a:spLocks noChangeArrowheads="1"/>
            </p:cNvSpPr>
            <p:nvPr/>
          </p:nvSpPr>
          <p:spPr bwMode="auto">
            <a:xfrm>
              <a:off x="944" y="3400"/>
              <a:ext cx="624" cy="62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sp>
          <p:nvSpPr>
            <p:cNvPr id="107579" name="Oval 59"/>
            <p:cNvSpPr>
              <a:spLocks noChangeArrowheads="1"/>
            </p:cNvSpPr>
            <p:nvPr/>
          </p:nvSpPr>
          <p:spPr bwMode="auto">
            <a:xfrm>
              <a:off x="4216" y="3400"/>
              <a:ext cx="624" cy="62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grpSp>
    </p:spTree>
    <p:extLst>
      <p:ext uri="{BB962C8B-B14F-4D97-AF65-F5344CB8AC3E}">
        <p14:creationId xmlns:p14="http://schemas.microsoft.com/office/powerpoint/2010/main" val="387488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107549"/>
                                        </p:tgtEl>
                                        <p:attrNameLst>
                                          <p:attrName>style.visibility</p:attrName>
                                        </p:attrNameLst>
                                      </p:cBhvr>
                                      <p:to>
                                        <p:strVal val="visible"/>
                                      </p:to>
                                    </p:set>
                                    <p:animEffect transition="in" filter="randombar(horizontal)">
                                      <p:cBhvr>
                                        <p:cTn id="7" dur="500"/>
                                        <p:tgtEl>
                                          <p:spTgt spid="107549"/>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107557"/>
                                        </p:tgtEl>
                                        <p:attrNameLst>
                                          <p:attrName>style.visibility</p:attrName>
                                        </p:attrNameLst>
                                      </p:cBhvr>
                                      <p:to>
                                        <p:strVal val="visible"/>
                                      </p:to>
                                    </p:set>
                                    <p:animEffect transition="in" filter="randombar(horizontal)">
                                      <p:cBhvr>
                                        <p:cTn id="11" dur="500"/>
                                        <p:tgtEl>
                                          <p:spTgt spid="10755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107524"/>
                                        </p:tgtEl>
                                        <p:attrNameLst>
                                          <p:attrName>style.visibility</p:attrName>
                                        </p:attrNameLst>
                                      </p:cBhvr>
                                      <p:to>
                                        <p:strVal val="visible"/>
                                      </p:to>
                                    </p:set>
                                    <p:anim calcmode="lin" valueType="num">
                                      <p:cBhvr>
                                        <p:cTn id="16" dur="500" fill="hold"/>
                                        <p:tgtEl>
                                          <p:spTgt spid="107524"/>
                                        </p:tgtEl>
                                        <p:attrNameLst>
                                          <p:attrName>ppt_w</p:attrName>
                                        </p:attrNameLst>
                                      </p:cBhvr>
                                      <p:tavLst>
                                        <p:tav tm="0">
                                          <p:val>
                                            <p:fltVal val="0"/>
                                          </p:val>
                                        </p:tav>
                                        <p:tav tm="100000">
                                          <p:val>
                                            <p:strVal val="#ppt_w"/>
                                          </p:val>
                                        </p:tav>
                                      </p:tavLst>
                                    </p:anim>
                                    <p:anim calcmode="lin" valueType="num">
                                      <p:cBhvr>
                                        <p:cTn id="17" dur="500" fill="hold"/>
                                        <p:tgtEl>
                                          <p:spTgt spid="1075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Spelling</a:t>
            </a:r>
            <a:endParaRPr lang="en-GB" dirty="0"/>
          </a:p>
        </p:txBody>
      </p:sp>
      <p:sp>
        <p:nvSpPr>
          <p:cNvPr id="3" name="Content Placeholder 2"/>
          <p:cNvSpPr>
            <a:spLocks noGrp="1"/>
          </p:cNvSpPr>
          <p:nvPr>
            <p:ph idx="1"/>
          </p:nvPr>
        </p:nvSpPr>
        <p:spPr/>
        <p:txBody>
          <a:bodyPr/>
          <a:lstStyle/>
          <a:p>
            <a:pPr marL="0" indent="0">
              <a:buNone/>
            </a:pPr>
            <a:r>
              <a:rPr lang="en-GB" dirty="0" smtClean="0">
                <a:solidFill>
                  <a:srgbClr val="FF0000"/>
                </a:solidFill>
              </a:rPr>
              <a:t>Red group </a:t>
            </a:r>
            <a:r>
              <a:rPr lang="en-GB" dirty="0" smtClean="0"/>
              <a:t>today I would like you to think about the phoneme </a:t>
            </a:r>
            <a:r>
              <a:rPr lang="en-GB" dirty="0" smtClean="0">
                <a:solidFill>
                  <a:srgbClr val="FF0000"/>
                </a:solidFill>
              </a:rPr>
              <a:t>f</a:t>
            </a:r>
            <a:r>
              <a:rPr lang="en-GB" dirty="0" smtClean="0"/>
              <a:t> and the different representations – </a:t>
            </a:r>
            <a:r>
              <a:rPr lang="en-GB" dirty="0" err="1" smtClean="0">
                <a:solidFill>
                  <a:srgbClr val="FF0000"/>
                </a:solidFill>
              </a:rPr>
              <a:t>ff</a:t>
            </a:r>
            <a:r>
              <a:rPr lang="en-GB" dirty="0" smtClean="0"/>
              <a:t> and </a:t>
            </a:r>
            <a:r>
              <a:rPr lang="en-GB" dirty="0" smtClean="0">
                <a:solidFill>
                  <a:srgbClr val="FF0000"/>
                </a:solidFill>
              </a:rPr>
              <a:t>ph</a:t>
            </a:r>
            <a:r>
              <a:rPr lang="en-GB" dirty="0" smtClean="0"/>
              <a:t>.  Make 3 columns and write down some words in each of these columns.</a:t>
            </a:r>
          </a:p>
          <a:p>
            <a:pPr marL="0" indent="0">
              <a:buNone/>
            </a:pPr>
            <a:r>
              <a:rPr lang="en-GB" dirty="0" smtClean="0">
                <a:solidFill>
                  <a:srgbClr val="00B050"/>
                </a:solidFill>
              </a:rPr>
              <a:t>Green group </a:t>
            </a:r>
            <a:r>
              <a:rPr lang="en-GB" dirty="0" smtClean="0"/>
              <a:t>– I would like you to think about the phoneme </a:t>
            </a:r>
            <a:r>
              <a:rPr lang="en-GB" dirty="0" err="1" smtClean="0"/>
              <a:t>igh</a:t>
            </a:r>
            <a:r>
              <a:rPr lang="en-GB" dirty="0" smtClean="0"/>
              <a:t> - </a:t>
            </a:r>
            <a:r>
              <a:rPr lang="en-GB" dirty="0" smtClean="0">
                <a:solidFill>
                  <a:srgbClr val="00B050"/>
                </a:solidFill>
              </a:rPr>
              <a:t>high, sigh, night, fright, sight, bright, might, light</a:t>
            </a:r>
            <a:r>
              <a:rPr lang="en-GB" dirty="0" smtClean="0"/>
              <a:t>.  Write out your words 3 times.  </a:t>
            </a:r>
          </a:p>
          <a:p>
            <a:pPr marL="0" indent="0">
              <a:buNone/>
            </a:pPr>
            <a:r>
              <a:rPr lang="en-GB" dirty="0" smtClean="0">
                <a:solidFill>
                  <a:srgbClr val="7030A0"/>
                </a:solidFill>
              </a:rPr>
              <a:t>Purple group </a:t>
            </a:r>
            <a:r>
              <a:rPr lang="en-GB" dirty="0" smtClean="0"/>
              <a:t>– I would like you to think about the phoneme </a:t>
            </a:r>
            <a:r>
              <a:rPr lang="en-GB" dirty="0" smtClean="0">
                <a:solidFill>
                  <a:srgbClr val="7030A0"/>
                </a:solidFill>
              </a:rPr>
              <a:t>ng</a:t>
            </a:r>
            <a:r>
              <a:rPr lang="en-GB" dirty="0" smtClean="0"/>
              <a:t>.  Your words are: </a:t>
            </a:r>
            <a:r>
              <a:rPr lang="en-GB" dirty="0" smtClean="0">
                <a:solidFill>
                  <a:srgbClr val="7030A0"/>
                </a:solidFill>
              </a:rPr>
              <a:t>bang, gang, hang, king, ring, sing, long, sung</a:t>
            </a:r>
            <a:r>
              <a:rPr lang="en-GB" dirty="0" smtClean="0"/>
              <a:t>.  Write your words 3 times.  </a:t>
            </a:r>
          </a:p>
        </p:txBody>
      </p:sp>
    </p:spTree>
    <p:extLst>
      <p:ext uri="{BB962C8B-B14F-4D97-AF65-F5344CB8AC3E}">
        <p14:creationId xmlns:p14="http://schemas.microsoft.com/office/powerpoint/2010/main" val="1104342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Literacy - Reading</a:t>
            </a:r>
            <a:endParaRPr lang="en-GB" dirty="0"/>
          </a:p>
        </p:txBody>
      </p:sp>
      <p:sp>
        <p:nvSpPr>
          <p:cNvPr id="3" name="Content Placeholder 2"/>
          <p:cNvSpPr>
            <a:spLocks noGrp="1"/>
          </p:cNvSpPr>
          <p:nvPr>
            <p:ph idx="1"/>
          </p:nvPr>
        </p:nvSpPr>
        <p:spPr>
          <a:xfrm>
            <a:off x="1295402" y="2439366"/>
            <a:ext cx="9601196" cy="3318936"/>
          </a:xfrm>
        </p:spPr>
        <p:txBody>
          <a:bodyPr/>
          <a:lstStyle/>
          <a:p>
            <a:pPr marL="0" indent="0">
              <a:buNone/>
            </a:pPr>
            <a:r>
              <a:rPr lang="en-GB" dirty="0"/>
              <a:t>Please login to Scholastic using the link: </a:t>
            </a:r>
            <a:r>
              <a:rPr lang="en-GB" dirty="0">
                <a:hlinkClick r:id="rId2"/>
              </a:rPr>
              <a:t>https://educator-slz03.scholasticlearningzone.com/slz-portal/#/login3/GBRWY9D</a:t>
            </a:r>
            <a:endParaRPr lang="en-GB" dirty="0"/>
          </a:p>
          <a:p>
            <a:pPr marL="0" indent="0">
              <a:buNone/>
            </a:pPr>
            <a:r>
              <a:rPr lang="en-GB" dirty="0" smtClean="0"/>
              <a:t>You had a book assigned to you a couple of weeks ago.  I would like you to finish this book and try the quiz at the end.   </a:t>
            </a:r>
          </a:p>
          <a:p>
            <a:pPr marL="0" indent="0">
              <a:buNone/>
            </a:pPr>
            <a:r>
              <a:rPr lang="en-GB" dirty="0" smtClean="0"/>
              <a:t>Alternatively </a:t>
            </a:r>
            <a:r>
              <a:rPr lang="en-GB" dirty="0"/>
              <a:t>if you have a book at home, choose one and read a few </a:t>
            </a:r>
            <a:r>
              <a:rPr lang="en-GB" dirty="0" smtClean="0"/>
              <a:t>chapters.</a:t>
            </a:r>
          </a:p>
          <a:p>
            <a:pPr marL="0" indent="0">
              <a:buNone/>
            </a:pPr>
            <a:endParaRPr lang="en-GB" dirty="0"/>
          </a:p>
        </p:txBody>
      </p:sp>
    </p:spTree>
    <p:extLst>
      <p:ext uri="{BB962C8B-B14F-4D97-AF65-F5344CB8AC3E}">
        <p14:creationId xmlns:p14="http://schemas.microsoft.com/office/powerpoint/2010/main" val="38081043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a:t>
            </a:r>
            <a:endParaRPr lang="en-GB" dirty="0"/>
          </a:p>
        </p:txBody>
      </p:sp>
      <p:sp>
        <p:nvSpPr>
          <p:cNvPr id="3" name="Content Placeholder 2"/>
          <p:cNvSpPr>
            <a:spLocks noGrp="1"/>
          </p:cNvSpPr>
          <p:nvPr>
            <p:ph idx="1"/>
          </p:nvPr>
        </p:nvSpPr>
        <p:spPr/>
        <p:txBody>
          <a:bodyPr/>
          <a:lstStyle/>
          <a:p>
            <a:pPr marL="0" indent="0">
              <a:buNone/>
            </a:pPr>
            <a:r>
              <a:rPr lang="en-GB" dirty="0" smtClean="0"/>
              <a:t>Boys and girls today I would like you to put on some music and dance around.  Give it your best moves.</a:t>
            </a:r>
          </a:p>
          <a:p>
            <a:pPr marL="0" indent="0">
              <a:buNone/>
            </a:pPr>
            <a:endParaRPr lang="en-GB" dirty="0"/>
          </a:p>
          <a:p>
            <a:pPr marL="0" indent="0">
              <a:buNone/>
            </a:pPr>
            <a:r>
              <a:rPr lang="en-GB" dirty="0" smtClean="0"/>
              <a:t>You’ll be happy to know I have not got a link showing my dance moves !!!</a:t>
            </a:r>
            <a:endParaRPr lang="en-GB" dirty="0"/>
          </a:p>
        </p:txBody>
      </p:sp>
      <p:pic>
        <p:nvPicPr>
          <p:cNvPr id="4" name="Picture 3" descr="File:Twemoji 1f61c.sv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5151" y="3863702"/>
            <a:ext cx="681446" cy="705395"/>
          </a:xfrm>
          <a:prstGeom prst="rect">
            <a:avLst/>
          </a:prstGeom>
        </p:spPr>
      </p:pic>
    </p:spTree>
    <p:extLst>
      <p:ext uri="{BB962C8B-B14F-4D97-AF65-F5344CB8AC3E}">
        <p14:creationId xmlns:p14="http://schemas.microsoft.com/office/powerpoint/2010/main" val="28591060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Spanish</a:t>
            </a:r>
            <a:endParaRPr lang="en-GB" dirty="0"/>
          </a:p>
        </p:txBody>
      </p:sp>
      <p:sp>
        <p:nvSpPr>
          <p:cNvPr id="3" name="Content Placeholder 2"/>
          <p:cNvSpPr>
            <a:spLocks noGrp="1"/>
          </p:cNvSpPr>
          <p:nvPr>
            <p:ph idx="1"/>
          </p:nvPr>
        </p:nvSpPr>
        <p:spPr/>
        <p:txBody>
          <a:bodyPr/>
          <a:lstStyle/>
          <a:p>
            <a:pPr marL="0" indent="0">
              <a:buNone/>
            </a:pPr>
            <a:r>
              <a:rPr lang="en-GB" dirty="0" smtClean="0"/>
              <a:t>I would like you to go to </a:t>
            </a:r>
            <a:r>
              <a:rPr lang="en-GB" dirty="0" smtClean="0">
                <a:hlinkClick r:id="rId2"/>
              </a:rPr>
              <a:t>www.radiolingua.com/learnathome</a:t>
            </a:r>
            <a:endParaRPr lang="en-GB" dirty="0" smtClean="0"/>
          </a:p>
          <a:p>
            <a:pPr marL="0" indent="0">
              <a:buNone/>
            </a:pPr>
            <a:r>
              <a:rPr lang="en-GB" dirty="0" smtClean="0"/>
              <a:t>Click on the Primary Spanish button.</a:t>
            </a:r>
          </a:p>
          <a:p>
            <a:pPr marL="0" indent="0">
              <a:buNone/>
            </a:pPr>
            <a:r>
              <a:rPr lang="en-GB" dirty="0" smtClean="0"/>
              <a:t>Watch lesson 4 video – Talking about your age</a:t>
            </a:r>
          </a:p>
          <a:p>
            <a:pPr marL="0" indent="0">
              <a:buNone/>
            </a:pPr>
            <a:r>
              <a:rPr lang="en-GB" dirty="0" smtClean="0"/>
              <a:t>I have attached worksheets on the website for you to try after you watch the video.  </a:t>
            </a:r>
          </a:p>
        </p:txBody>
      </p:sp>
    </p:spTree>
    <p:extLst>
      <p:ext uri="{BB962C8B-B14F-4D97-AF65-F5344CB8AC3E}">
        <p14:creationId xmlns:p14="http://schemas.microsoft.com/office/powerpoint/2010/main" val="22552359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Grid Work</a:t>
            </a:r>
            <a:endParaRPr lang="en-GB" dirty="0"/>
          </a:p>
        </p:txBody>
      </p:sp>
      <p:sp>
        <p:nvSpPr>
          <p:cNvPr id="3" name="Content Placeholder 2"/>
          <p:cNvSpPr>
            <a:spLocks noGrp="1"/>
          </p:cNvSpPr>
          <p:nvPr>
            <p:ph idx="1"/>
          </p:nvPr>
        </p:nvSpPr>
        <p:spPr/>
        <p:txBody>
          <a:bodyPr/>
          <a:lstStyle/>
          <a:p>
            <a:pPr marL="0" indent="0">
              <a:buNone/>
            </a:pPr>
            <a:r>
              <a:rPr lang="en-GB" dirty="0" smtClean="0"/>
              <a:t>If you still feel up to it, why not try to do an activity from the new grid but no more than 2 activities per day.  </a:t>
            </a:r>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21670528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Prayer at the End of the Day</a:t>
            </a:r>
            <a:endParaRPr lang="en-GB" dirty="0"/>
          </a:p>
        </p:txBody>
      </p:sp>
      <p:sp>
        <p:nvSpPr>
          <p:cNvPr id="3" name="Content Placeholder 2"/>
          <p:cNvSpPr>
            <a:spLocks noGrp="1"/>
          </p:cNvSpPr>
          <p:nvPr>
            <p:ph idx="1"/>
          </p:nvPr>
        </p:nvSpPr>
        <p:spPr/>
        <p:txBody>
          <a:bodyPr/>
          <a:lstStyle/>
          <a:p>
            <a:pPr marL="0" indent="0">
              <a:buNone/>
            </a:pPr>
            <a:r>
              <a:rPr lang="en-GB" dirty="0" smtClean="0"/>
              <a:t>God </a:t>
            </a:r>
            <a:r>
              <a:rPr lang="en-GB" dirty="0"/>
              <a:t>our Father, as we finish our day’s work, we thank all who have helped and supported us today, and we ask you to help us use your gifts so that we may relax and rest as you would wish.  </a:t>
            </a:r>
            <a:r>
              <a:rPr lang="en-GB" dirty="0" smtClean="0"/>
              <a:t>St. </a:t>
            </a:r>
            <a:r>
              <a:rPr lang="en-GB" dirty="0"/>
              <a:t>Barbara – Pray for us.  </a:t>
            </a:r>
          </a:p>
          <a:p>
            <a:pPr marL="0" indent="0">
              <a:buNone/>
            </a:pPr>
            <a:endParaRPr lang="en-GB" dirty="0"/>
          </a:p>
        </p:txBody>
      </p:sp>
    </p:spTree>
    <p:extLst>
      <p:ext uri="{BB962C8B-B14F-4D97-AF65-F5344CB8AC3E}">
        <p14:creationId xmlns:p14="http://schemas.microsoft.com/office/powerpoint/2010/main" val="7843282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You’re Finished!!!</a:t>
            </a:r>
            <a:endParaRPr lang="en-GB" dirty="0"/>
          </a:p>
        </p:txBody>
      </p:sp>
      <p:sp>
        <p:nvSpPr>
          <p:cNvPr id="3" name="Content Placeholder 2"/>
          <p:cNvSpPr>
            <a:spLocks noGrp="1"/>
          </p:cNvSpPr>
          <p:nvPr>
            <p:ph idx="1"/>
          </p:nvPr>
        </p:nvSpPr>
        <p:spPr/>
        <p:txBody>
          <a:bodyPr/>
          <a:lstStyle/>
          <a:p>
            <a:pPr marL="0" indent="0">
              <a:buNone/>
            </a:pPr>
            <a:r>
              <a:rPr lang="en-GB" dirty="0" smtClean="0"/>
              <a:t>Well done boys and girls you are now officially finished for today!  </a:t>
            </a:r>
          </a:p>
          <a:p>
            <a:pPr marL="0" indent="0">
              <a:buNone/>
            </a:pPr>
            <a:r>
              <a:rPr lang="en-GB" dirty="0" smtClean="0"/>
              <a:t>Don’t worry if you didn’t manage to complete all the activities</a:t>
            </a:r>
            <a:r>
              <a:rPr lang="en-GB" dirty="0"/>
              <a:t> </a:t>
            </a:r>
            <a:r>
              <a:rPr lang="en-GB" dirty="0" smtClean="0"/>
              <a:t>and well done if you did!</a:t>
            </a:r>
          </a:p>
          <a:p>
            <a:pPr marL="0" indent="0">
              <a:buNone/>
            </a:pPr>
            <a:r>
              <a:rPr lang="en-GB" dirty="0" smtClean="0"/>
              <a:t>I’ll be back next Monday but remember if you need to contact me for anything you can email me </a:t>
            </a:r>
            <a:r>
              <a:rPr lang="en-GB" dirty="0" smtClean="0">
                <a:hlinkClick r:id="rId2"/>
              </a:rPr>
              <a:t>gw09grantmary4@glow.sch.uk</a:t>
            </a:r>
            <a:r>
              <a:rPr lang="en-GB" dirty="0" smtClean="0"/>
              <a:t> </a:t>
            </a:r>
            <a:endParaRPr lang="en-GB" dirty="0"/>
          </a:p>
          <a:p>
            <a:pPr marL="0" indent="0">
              <a:buNone/>
            </a:pPr>
            <a:r>
              <a:rPr lang="en-GB" dirty="0" smtClean="0"/>
              <a:t>See </a:t>
            </a:r>
            <a:r>
              <a:rPr lang="en-GB" smtClean="0"/>
              <a:t>you Monday! </a:t>
            </a:r>
            <a:r>
              <a:rPr lang="en-GB" dirty="0" smtClean="0">
                <a:sym typeface="Wingdings" panose="05000000000000000000" pitchFamily="2" charset="2"/>
              </a:rPr>
              <a:t></a:t>
            </a:r>
            <a:endParaRPr lang="en-GB" dirty="0"/>
          </a:p>
        </p:txBody>
      </p:sp>
    </p:spTree>
    <p:extLst>
      <p:ext uri="{BB962C8B-B14F-4D97-AF65-F5344CB8AC3E}">
        <p14:creationId xmlns:p14="http://schemas.microsoft.com/office/powerpoint/2010/main" val="1966262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Diocese of Motherwell</a:t>
            </a:r>
            <a:endParaRPr lang="en-GB" dirty="0"/>
          </a:p>
        </p:txBody>
      </p:sp>
      <p:sp>
        <p:nvSpPr>
          <p:cNvPr id="3" name="Content Placeholder 2"/>
          <p:cNvSpPr>
            <a:spLocks noGrp="1"/>
          </p:cNvSpPr>
          <p:nvPr>
            <p:ph idx="1"/>
          </p:nvPr>
        </p:nvSpPr>
        <p:spPr/>
        <p:txBody>
          <a:bodyPr/>
          <a:lstStyle/>
          <a:p>
            <a:pPr marL="0" indent="0">
              <a:buNone/>
            </a:pPr>
            <a:r>
              <a:rPr lang="en-GB" dirty="0" smtClean="0"/>
              <a:t>The Diocese of Motherwell are encouraging families to participate in the Angelus Challenge.  They are releasing videos every weekday on YouTube to help children with their participation.  Please find day 8 below:</a:t>
            </a:r>
          </a:p>
          <a:p>
            <a:pPr marL="0" indent="0">
              <a:buNone/>
            </a:pPr>
            <a:r>
              <a:rPr lang="en-GB" dirty="0" smtClean="0">
                <a:hlinkClick r:id="rId2"/>
              </a:rPr>
              <a:t>Day 8 Angelus Challenge</a:t>
            </a:r>
            <a:endParaRPr lang="en-GB" dirty="0" smtClean="0"/>
          </a:p>
          <a:p>
            <a:pPr marL="0" indent="0">
              <a:buNone/>
            </a:pPr>
            <a:r>
              <a:rPr lang="en-GB" dirty="0" smtClean="0"/>
              <a:t>When you have completed this why not colour in a flower on the Angelus Prayer Card.  Please find this uploaded onto the blog on the website.  </a:t>
            </a:r>
            <a:endParaRPr lang="en-GB" dirty="0"/>
          </a:p>
        </p:txBody>
      </p:sp>
    </p:spTree>
    <p:extLst>
      <p:ext uri="{BB962C8B-B14F-4D97-AF65-F5344CB8AC3E}">
        <p14:creationId xmlns:p14="http://schemas.microsoft.com/office/powerpoint/2010/main" val="2683150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 – Sacrament of First Holy Communion</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I know some of you were preparing for the sacrament of First Holy Communion and although we are unsure about exactly when this might be; it is important that we still prepare for this very special sacrament.  </a:t>
            </a:r>
          </a:p>
          <a:p>
            <a:pPr marL="0" indent="0">
              <a:buNone/>
            </a:pPr>
            <a:r>
              <a:rPr lang="en-GB" dirty="0" smtClean="0"/>
              <a:t>The Diocese of Motherwell has very kindly made available the First Holy Communion booklet we were working on in school and at home.  Please click </a:t>
            </a:r>
            <a:r>
              <a:rPr lang="en-GB" dirty="0" smtClean="0">
                <a:hlinkClick r:id="rId2"/>
              </a:rPr>
              <a:t>here</a:t>
            </a:r>
            <a:r>
              <a:rPr lang="en-GB" dirty="0" smtClean="0"/>
              <a:t> to download a copy.  Please be aware of copyright:</a:t>
            </a:r>
          </a:p>
          <a:p>
            <a:pPr marL="0" indent="0">
              <a:buNone/>
            </a:pPr>
            <a:r>
              <a:rPr lang="en-GB" sz="1300" b="1" dirty="0" smtClean="0"/>
              <a:t>“</a:t>
            </a:r>
            <a:r>
              <a:rPr lang="en-GB" sz="1300" b="1" dirty="0"/>
              <a:t>Each Sacramental Workbook is copyright.  Consent is granted to copy, distribute and share these Sacramental Workbooks up to the time that our Government have allowed pupils return to normal school activities.  They will be removed from this website thereafter.  In downloading the content you agree to these terms.”</a:t>
            </a:r>
          </a:p>
        </p:txBody>
      </p:sp>
    </p:spTree>
    <p:extLst>
      <p:ext uri="{BB962C8B-B14F-4D97-AF65-F5344CB8AC3E}">
        <p14:creationId xmlns:p14="http://schemas.microsoft.com/office/powerpoint/2010/main" val="2662965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 – Sacrament of First Holy Communion</a:t>
            </a:r>
          </a:p>
        </p:txBody>
      </p:sp>
      <p:sp>
        <p:nvSpPr>
          <p:cNvPr id="3" name="Content Placeholder 2"/>
          <p:cNvSpPr>
            <a:spLocks noGrp="1"/>
          </p:cNvSpPr>
          <p:nvPr>
            <p:ph idx="1"/>
          </p:nvPr>
        </p:nvSpPr>
        <p:spPr/>
        <p:txBody>
          <a:bodyPr/>
          <a:lstStyle/>
          <a:p>
            <a:pPr marL="0" indent="0" algn="ctr">
              <a:buNone/>
            </a:pPr>
            <a:r>
              <a:rPr lang="en-GB" i="1" dirty="0"/>
              <a:t>“As soon as Jesus was baptised, he went up out of the water.  At that moment heaven was opened, and he saw the Spirit of God descending like a dove and alighting on him”                 </a:t>
            </a:r>
            <a:r>
              <a:rPr lang="en-GB" i="1" dirty="0" smtClean="0"/>
              <a:t>Matthew 3:16</a:t>
            </a:r>
          </a:p>
          <a:p>
            <a:pPr marL="0" indent="0">
              <a:buNone/>
            </a:pPr>
            <a:r>
              <a:rPr lang="en-GB" dirty="0" smtClean="0"/>
              <a:t>I would like you to read page 17 in your Holy Communion workbook and think about what the scripture is saying.  Discuss your Baptism with your family.  It might be nice to look at a picture of your Baptism too.  </a:t>
            </a:r>
          </a:p>
          <a:p>
            <a:pPr marL="0" indent="0">
              <a:buNone/>
            </a:pPr>
            <a:r>
              <a:rPr lang="en-GB" dirty="0" smtClean="0"/>
              <a:t>Please complete page 18 of your workbook.  </a:t>
            </a:r>
            <a:endParaRPr lang="en-GB" dirty="0"/>
          </a:p>
        </p:txBody>
      </p:sp>
    </p:spTree>
    <p:extLst>
      <p:ext uri="{BB962C8B-B14F-4D97-AF65-F5344CB8AC3E}">
        <p14:creationId xmlns:p14="http://schemas.microsoft.com/office/powerpoint/2010/main" val="4178165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Numeracy</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Please have a go at this chilli challenge.  Remember to choose the chilli that you think will challenge you.  Try </a:t>
            </a:r>
            <a:r>
              <a:rPr lang="en-GB" smtClean="0"/>
              <a:t>to </a:t>
            </a:r>
            <a:r>
              <a:rPr lang="en-GB" smtClean="0"/>
              <a:t>work </a:t>
            </a:r>
            <a:r>
              <a:rPr lang="en-GB" dirty="0" smtClean="0"/>
              <a:t>out the answer in your head and think about all the strategies we have learned to work out the answer.  I wonder which strategy you used?  If you solve it using one strategy try using another strategy.  </a:t>
            </a:r>
          </a:p>
          <a:p>
            <a:pPr marL="0" indent="0">
              <a:buNone/>
            </a:pPr>
            <a:r>
              <a:rPr lang="en-GB" dirty="0" smtClean="0"/>
              <a:t>The answers are on the slide after the chilli challenge so make sure you don’t go too far ahead until you’re ready!</a:t>
            </a:r>
          </a:p>
          <a:p>
            <a:pPr marL="0" indent="0">
              <a:buNone/>
            </a:pPr>
            <a:r>
              <a:rPr lang="en-GB" dirty="0" smtClean="0"/>
              <a:t>Good luck! </a:t>
            </a:r>
          </a:p>
          <a:p>
            <a:pPr marL="0" indent="0">
              <a:buNone/>
            </a:pPr>
            <a:endParaRPr lang="en-GB" dirty="0"/>
          </a:p>
        </p:txBody>
      </p:sp>
    </p:spTree>
    <p:extLst>
      <p:ext uri="{BB962C8B-B14F-4D97-AF65-F5344CB8AC3E}">
        <p14:creationId xmlns:p14="http://schemas.microsoft.com/office/powerpoint/2010/main" val="1150364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358537" y="621019"/>
            <a:ext cx="9601200" cy="1303337"/>
          </a:xfrm>
        </p:spPr>
        <p:txBody>
          <a:bodyPr/>
          <a:lstStyle/>
          <a:p>
            <a:pPr eaLnBrk="1" hangingPunct="1"/>
            <a:r>
              <a:rPr lang="en-GB" altLang="en-US" sz="5400" b="1" u="sng" dirty="0" smtClean="0"/>
              <a:t>Number Talks </a:t>
            </a:r>
          </a:p>
        </p:txBody>
      </p:sp>
      <p:sp>
        <p:nvSpPr>
          <p:cNvPr id="7174" name="TextBox 8"/>
          <p:cNvSpPr txBox="1">
            <a:spLocks noChangeArrowheads="1"/>
          </p:cNvSpPr>
          <p:nvPr/>
        </p:nvSpPr>
        <p:spPr bwMode="auto">
          <a:xfrm>
            <a:off x="1026283" y="3823492"/>
            <a:ext cx="2074801" cy="831850"/>
          </a:xfrm>
          <a:prstGeom prst="rect">
            <a:avLst/>
          </a:prstGeom>
          <a:solidFill>
            <a:schemeClr val="bg2">
              <a:lumMod val="90000"/>
            </a:schemeClr>
          </a:solid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4800" b="1" dirty="0" smtClean="0"/>
              <a:t>41+39</a:t>
            </a:r>
            <a:endParaRPr lang="en-GB" altLang="en-US" sz="4800" b="1" dirty="0"/>
          </a:p>
        </p:txBody>
      </p:sp>
      <p:sp>
        <p:nvSpPr>
          <p:cNvPr id="7175" name="TextBox 11"/>
          <p:cNvSpPr txBox="1">
            <a:spLocks noChangeArrowheads="1"/>
          </p:cNvSpPr>
          <p:nvPr/>
        </p:nvSpPr>
        <p:spPr bwMode="auto">
          <a:xfrm>
            <a:off x="4547474" y="3823492"/>
            <a:ext cx="2859165" cy="769441"/>
          </a:xfrm>
          <a:prstGeom prst="rect">
            <a:avLst/>
          </a:prstGeom>
          <a:solidFill>
            <a:schemeClr val="bg2">
              <a:lumMod val="90000"/>
            </a:schemeClr>
          </a:solid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4400" b="1" dirty="0" smtClean="0"/>
              <a:t>1332+1331</a:t>
            </a:r>
            <a:endParaRPr lang="en-GB" altLang="en-US" sz="4400" b="1" dirty="0"/>
          </a:p>
        </p:txBody>
      </p:sp>
      <p:sp>
        <p:nvSpPr>
          <p:cNvPr id="7176" name="TextBox 12"/>
          <p:cNvSpPr txBox="1">
            <a:spLocks noChangeArrowheads="1"/>
          </p:cNvSpPr>
          <p:nvPr/>
        </p:nvSpPr>
        <p:spPr bwMode="auto">
          <a:xfrm>
            <a:off x="8269949" y="3823493"/>
            <a:ext cx="3342931" cy="769441"/>
          </a:xfrm>
          <a:prstGeom prst="rect">
            <a:avLst/>
          </a:prstGeom>
          <a:solidFill>
            <a:schemeClr val="bg2">
              <a:lumMod val="90000"/>
            </a:schemeClr>
          </a:solid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4400" b="1" dirty="0" smtClean="0"/>
              <a:t>8749+8751</a:t>
            </a:r>
            <a:endParaRPr lang="en-GB" altLang="en-US" sz="4400" b="1" dirty="0"/>
          </a:p>
        </p:txBody>
      </p:sp>
      <p:pic>
        <p:nvPicPr>
          <p:cNvPr id="7178"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31388" y="4764088"/>
            <a:ext cx="1676989" cy="140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283" y="1965324"/>
            <a:ext cx="2074800" cy="182696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9949" y="1924355"/>
            <a:ext cx="3122875" cy="186793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7475" y="1924356"/>
            <a:ext cx="2636378" cy="1867932"/>
          </a:xfrm>
          <a:prstGeom prst="rect">
            <a:avLst/>
          </a:prstGeom>
        </p:spPr>
      </p:pic>
      <p:sp>
        <p:nvSpPr>
          <p:cNvPr id="6" name="TextBox 5"/>
          <p:cNvSpPr txBox="1"/>
          <p:nvPr/>
        </p:nvSpPr>
        <p:spPr>
          <a:xfrm>
            <a:off x="744582" y="4764087"/>
            <a:ext cx="9326880" cy="1477328"/>
          </a:xfrm>
          <a:prstGeom prst="rect">
            <a:avLst/>
          </a:prstGeom>
          <a:noFill/>
        </p:spPr>
        <p:txBody>
          <a:bodyPr wrap="square" rtlCol="0">
            <a:spAutoFit/>
          </a:bodyPr>
          <a:lstStyle/>
          <a:p>
            <a:r>
              <a:rPr lang="en-GB" dirty="0" smtClean="0"/>
              <a:t>Tip:  A good strategy to use for these questions would be using doubles/near doubles  </a:t>
            </a:r>
          </a:p>
          <a:p>
            <a:r>
              <a:rPr lang="en-GB" dirty="0" smtClean="0"/>
              <a:t>e.g. 6+7 =</a:t>
            </a:r>
          </a:p>
          <a:p>
            <a:r>
              <a:rPr lang="en-GB" dirty="0" smtClean="0"/>
              <a:t>5(+1) + 5 (+2) =</a:t>
            </a:r>
          </a:p>
          <a:p>
            <a:r>
              <a:rPr lang="en-GB" dirty="0" smtClean="0"/>
              <a:t>5+5 = 10, 1+2 = 3</a:t>
            </a:r>
          </a:p>
          <a:p>
            <a:r>
              <a:rPr lang="en-GB" dirty="0" smtClean="0"/>
              <a:t>!0+3 = 13</a:t>
            </a:r>
          </a:p>
        </p:txBody>
      </p:sp>
    </p:spTree>
    <p:extLst>
      <p:ext uri="{BB962C8B-B14F-4D97-AF65-F5344CB8AC3E}">
        <p14:creationId xmlns:p14="http://schemas.microsoft.com/office/powerpoint/2010/main" val="1634768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358537" y="621019"/>
            <a:ext cx="9601200" cy="1303337"/>
          </a:xfrm>
        </p:spPr>
        <p:txBody>
          <a:bodyPr/>
          <a:lstStyle/>
          <a:p>
            <a:pPr eaLnBrk="1" hangingPunct="1"/>
            <a:r>
              <a:rPr lang="en-GB" altLang="en-US" sz="5400" b="1" u="sng" dirty="0" smtClean="0"/>
              <a:t>Number Talks - Answers </a:t>
            </a:r>
          </a:p>
        </p:txBody>
      </p:sp>
      <p:sp>
        <p:nvSpPr>
          <p:cNvPr id="7174" name="TextBox 8"/>
          <p:cNvSpPr txBox="1">
            <a:spLocks noChangeArrowheads="1"/>
          </p:cNvSpPr>
          <p:nvPr/>
        </p:nvSpPr>
        <p:spPr bwMode="auto">
          <a:xfrm>
            <a:off x="1091597" y="2353269"/>
            <a:ext cx="1116026" cy="523220"/>
          </a:xfrm>
          <a:prstGeom prst="rect">
            <a:avLst/>
          </a:prstGeom>
          <a:solidFill>
            <a:schemeClr val="bg2">
              <a:lumMod val="90000"/>
            </a:schemeClr>
          </a:solid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b="1" dirty="0" smtClean="0"/>
              <a:t>41+39</a:t>
            </a:r>
            <a:endParaRPr lang="en-GB" altLang="en-US" b="1" dirty="0"/>
          </a:p>
        </p:txBody>
      </p:sp>
      <p:sp>
        <p:nvSpPr>
          <p:cNvPr id="7175" name="TextBox 11"/>
          <p:cNvSpPr txBox="1">
            <a:spLocks noChangeArrowheads="1"/>
          </p:cNvSpPr>
          <p:nvPr/>
        </p:nvSpPr>
        <p:spPr bwMode="auto">
          <a:xfrm>
            <a:off x="4946469" y="2353269"/>
            <a:ext cx="1796346" cy="492443"/>
          </a:xfrm>
          <a:prstGeom prst="rect">
            <a:avLst/>
          </a:prstGeom>
          <a:solidFill>
            <a:schemeClr val="bg2">
              <a:lumMod val="90000"/>
            </a:schemeClr>
          </a:solid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2600" b="1" dirty="0" smtClean="0"/>
              <a:t>1332+1331</a:t>
            </a:r>
            <a:endParaRPr lang="en-GB" altLang="en-US" sz="2600" b="1" dirty="0"/>
          </a:p>
        </p:txBody>
      </p:sp>
      <p:sp>
        <p:nvSpPr>
          <p:cNvPr id="7176" name="TextBox 12"/>
          <p:cNvSpPr txBox="1">
            <a:spLocks noChangeArrowheads="1"/>
          </p:cNvSpPr>
          <p:nvPr/>
        </p:nvSpPr>
        <p:spPr bwMode="auto">
          <a:xfrm>
            <a:off x="9279834" y="2426212"/>
            <a:ext cx="1823593" cy="492443"/>
          </a:xfrm>
          <a:prstGeom prst="rect">
            <a:avLst/>
          </a:prstGeom>
          <a:solidFill>
            <a:schemeClr val="bg2">
              <a:lumMod val="90000"/>
            </a:schemeClr>
          </a:solid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2600" b="1" dirty="0"/>
              <a:t>8</a:t>
            </a:r>
            <a:r>
              <a:rPr lang="en-GB" altLang="en-US" sz="2600" b="1" dirty="0" smtClean="0"/>
              <a:t>749+8751</a:t>
            </a:r>
            <a:endParaRPr lang="en-GB" altLang="en-US" sz="2600" b="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97" y="1622107"/>
            <a:ext cx="946208" cy="68643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6371" y="1622107"/>
            <a:ext cx="875211" cy="74674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0481" y="1622107"/>
            <a:ext cx="1030365" cy="709626"/>
          </a:xfrm>
          <a:prstGeom prst="rect">
            <a:avLst/>
          </a:prstGeom>
        </p:spPr>
      </p:pic>
      <p:sp>
        <p:nvSpPr>
          <p:cNvPr id="7" name="TextBox 6"/>
          <p:cNvSpPr txBox="1"/>
          <p:nvPr/>
        </p:nvSpPr>
        <p:spPr>
          <a:xfrm>
            <a:off x="731520" y="2925444"/>
            <a:ext cx="2913017" cy="2064567"/>
          </a:xfrm>
          <a:prstGeom prst="rect">
            <a:avLst/>
          </a:prstGeom>
          <a:noFill/>
          <a:ln>
            <a:solidFill>
              <a:schemeClr val="tx1"/>
            </a:solidFill>
            <a:prstDash val="sysDot"/>
          </a:ln>
        </p:spPr>
        <p:txBody>
          <a:bodyPr wrap="square" rtlCol="0">
            <a:spAutoFit/>
          </a:bodyPr>
          <a:lstStyle/>
          <a:p>
            <a:endParaRPr lang="en-GB" dirty="0"/>
          </a:p>
        </p:txBody>
      </p:sp>
      <p:sp>
        <p:nvSpPr>
          <p:cNvPr id="13" name="TextBox 12"/>
          <p:cNvSpPr txBox="1"/>
          <p:nvPr/>
        </p:nvSpPr>
        <p:spPr>
          <a:xfrm>
            <a:off x="4383029" y="2918655"/>
            <a:ext cx="2644788" cy="2071356"/>
          </a:xfrm>
          <a:prstGeom prst="rect">
            <a:avLst/>
          </a:prstGeom>
          <a:noFill/>
          <a:ln>
            <a:solidFill>
              <a:schemeClr val="tx1"/>
            </a:solidFill>
            <a:prstDash val="sysDot"/>
          </a:ln>
        </p:spPr>
        <p:txBody>
          <a:bodyPr wrap="square" rtlCol="0">
            <a:spAutoFit/>
          </a:bodyPr>
          <a:lstStyle/>
          <a:p>
            <a:endParaRPr lang="en-GB" dirty="0"/>
          </a:p>
        </p:txBody>
      </p:sp>
      <p:sp>
        <p:nvSpPr>
          <p:cNvPr id="15" name="TextBox 14"/>
          <p:cNvSpPr txBox="1"/>
          <p:nvPr/>
        </p:nvSpPr>
        <p:spPr>
          <a:xfrm>
            <a:off x="8329748" y="2976018"/>
            <a:ext cx="2773679" cy="2013993"/>
          </a:xfrm>
          <a:prstGeom prst="rect">
            <a:avLst/>
          </a:prstGeom>
          <a:noFill/>
          <a:ln>
            <a:solidFill>
              <a:schemeClr val="tx1"/>
            </a:solidFill>
            <a:prstDash val="sysDot"/>
          </a:ln>
        </p:spPr>
        <p:txBody>
          <a:bodyPr wrap="square" rtlCol="0">
            <a:spAutoFit/>
          </a:bodyPr>
          <a:lstStyle/>
          <a:p>
            <a:endParaRPr lang="en-GB" dirty="0"/>
          </a:p>
        </p:txBody>
      </p:sp>
      <p:sp>
        <p:nvSpPr>
          <p:cNvPr id="8" name="Rectangle 7"/>
          <p:cNvSpPr/>
          <p:nvPr/>
        </p:nvSpPr>
        <p:spPr>
          <a:xfrm>
            <a:off x="1770286" y="3492668"/>
            <a:ext cx="835485"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80</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6" name="Rectangle 15"/>
          <p:cNvSpPr/>
          <p:nvPr/>
        </p:nvSpPr>
        <p:spPr>
          <a:xfrm>
            <a:off x="4962274" y="3418585"/>
            <a:ext cx="1486304"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2663</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7" name="Rectangle 16"/>
          <p:cNvSpPr/>
          <p:nvPr/>
        </p:nvSpPr>
        <p:spPr>
          <a:xfrm>
            <a:off x="8980071" y="3508652"/>
            <a:ext cx="1760418"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17500</a:t>
            </a:r>
          </a:p>
        </p:txBody>
      </p:sp>
      <p:sp>
        <p:nvSpPr>
          <p:cNvPr id="18" name="Rectangle 17"/>
          <p:cNvSpPr/>
          <p:nvPr/>
        </p:nvSpPr>
        <p:spPr>
          <a:xfrm>
            <a:off x="5686765" y="5115268"/>
            <a:ext cx="357790"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 </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2941290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633</TotalTime>
  <Words>1463</Words>
  <Application>Microsoft Office PowerPoint</Application>
  <PresentationFormat>Widescreen</PresentationFormat>
  <Paragraphs>351</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Comic Sans MS</vt:lpstr>
      <vt:lpstr>Garamond</vt:lpstr>
      <vt:lpstr>Wingdings</vt:lpstr>
      <vt:lpstr>Organic</vt:lpstr>
      <vt:lpstr>P5/4 – Tuesday 12th May</vt:lpstr>
      <vt:lpstr>Timetable for today </vt:lpstr>
      <vt:lpstr>Morning Prayer</vt:lpstr>
      <vt:lpstr>Diocese of Motherwell</vt:lpstr>
      <vt:lpstr>R.E. – Sacrament of First Holy Communion</vt:lpstr>
      <vt:lpstr>R.E. – Sacrament of First Holy Communion</vt:lpstr>
      <vt:lpstr>Numeracy</vt:lpstr>
      <vt:lpstr>Number Talks </vt:lpstr>
      <vt:lpstr>Number Talks - Answers </vt:lpstr>
      <vt:lpstr>Subtraction</vt:lpstr>
      <vt:lpstr>Subtraction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Spelling</vt:lpstr>
      <vt:lpstr>Literacy - Reading</vt:lpstr>
      <vt:lpstr>P.E.</vt:lpstr>
      <vt:lpstr>Spanish</vt:lpstr>
      <vt:lpstr>Grid Work</vt:lpstr>
      <vt:lpstr>Prayer at the End of the Day</vt:lpstr>
      <vt:lpstr>You’re Finished!!!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P5/4 – Monday 20th April</dc:title>
  <dc:creator>Mrs Grant</dc:creator>
  <cp:lastModifiedBy>Mrs Grant</cp:lastModifiedBy>
  <cp:revision>96</cp:revision>
  <dcterms:created xsi:type="dcterms:W3CDTF">2020-04-01T13:42:49Z</dcterms:created>
  <dcterms:modified xsi:type="dcterms:W3CDTF">2020-05-12T08:58:08Z</dcterms:modified>
</cp:coreProperties>
</file>