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258" r:id="rId6"/>
    <p:sldId id="260" r:id="rId7"/>
    <p:sldId id="262" r:id="rId8"/>
    <p:sldId id="284" r:id="rId9"/>
    <p:sldId id="320" r:id="rId10"/>
    <p:sldId id="292" r:id="rId11"/>
    <p:sldId id="286" r:id="rId12"/>
    <p:sldId id="295" r:id="rId13"/>
    <p:sldId id="287" r:id="rId14"/>
    <p:sldId id="290"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ill@st-barbaras.n-lanark.sch.uk" TargetMode="External"/><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literacyshedplus.com/en-gb/browse/free-resources/reading-comprehension-plus/reading-packs-ages-7-11" TargetMode="External"/><Relationship Id="rId1" Type="http://schemas.openxmlformats.org/officeDocument/2006/relationships/slideLayout" Target="../slideLayouts/slideLayout2.xml"/><Relationship Id="rId4" Type="http://schemas.openxmlformats.org/officeDocument/2006/relationships/hyperlink" Target="http://ipkitten.blogspot.co.uk/2013/01/ag-sharpstons-vg-wort-opinion-another.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utumnsunshineandgabrielleangel.wordpress.com/2012/02/12/quotes-about-kindness-by-gabby-2/"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6Morf7lTo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spelling-language-blackboard-chalk-998350/"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a:t>
            </a:r>
            <a:r>
              <a:rPr lang="en-GB"/>
              <a:t>Wednesday </a:t>
            </a:r>
            <a:r>
              <a:rPr lang="en-GB" dirty="0"/>
              <a:t>6</a:t>
            </a:r>
            <a:r>
              <a:rPr lang="en-GB" baseline="30000"/>
              <a:t>th</a:t>
            </a:r>
            <a:r>
              <a:rPr lang="en-GB"/>
              <a:t> </a:t>
            </a:r>
            <a:r>
              <a:rPr lang="en-GB" dirty="0"/>
              <a:t>May</a:t>
            </a:r>
          </a:p>
        </p:txBody>
      </p:sp>
      <p:sp>
        <p:nvSpPr>
          <p:cNvPr id="7" name="Content Placeholder 6"/>
          <p:cNvSpPr>
            <a:spLocks noGrp="1"/>
          </p:cNvSpPr>
          <p:nvPr>
            <p:ph idx="1"/>
          </p:nvPr>
        </p:nvSpPr>
        <p:spPr/>
        <p:txBody>
          <a:bodyPr>
            <a:normAutofit fontScale="85000" lnSpcReduction="20000"/>
          </a:bodyPr>
          <a:lstStyle/>
          <a:p>
            <a:pPr marL="0" indent="0">
              <a:buNone/>
            </a:pPr>
            <a:r>
              <a:rPr lang="en-GB" dirty="0"/>
              <a:t>Good morning boys and girls!</a:t>
            </a:r>
          </a:p>
          <a:p>
            <a:pPr marL="0" indent="0">
              <a:buNone/>
            </a:pPr>
            <a:r>
              <a:rPr lang="en-GB" dirty="0"/>
              <a:t>I hope you have enjoyed the tasks Mrs Grant has set you this week. </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endParaRPr lang="en-GB" dirty="0"/>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r>
              <a:rPr lang="en-GB" dirty="0">
                <a:solidFill>
                  <a:srgbClr val="FF0000"/>
                </a:solidFill>
              </a:rPr>
              <a:t> </a:t>
            </a:r>
            <a:r>
              <a:rPr lang="en-GB" dirty="0"/>
              <a:t>or </a:t>
            </a:r>
            <a:r>
              <a:rPr lang="en-GB" dirty="0">
                <a:solidFill>
                  <a:srgbClr val="FF0000"/>
                </a:solidFill>
                <a:hlinkClick r:id="rId3">
                  <a:extLst>
                    <a:ext uri="{A12FA001-AC4F-418D-AE19-62706E023703}">
                      <ahyp:hlinkClr xmlns:ahyp="http://schemas.microsoft.com/office/drawing/2018/hyperlinkcolor" val="tx"/>
                    </a:ext>
                  </a:extLst>
                </a:hlinkClick>
              </a:rPr>
              <a:t>AMcGill@st-barbaras.n-lanark.sch.uk</a:t>
            </a:r>
            <a:r>
              <a:rPr lang="en-GB" dirty="0">
                <a:solidFill>
                  <a:srgbClr val="FF0000"/>
                </a:solidFill>
              </a:rPr>
              <a:t> </a:t>
            </a:r>
          </a:p>
          <a:p>
            <a:pPr marL="0" indent="0">
              <a:buNone/>
            </a:pPr>
            <a:endParaRPr lang="en-GB" dirty="0"/>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Reading</a:t>
            </a:r>
          </a:p>
          <a:p>
            <a:pPr marL="0" indent="0">
              <a:buNone/>
            </a:pPr>
            <a:endParaRPr lang="en-GB" dirty="0"/>
          </a:p>
          <a:p>
            <a:pPr marL="0" indent="0">
              <a:buNone/>
            </a:pPr>
            <a:r>
              <a:rPr lang="en-GB" dirty="0"/>
              <a:t>Just like last week I would like you to use the activity pack to read a story of your choice and answer the questions that follow. (The answers are at the end so you can check your understanding). </a:t>
            </a:r>
          </a:p>
          <a:p>
            <a:pPr marL="0" indent="0">
              <a:buNone/>
            </a:pPr>
            <a:r>
              <a:rPr lang="en-GB" dirty="0"/>
              <a:t>If you have any problems downloading it I can send an email with it attached. </a:t>
            </a:r>
          </a:p>
          <a:p>
            <a:pPr marL="0" indent="0">
              <a:buNone/>
            </a:pPr>
            <a:r>
              <a:rPr lang="en-GB" dirty="0">
                <a:hlinkClick r:id="rId2"/>
              </a:rPr>
              <a:t>https://www.literacyshedplus.com/en-gb/browse/free-resources/reading-comprehension-plus/reading-packs-ages-7-11</a:t>
            </a: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descr="A cat sitting on a table&#10;&#10;Description automatically generated">
            <a:extLst>
              <a:ext uri="{FF2B5EF4-FFF2-40B4-BE49-F238E27FC236}">
                <a16:creationId xmlns:a16="http://schemas.microsoft.com/office/drawing/2014/main" id="{FC9BF5ED-68B5-4BBE-8BB2-D7BECB5A57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4720" y="870885"/>
            <a:ext cx="2146300" cy="1373632"/>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t>
            </a:r>
          </a:p>
        </p:txBody>
      </p:sp>
      <p:sp>
        <p:nvSpPr>
          <p:cNvPr id="3" name="Content Placeholder 2"/>
          <p:cNvSpPr>
            <a:spLocks noGrp="1"/>
          </p:cNvSpPr>
          <p:nvPr>
            <p:ph idx="1"/>
          </p:nvPr>
        </p:nvSpPr>
        <p:spPr/>
        <p:txBody>
          <a:bodyPr>
            <a:normAutofit/>
          </a:bodyPr>
          <a:lstStyle/>
          <a:p>
            <a:pPr marL="0" indent="0">
              <a:buNone/>
            </a:pPr>
            <a:r>
              <a:rPr lang="en-GB" dirty="0"/>
              <a:t>First Aid – Please see the </a:t>
            </a:r>
            <a:r>
              <a:rPr lang="en-GB" dirty="0" err="1"/>
              <a:t>powerpoint</a:t>
            </a:r>
            <a:r>
              <a:rPr lang="en-GB" dirty="0"/>
              <a:t> attached on the blog and complete the worksheet attached. </a:t>
            </a:r>
          </a:p>
          <a:p>
            <a:pPr marL="0" indent="0">
              <a:buNone/>
            </a:pPr>
            <a:r>
              <a:rPr lang="en-GB" dirty="0"/>
              <a:t>If you can’t access the worksheet you could copy it into your jotter as best you can and complete it there.  </a:t>
            </a:r>
          </a:p>
          <a:p>
            <a:pPr marL="0" indent="0">
              <a:buNone/>
            </a:pPr>
            <a:endParaRPr lang="en-GB" dirty="0">
              <a:sym typeface="Wingdings" panose="05000000000000000000" pitchFamily="2" charset="2"/>
            </a:endParaRPr>
          </a:p>
          <a:p>
            <a:pPr marL="0" indent="0">
              <a:buNone/>
            </a:pPr>
            <a:endParaRPr lang="en-GB" dirty="0">
              <a:sym typeface="Wingdings" panose="05000000000000000000" pitchFamily="2" charset="2"/>
            </a:endParaRPr>
          </a:p>
          <a:p>
            <a:pPr marL="0" indent="0">
              <a:buNone/>
            </a:pPr>
            <a:endParaRPr lang="en-GB" dirty="0"/>
          </a:p>
        </p:txBody>
      </p:sp>
      <p:pic>
        <p:nvPicPr>
          <p:cNvPr id="5" name="Picture 4" descr="A picture containing food&#10;&#10;Description automatically generated">
            <a:extLst>
              <a:ext uri="{FF2B5EF4-FFF2-40B4-BE49-F238E27FC236}">
                <a16:creationId xmlns:a16="http://schemas.microsoft.com/office/drawing/2014/main" id="{9EA108FC-0657-4F9C-B16A-1275ACECC6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35440" y="829218"/>
            <a:ext cx="1529080" cy="1529080"/>
          </a:xfrm>
          <a:prstGeom prst="rect">
            <a:avLst/>
          </a:prstGeom>
        </p:spPr>
      </p:pic>
    </p:spTree>
    <p:extLst>
      <p:ext uri="{BB962C8B-B14F-4D97-AF65-F5344CB8AC3E}">
        <p14:creationId xmlns:p14="http://schemas.microsoft.com/office/powerpoint/2010/main" val="285910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 Stay Active </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Please choose one of the below to complete today. </a:t>
            </a:r>
            <a:endParaRPr lang="en-GB" dirty="0">
              <a:sym typeface="Wingdings" panose="05000000000000000000" pitchFamily="2" charset="2"/>
            </a:endParaRPr>
          </a:p>
          <a:p>
            <a:r>
              <a:rPr lang="en-GB" dirty="0">
                <a:sym typeface="Wingdings" panose="05000000000000000000" pitchFamily="2" charset="2"/>
              </a:rPr>
              <a:t>Joe Wicks on YouTube. </a:t>
            </a:r>
          </a:p>
          <a:p>
            <a:r>
              <a:rPr lang="en-GB" dirty="0">
                <a:sym typeface="Wingdings" panose="05000000000000000000" pitchFamily="2" charset="2"/>
              </a:rPr>
              <a:t>Jumpstart </a:t>
            </a:r>
            <a:r>
              <a:rPr lang="en-GB" dirty="0" err="1">
                <a:sym typeface="Wingdings" panose="05000000000000000000" pitchFamily="2" charset="2"/>
              </a:rPr>
              <a:t>Johny</a:t>
            </a:r>
            <a:r>
              <a:rPr lang="en-GB" dirty="0">
                <a:sym typeface="Wingdings" panose="05000000000000000000" pitchFamily="2" charset="2"/>
              </a:rPr>
              <a:t> dance and workouts on </a:t>
            </a:r>
            <a:r>
              <a:rPr lang="en-GB" dirty="0" err="1">
                <a:sym typeface="Wingdings" panose="05000000000000000000" pitchFamily="2" charset="2"/>
              </a:rPr>
              <a:t>Youtube</a:t>
            </a:r>
            <a:r>
              <a:rPr lang="en-GB" dirty="0">
                <a:sym typeface="Wingdings" panose="05000000000000000000" pitchFamily="2" charset="2"/>
              </a:rPr>
              <a:t>. </a:t>
            </a:r>
          </a:p>
          <a:p>
            <a:r>
              <a:rPr lang="en-GB" dirty="0" err="1">
                <a:sym typeface="Wingdings" panose="05000000000000000000" pitchFamily="2" charset="2"/>
              </a:rPr>
              <a:t>Oti</a:t>
            </a:r>
            <a:r>
              <a:rPr lang="en-GB" dirty="0">
                <a:sym typeface="Wingdings" panose="05000000000000000000" pitchFamily="2" charset="2"/>
              </a:rPr>
              <a:t> </a:t>
            </a:r>
            <a:r>
              <a:rPr lang="en-GB" dirty="0" err="1">
                <a:sym typeface="Wingdings" panose="05000000000000000000" pitchFamily="2" charset="2"/>
              </a:rPr>
              <a:t>Mabuse</a:t>
            </a:r>
            <a:r>
              <a:rPr lang="en-GB" dirty="0">
                <a:sym typeface="Wingdings" panose="05000000000000000000" pitchFamily="2" charset="2"/>
              </a:rPr>
              <a:t> dance classes.</a:t>
            </a:r>
          </a:p>
          <a:p>
            <a:r>
              <a:rPr lang="en-GB" dirty="0">
                <a:sym typeface="Wingdings" panose="05000000000000000000" pitchFamily="2" charset="2"/>
              </a:rPr>
              <a:t>Make your own gym, set up fitness stations and complete the exercises of your choice (example – running on the spot, skipping, jumping etc.. )</a:t>
            </a:r>
          </a:p>
          <a:p>
            <a:r>
              <a:rPr lang="en-GB" dirty="0">
                <a:sym typeface="Wingdings" panose="05000000000000000000" pitchFamily="2" charset="2"/>
              </a:rPr>
              <a:t>Go a long walk and see how many different colours you can find in the environment. </a:t>
            </a:r>
          </a:p>
          <a:p>
            <a:pPr marL="0" indent="0">
              <a:buNone/>
            </a:pPr>
            <a:endParaRPr lang="en-GB" dirty="0"/>
          </a:p>
        </p:txBody>
      </p:sp>
    </p:spTree>
    <p:extLst>
      <p:ext uri="{BB962C8B-B14F-4D97-AF65-F5344CB8AC3E}">
        <p14:creationId xmlns:p14="http://schemas.microsoft.com/office/powerpoint/2010/main" val="288168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sz="2200" dirty="0"/>
              <a:t>Well done boys and girls you are now officially finished for today!  </a:t>
            </a:r>
          </a:p>
          <a:p>
            <a:pPr marL="0" indent="0">
              <a:buNone/>
            </a:pPr>
            <a:r>
              <a:rPr lang="en-GB" sz="2200" dirty="0"/>
              <a:t>Don’t worry if you didn’t manage to complete all the activities and well done if you did!</a:t>
            </a:r>
          </a:p>
          <a:p>
            <a:pPr marL="0" indent="0">
              <a:buNone/>
            </a:pPr>
            <a:r>
              <a:rPr lang="en-GB" sz="2200" dirty="0"/>
              <a:t>Have a good rest tonight and back to work tomorrow! </a:t>
            </a:r>
          </a:p>
          <a:p>
            <a:pPr marL="0" indent="0">
              <a:buNone/>
            </a:pPr>
            <a:endParaRPr lang="en-GB" sz="2200" dirty="0"/>
          </a:p>
          <a:p>
            <a:pPr marL="0" indent="0">
              <a:buNone/>
            </a:pPr>
            <a:r>
              <a:rPr lang="en-GB" sz="2200" dirty="0"/>
              <a:t> </a:t>
            </a:r>
          </a:p>
          <a:p>
            <a:pPr marL="0" indent="0">
              <a:buNone/>
            </a:pPr>
            <a:endParaRPr lang="en-GB" sz="2200" dirty="0"/>
          </a:p>
        </p:txBody>
      </p:sp>
      <p:pic>
        <p:nvPicPr>
          <p:cNvPr id="5" name="Picture 4" descr="A picture containing food&#10;&#10;Description automatically generated">
            <a:extLst>
              <a:ext uri="{FF2B5EF4-FFF2-40B4-BE49-F238E27FC236}">
                <a16:creationId xmlns:a16="http://schemas.microsoft.com/office/drawing/2014/main" id="{FA8185B7-BFC3-49C8-B3DF-69FCFEEC6844}"/>
              </a:ext>
            </a:extLst>
          </p:cNvPr>
          <p:cNvPicPr>
            <a:picLocks noChangeAspect="1"/>
          </p:cNvPicPr>
          <p:nvPr/>
        </p:nvPicPr>
        <p:blipFill rotWithShape="1">
          <a:blip r:embed="rId3"/>
          <a:srcRect l="3958" r="6" b="6"/>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662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a:t>
            </a:r>
          </a:p>
          <a:p>
            <a:pPr marL="0" indent="0">
              <a:buNone/>
            </a:pPr>
            <a:r>
              <a:rPr lang="en-GB" dirty="0"/>
              <a:t>Numeracy – Number Talks (Chilli Challenge), </a:t>
            </a:r>
            <a:r>
              <a:rPr lang="en-GB" dirty="0" err="1"/>
              <a:t>Sumdog</a:t>
            </a:r>
            <a:r>
              <a:rPr lang="en-GB" dirty="0"/>
              <a:t> Challenge </a:t>
            </a:r>
          </a:p>
          <a:p>
            <a:pPr marL="0" indent="0">
              <a:buNone/>
            </a:pPr>
            <a:r>
              <a:rPr lang="en-GB" dirty="0"/>
              <a:t>Literacy – Spelling, &amp; Reading</a:t>
            </a:r>
          </a:p>
          <a:p>
            <a:pPr marL="0" indent="0">
              <a:buNone/>
            </a:pPr>
            <a:r>
              <a:rPr lang="en-GB" dirty="0"/>
              <a:t>Health – First Aid &amp;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4 below:</a:t>
            </a:r>
          </a:p>
          <a:p>
            <a:pPr marL="0" indent="0">
              <a:buNone/>
            </a:pPr>
            <a:r>
              <a:rPr lang="en-GB" dirty="0">
                <a:hlinkClick r:id="rId2"/>
              </a:rPr>
              <a:t>https://www.youtube.com/watch?v=j6Morf7lTok</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Try to do 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115036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18+7</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330+26</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1201+2662</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18+7</a:t>
            </a:r>
          </a:p>
        </p:txBody>
      </p:sp>
      <p:sp>
        <p:nvSpPr>
          <p:cNvPr id="7175" name="TextBox 11"/>
          <p:cNvSpPr txBox="1">
            <a:spLocks noChangeArrowheads="1"/>
          </p:cNvSpPr>
          <p:nvPr/>
        </p:nvSpPr>
        <p:spPr bwMode="auto">
          <a:xfrm>
            <a:off x="5375880" y="2339220"/>
            <a:ext cx="1266219"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330+26</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1201+2662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25</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356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17129" y="3427935"/>
            <a:ext cx="148630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3863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Numeracy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Place Value – </a:t>
            </a:r>
            <a:r>
              <a:rPr lang="en-GB" dirty="0" err="1"/>
              <a:t>Sumdog</a:t>
            </a:r>
            <a:r>
              <a:rPr lang="en-GB" dirty="0"/>
              <a:t> Challenge </a:t>
            </a:r>
          </a:p>
          <a:p>
            <a:pPr marL="0" indent="0">
              <a:buNone/>
            </a:pPr>
            <a:endParaRPr lang="en-GB" dirty="0"/>
          </a:p>
          <a:p>
            <a:pPr marL="0" indent="0">
              <a:buNone/>
            </a:pPr>
            <a:r>
              <a:rPr lang="en-GB" dirty="0"/>
              <a:t>Please log into </a:t>
            </a:r>
            <a:r>
              <a:rPr lang="en-GB" dirty="0" err="1"/>
              <a:t>Sumdog</a:t>
            </a:r>
            <a:r>
              <a:rPr lang="en-GB" dirty="0"/>
              <a:t> and complete the challenges set for you. The challenges will run between now and Thursday at 3pm. </a:t>
            </a:r>
          </a:p>
          <a:p>
            <a:pPr marL="0" indent="0">
              <a:buNone/>
            </a:pPr>
            <a:r>
              <a:rPr lang="en-GB" dirty="0"/>
              <a:t>I will login each day to check how you are getting on and can set more if you get these finished. </a:t>
            </a:r>
          </a:p>
          <a:p>
            <a:pPr marL="0" indent="0">
              <a:buNone/>
            </a:pPr>
            <a:r>
              <a:rPr lang="en-GB" dirty="0"/>
              <a:t>If you can’t remember your login details please send me an email and I can get them for you.</a:t>
            </a:r>
          </a:p>
          <a:p>
            <a:pPr marL="0" indent="0">
              <a:buNone/>
            </a:pPr>
            <a:endParaRPr lang="en-GB" dirty="0"/>
          </a:p>
          <a:p>
            <a:pPr marL="0" indent="0">
              <a:buNone/>
            </a:pPr>
            <a:endParaRPr lang="en-GB" dirty="0"/>
          </a:p>
          <a:p>
            <a:pPr marL="0" indent="0">
              <a:buNone/>
            </a:pPr>
            <a:endParaRPr lang="en-GB" dirty="0"/>
          </a:p>
        </p:txBody>
      </p:sp>
      <p:pic>
        <p:nvPicPr>
          <p:cNvPr id="3" name="Picture 2" descr="A close up of a sign&#10;&#10;Description automatically generated">
            <a:extLst>
              <a:ext uri="{FF2B5EF4-FFF2-40B4-BE49-F238E27FC236}">
                <a16:creationId xmlns:a16="http://schemas.microsoft.com/office/drawing/2014/main" id="{AB0C7056-5CDA-4700-96F1-A53F7B47248B}"/>
              </a:ext>
            </a:extLst>
          </p:cNvPr>
          <p:cNvPicPr>
            <a:picLocks noChangeAspect="1"/>
          </p:cNvPicPr>
          <p:nvPr/>
        </p:nvPicPr>
        <p:blipFill>
          <a:blip r:embed="rId2"/>
          <a:stretch>
            <a:fillRect/>
          </a:stretch>
        </p:blipFill>
        <p:spPr>
          <a:xfrm>
            <a:off x="8546147" y="827088"/>
            <a:ext cx="2738823" cy="1469072"/>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a:t>Literacy</a:t>
            </a:r>
            <a:endParaRPr lang="en-GB" dirty="0"/>
          </a:p>
        </p:txBody>
      </p:sp>
      <p:sp>
        <p:nvSpPr>
          <p:cNvPr id="5" name="Content Placeholder 4"/>
          <p:cNvSpPr>
            <a:spLocks noGrp="1"/>
          </p:cNvSpPr>
          <p:nvPr>
            <p:ph idx="1"/>
          </p:nvPr>
        </p:nvSpPr>
        <p:spPr>
          <a:xfrm>
            <a:off x="1295401" y="1907177"/>
            <a:ext cx="9601196" cy="3968691"/>
          </a:xfrm>
        </p:spPr>
        <p:txBody>
          <a:bodyPr>
            <a:normAutofit lnSpcReduction="10000"/>
          </a:bodyPr>
          <a:lstStyle/>
          <a:p>
            <a:pPr marL="0" indent="0">
              <a:buNone/>
            </a:pPr>
            <a:r>
              <a:rPr lang="en-GB" dirty="0"/>
              <a:t>Please find your spelling words below for each group:</a:t>
            </a:r>
          </a:p>
          <a:p>
            <a:pPr marL="0" indent="0">
              <a:buNone/>
            </a:pPr>
            <a:r>
              <a:rPr lang="en-GB" sz="2000" dirty="0">
                <a:solidFill>
                  <a:srgbClr val="FF0000"/>
                </a:solidFill>
              </a:rPr>
              <a:t>Red group &amp; </a:t>
            </a:r>
            <a:r>
              <a:rPr lang="en-GB" sz="2000" dirty="0">
                <a:solidFill>
                  <a:srgbClr val="00B050"/>
                </a:solidFill>
              </a:rPr>
              <a:t>green group - </a:t>
            </a:r>
            <a:endParaRPr lang="en-GB" sz="2000" dirty="0"/>
          </a:p>
          <a:p>
            <a:pPr marL="0" indent="0">
              <a:buNone/>
            </a:pPr>
            <a:r>
              <a:rPr lang="en-GB" sz="2000" dirty="0"/>
              <a:t>flasks			classes			disasters			spots			tray		</a:t>
            </a:r>
          </a:p>
          <a:p>
            <a:pPr marL="0" indent="0">
              <a:buNone/>
            </a:pPr>
            <a:r>
              <a:rPr lang="en-GB" sz="2000" dirty="0"/>
              <a:t>churches 		hobbies		        flies				flashes			lorries</a:t>
            </a:r>
          </a:p>
          <a:p>
            <a:pPr marL="0" indent="0">
              <a:buNone/>
            </a:pPr>
            <a:r>
              <a:rPr lang="en-GB" sz="2000" dirty="0"/>
              <a:t>babies			days</a:t>
            </a:r>
          </a:p>
          <a:p>
            <a:pPr marL="0" indent="0">
              <a:buNone/>
            </a:pPr>
            <a:r>
              <a:rPr lang="en-GB" sz="2000" dirty="0"/>
              <a:t>Spelling words for the </a:t>
            </a:r>
            <a:r>
              <a:rPr lang="en-GB" sz="2000" dirty="0">
                <a:solidFill>
                  <a:srgbClr val="7030A0"/>
                </a:solidFill>
              </a:rPr>
              <a:t>purple group </a:t>
            </a:r>
            <a:r>
              <a:rPr lang="en-GB" sz="2000" dirty="0"/>
              <a:t>are:	</a:t>
            </a:r>
            <a:r>
              <a:rPr lang="en-GB" sz="2000" dirty="0">
                <a:solidFill>
                  <a:srgbClr val="7030A0"/>
                </a:solidFill>
              </a:rPr>
              <a:t>bill, hill, mill, will, bell, fell, tell, sell</a:t>
            </a:r>
          </a:p>
          <a:p>
            <a:pPr marL="0" indent="0">
              <a:buNone/>
            </a:pPr>
            <a:r>
              <a:rPr lang="en-GB" dirty="0"/>
              <a:t>It is a lovely day – get outside if you can! Use anything you have </a:t>
            </a:r>
            <a:r>
              <a:rPr lang="en-GB"/>
              <a:t>to practise </a:t>
            </a:r>
            <a:r>
              <a:rPr lang="en-GB" dirty="0"/>
              <a:t>writing your words.  Use chalk, a water bottle/ water gun or washing up liquid bottle and try writing the words outside somewhere! </a:t>
            </a:r>
          </a:p>
          <a:p>
            <a:pPr marL="0" indent="0">
              <a:buNone/>
            </a:pPr>
            <a:endParaRPr lang="en-GB" dirty="0"/>
          </a:p>
          <a:p>
            <a:pPr marL="0" indent="0">
              <a:buNone/>
            </a:pPr>
            <a:endParaRPr lang="en-GB" dirty="0"/>
          </a:p>
        </p:txBody>
      </p:sp>
      <p:pic>
        <p:nvPicPr>
          <p:cNvPr id="6" name="Picture 5" descr="A black sign with white text&#10;&#10;Description automatically generated">
            <a:extLst>
              <a:ext uri="{FF2B5EF4-FFF2-40B4-BE49-F238E27FC236}">
                <a16:creationId xmlns:a16="http://schemas.microsoft.com/office/drawing/2014/main" id="{6997F45D-CF6D-4804-8227-10A4540EEC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84640" y="779145"/>
            <a:ext cx="2042160" cy="1442276"/>
          </a:xfrm>
          <a:prstGeom prst="rect">
            <a:avLst/>
          </a:prstGeom>
        </p:spPr>
      </p:pic>
    </p:spTree>
    <p:extLst>
      <p:ext uri="{BB962C8B-B14F-4D97-AF65-F5344CB8AC3E}">
        <p14:creationId xmlns:p14="http://schemas.microsoft.com/office/powerpoint/2010/main" val="145780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350</TotalTime>
  <Words>771</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P5/4 – Wednesday 6th May</vt:lpstr>
      <vt:lpstr>Timetable for today </vt:lpstr>
      <vt:lpstr>Morning Prayer</vt:lpstr>
      <vt:lpstr>Diocese of Motherwell</vt:lpstr>
      <vt:lpstr>Numeracy</vt:lpstr>
      <vt:lpstr>Number Talks </vt:lpstr>
      <vt:lpstr>Number Talks - Answers </vt:lpstr>
      <vt:lpstr>Numeracy</vt:lpstr>
      <vt:lpstr>Literacy</vt:lpstr>
      <vt:lpstr>Literacy</vt:lpstr>
      <vt:lpstr>Health </vt:lpstr>
      <vt:lpstr>Health – Stay Active </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Monday 20th April</dc:title>
  <dc:creator>Mrs Grant</dc:creator>
  <cp:lastModifiedBy>Brian McGill</cp:lastModifiedBy>
  <cp:revision>79</cp:revision>
  <dcterms:created xsi:type="dcterms:W3CDTF">2020-04-01T13:42:49Z</dcterms:created>
  <dcterms:modified xsi:type="dcterms:W3CDTF">2020-05-06T08:14:09Z</dcterms:modified>
</cp:coreProperties>
</file>