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sldIdLst>
    <p:sldId id="256" r:id="rId4"/>
    <p:sldId id="257" r:id="rId5"/>
    <p:sldId id="279" r:id="rId6"/>
    <p:sldId id="285" r:id="rId7"/>
    <p:sldId id="286" r:id="rId8"/>
    <p:sldId id="280" r:id="rId9"/>
    <p:sldId id="281" r:id="rId10"/>
    <p:sldId id="282" r:id="rId11"/>
    <p:sldId id="283" r:id="rId12"/>
    <p:sldId id="284" r:id="rId13"/>
    <p:sldId id="287" r:id="rId14"/>
    <p:sldId id="260" r:id="rId15"/>
    <p:sldId id="259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0" r:id="rId33"/>
    <p:sldId id="28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0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01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255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5A79686-EFA3-416B-AD41-0D6779624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39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586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749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089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426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01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36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3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291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354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775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403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8557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7910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671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6778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620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985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15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1515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4831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9924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0000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4994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80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0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8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83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81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21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9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61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83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89C4E-98EC-436A-8EA7-347C79BA0BB9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CEEC0E5-2464-437A-9521-DA1E3CA4989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99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Numeracy Task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Place Value</a:t>
            </a:r>
          </a:p>
          <a:p>
            <a:r>
              <a:rPr lang="en-GB" dirty="0" smtClean="0"/>
              <a:t>Please move to ‘Slideshow Mode’ for this task. 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59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51001" y="80964"/>
            <a:ext cx="8888413" cy="6696075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ay this number out loud:</a:t>
            </a:r>
          </a:p>
          <a:p>
            <a:pPr algn="ctr"/>
            <a:endParaRPr lang="en-GB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2 000 000</a:t>
            </a:r>
            <a:endParaRPr lang="en-US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Two million</a:t>
            </a:r>
            <a:endParaRPr lang="en-US" altLang="en-US" sz="36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0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863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Now please look at the following numbers and </a:t>
            </a:r>
            <a:r>
              <a:rPr lang="en-GB" b="1" dirty="0" smtClean="0">
                <a:latin typeface="Comic Sans MS" panose="030F0702030302020204" pitchFamily="66" charset="0"/>
              </a:rPr>
              <a:t>say</a:t>
            </a:r>
            <a:r>
              <a:rPr lang="en-GB" dirty="0" smtClean="0">
                <a:latin typeface="Comic Sans MS" panose="030F0702030302020204" pitchFamily="66" charset="0"/>
              </a:rPr>
              <a:t> the value of the digit indicated in each.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3857" y="2325188"/>
            <a:ext cx="816428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For example:</a:t>
            </a:r>
          </a:p>
          <a:p>
            <a:pPr algn="ctr"/>
            <a:r>
              <a:rPr lang="en-GB" sz="4800" dirty="0" smtClean="0"/>
              <a:t>936</a:t>
            </a:r>
          </a:p>
          <a:p>
            <a:pPr algn="ctr"/>
            <a:endParaRPr lang="en-GB" sz="4800" dirty="0" smtClean="0"/>
          </a:p>
          <a:p>
            <a:pPr algn="ctr"/>
            <a:endParaRPr lang="en-GB" sz="4800" dirty="0"/>
          </a:p>
          <a:p>
            <a:pPr algn="ctr"/>
            <a:r>
              <a:rPr lang="en-GB" sz="4800" dirty="0" smtClean="0"/>
              <a:t>900</a:t>
            </a:r>
            <a:endParaRPr lang="en-GB" sz="4800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Up Arrow 3"/>
          <p:cNvSpPr/>
          <p:nvPr/>
        </p:nvSpPr>
        <p:spPr>
          <a:xfrm>
            <a:off x="5690889" y="3958046"/>
            <a:ext cx="213523" cy="43107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51001" y="80964"/>
            <a:ext cx="8888413" cy="6696075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8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354</a:t>
            </a:r>
            <a:endParaRPr lang="en-US" altLang="en-US" sz="18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>
                <a:solidFill>
                  <a:srgbClr val="FF3300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00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3917270" y="2929733"/>
            <a:ext cx="1504950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73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8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2698</a:t>
            </a:r>
            <a:endParaRPr lang="en-US" altLang="en-US" sz="18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000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3198813" y="3014664"/>
            <a:ext cx="1504950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1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8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5092</a:t>
            </a:r>
            <a:endParaRPr lang="en-US" altLang="en-US" sz="18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>
                <a:solidFill>
                  <a:srgbClr val="FF3300"/>
                </a:solidFill>
                <a:latin typeface="Comic Sans MS" panose="030F0702030302020204" pitchFamily="66" charset="0"/>
              </a:rPr>
              <a:t>9</a:t>
            </a:r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5926548" y="2974183"/>
            <a:ext cx="1504950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5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11 749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11 000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3801291" y="2082612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08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22 630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2000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4558937" y="2082612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88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36 541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1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7262949" y="2083595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8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908 504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900 000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3409406" y="2249490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72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23 569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500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5799909" y="2049463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30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1" y="2263777"/>
            <a:ext cx="8882742" cy="44413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5840" y="509451"/>
            <a:ext cx="104110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Place Value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Today we are going </a:t>
            </a:r>
            <a:r>
              <a:rPr lang="en-GB" b="1" dirty="0" smtClean="0">
                <a:latin typeface="Comic Sans MS" panose="030F0702030302020204" pitchFamily="66" charset="0"/>
              </a:rPr>
              <a:t>to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b="1" dirty="0" smtClean="0">
                <a:latin typeface="Comic Sans MS" panose="030F0702030302020204" pitchFamily="66" charset="0"/>
              </a:rPr>
              <a:t>explore </a:t>
            </a:r>
            <a:r>
              <a:rPr lang="en-GB" dirty="0" smtClean="0">
                <a:latin typeface="Comic Sans MS" panose="030F0702030302020204" pitchFamily="66" charset="0"/>
              </a:rPr>
              <a:t>recognizing numbers up to one million or 1 000 000.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Use the grid below as a reminder before you begin.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In the following slides, look at the number and identify the number and later the </a:t>
            </a:r>
            <a:r>
              <a:rPr lang="en-GB" b="1" dirty="0" smtClean="0">
                <a:latin typeface="Comic Sans MS" panose="030F0702030302020204" pitchFamily="66" charset="0"/>
              </a:rPr>
              <a:t>value </a:t>
            </a:r>
            <a:r>
              <a:rPr lang="en-GB" dirty="0" smtClean="0">
                <a:latin typeface="Comic Sans MS" panose="030F0702030302020204" pitchFamily="66" charset="0"/>
              </a:rPr>
              <a:t>of each digit.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Remember to use ‘slide show’ as the answers follow each question!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0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68 213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8000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4624252" y="2083595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31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123 506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20 000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4258492" y="2049463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52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99 999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90 000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3762104" y="2115761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70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2057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5159830" y="2082612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71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63 205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200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5812972" y="2115761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34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89 346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80 000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3762104" y="2115761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75 207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7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7171510" y="2177673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27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319 548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300 000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3474721" y="2115761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8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201 569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1 000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4867322" y="2115761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0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852 369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800 000</a:t>
            </a:r>
            <a:endParaRPr lang="en-US" altLang="en-US" sz="12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3474721" y="2115761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3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51001" y="80964"/>
            <a:ext cx="8888413" cy="6696075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ay this number out loud:</a:t>
            </a:r>
          </a:p>
          <a:p>
            <a:pPr algn="ctr"/>
            <a:endParaRPr lang="en-GB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321</a:t>
            </a:r>
            <a:endParaRPr lang="en-US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Three hundred and twenty-one</a:t>
            </a:r>
            <a:endParaRPr lang="en-US" altLang="en-US" sz="36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17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37940" y="263525"/>
            <a:ext cx="8577216" cy="6330950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1 000 000</a:t>
            </a:r>
            <a:endParaRPr lang="en-US" altLang="en-US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96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1 000 000</a:t>
            </a:r>
            <a:endParaRPr lang="en-US" altLang="en-US" sz="96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2805113" y="2115761"/>
            <a:ext cx="1059226" cy="1379537"/>
          </a:xfrm>
          <a:prstGeom prst="upArrow">
            <a:avLst>
              <a:gd name="adj1" fmla="val 55065"/>
              <a:gd name="adj2" fmla="val 57306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15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33" y="378823"/>
            <a:ext cx="11842569" cy="64791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4491" y="3244334"/>
            <a:ext cx="11263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We’ll have more fun with numbers tomorrow</a:t>
            </a:r>
            <a:r>
              <a:rPr lang="en-GB" dirty="0">
                <a:latin typeface="Comic Sans MS" panose="030F0702030302020204" pitchFamily="66" charset="0"/>
              </a:rPr>
              <a:t>!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0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51001" y="80964"/>
            <a:ext cx="8888413" cy="6696075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ay this number out loud:</a:t>
            </a:r>
          </a:p>
          <a:p>
            <a:pPr algn="ctr"/>
            <a:endParaRPr lang="en-GB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807</a:t>
            </a:r>
            <a:endParaRPr lang="en-US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Eight hundred and seven</a:t>
            </a:r>
            <a:endParaRPr lang="en-US" altLang="en-US" sz="36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6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51001" y="80964"/>
            <a:ext cx="8888413" cy="6696075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ay this number out loud:</a:t>
            </a:r>
          </a:p>
          <a:p>
            <a:pPr algn="ctr"/>
            <a:endParaRPr lang="en-GB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6713</a:t>
            </a:r>
            <a:endParaRPr lang="en-US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Six thousand, seven hundred and thirteen</a:t>
            </a:r>
            <a:endParaRPr lang="en-US" altLang="en-US" sz="36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82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51001" y="80964"/>
            <a:ext cx="8888413" cy="6696075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ay this number out loud:</a:t>
            </a:r>
          </a:p>
          <a:p>
            <a:pPr algn="ctr"/>
            <a:endParaRPr lang="en-GB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4 692</a:t>
            </a:r>
            <a:endParaRPr lang="en-US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Four thousand, six hundred and ninety-two</a:t>
            </a:r>
            <a:endParaRPr lang="en-US" altLang="en-US" sz="36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62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51001" y="80964"/>
            <a:ext cx="8888413" cy="6696075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ay this number out loud:</a:t>
            </a:r>
          </a:p>
          <a:p>
            <a:pPr algn="ctr"/>
            <a:endParaRPr lang="en-GB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53 861</a:t>
            </a:r>
            <a:endParaRPr lang="en-US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Fifty-three thousand, eight hundred and sixty-one</a:t>
            </a:r>
            <a:endParaRPr lang="en-US" altLang="en-US" sz="36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42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51001" y="80964"/>
            <a:ext cx="8888413" cy="6696075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ay this number out loud:</a:t>
            </a:r>
          </a:p>
          <a:p>
            <a:pPr algn="ctr"/>
            <a:endParaRPr lang="en-GB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742 903</a:t>
            </a:r>
            <a:endParaRPr lang="en-US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Seven hundred and forty-two thousand, nine hundred and three</a:t>
            </a:r>
            <a:endParaRPr lang="en-US" altLang="en-US" sz="36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02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651001" y="80964"/>
            <a:ext cx="8888413" cy="6696075"/>
          </a:xfrm>
          <a:prstGeom prst="roundRect">
            <a:avLst>
              <a:gd name="adj" fmla="val 5120"/>
            </a:avLst>
          </a:prstGeom>
          <a:gradFill rotWithShape="1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2700000" scaled="1"/>
          </a:gra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132013" y="3429000"/>
            <a:ext cx="7899400" cy="287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516188" y="608013"/>
            <a:ext cx="7131050" cy="3975100"/>
          </a:xfrm>
          <a:prstGeom prst="roundRect">
            <a:avLst>
              <a:gd name="adj" fmla="val 14259"/>
            </a:avLst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805113" y="546101"/>
            <a:ext cx="6553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ay this number out loud:</a:t>
            </a:r>
          </a:p>
          <a:p>
            <a:pPr algn="ctr"/>
            <a:endParaRPr lang="en-GB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altLang="en-US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931 814</a:t>
            </a:r>
            <a:endParaRPr lang="en-US" alt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12989" y="4491039"/>
            <a:ext cx="753903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Nine hundred and thirty-one thousand, eight hundred and fourteen</a:t>
            </a:r>
            <a:endParaRPr lang="en-US" altLang="en-US" sz="36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0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1_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316</Words>
  <Application>Microsoft Office PowerPoint</Application>
  <PresentationFormat>Widescreen</PresentationFormat>
  <Paragraphs>85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Comic Sans MS</vt:lpstr>
      <vt:lpstr>Gill Sans MT</vt:lpstr>
      <vt:lpstr>Office Theme</vt:lpstr>
      <vt:lpstr>Gallery</vt:lpstr>
      <vt:lpstr>1_Gallery</vt:lpstr>
      <vt:lpstr>Numeracy Task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please look at the following numbers and say the value of the digit indicated in each.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 Task</dc:title>
  <dc:creator>Administrator</dc:creator>
  <cp:lastModifiedBy>Administrator</cp:lastModifiedBy>
  <cp:revision>8</cp:revision>
  <dcterms:created xsi:type="dcterms:W3CDTF">2020-05-03T10:21:13Z</dcterms:created>
  <dcterms:modified xsi:type="dcterms:W3CDTF">2020-05-03T11:09:25Z</dcterms:modified>
</cp:coreProperties>
</file>