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302" r:id="rId3"/>
    <p:sldId id="289" r:id="rId4"/>
    <p:sldId id="320" r:id="rId5"/>
    <p:sldId id="318" r:id="rId6"/>
    <p:sldId id="312" r:id="rId7"/>
    <p:sldId id="317" r:id="rId8"/>
    <p:sldId id="314" r:id="rId9"/>
    <p:sldId id="316" r:id="rId10"/>
    <p:sldId id="315" r:id="rId11"/>
    <p:sldId id="258" r:id="rId12"/>
    <p:sldId id="304" r:id="rId13"/>
    <p:sldId id="303" r:id="rId14"/>
    <p:sldId id="284" r:id="rId15"/>
    <p:sldId id="305" r:id="rId16"/>
    <p:sldId id="310" r:id="rId17"/>
    <p:sldId id="311" r:id="rId18"/>
    <p:sldId id="293" r:id="rId19"/>
    <p:sldId id="300" r:id="rId20"/>
    <p:sldId id="299" r:id="rId21"/>
    <p:sldId id="287" r:id="rId22"/>
    <p:sldId id="286" r:id="rId23"/>
    <p:sldId id="298" r:id="rId24"/>
    <p:sldId id="308" r:id="rId25"/>
    <p:sldId id="290"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hyperlink" Target="mailto:AMcGill@st-barbaras.n-lanark.sch.uk" TargetMode="External"/><Relationship Id="rId1" Type="http://schemas.openxmlformats.org/officeDocument/2006/relationships/hyperlink" Target="mailto:gw14waughmanda@glow.sch.uk" TargetMode="Externa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mailto:AMcGill@st-barbaras.n-lanark.sch.uk"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hyperlink" Target="mailto:gw14waughmanda@glow.sch.uk" TargetMode="External"/><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C8F9C-5909-4D4C-AD33-BA2244D175D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A85D10-804D-4E26-8D10-0832DAEED678}">
      <dgm:prSet/>
      <dgm:spPr/>
      <dgm:t>
        <a:bodyPr/>
        <a:lstStyle/>
        <a:p>
          <a:pPr>
            <a:lnSpc>
              <a:spcPct val="100000"/>
            </a:lnSpc>
          </a:pPr>
          <a:r>
            <a:rPr lang="en-GB"/>
            <a:t>Good morning boys and girls!</a:t>
          </a:r>
          <a:endParaRPr lang="en-US"/>
        </a:p>
      </dgm:t>
    </dgm:pt>
    <dgm:pt modelId="{5D676D35-C9F9-483B-9C6E-9E6860BA7671}" type="parTrans" cxnId="{C0C79575-8D15-4372-A8BB-A63F9E098768}">
      <dgm:prSet/>
      <dgm:spPr/>
      <dgm:t>
        <a:bodyPr/>
        <a:lstStyle/>
        <a:p>
          <a:endParaRPr lang="en-US"/>
        </a:p>
      </dgm:t>
    </dgm:pt>
    <dgm:pt modelId="{2B45FF86-E4F2-4A0A-A818-71F0F8D79983}" type="sibTrans" cxnId="{C0C79575-8D15-4372-A8BB-A63F9E098768}">
      <dgm:prSet/>
      <dgm:spPr/>
      <dgm:t>
        <a:bodyPr/>
        <a:lstStyle/>
        <a:p>
          <a:endParaRPr lang="en-US"/>
        </a:p>
      </dgm:t>
    </dgm:pt>
    <dgm:pt modelId="{B8E782CD-9759-4B3F-B3BC-6313AE371784}">
      <dgm:prSet/>
      <dgm:spPr/>
      <dgm:t>
        <a:bodyPr/>
        <a:lstStyle/>
        <a:p>
          <a:pPr>
            <a:lnSpc>
              <a:spcPct val="100000"/>
            </a:lnSpc>
          </a:pPr>
          <a:r>
            <a:rPr lang="en-GB"/>
            <a:t>Remember to take breaks and get outside when you can.</a:t>
          </a:r>
          <a:endParaRPr lang="en-US" dirty="0"/>
        </a:p>
      </dgm:t>
    </dgm:pt>
    <dgm:pt modelId="{715F55FA-E6A4-4967-B3CA-EB45AA7F4D94}" type="parTrans" cxnId="{78E42821-7BC3-4F37-B74A-E6CA8CC8B5C7}">
      <dgm:prSet/>
      <dgm:spPr/>
      <dgm:t>
        <a:bodyPr/>
        <a:lstStyle/>
        <a:p>
          <a:endParaRPr lang="en-US"/>
        </a:p>
      </dgm:t>
    </dgm:pt>
    <dgm:pt modelId="{169BB393-7055-46B8-B4E6-5352DA4480BF}" type="sibTrans" cxnId="{78E42821-7BC3-4F37-B74A-E6CA8CC8B5C7}">
      <dgm:prSet/>
      <dgm:spPr/>
      <dgm:t>
        <a:bodyPr/>
        <a:lstStyle/>
        <a:p>
          <a:endParaRPr lang="en-US"/>
        </a:p>
      </dgm:t>
    </dgm:pt>
    <dgm:pt modelId="{46D88B22-FF69-4948-99D8-761DE815E875}">
      <dgm:prSet/>
      <dgm:spPr/>
      <dgm:t>
        <a:bodyPr/>
        <a:lstStyle/>
        <a:p>
          <a:pPr>
            <a:lnSpc>
              <a:spcPct val="100000"/>
            </a:lnSpc>
          </a:pPr>
          <a:r>
            <a:rPr lang="en-GB"/>
            <a:t>Please try to complete the activities for today but if you can’t </a:t>
          </a:r>
          <a:r>
            <a:rPr lang="en-GB" u="sng"/>
            <a:t>please do not worry. </a:t>
          </a:r>
          <a:r>
            <a:rPr lang="en-GB"/>
            <a:t>You can adapt them to suit you and your family in any way you can. </a:t>
          </a:r>
          <a:endParaRPr lang="en-US"/>
        </a:p>
      </dgm:t>
    </dgm:pt>
    <dgm:pt modelId="{A5C0BD97-9390-4579-94E5-34767D333844}" type="parTrans" cxnId="{12DEA1BF-ABCB-407A-ABE6-C9E345D28CD8}">
      <dgm:prSet/>
      <dgm:spPr/>
      <dgm:t>
        <a:bodyPr/>
        <a:lstStyle/>
        <a:p>
          <a:endParaRPr lang="en-US"/>
        </a:p>
      </dgm:t>
    </dgm:pt>
    <dgm:pt modelId="{051B7445-B2A3-455F-B9E2-660E2007DBC8}" type="sibTrans" cxnId="{12DEA1BF-ABCB-407A-ABE6-C9E345D28CD8}">
      <dgm:prSet/>
      <dgm:spPr/>
      <dgm:t>
        <a:bodyPr/>
        <a:lstStyle/>
        <a:p>
          <a:endParaRPr lang="en-US"/>
        </a:p>
      </dgm:t>
    </dgm:pt>
    <dgm:pt modelId="{8D28F199-374C-4865-917E-D9BAAC42E216}">
      <dgm:prSet/>
      <dgm:spPr/>
      <dgm:t>
        <a:bodyPr/>
        <a:lstStyle/>
        <a:p>
          <a:pPr>
            <a:lnSpc>
              <a:spcPct val="100000"/>
            </a:lnSpc>
          </a:pPr>
          <a:r>
            <a:rPr lang="en-GB"/>
            <a:t>If you need anything please email me anytime. </a:t>
          </a:r>
          <a:endParaRPr lang="en-US" dirty="0"/>
        </a:p>
      </dgm:t>
    </dgm:pt>
    <dgm:pt modelId="{8F29EB5E-DD46-4BD3-82F6-5725868DAA42}" type="parTrans" cxnId="{06FB41DB-90BF-43CB-B0D5-CDAA6959F9ED}">
      <dgm:prSet/>
      <dgm:spPr/>
      <dgm:t>
        <a:bodyPr/>
        <a:lstStyle/>
        <a:p>
          <a:endParaRPr lang="en-US"/>
        </a:p>
      </dgm:t>
    </dgm:pt>
    <dgm:pt modelId="{2203D8B6-3513-4BB7-A7A7-3E274D646243}" type="sibTrans" cxnId="{06FB41DB-90BF-43CB-B0D5-CDAA6959F9ED}">
      <dgm:prSet/>
      <dgm:spPr/>
      <dgm:t>
        <a:bodyPr/>
        <a:lstStyle/>
        <a:p>
          <a:endParaRPr lang="en-US"/>
        </a:p>
      </dgm:t>
    </dgm:pt>
    <dgm:pt modelId="{1F23A40B-2116-4FE0-AAA8-DBD45771CBDF}">
      <dgm:prSet/>
      <dgm:spPr/>
      <dgm:t>
        <a:bodyPr/>
        <a:lstStyle/>
        <a:p>
          <a:pPr>
            <a:lnSpc>
              <a:spcPct val="100000"/>
            </a:lnSpc>
          </a:pPr>
          <a:r>
            <a:rPr lang="en-GB">
              <a:hlinkClick xmlns:r="http://schemas.openxmlformats.org/officeDocument/2006/relationships" r:id="rId1"/>
            </a:rPr>
            <a:t>gw14waughmanda@glow.sch.uk</a:t>
          </a:r>
          <a:r>
            <a:rPr lang="en-GB"/>
            <a:t> or </a:t>
          </a:r>
          <a:r>
            <a:rPr lang="en-GB">
              <a:hlinkClick xmlns:r="http://schemas.openxmlformats.org/officeDocument/2006/relationships" r:id="rId2"/>
            </a:rPr>
            <a:t>AMcGill@st-barbaras.n-lanark.sch.uk</a:t>
          </a:r>
          <a:r>
            <a:rPr lang="en-GB"/>
            <a:t> </a:t>
          </a:r>
          <a:endParaRPr lang="en-US" dirty="0"/>
        </a:p>
      </dgm:t>
    </dgm:pt>
    <dgm:pt modelId="{9A75F8C7-7275-4AC2-9327-BCA1158A544F}" type="parTrans" cxnId="{303640C9-3478-4DD5-9739-E07A20C35C81}">
      <dgm:prSet/>
      <dgm:spPr/>
      <dgm:t>
        <a:bodyPr/>
        <a:lstStyle/>
        <a:p>
          <a:endParaRPr lang="en-US"/>
        </a:p>
      </dgm:t>
    </dgm:pt>
    <dgm:pt modelId="{34117CF0-A4D6-4024-A5D7-C481FBA6E352}" type="sibTrans" cxnId="{303640C9-3478-4DD5-9739-E07A20C35C81}">
      <dgm:prSet/>
      <dgm:spPr/>
      <dgm:t>
        <a:bodyPr/>
        <a:lstStyle/>
        <a:p>
          <a:endParaRPr lang="en-US"/>
        </a:p>
      </dgm:t>
    </dgm:pt>
    <dgm:pt modelId="{246AC968-27E4-4A9B-B0C5-F0CC543BE7F5}">
      <dgm:prSet/>
      <dgm:spPr/>
      <dgm:t>
        <a:bodyPr/>
        <a:lstStyle/>
        <a:p>
          <a:pPr>
            <a:lnSpc>
              <a:spcPct val="100000"/>
            </a:lnSpc>
          </a:pPr>
          <a:r>
            <a:rPr lang="en-GB"/>
            <a:t>Mrs McGill  </a:t>
          </a:r>
          <a:endParaRPr lang="en-US"/>
        </a:p>
      </dgm:t>
    </dgm:pt>
    <dgm:pt modelId="{DB8A115A-B063-45F8-93C9-B01F2A6010A6}" type="parTrans" cxnId="{86CC7C59-E912-42C5-9638-78478BC1D1A5}">
      <dgm:prSet/>
      <dgm:spPr/>
      <dgm:t>
        <a:bodyPr/>
        <a:lstStyle/>
        <a:p>
          <a:endParaRPr lang="en-US"/>
        </a:p>
      </dgm:t>
    </dgm:pt>
    <dgm:pt modelId="{109D8F4A-2755-48FE-BAD0-EBB476E568F2}" type="sibTrans" cxnId="{86CC7C59-E912-42C5-9638-78478BC1D1A5}">
      <dgm:prSet/>
      <dgm:spPr/>
      <dgm:t>
        <a:bodyPr/>
        <a:lstStyle/>
        <a:p>
          <a:endParaRPr lang="en-US"/>
        </a:p>
      </dgm:t>
    </dgm:pt>
    <dgm:pt modelId="{D601B74B-E6F3-4F56-8A53-FD8CB08D5FA4}" type="pres">
      <dgm:prSet presAssocID="{1EBC8F9C-5909-4D4C-AD33-BA2244D175D7}" presName="root" presStyleCnt="0">
        <dgm:presLayoutVars>
          <dgm:dir/>
          <dgm:resizeHandles val="exact"/>
        </dgm:presLayoutVars>
      </dgm:prSet>
      <dgm:spPr/>
    </dgm:pt>
    <dgm:pt modelId="{55DF1C22-00A8-41F5-8319-AF16CD2997BC}" type="pres">
      <dgm:prSet presAssocID="{D6A85D10-804D-4E26-8D10-0832DAEED678}" presName="compNode" presStyleCnt="0"/>
      <dgm:spPr/>
    </dgm:pt>
    <dgm:pt modelId="{5F471EFC-78F8-4FC4-AAF7-6F301B6D93CF}" type="pres">
      <dgm:prSet presAssocID="{D6A85D10-804D-4E26-8D10-0832DAEED678}" presName="bgRect" presStyleLbl="bgShp" presStyleIdx="0" presStyleCnt="6"/>
      <dgm:spPr/>
    </dgm:pt>
    <dgm:pt modelId="{03FDEEB8-E249-4213-A387-77BCFF90FA67}" type="pres">
      <dgm:prSet presAssocID="{D6A85D10-804D-4E26-8D10-0832DAEED678}" presName="iconRect" presStyleLbl="node1" presStyleIdx="0"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with Solid Fill"/>
        </a:ext>
      </dgm:extLst>
    </dgm:pt>
    <dgm:pt modelId="{21D0FFA6-FDA7-46DE-8C3F-A0C5BD04CB12}" type="pres">
      <dgm:prSet presAssocID="{D6A85D10-804D-4E26-8D10-0832DAEED678}" presName="spaceRect" presStyleCnt="0"/>
      <dgm:spPr/>
    </dgm:pt>
    <dgm:pt modelId="{2CD54161-4184-444B-9C02-039DD156D7DF}" type="pres">
      <dgm:prSet presAssocID="{D6A85D10-804D-4E26-8D10-0832DAEED678}" presName="parTx" presStyleLbl="revTx" presStyleIdx="0" presStyleCnt="6">
        <dgm:presLayoutVars>
          <dgm:chMax val="0"/>
          <dgm:chPref val="0"/>
        </dgm:presLayoutVars>
      </dgm:prSet>
      <dgm:spPr/>
    </dgm:pt>
    <dgm:pt modelId="{68FA54B2-D1A5-49E2-8173-951110FD471E}" type="pres">
      <dgm:prSet presAssocID="{2B45FF86-E4F2-4A0A-A818-71F0F8D79983}" presName="sibTrans" presStyleCnt="0"/>
      <dgm:spPr/>
    </dgm:pt>
    <dgm:pt modelId="{B246EBC2-904A-4E3A-9E45-B4E60455F5C2}" type="pres">
      <dgm:prSet presAssocID="{B8E782CD-9759-4B3F-B3BC-6313AE371784}" presName="compNode" presStyleCnt="0"/>
      <dgm:spPr/>
    </dgm:pt>
    <dgm:pt modelId="{2D18444B-C0D2-431E-A5AD-7B09615E7277}" type="pres">
      <dgm:prSet presAssocID="{B8E782CD-9759-4B3F-B3BC-6313AE371784}" presName="bgRect" presStyleLbl="bgShp" presStyleIdx="1" presStyleCnt="6"/>
      <dgm:spPr/>
    </dgm:pt>
    <dgm:pt modelId="{455B87A5-8823-4D49-8F1E-1456375E0C2B}" type="pres">
      <dgm:prSet presAssocID="{B8E782CD-9759-4B3F-B3BC-6313AE371784}"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B7284A36-9F08-4EC1-B0BC-04DD6A1DCF25}" type="pres">
      <dgm:prSet presAssocID="{B8E782CD-9759-4B3F-B3BC-6313AE371784}" presName="spaceRect" presStyleCnt="0"/>
      <dgm:spPr/>
    </dgm:pt>
    <dgm:pt modelId="{679BDAA2-1993-4688-B175-89C8AA373860}" type="pres">
      <dgm:prSet presAssocID="{B8E782CD-9759-4B3F-B3BC-6313AE371784}" presName="parTx" presStyleLbl="revTx" presStyleIdx="1" presStyleCnt="6">
        <dgm:presLayoutVars>
          <dgm:chMax val="0"/>
          <dgm:chPref val="0"/>
        </dgm:presLayoutVars>
      </dgm:prSet>
      <dgm:spPr/>
    </dgm:pt>
    <dgm:pt modelId="{30254F38-1D77-410D-A5EB-B64F3304C219}" type="pres">
      <dgm:prSet presAssocID="{169BB393-7055-46B8-B4E6-5352DA4480BF}" presName="sibTrans" presStyleCnt="0"/>
      <dgm:spPr/>
    </dgm:pt>
    <dgm:pt modelId="{1BC1CF6A-EF29-4EFA-BD21-391C6C1CB164}" type="pres">
      <dgm:prSet presAssocID="{46D88B22-FF69-4948-99D8-761DE815E875}" presName="compNode" presStyleCnt="0"/>
      <dgm:spPr/>
    </dgm:pt>
    <dgm:pt modelId="{7F89F9C2-E9D6-42D8-BE69-6AB6486BD0DD}" type="pres">
      <dgm:prSet presAssocID="{46D88B22-FF69-4948-99D8-761DE815E875}" presName="bgRect" presStyleLbl="bgShp" presStyleIdx="2" presStyleCnt="6"/>
      <dgm:spPr/>
    </dgm:pt>
    <dgm:pt modelId="{1368605E-EC87-4F8E-A17E-753B84702318}" type="pres">
      <dgm:prSet presAssocID="{46D88B22-FF69-4948-99D8-761DE815E875}" presName="iconRect" presStyleLbl="node1" presStyleIdx="2"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Face with No Fill"/>
        </a:ext>
      </dgm:extLst>
    </dgm:pt>
    <dgm:pt modelId="{6BCA2AB4-29BD-4271-B8A3-B0C258A4AA7B}" type="pres">
      <dgm:prSet presAssocID="{46D88B22-FF69-4948-99D8-761DE815E875}" presName="spaceRect" presStyleCnt="0"/>
      <dgm:spPr/>
    </dgm:pt>
    <dgm:pt modelId="{6F36E377-F0AC-4FA4-9E32-DB74DD3BA50A}" type="pres">
      <dgm:prSet presAssocID="{46D88B22-FF69-4948-99D8-761DE815E875}" presName="parTx" presStyleLbl="revTx" presStyleIdx="2" presStyleCnt="6">
        <dgm:presLayoutVars>
          <dgm:chMax val="0"/>
          <dgm:chPref val="0"/>
        </dgm:presLayoutVars>
      </dgm:prSet>
      <dgm:spPr/>
    </dgm:pt>
    <dgm:pt modelId="{D398DAB7-FFC7-420F-A4B9-0CE5638CDBE0}" type="pres">
      <dgm:prSet presAssocID="{051B7445-B2A3-455F-B9E2-660E2007DBC8}" presName="sibTrans" presStyleCnt="0"/>
      <dgm:spPr/>
    </dgm:pt>
    <dgm:pt modelId="{2CAB748B-025A-4536-B9DC-A36F26FC6CFB}" type="pres">
      <dgm:prSet presAssocID="{8D28F199-374C-4865-917E-D9BAAC42E216}" presName="compNode" presStyleCnt="0"/>
      <dgm:spPr/>
    </dgm:pt>
    <dgm:pt modelId="{671C57B2-FC96-4ECB-98F0-F8C8BC5397E7}" type="pres">
      <dgm:prSet presAssocID="{8D28F199-374C-4865-917E-D9BAAC42E216}" presName="bgRect" presStyleLbl="bgShp" presStyleIdx="3" presStyleCnt="6"/>
      <dgm:spPr/>
    </dgm:pt>
    <dgm:pt modelId="{B66A7FA9-D613-4495-A251-985DEBEDC5C9}" type="pres">
      <dgm:prSet presAssocID="{8D28F199-374C-4865-917E-D9BAAC42E216}"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A5825A34-8087-47AC-9D4F-8371635B7444}" type="pres">
      <dgm:prSet presAssocID="{8D28F199-374C-4865-917E-D9BAAC42E216}" presName="spaceRect" presStyleCnt="0"/>
      <dgm:spPr/>
    </dgm:pt>
    <dgm:pt modelId="{C8661CDD-6376-4E20-8FBE-B2DAB6992B48}" type="pres">
      <dgm:prSet presAssocID="{8D28F199-374C-4865-917E-D9BAAC42E216}" presName="parTx" presStyleLbl="revTx" presStyleIdx="3" presStyleCnt="6">
        <dgm:presLayoutVars>
          <dgm:chMax val="0"/>
          <dgm:chPref val="0"/>
        </dgm:presLayoutVars>
      </dgm:prSet>
      <dgm:spPr/>
    </dgm:pt>
    <dgm:pt modelId="{925D3DD7-E3B6-4054-A67F-871D5B58C261}" type="pres">
      <dgm:prSet presAssocID="{2203D8B6-3513-4BB7-A7A7-3E274D646243}" presName="sibTrans" presStyleCnt="0"/>
      <dgm:spPr/>
    </dgm:pt>
    <dgm:pt modelId="{8507E665-8ECD-435F-9B23-339E77EB9757}" type="pres">
      <dgm:prSet presAssocID="{1F23A40B-2116-4FE0-AAA8-DBD45771CBDF}" presName="compNode" presStyleCnt="0"/>
      <dgm:spPr/>
    </dgm:pt>
    <dgm:pt modelId="{CD3E8179-AC75-4CB9-8242-921603506F9F}" type="pres">
      <dgm:prSet presAssocID="{1F23A40B-2116-4FE0-AAA8-DBD45771CBDF}" presName="bgRect" presStyleLbl="bgShp" presStyleIdx="4" presStyleCnt="6"/>
      <dgm:spPr/>
    </dgm:pt>
    <dgm:pt modelId="{7373CC2E-45F8-47E6-8AF0-AEE3EAC97C10}" type="pres">
      <dgm:prSet presAssocID="{1F23A40B-2116-4FE0-AAA8-DBD45771CBDF}"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055CACB1-99FB-4451-BA76-5243878BCAFC}" type="pres">
      <dgm:prSet presAssocID="{1F23A40B-2116-4FE0-AAA8-DBD45771CBDF}" presName="spaceRect" presStyleCnt="0"/>
      <dgm:spPr/>
    </dgm:pt>
    <dgm:pt modelId="{0E1365E1-0600-431C-B8DF-0B5DA051E340}" type="pres">
      <dgm:prSet presAssocID="{1F23A40B-2116-4FE0-AAA8-DBD45771CBDF}" presName="parTx" presStyleLbl="revTx" presStyleIdx="4" presStyleCnt="6">
        <dgm:presLayoutVars>
          <dgm:chMax val="0"/>
          <dgm:chPref val="0"/>
        </dgm:presLayoutVars>
      </dgm:prSet>
      <dgm:spPr/>
    </dgm:pt>
    <dgm:pt modelId="{8B61AEC2-F8B9-45C3-B67F-E57C9ADC11B4}" type="pres">
      <dgm:prSet presAssocID="{34117CF0-A4D6-4024-A5D7-C481FBA6E352}" presName="sibTrans" presStyleCnt="0"/>
      <dgm:spPr/>
    </dgm:pt>
    <dgm:pt modelId="{EDE585FC-18FC-48B1-80B4-31F409AC6A58}" type="pres">
      <dgm:prSet presAssocID="{246AC968-27E4-4A9B-B0C5-F0CC543BE7F5}" presName="compNode" presStyleCnt="0"/>
      <dgm:spPr/>
    </dgm:pt>
    <dgm:pt modelId="{4A65FBAE-1D7B-43CB-9D3E-E3B56C7B2C3C}" type="pres">
      <dgm:prSet presAssocID="{246AC968-27E4-4A9B-B0C5-F0CC543BE7F5}" presName="bgRect" presStyleLbl="bgShp" presStyleIdx="5" presStyleCnt="6"/>
      <dgm:spPr/>
    </dgm:pt>
    <dgm:pt modelId="{5F9BC1B2-1C2D-4514-86AD-7B2C6A7D0364}" type="pres">
      <dgm:prSet presAssocID="{246AC968-27E4-4A9B-B0C5-F0CC543BE7F5}" presName="iconRect" presStyleLbl="node1" presStyleIdx="5"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ove Letter"/>
        </a:ext>
      </dgm:extLst>
    </dgm:pt>
    <dgm:pt modelId="{978EF512-971A-4520-B81C-D96DF711830D}" type="pres">
      <dgm:prSet presAssocID="{246AC968-27E4-4A9B-B0C5-F0CC543BE7F5}" presName="spaceRect" presStyleCnt="0"/>
      <dgm:spPr/>
    </dgm:pt>
    <dgm:pt modelId="{2E242A32-FFA4-4EA0-B5E4-BCA81399174B}" type="pres">
      <dgm:prSet presAssocID="{246AC968-27E4-4A9B-B0C5-F0CC543BE7F5}" presName="parTx" presStyleLbl="revTx" presStyleIdx="5" presStyleCnt="6">
        <dgm:presLayoutVars>
          <dgm:chMax val="0"/>
          <dgm:chPref val="0"/>
        </dgm:presLayoutVars>
      </dgm:prSet>
      <dgm:spPr/>
    </dgm:pt>
  </dgm:ptLst>
  <dgm:cxnLst>
    <dgm:cxn modelId="{78E42821-7BC3-4F37-B74A-E6CA8CC8B5C7}" srcId="{1EBC8F9C-5909-4D4C-AD33-BA2244D175D7}" destId="{B8E782CD-9759-4B3F-B3BC-6313AE371784}" srcOrd="1" destOrd="0" parTransId="{715F55FA-E6A4-4967-B3CA-EB45AA7F4D94}" sibTransId="{169BB393-7055-46B8-B4E6-5352DA4480BF}"/>
    <dgm:cxn modelId="{BCA2DD34-D7B7-48B2-A021-1F3176E145A9}" type="presOf" srcId="{1EBC8F9C-5909-4D4C-AD33-BA2244D175D7}" destId="{D601B74B-E6F3-4F56-8A53-FD8CB08D5FA4}" srcOrd="0" destOrd="0" presId="urn:microsoft.com/office/officeart/2018/2/layout/IconVerticalSolidList"/>
    <dgm:cxn modelId="{C0C79575-8D15-4372-A8BB-A63F9E098768}" srcId="{1EBC8F9C-5909-4D4C-AD33-BA2244D175D7}" destId="{D6A85D10-804D-4E26-8D10-0832DAEED678}" srcOrd="0" destOrd="0" parTransId="{5D676D35-C9F9-483B-9C6E-9E6860BA7671}" sibTransId="{2B45FF86-E4F2-4A0A-A818-71F0F8D79983}"/>
    <dgm:cxn modelId="{86CC7C59-E912-42C5-9638-78478BC1D1A5}" srcId="{1EBC8F9C-5909-4D4C-AD33-BA2244D175D7}" destId="{246AC968-27E4-4A9B-B0C5-F0CC543BE7F5}" srcOrd="5" destOrd="0" parTransId="{DB8A115A-B063-45F8-93C9-B01F2A6010A6}" sibTransId="{109D8F4A-2755-48FE-BAD0-EBB476E568F2}"/>
    <dgm:cxn modelId="{81225C91-9301-4EE4-8649-0FFAD5D188A7}" type="presOf" srcId="{B8E782CD-9759-4B3F-B3BC-6313AE371784}" destId="{679BDAA2-1993-4688-B175-89C8AA373860}" srcOrd="0" destOrd="0" presId="urn:microsoft.com/office/officeart/2018/2/layout/IconVerticalSolidList"/>
    <dgm:cxn modelId="{61863BB8-482F-41F6-A914-2D8C629A1AF3}" type="presOf" srcId="{8D28F199-374C-4865-917E-D9BAAC42E216}" destId="{C8661CDD-6376-4E20-8FBE-B2DAB6992B48}" srcOrd="0" destOrd="0" presId="urn:microsoft.com/office/officeart/2018/2/layout/IconVerticalSolidList"/>
    <dgm:cxn modelId="{12DEA1BF-ABCB-407A-ABE6-C9E345D28CD8}" srcId="{1EBC8F9C-5909-4D4C-AD33-BA2244D175D7}" destId="{46D88B22-FF69-4948-99D8-761DE815E875}" srcOrd="2" destOrd="0" parTransId="{A5C0BD97-9390-4579-94E5-34767D333844}" sibTransId="{051B7445-B2A3-455F-B9E2-660E2007DBC8}"/>
    <dgm:cxn modelId="{303640C9-3478-4DD5-9739-E07A20C35C81}" srcId="{1EBC8F9C-5909-4D4C-AD33-BA2244D175D7}" destId="{1F23A40B-2116-4FE0-AAA8-DBD45771CBDF}" srcOrd="4" destOrd="0" parTransId="{9A75F8C7-7275-4AC2-9327-BCA1158A544F}" sibTransId="{34117CF0-A4D6-4024-A5D7-C481FBA6E352}"/>
    <dgm:cxn modelId="{951959DA-B888-4432-9896-E9BA30912462}" type="presOf" srcId="{246AC968-27E4-4A9B-B0C5-F0CC543BE7F5}" destId="{2E242A32-FFA4-4EA0-B5E4-BCA81399174B}" srcOrd="0" destOrd="0" presId="urn:microsoft.com/office/officeart/2018/2/layout/IconVerticalSolidList"/>
    <dgm:cxn modelId="{06FB41DB-90BF-43CB-B0D5-CDAA6959F9ED}" srcId="{1EBC8F9C-5909-4D4C-AD33-BA2244D175D7}" destId="{8D28F199-374C-4865-917E-D9BAAC42E216}" srcOrd="3" destOrd="0" parTransId="{8F29EB5E-DD46-4BD3-82F6-5725868DAA42}" sibTransId="{2203D8B6-3513-4BB7-A7A7-3E274D646243}"/>
    <dgm:cxn modelId="{A602F3DC-6C4B-4D82-9BF9-B7E3CED81F68}" type="presOf" srcId="{D6A85D10-804D-4E26-8D10-0832DAEED678}" destId="{2CD54161-4184-444B-9C02-039DD156D7DF}" srcOrd="0" destOrd="0" presId="urn:microsoft.com/office/officeart/2018/2/layout/IconVerticalSolidList"/>
    <dgm:cxn modelId="{00B525DE-F794-4A65-87F4-2E623277C761}" type="presOf" srcId="{46D88B22-FF69-4948-99D8-761DE815E875}" destId="{6F36E377-F0AC-4FA4-9E32-DB74DD3BA50A}" srcOrd="0" destOrd="0" presId="urn:microsoft.com/office/officeart/2018/2/layout/IconVerticalSolidList"/>
    <dgm:cxn modelId="{C8113DEE-9A45-4AE1-8DEC-C8DE0158A429}" type="presOf" srcId="{1F23A40B-2116-4FE0-AAA8-DBD45771CBDF}" destId="{0E1365E1-0600-431C-B8DF-0B5DA051E340}" srcOrd="0" destOrd="0" presId="urn:microsoft.com/office/officeart/2018/2/layout/IconVerticalSolidList"/>
    <dgm:cxn modelId="{D06C194D-B6CA-4E54-AE34-97AC13F0133E}" type="presParOf" srcId="{D601B74B-E6F3-4F56-8A53-FD8CB08D5FA4}" destId="{55DF1C22-00A8-41F5-8319-AF16CD2997BC}" srcOrd="0" destOrd="0" presId="urn:microsoft.com/office/officeart/2018/2/layout/IconVerticalSolidList"/>
    <dgm:cxn modelId="{1696C9A2-DAA8-4532-815F-9074844C96FE}" type="presParOf" srcId="{55DF1C22-00A8-41F5-8319-AF16CD2997BC}" destId="{5F471EFC-78F8-4FC4-AAF7-6F301B6D93CF}" srcOrd="0" destOrd="0" presId="urn:microsoft.com/office/officeart/2018/2/layout/IconVerticalSolidList"/>
    <dgm:cxn modelId="{DD907E40-CC92-4AD4-9893-D2ED9D4CE325}" type="presParOf" srcId="{55DF1C22-00A8-41F5-8319-AF16CD2997BC}" destId="{03FDEEB8-E249-4213-A387-77BCFF90FA67}" srcOrd="1" destOrd="0" presId="urn:microsoft.com/office/officeart/2018/2/layout/IconVerticalSolidList"/>
    <dgm:cxn modelId="{91503AB8-9AAA-45B8-A2D9-64A250A115F5}" type="presParOf" srcId="{55DF1C22-00A8-41F5-8319-AF16CD2997BC}" destId="{21D0FFA6-FDA7-46DE-8C3F-A0C5BD04CB12}" srcOrd="2" destOrd="0" presId="urn:microsoft.com/office/officeart/2018/2/layout/IconVerticalSolidList"/>
    <dgm:cxn modelId="{3C863CB8-A3EF-476F-8026-1669C5E76261}" type="presParOf" srcId="{55DF1C22-00A8-41F5-8319-AF16CD2997BC}" destId="{2CD54161-4184-444B-9C02-039DD156D7DF}" srcOrd="3" destOrd="0" presId="urn:microsoft.com/office/officeart/2018/2/layout/IconVerticalSolidList"/>
    <dgm:cxn modelId="{5F4557DD-ED0E-4BD7-83EE-989E86B0FE55}" type="presParOf" srcId="{D601B74B-E6F3-4F56-8A53-FD8CB08D5FA4}" destId="{68FA54B2-D1A5-49E2-8173-951110FD471E}" srcOrd="1" destOrd="0" presId="urn:microsoft.com/office/officeart/2018/2/layout/IconVerticalSolidList"/>
    <dgm:cxn modelId="{93517621-E431-4EB3-A5D4-9C1237368D7B}" type="presParOf" srcId="{D601B74B-E6F3-4F56-8A53-FD8CB08D5FA4}" destId="{B246EBC2-904A-4E3A-9E45-B4E60455F5C2}" srcOrd="2" destOrd="0" presId="urn:microsoft.com/office/officeart/2018/2/layout/IconVerticalSolidList"/>
    <dgm:cxn modelId="{4792B4A6-737F-4781-99CE-D69FA1D916D7}" type="presParOf" srcId="{B246EBC2-904A-4E3A-9E45-B4E60455F5C2}" destId="{2D18444B-C0D2-431E-A5AD-7B09615E7277}" srcOrd="0" destOrd="0" presId="urn:microsoft.com/office/officeart/2018/2/layout/IconVerticalSolidList"/>
    <dgm:cxn modelId="{5DD3075A-C613-4CE2-AD18-853BCA2E22A6}" type="presParOf" srcId="{B246EBC2-904A-4E3A-9E45-B4E60455F5C2}" destId="{455B87A5-8823-4D49-8F1E-1456375E0C2B}" srcOrd="1" destOrd="0" presId="urn:microsoft.com/office/officeart/2018/2/layout/IconVerticalSolidList"/>
    <dgm:cxn modelId="{E11CACF3-4A10-4772-A801-C328F68653C4}" type="presParOf" srcId="{B246EBC2-904A-4E3A-9E45-B4E60455F5C2}" destId="{B7284A36-9F08-4EC1-B0BC-04DD6A1DCF25}" srcOrd="2" destOrd="0" presId="urn:microsoft.com/office/officeart/2018/2/layout/IconVerticalSolidList"/>
    <dgm:cxn modelId="{9A95E94D-ED47-41DB-B872-49E79517AFA5}" type="presParOf" srcId="{B246EBC2-904A-4E3A-9E45-B4E60455F5C2}" destId="{679BDAA2-1993-4688-B175-89C8AA373860}" srcOrd="3" destOrd="0" presId="urn:microsoft.com/office/officeart/2018/2/layout/IconVerticalSolidList"/>
    <dgm:cxn modelId="{0FDE5008-B8D8-4E08-8C5C-EBE5BBD4F105}" type="presParOf" srcId="{D601B74B-E6F3-4F56-8A53-FD8CB08D5FA4}" destId="{30254F38-1D77-410D-A5EB-B64F3304C219}" srcOrd="3" destOrd="0" presId="urn:microsoft.com/office/officeart/2018/2/layout/IconVerticalSolidList"/>
    <dgm:cxn modelId="{124F1C82-59E5-4F86-9BD2-B02A2AB5F450}" type="presParOf" srcId="{D601B74B-E6F3-4F56-8A53-FD8CB08D5FA4}" destId="{1BC1CF6A-EF29-4EFA-BD21-391C6C1CB164}" srcOrd="4" destOrd="0" presId="urn:microsoft.com/office/officeart/2018/2/layout/IconVerticalSolidList"/>
    <dgm:cxn modelId="{2FB2FA4A-3058-4DF8-9B99-4E565B5B3FDF}" type="presParOf" srcId="{1BC1CF6A-EF29-4EFA-BD21-391C6C1CB164}" destId="{7F89F9C2-E9D6-42D8-BE69-6AB6486BD0DD}" srcOrd="0" destOrd="0" presId="urn:microsoft.com/office/officeart/2018/2/layout/IconVerticalSolidList"/>
    <dgm:cxn modelId="{C63F96D2-83E1-4EF5-960E-3590384A7895}" type="presParOf" srcId="{1BC1CF6A-EF29-4EFA-BD21-391C6C1CB164}" destId="{1368605E-EC87-4F8E-A17E-753B84702318}" srcOrd="1" destOrd="0" presId="urn:microsoft.com/office/officeart/2018/2/layout/IconVerticalSolidList"/>
    <dgm:cxn modelId="{0FA64B05-F3C2-4472-8DDE-EE32FCA254AB}" type="presParOf" srcId="{1BC1CF6A-EF29-4EFA-BD21-391C6C1CB164}" destId="{6BCA2AB4-29BD-4271-B8A3-B0C258A4AA7B}" srcOrd="2" destOrd="0" presId="urn:microsoft.com/office/officeart/2018/2/layout/IconVerticalSolidList"/>
    <dgm:cxn modelId="{88381C39-F561-4071-8B7C-70C12853B860}" type="presParOf" srcId="{1BC1CF6A-EF29-4EFA-BD21-391C6C1CB164}" destId="{6F36E377-F0AC-4FA4-9E32-DB74DD3BA50A}" srcOrd="3" destOrd="0" presId="urn:microsoft.com/office/officeart/2018/2/layout/IconVerticalSolidList"/>
    <dgm:cxn modelId="{28BFE32A-2453-433F-8929-A8BF20887E2C}" type="presParOf" srcId="{D601B74B-E6F3-4F56-8A53-FD8CB08D5FA4}" destId="{D398DAB7-FFC7-420F-A4B9-0CE5638CDBE0}" srcOrd="5" destOrd="0" presId="urn:microsoft.com/office/officeart/2018/2/layout/IconVerticalSolidList"/>
    <dgm:cxn modelId="{21E8A720-6B34-4B66-974A-A3CFCCBE3777}" type="presParOf" srcId="{D601B74B-E6F3-4F56-8A53-FD8CB08D5FA4}" destId="{2CAB748B-025A-4536-B9DC-A36F26FC6CFB}" srcOrd="6" destOrd="0" presId="urn:microsoft.com/office/officeart/2018/2/layout/IconVerticalSolidList"/>
    <dgm:cxn modelId="{55B5C53D-2528-449F-9453-9533D6730446}" type="presParOf" srcId="{2CAB748B-025A-4536-B9DC-A36F26FC6CFB}" destId="{671C57B2-FC96-4ECB-98F0-F8C8BC5397E7}" srcOrd="0" destOrd="0" presId="urn:microsoft.com/office/officeart/2018/2/layout/IconVerticalSolidList"/>
    <dgm:cxn modelId="{70FB0058-480A-409A-ACEC-DA154B964CB0}" type="presParOf" srcId="{2CAB748B-025A-4536-B9DC-A36F26FC6CFB}" destId="{B66A7FA9-D613-4495-A251-985DEBEDC5C9}" srcOrd="1" destOrd="0" presId="urn:microsoft.com/office/officeart/2018/2/layout/IconVerticalSolidList"/>
    <dgm:cxn modelId="{992C1CD4-F805-4B7D-A4D7-D24A77E80628}" type="presParOf" srcId="{2CAB748B-025A-4536-B9DC-A36F26FC6CFB}" destId="{A5825A34-8087-47AC-9D4F-8371635B7444}" srcOrd="2" destOrd="0" presId="urn:microsoft.com/office/officeart/2018/2/layout/IconVerticalSolidList"/>
    <dgm:cxn modelId="{02A0A1DC-0E2F-45A4-9446-25EBD3E6E137}" type="presParOf" srcId="{2CAB748B-025A-4536-B9DC-A36F26FC6CFB}" destId="{C8661CDD-6376-4E20-8FBE-B2DAB6992B48}" srcOrd="3" destOrd="0" presId="urn:microsoft.com/office/officeart/2018/2/layout/IconVerticalSolidList"/>
    <dgm:cxn modelId="{CC8F2012-95FB-40B4-B4DB-05D3EF8B2321}" type="presParOf" srcId="{D601B74B-E6F3-4F56-8A53-FD8CB08D5FA4}" destId="{925D3DD7-E3B6-4054-A67F-871D5B58C261}" srcOrd="7" destOrd="0" presId="urn:microsoft.com/office/officeart/2018/2/layout/IconVerticalSolidList"/>
    <dgm:cxn modelId="{97B4345F-7E50-41A9-9D42-9FF60D7CEBF9}" type="presParOf" srcId="{D601B74B-E6F3-4F56-8A53-FD8CB08D5FA4}" destId="{8507E665-8ECD-435F-9B23-339E77EB9757}" srcOrd="8" destOrd="0" presId="urn:microsoft.com/office/officeart/2018/2/layout/IconVerticalSolidList"/>
    <dgm:cxn modelId="{B28553FA-0098-42E6-83D7-486170623390}" type="presParOf" srcId="{8507E665-8ECD-435F-9B23-339E77EB9757}" destId="{CD3E8179-AC75-4CB9-8242-921603506F9F}" srcOrd="0" destOrd="0" presId="urn:microsoft.com/office/officeart/2018/2/layout/IconVerticalSolidList"/>
    <dgm:cxn modelId="{8D9FA3DE-3609-4D26-A50D-64034ADFB70C}" type="presParOf" srcId="{8507E665-8ECD-435F-9B23-339E77EB9757}" destId="{7373CC2E-45F8-47E6-8AF0-AEE3EAC97C10}" srcOrd="1" destOrd="0" presId="urn:microsoft.com/office/officeart/2018/2/layout/IconVerticalSolidList"/>
    <dgm:cxn modelId="{ACEF1F47-A7AF-4314-AB6E-F5BCF2F0A895}" type="presParOf" srcId="{8507E665-8ECD-435F-9B23-339E77EB9757}" destId="{055CACB1-99FB-4451-BA76-5243878BCAFC}" srcOrd="2" destOrd="0" presId="urn:microsoft.com/office/officeart/2018/2/layout/IconVerticalSolidList"/>
    <dgm:cxn modelId="{19994A9D-9D10-450F-B3FD-7C39CE8FC601}" type="presParOf" srcId="{8507E665-8ECD-435F-9B23-339E77EB9757}" destId="{0E1365E1-0600-431C-B8DF-0B5DA051E340}" srcOrd="3" destOrd="0" presId="urn:microsoft.com/office/officeart/2018/2/layout/IconVerticalSolidList"/>
    <dgm:cxn modelId="{97E5DBF5-31C6-4810-B497-20C8AEB0EF9B}" type="presParOf" srcId="{D601B74B-E6F3-4F56-8A53-FD8CB08D5FA4}" destId="{8B61AEC2-F8B9-45C3-B67F-E57C9ADC11B4}" srcOrd="9" destOrd="0" presId="urn:microsoft.com/office/officeart/2018/2/layout/IconVerticalSolidList"/>
    <dgm:cxn modelId="{50883336-E1FC-45B3-9AD6-B08763357118}" type="presParOf" srcId="{D601B74B-E6F3-4F56-8A53-FD8CB08D5FA4}" destId="{EDE585FC-18FC-48B1-80B4-31F409AC6A58}" srcOrd="10" destOrd="0" presId="urn:microsoft.com/office/officeart/2018/2/layout/IconVerticalSolidList"/>
    <dgm:cxn modelId="{81E69F35-BA9A-4D62-B033-EDE9FC989B34}" type="presParOf" srcId="{EDE585FC-18FC-48B1-80B4-31F409AC6A58}" destId="{4A65FBAE-1D7B-43CB-9D3E-E3B56C7B2C3C}" srcOrd="0" destOrd="0" presId="urn:microsoft.com/office/officeart/2018/2/layout/IconVerticalSolidList"/>
    <dgm:cxn modelId="{333B6741-CA0F-46D0-815A-752B71D869A5}" type="presParOf" srcId="{EDE585FC-18FC-48B1-80B4-31F409AC6A58}" destId="{5F9BC1B2-1C2D-4514-86AD-7B2C6A7D0364}" srcOrd="1" destOrd="0" presId="urn:microsoft.com/office/officeart/2018/2/layout/IconVerticalSolidList"/>
    <dgm:cxn modelId="{B6D5B083-F92A-4042-B4C7-0A9158972D0A}" type="presParOf" srcId="{EDE585FC-18FC-48B1-80B4-31F409AC6A58}" destId="{978EF512-971A-4520-B81C-D96DF711830D}" srcOrd="2" destOrd="0" presId="urn:microsoft.com/office/officeart/2018/2/layout/IconVerticalSolidList"/>
    <dgm:cxn modelId="{2C6F36D6-29B5-4A1B-8CD8-3FC0FAA89150}" type="presParOf" srcId="{EDE585FC-18FC-48B1-80B4-31F409AC6A58}" destId="{2E242A32-FFA4-4EA0-B5E4-BCA8139917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E30F6-A94B-4A56-81A3-94D1049040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B4180A-4907-4A39-B46B-EDF5E23CD74B}">
      <dgm:prSet/>
      <dgm:spPr/>
      <dgm:t>
        <a:bodyPr/>
        <a:lstStyle/>
        <a:p>
          <a:r>
            <a:rPr lang="en-GB" dirty="0"/>
            <a:t>R.E. – Prayers, The Angelus  </a:t>
          </a:r>
          <a:endParaRPr lang="en-US" dirty="0"/>
        </a:p>
      </dgm:t>
    </dgm:pt>
    <dgm:pt modelId="{C8172675-C2DB-4B8E-8BF3-8DD4413EBB96}" type="parTrans" cxnId="{B2B07D7A-6D45-499B-8344-F0042CFB23E9}">
      <dgm:prSet/>
      <dgm:spPr/>
      <dgm:t>
        <a:bodyPr/>
        <a:lstStyle/>
        <a:p>
          <a:endParaRPr lang="en-US"/>
        </a:p>
      </dgm:t>
    </dgm:pt>
    <dgm:pt modelId="{D1322C8A-22B9-4F6E-970B-E52E15694FA1}" type="sibTrans" cxnId="{B2B07D7A-6D45-499B-8344-F0042CFB23E9}">
      <dgm:prSet/>
      <dgm:spPr/>
      <dgm:t>
        <a:bodyPr/>
        <a:lstStyle/>
        <a:p>
          <a:endParaRPr lang="en-US"/>
        </a:p>
      </dgm:t>
    </dgm:pt>
    <dgm:pt modelId="{692FD47B-A1DF-47FA-A570-F406BE59EF03}">
      <dgm:prSet/>
      <dgm:spPr/>
      <dgm:t>
        <a:bodyPr/>
        <a:lstStyle/>
        <a:p>
          <a:r>
            <a:rPr lang="en-GB" dirty="0"/>
            <a:t>Assessment – Literacy &amp; Numeracy </a:t>
          </a:r>
          <a:endParaRPr lang="en-US" dirty="0"/>
        </a:p>
      </dgm:t>
    </dgm:pt>
    <dgm:pt modelId="{7D659E69-AFD5-4D85-B51B-BBB2982D3A08}" type="parTrans" cxnId="{D64026C7-15BF-4CF0-A908-422E0B3A6CC1}">
      <dgm:prSet/>
      <dgm:spPr/>
      <dgm:t>
        <a:bodyPr/>
        <a:lstStyle/>
        <a:p>
          <a:endParaRPr lang="en-US"/>
        </a:p>
      </dgm:t>
    </dgm:pt>
    <dgm:pt modelId="{2F2D5B16-E0A1-4B4E-A4FE-0CE0EDDE3035}" type="sibTrans" cxnId="{D64026C7-15BF-4CF0-A908-422E0B3A6CC1}">
      <dgm:prSet/>
      <dgm:spPr/>
      <dgm:t>
        <a:bodyPr/>
        <a:lstStyle/>
        <a:p>
          <a:endParaRPr lang="en-US"/>
        </a:p>
      </dgm:t>
    </dgm:pt>
    <dgm:pt modelId="{34A30AD8-836D-46BD-919D-8F76BFDA1D60}">
      <dgm:prSet/>
      <dgm:spPr/>
      <dgm:t>
        <a:bodyPr/>
        <a:lstStyle/>
        <a:p>
          <a:r>
            <a:rPr lang="en-GB" dirty="0"/>
            <a:t>IDL – Feelings    </a:t>
          </a:r>
          <a:endParaRPr lang="en-US" dirty="0"/>
        </a:p>
      </dgm:t>
    </dgm:pt>
    <dgm:pt modelId="{5EB21375-68F0-46F7-9469-518F56ED4C63}" type="parTrans" cxnId="{4F2C066B-05F1-4A00-9F87-CEB17966F73F}">
      <dgm:prSet/>
      <dgm:spPr/>
      <dgm:t>
        <a:bodyPr/>
        <a:lstStyle/>
        <a:p>
          <a:endParaRPr lang="en-US"/>
        </a:p>
      </dgm:t>
    </dgm:pt>
    <dgm:pt modelId="{9B1001D4-3357-4EFD-AA67-8B689B8C4B50}" type="sibTrans" cxnId="{4F2C066B-05F1-4A00-9F87-CEB17966F73F}">
      <dgm:prSet/>
      <dgm:spPr/>
      <dgm:t>
        <a:bodyPr/>
        <a:lstStyle/>
        <a:p>
          <a:endParaRPr lang="en-US"/>
        </a:p>
      </dgm:t>
    </dgm:pt>
    <dgm:pt modelId="{0EE092DD-224E-478E-88E3-635CD6FFBCCA}">
      <dgm:prSet/>
      <dgm:spPr/>
      <dgm:t>
        <a:bodyPr/>
        <a:lstStyle/>
        <a:p>
          <a:r>
            <a:rPr lang="en-GB" dirty="0"/>
            <a:t>Health – Help around the house &amp; Stay Active</a:t>
          </a:r>
          <a:endParaRPr lang="en-US" dirty="0"/>
        </a:p>
      </dgm:t>
    </dgm:pt>
    <dgm:pt modelId="{A49A41BB-5780-46C0-BE39-3FB7D1D4C33C}" type="parTrans" cxnId="{EE19C958-8BAB-4221-8267-53FFDC9542F6}">
      <dgm:prSet/>
      <dgm:spPr/>
      <dgm:t>
        <a:bodyPr/>
        <a:lstStyle/>
        <a:p>
          <a:endParaRPr lang="en-US"/>
        </a:p>
      </dgm:t>
    </dgm:pt>
    <dgm:pt modelId="{7190235C-742B-40E4-AB93-182340C097AB}" type="sibTrans" cxnId="{EE19C958-8BAB-4221-8267-53FFDC9542F6}">
      <dgm:prSet/>
      <dgm:spPr/>
      <dgm:t>
        <a:bodyPr/>
        <a:lstStyle/>
        <a:p>
          <a:endParaRPr lang="en-US"/>
        </a:p>
      </dgm:t>
    </dgm:pt>
    <dgm:pt modelId="{3A905B9D-504C-4273-B7A1-C3B6520EA76B}">
      <dgm:prSet/>
      <dgm:spPr/>
      <dgm:t>
        <a:bodyPr/>
        <a:lstStyle/>
        <a:p>
          <a:r>
            <a:rPr lang="en-US" dirty="0"/>
            <a:t>Grid – maximum of two activities  </a:t>
          </a:r>
        </a:p>
      </dgm:t>
    </dgm:pt>
    <dgm:pt modelId="{943694FD-7E56-4424-AE1D-0511C76180C2}" type="parTrans" cxnId="{98F2B094-26C7-4A63-8C48-A53B2B83D874}">
      <dgm:prSet/>
      <dgm:spPr/>
      <dgm:t>
        <a:bodyPr/>
        <a:lstStyle/>
        <a:p>
          <a:endParaRPr lang="en-US"/>
        </a:p>
      </dgm:t>
    </dgm:pt>
    <dgm:pt modelId="{DE127D2D-F3DD-4C6B-9C21-B04D0CA335FC}" type="sibTrans" cxnId="{98F2B094-26C7-4A63-8C48-A53B2B83D874}">
      <dgm:prSet/>
      <dgm:spPr/>
      <dgm:t>
        <a:bodyPr/>
        <a:lstStyle/>
        <a:p>
          <a:endParaRPr lang="en-US"/>
        </a:p>
      </dgm:t>
    </dgm:pt>
    <dgm:pt modelId="{1DD8D5D3-D1C1-417A-8460-653BAF4A89B3}">
      <dgm:prSet/>
      <dgm:spPr/>
      <dgm:t>
        <a:bodyPr/>
        <a:lstStyle/>
        <a:p>
          <a:r>
            <a:rPr lang="en-US" dirty="0"/>
            <a:t>Golden Time </a:t>
          </a:r>
        </a:p>
      </dgm:t>
    </dgm:pt>
    <dgm:pt modelId="{BF18C751-03E8-4CEE-B667-70ADE20C7A48}" type="parTrans" cxnId="{BA157D1B-AD26-4A75-99FB-70549ADE33D6}">
      <dgm:prSet/>
      <dgm:spPr/>
      <dgm:t>
        <a:bodyPr/>
        <a:lstStyle/>
        <a:p>
          <a:endParaRPr lang="en-US"/>
        </a:p>
      </dgm:t>
    </dgm:pt>
    <dgm:pt modelId="{7D58B0B7-F485-4598-997E-39DA81E960F6}" type="sibTrans" cxnId="{BA157D1B-AD26-4A75-99FB-70549ADE33D6}">
      <dgm:prSet/>
      <dgm:spPr/>
      <dgm:t>
        <a:bodyPr/>
        <a:lstStyle/>
        <a:p>
          <a:endParaRPr lang="en-US"/>
        </a:p>
      </dgm:t>
    </dgm:pt>
    <dgm:pt modelId="{BF3C397A-6D29-42D9-A3CF-06ADAA1345CE}" type="pres">
      <dgm:prSet presAssocID="{CEDE30F6-A94B-4A56-81A3-94D10490406C}" presName="root" presStyleCnt="0">
        <dgm:presLayoutVars>
          <dgm:dir/>
          <dgm:resizeHandles val="exact"/>
        </dgm:presLayoutVars>
      </dgm:prSet>
      <dgm:spPr/>
    </dgm:pt>
    <dgm:pt modelId="{D787D45D-69F8-4AB4-836D-E1BA8F0CE363}" type="pres">
      <dgm:prSet presAssocID="{64B4180A-4907-4A39-B46B-EDF5E23CD74B}" presName="compNode" presStyleCnt="0"/>
      <dgm:spPr/>
    </dgm:pt>
    <dgm:pt modelId="{F48915ED-3769-4211-917C-1CF324B3764A}" type="pres">
      <dgm:prSet presAssocID="{64B4180A-4907-4A39-B46B-EDF5E23CD74B}" presName="bgRect" presStyleLbl="bgShp" presStyleIdx="0" presStyleCnt="6"/>
      <dgm:spPr/>
    </dgm:pt>
    <dgm:pt modelId="{387F5AA5-3A00-47E9-A6D4-2FD1467506AF}" type="pres">
      <dgm:prSet presAssocID="{64B4180A-4907-4A39-B46B-EDF5E23CD74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B4F1A927-0592-488A-94B4-6F93A61A8C89}" type="pres">
      <dgm:prSet presAssocID="{64B4180A-4907-4A39-B46B-EDF5E23CD74B}" presName="spaceRect" presStyleCnt="0"/>
      <dgm:spPr/>
    </dgm:pt>
    <dgm:pt modelId="{4EB05A3F-034D-4BC5-B28D-6C2544DD9568}" type="pres">
      <dgm:prSet presAssocID="{64B4180A-4907-4A39-B46B-EDF5E23CD74B}" presName="parTx" presStyleLbl="revTx" presStyleIdx="0" presStyleCnt="6">
        <dgm:presLayoutVars>
          <dgm:chMax val="0"/>
          <dgm:chPref val="0"/>
        </dgm:presLayoutVars>
      </dgm:prSet>
      <dgm:spPr/>
    </dgm:pt>
    <dgm:pt modelId="{159A4B0A-7641-49F4-9213-5BC9986B32C0}" type="pres">
      <dgm:prSet presAssocID="{D1322C8A-22B9-4F6E-970B-E52E15694FA1}" presName="sibTrans" presStyleCnt="0"/>
      <dgm:spPr/>
    </dgm:pt>
    <dgm:pt modelId="{BCFEBF2F-914C-420F-A6C2-05AD095E351A}" type="pres">
      <dgm:prSet presAssocID="{692FD47B-A1DF-47FA-A570-F406BE59EF03}" presName="compNode" presStyleCnt="0"/>
      <dgm:spPr/>
    </dgm:pt>
    <dgm:pt modelId="{ED884717-D7B4-4298-A706-BF3EFE886E18}" type="pres">
      <dgm:prSet presAssocID="{692FD47B-A1DF-47FA-A570-F406BE59EF03}" presName="bgRect" presStyleLbl="bgShp" presStyleIdx="1" presStyleCnt="6"/>
      <dgm:spPr/>
    </dgm:pt>
    <dgm:pt modelId="{1F6E48EF-8E49-4F1C-8E56-3951BA6D14CA}" type="pres">
      <dgm:prSet presAssocID="{692FD47B-A1DF-47FA-A570-F406BE59EF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8CB336D2-49B1-4946-901B-464FCB859DD8}" type="pres">
      <dgm:prSet presAssocID="{692FD47B-A1DF-47FA-A570-F406BE59EF03}" presName="spaceRect" presStyleCnt="0"/>
      <dgm:spPr/>
    </dgm:pt>
    <dgm:pt modelId="{4185B408-2F84-454B-92E1-D211470952B7}" type="pres">
      <dgm:prSet presAssocID="{692FD47B-A1DF-47FA-A570-F406BE59EF03}" presName="parTx" presStyleLbl="revTx" presStyleIdx="1" presStyleCnt="6">
        <dgm:presLayoutVars>
          <dgm:chMax val="0"/>
          <dgm:chPref val="0"/>
        </dgm:presLayoutVars>
      </dgm:prSet>
      <dgm:spPr/>
    </dgm:pt>
    <dgm:pt modelId="{1BD6122E-F966-4B14-A108-65213D8AD993}" type="pres">
      <dgm:prSet presAssocID="{2F2D5B16-E0A1-4B4E-A4FE-0CE0EDDE3035}" presName="sibTrans" presStyleCnt="0"/>
      <dgm:spPr/>
    </dgm:pt>
    <dgm:pt modelId="{E78717A0-DEBC-4EAA-9B61-7CC4050E2AB1}" type="pres">
      <dgm:prSet presAssocID="{34A30AD8-836D-46BD-919D-8F76BFDA1D60}" presName="compNode" presStyleCnt="0"/>
      <dgm:spPr/>
    </dgm:pt>
    <dgm:pt modelId="{A6D1C681-18A9-4CD3-BDE1-EA982DEF10D7}" type="pres">
      <dgm:prSet presAssocID="{34A30AD8-836D-46BD-919D-8F76BFDA1D60}" presName="bgRect" presStyleLbl="bgShp" presStyleIdx="2" presStyleCnt="6" custLinFactNeighborX="-4191" custLinFactNeighborY="-1317"/>
      <dgm:spPr/>
    </dgm:pt>
    <dgm:pt modelId="{E5A8D4BF-7B8A-4783-B20E-5686FE591D1B}" type="pres">
      <dgm:prSet presAssocID="{34A30AD8-836D-46BD-919D-8F76BFDA1D6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bow"/>
        </a:ext>
      </dgm:extLst>
    </dgm:pt>
    <dgm:pt modelId="{BED9C812-DBFB-4487-9223-722434FBA6B9}" type="pres">
      <dgm:prSet presAssocID="{34A30AD8-836D-46BD-919D-8F76BFDA1D60}" presName="spaceRect" presStyleCnt="0"/>
      <dgm:spPr/>
    </dgm:pt>
    <dgm:pt modelId="{BF3CB915-DF11-40CD-A808-436C44BCE971}" type="pres">
      <dgm:prSet presAssocID="{34A30AD8-836D-46BD-919D-8F76BFDA1D60}" presName="parTx" presStyleLbl="revTx" presStyleIdx="2" presStyleCnt="6">
        <dgm:presLayoutVars>
          <dgm:chMax val="0"/>
          <dgm:chPref val="0"/>
        </dgm:presLayoutVars>
      </dgm:prSet>
      <dgm:spPr/>
    </dgm:pt>
    <dgm:pt modelId="{35203122-9162-426D-B058-23679E1DCD2A}" type="pres">
      <dgm:prSet presAssocID="{9B1001D4-3357-4EFD-AA67-8B689B8C4B50}" presName="sibTrans" presStyleCnt="0"/>
      <dgm:spPr/>
    </dgm:pt>
    <dgm:pt modelId="{436FCAF4-965A-411D-837D-A6C6D6A3DA8A}" type="pres">
      <dgm:prSet presAssocID="{0EE092DD-224E-478E-88E3-635CD6FFBCCA}" presName="compNode" presStyleCnt="0"/>
      <dgm:spPr/>
    </dgm:pt>
    <dgm:pt modelId="{E9E6538D-D0E8-42C8-A58D-093A6B8AEFA3}" type="pres">
      <dgm:prSet presAssocID="{0EE092DD-224E-478E-88E3-635CD6FFBCCA}" presName="bgRect" presStyleLbl="bgShp" presStyleIdx="3" presStyleCnt="6"/>
      <dgm:spPr/>
    </dgm:pt>
    <dgm:pt modelId="{3A7538D5-D125-4661-BB4E-4EA22EF8675B}" type="pres">
      <dgm:prSet presAssocID="{0EE092DD-224E-478E-88E3-635CD6FFBCC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AAC4BE83-CC5F-42B3-82A1-16928AD7F463}" type="pres">
      <dgm:prSet presAssocID="{0EE092DD-224E-478E-88E3-635CD6FFBCCA}" presName="spaceRect" presStyleCnt="0"/>
      <dgm:spPr/>
    </dgm:pt>
    <dgm:pt modelId="{BCEC12EE-2ABF-4082-80BE-2E08F6B11F82}" type="pres">
      <dgm:prSet presAssocID="{0EE092DD-224E-478E-88E3-635CD6FFBCCA}" presName="parTx" presStyleLbl="revTx" presStyleIdx="3" presStyleCnt="6">
        <dgm:presLayoutVars>
          <dgm:chMax val="0"/>
          <dgm:chPref val="0"/>
        </dgm:presLayoutVars>
      </dgm:prSet>
      <dgm:spPr/>
    </dgm:pt>
    <dgm:pt modelId="{7B42EB7A-AABD-4668-B8CC-5B770827A3CC}" type="pres">
      <dgm:prSet presAssocID="{7190235C-742B-40E4-AB93-182340C097AB}" presName="sibTrans" presStyleCnt="0"/>
      <dgm:spPr/>
    </dgm:pt>
    <dgm:pt modelId="{0486B717-D243-4486-89C5-0AE46546CE69}" type="pres">
      <dgm:prSet presAssocID="{3A905B9D-504C-4273-B7A1-C3B6520EA76B}" presName="compNode" presStyleCnt="0"/>
      <dgm:spPr/>
    </dgm:pt>
    <dgm:pt modelId="{ECD966D3-AE3E-4642-8C91-55B11AFB260A}" type="pres">
      <dgm:prSet presAssocID="{3A905B9D-504C-4273-B7A1-C3B6520EA76B}" presName="bgRect" presStyleLbl="bgShp" presStyleIdx="4" presStyleCnt="6"/>
      <dgm:spPr/>
    </dgm:pt>
    <dgm:pt modelId="{BC166026-87FA-4CEE-A35E-E5D2B41AB4EE}" type="pres">
      <dgm:prSet presAssocID="{3A905B9D-504C-4273-B7A1-C3B6520EA76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47339BD6-581E-42B2-9D1B-CF19E0412472}" type="pres">
      <dgm:prSet presAssocID="{3A905B9D-504C-4273-B7A1-C3B6520EA76B}" presName="spaceRect" presStyleCnt="0"/>
      <dgm:spPr/>
    </dgm:pt>
    <dgm:pt modelId="{6578A007-38A7-4F91-B0FC-806C9215C414}" type="pres">
      <dgm:prSet presAssocID="{3A905B9D-504C-4273-B7A1-C3B6520EA76B}" presName="parTx" presStyleLbl="revTx" presStyleIdx="4" presStyleCnt="6">
        <dgm:presLayoutVars>
          <dgm:chMax val="0"/>
          <dgm:chPref val="0"/>
        </dgm:presLayoutVars>
      </dgm:prSet>
      <dgm:spPr/>
    </dgm:pt>
    <dgm:pt modelId="{AD9BFCB2-177E-4BC0-8CEA-B052DA7E4A6E}" type="pres">
      <dgm:prSet presAssocID="{DE127D2D-F3DD-4C6B-9C21-B04D0CA335FC}" presName="sibTrans" presStyleCnt="0"/>
      <dgm:spPr/>
    </dgm:pt>
    <dgm:pt modelId="{7CAD6820-7DCD-4357-9F2D-B7745F42F536}" type="pres">
      <dgm:prSet presAssocID="{1DD8D5D3-D1C1-417A-8460-653BAF4A89B3}" presName="compNode" presStyleCnt="0"/>
      <dgm:spPr/>
    </dgm:pt>
    <dgm:pt modelId="{D699584C-2879-46BC-8026-C50EA865E939}" type="pres">
      <dgm:prSet presAssocID="{1DD8D5D3-D1C1-417A-8460-653BAF4A89B3}" presName="bgRect" presStyleLbl="bgShp" presStyleIdx="5" presStyleCnt="6"/>
      <dgm:spPr/>
    </dgm:pt>
    <dgm:pt modelId="{3C202557-06D0-48BC-897C-91F3B4460716}" type="pres">
      <dgm:prSet presAssocID="{1DD8D5D3-D1C1-417A-8460-653BAF4A89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dmill"/>
        </a:ext>
      </dgm:extLst>
    </dgm:pt>
    <dgm:pt modelId="{667EA44B-2701-4D55-928B-685D9DCA0883}" type="pres">
      <dgm:prSet presAssocID="{1DD8D5D3-D1C1-417A-8460-653BAF4A89B3}" presName="spaceRect" presStyleCnt="0"/>
      <dgm:spPr/>
    </dgm:pt>
    <dgm:pt modelId="{E552191F-130F-413D-AF01-F50342800EAF}" type="pres">
      <dgm:prSet presAssocID="{1DD8D5D3-D1C1-417A-8460-653BAF4A89B3}" presName="parTx" presStyleLbl="revTx" presStyleIdx="5" presStyleCnt="6">
        <dgm:presLayoutVars>
          <dgm:chMax val="0"/>
          <dgm:chPref val="0"/>
        </dgm:presLayoutVars>
      </dgm:prSet>
      <dgm:spPr/>
    </dgm:pt>
  </dgm:ptLst>
  <dgm:cxnLst>
    <dgm:cxn modelId="{BFDBFF17-4C0E-4DDB-ADFD-9A5D71228C68}" type="presOf" srcId="{1DD8D5D3-D1C1-417A-8460-653BAF4A89B3}" destId="{E552191F-130F-413D-AF01-F50342800EAF}" srcOrd="0" destOrd="0" presId="urn:microsoft.com/office/officeart/2018/2/layout/IconVerticalSolidList"/>
    <dgm:cxn modelId="{BA157D1B-AD26-4A75-99FB-70549ADE33D6}" srcId="{CEDE30F6-A94B-4A56-81A3-94D10490406C}" destId="{1DD8D5D3-D1C1-417A-8460-653BAF4A89B3}" srcOrd="5" destOrd="0" parTransId="{BF18C751-03E8-4CEE-B667-70ADE20C7A48}" sibTransId="{7D58B0B7-F485-4598-997E-39DA81E960F6}"/>
    <dgm:cxn modelId="{A4E21827-8E85-409E-BD41-46996810335E}" type="presOf" srcId="{34A30AD8-836D-46BD-919D-8F76BFDA1D60}" destId="{BF3CB915-DF11-40CD-A808-436C44BCE971}" srcOrd="0" destOrd="0" presId="urn:microsoft.com/office/officeart/2018/2/layout/IconVerticalSolidList"/>
    <dgm:cxn modelId="{4342452B-170B-4172-9671-0C6278E828CE}" type="presOf" srcId="{0EE092DD-224E-478E-88E3-635CD6FFBCCA}" destId="{BCEC12EE-2ABF-4082-80BE-2E08F6B11F82}" srcOrd="0" destOrd="0" presId="urn:microsoft.com/office/officeart/2018/2/layout/IconVerticalSolidList"/>
    <dgm:cxn modelId="{064DF043-7D6B-461F-8842-806C71E255AB}" type="presOf" srcId="{CEDE30F6-A94B-4A56-81A3-94D10490406C}" destId="{BF3C397A-6D29-42D9-A3CF-06ADAA1345CE}" srcOrd="0" destOrd="0" presId="urn:microsoft.com/office/officeart/2018/2/layout/IconVerticalSolidList"/>
    <dgm:cxn modelId="{4F2C066B-05F1-4A00-9F87-CEB17966F73F}" srcId="{CEDE30F6-A94B-4A56-81A3-94D10490406C}" destId="{34A30AD8-836D-46BD-919D-8F76BFDA1D60}" srcOrd="2" destOrd="0" parTransId="{5EB21375-68F0-46F7-9469-518F56ED4C63}" sibTransId="{9B1001D4-3357-4EFD-AA67-8B689B8C4B50}"/>
    <dgm:cxn modelId="{F1896576-A4F8-419E-825F-B1714E767826}" type="presOf" srcId="{3A905B9D-504C-4273-B7A1-C3B6520EA76B}" destId="{6578A007-38A7-4F91-B0FC-806C9215C414}" srcOrd="0" destOrd="0" presId="urn:microsoft.com/office/officeart/2018/2/layout/IconVerticalSolidList"/>
    <dgm:cxn modelId="{EE19C958-8BAB-4221-8267-53FFDC9542F6}" srcId="{CEDE30F6-A94B-4A56-81A3-94D10490406C}" destId="{0EE092DD-224E-478E-88E3-635CD6FFBCCA}" srcOrd="3" destOrd="0" parTransId="{A49A41BB-5780-46C0-BE39-3FB7D1D4C33C}" sibTransId="{7190235C-742B-40E4-AB93-182340C097AB}"/>
    <dgm:cxn modelId="{B2B07D7A-6D45-499B-8344-F0042CFB23E9}" srcId="{CEDE30F6-A94B-4A56-81A3-94D10490406C}" destId="{64B4180A-4907-4A39-B46B-EDF5E23CD74B}" srcOrd="0" destOrd="0" parTransId="{C8172675-C2DB-4B8E-8BF3-8DD4413EBB96}" sibTransId="{D1322C8A-22B9-4F6E-970B-E52E15694FA1}"/>
    <dgm:cxn modelId="{67648689-C416-4719-9951-8444385D889F}" type="presOf" srcId="{64B4180A-4907-4A39-B46B-EDF5E23CD74B}" destId="{4EB05A3F-034D-4BC5-B28D-6C2544DD9568}" srcOrd="0" destOrd="0" presId="urn:microsoft.com/office/officeart/2018/2/layout/IconVerticalSolidList"/>
    <dgm:cxn modelId="{98F2B094-26C7-4A63-8C48-A53B2B83D874}" srcId="{CEDE30F6-A94B-4A56-81A3-94D10490406C}" destId="{3A905B9D-504C-4273-B7A1-C3B6520EA76B}" srcOrd="4" destOrd="0" parTransId="{943694FD-7E56-4424-AE1D-0511C76180C2}" sibTransId="{DE127D2D-F3DD-4C6B-9C21-B04D0CA335FC}"/>
    <dgm:cxn modelId="{84D826B9-052C-444E-A516-75C8B8C43104}" type="presOf" srcId="{692FD47B-A1DF-47FA-A570-F406BE59EF03}" destId="{4185B408-2F84-454B-92E1-D211470952B7}" srcOrd="0" destOrd="0" presId="urn:microsoft.com/office/officeart/2018/2/layout/IconVerticalSolidList"/>
    <dgm:cxn modelId="{D64026C7-15BF-4CF0-A908-422E0B3A6CC1}" srcId="{CEDE30F6-A94B-4A56-81A3-94D10490406C}" destId="{692FD47B-A1DF-47FA-A570-F406BE59EF03}" srcOrd="1" destOrd="0" parTransId="{7D659E69-AFD5-4D85-B51B-BBB2982D3A08}" sibTransId="{2F2D5B16-E0A1-4B4E-A4FE-0CE0EDDE3035}"/>
    <dgm:cxn modelId="{60D35980-E6A8-48EC-A9C3-D20742FB9521}" type="presParOf" srcId="{BF3C397A-6D29-42D9-A3CF-06ADAA1345CE}" destId="{D787D45D-69F8-4AB4-836D-E1BA8F0CE363}" srcOrd="0" destOrd="0" presId="urn:microsoft.com/office/officeart/2018/2/layout/IconVerticalSolidList"/>
    <dgm:cxn modelId="{3AD4DBA7-FAA4-43C9-922C-50DFE2B8B883}" type="presParOf" srcId="{D787D45D-69F8-4AB4-836D-E1BA8F0CE363}" destId="{F48915ED-3769-4211-917C-1CF324B3764A}" srcOrd="0" destOrd="0" presId="urn:microsoft.com/office/officeart/2018/2/layout/IconVerticalSolidList"/>
    <dgm:cxn modelId="{B06C09C9-8049-4B28-AFF2-EF03F6B7C1FF}" type="presParOf" srcId="{D787D45D-69F8-4AB4-836D-E1BA8F0CE363}" destId="{387F5AA5-3A00-47E9-A6D4-2FD1467506AF}" srcOrd="1" destOrd="0" presId="urn:microsoft.com/office/officeart/2018/2/layout/IconVerticalSolidList"/>
    <dgm:cxn modelId="{5AFEB3F0-47A0-48C8-849E-2338E62218DA}" type="presParOf" srcId="{D787D45D-69F8-4AB4-836D-E1BA8F0CE363}" destId="{B4F1A927-0592-488A-94B4-6F93A61A8C89}" srcOrd="2" destOrd="0" presId="urn:microsoft.com/office/officeart/2018/2/layout/IconVerticalSolidList"/>
    <dgm:cxn modelId="{F440E5B1-CB95-4DD0-9BD0-F32E5D3CC4FB}" type="presParOf" srcId="{D787D45D-69F8-4AB4-836D-E1BA8F0CE363}" destId="{4EB05A3F-034D-4BC5-B28D-6C2544DD9568}" srcOrd="3" destOrd="0" presId="urn:microsoft.com/office/officeart/2018/2/layout/IconVerticalSolidList"/>
    <dgm:cxn modelId="{C57E252D-F32D-4521-9870-3873F713D15F}" type="presParOf" srcId="{BF3C397A-6D29-42D9-A3CF-06ADAA1345CE}" destId="{159A4B0A-7641-49F4-9213-5BC9986B32C0}" srcOrd="1" destOrd="0" presId="urn:microsoft.com/office/officeart/2018/2/layout/IconVerticalSolidList"/>
    <dgm:cxn modelId="{55BCED22-A98F-493B-8BFA-BFDC82B6FB73}" type="presParOf" srcId="{BF3C397A-6D29-42D9-A3CF-06ADAA1345CE}" destId="{BCFEBF2F-914C-420F-A6C2-05AD095E351A}" srcOrd="2" destOrd="0" presId="urn:microsoft.com/office/officeart/2018/2/layout/IconVerticalSolidList"/>
    <dgm:cxn modelId="{B2FD032A-D83E-46CC-BBAD-2A3515764444}" type="presParOf" srcId="{BCFEBF2F-914C-420F-A6C2-05AD095E351A}" destId="{ED884717-D7B4-4298-A706-BF3EFE886E18}" srcOrd="0" destOrd="0" presId="urn:microsoft.com/office/officeart/2018/2/layout/IconVerticalSolidList"/>
    <dgm:cxn modelId="{990408D2-518B-4E1D-8AAD-5163352053C4}" type="presParOf" srcId="{BCFEBF2F-914C-420F-A6C2-05AD095E351A}" destId="{1F6E48EF-8E49-4F1C-8E56-3951BA6D14CA}" srcOrd="1" destOrd="0" presId="urn:microsoft.com/office/officeart/2018/2/layout/IconVerticalSolidList"/>
    <dgm:cxn modelId="{56DAA538-0386-4CDD-A9B0-DD10F2CD7DB2}" type="presParOf" srcId="{BCFEBF2F-914C-420F-A6C2-05AD095E351A}" destId="{8CB336D2-49B1-4946-901B-464FCB859DD8}" srcOrd="2" destOrd="0" presId="urn:microsoft.com/office/officeart/2018/2/layout/IconVerticalSolidList"/>
    <dgm:cxn modelId="{653F2424-EB10-415A-99A7-F188B064524B}" type="presParOf" srcId="{BCFEBF2F-914C-420F-A6C2-05AD095E351A}" destId="{4185B408-2F84-454B-92E1-D211470952B7}" srcOrd="3" destOrd="0" presId="urn:microsoft.com/office/officeart/2018/2/layout/IconVerticalSolidList"/>
    <dgm:cxn modelId="{A1C8A835-277D-430D-AD98-941F4EBE0EAF}" type="presParOf" srcId="{BF3C397A-6D29-42D9-A3CF-06ADAA1345CE}" destId="{1BD6122E-F966-4B14-A108-65213D8AD993}" srcOrd="3" destOrd="0" presId="urn:microsoft.com/office/officeart/2018/2/layout/IconVerticalSolidList"/>
    <dgm:cxn modelId="{AF690ED3-97BD-4858-89DD-57A802DE7E7E}" type="presParOf" srcId="{BF3C397A-6D29-42D9-A3CF-06ADAA1345CE}" destId="{E78717A0-DEBC-4EAA-9B61-7CC4050E2AB1}" srcOrd="4" destOrd="0" presId="urn:microsoft.com/office/officeart/2018/2/layout/IconVerticalSolidList"/>
    <dgm:cxn modelId="{CD17AA2F-E14E-4D40-A2EC-863F58AC7B3A}" type="presParOf" srcId="{E78717A0-DEBC-4EAA-9B61-7CC4050E2AB1}" destId="{A6D1C681-18A9-4CD3-BDE1-EA982DEF10D7}" srcOrd="0" destOrd="0" presId="urn:microsoft.com/office/officeart/2018/2/layout/IconVerticalSolidList"/>
    <dgm:cxn modelId="{301D99C4-3D0A-4FFD-9BE9-8FD3D2B1DEDF}" type="presParOf" srcId="{E78717A0-DEBC-4EAA-9B61-7CC4050E2AB1}" destId="{E5A8D4BF-7B8A-4783-B20E-5686FE591D1B}" srcOrd="1" destOrd="0" presId="urn:microsoft.com/office/officeart/2018/2/layout/IconVerticalSolidList"/>
    <dgm:cxn modelId="{77AFD626-855E-483E-B18E-753F9F7929D0}" type="presParOf" srcId="{E78717A0-DEBC-4EAA-9B61-7CC4050E2AB1}" destId="{BED9C812-DBFB-4487-9223-722434FBA6B9}" srcOrd="2" destOrd="0" presId="urn:microsoft.com/office/officeart/2018/2/layout/IconVerticalSolidList"/>
    <dgm:cxn modelId="{C41C72AE-187E-4C92-B084-E263EEF01E8A}" type="presParOf" srcId="{E78717A0-DEBC-4EAA-9B61-7CC4050E2AB1}" destId="{BF3CB915-DF11-40CD-A808-436C44BCE971}" srcOrd="3" destOrd="0" presId="urn:microsoft.com/office/officeart/2018/2/layout/IconVerticalSolidList"/>
    <dgm:cxn modelId="{F8081B2C-8B18-40A4-AA4D-4B9D77C91591}" type="presParOf" srcId="{BF3C397A-6D29-42D9-A3CF-06ADAA1345CE}" destId="{35203122-9162-426D-B058-23679E1DCD2A}" srcOrd="5" destOrd="0" presId="urn:microsoft.com/office/officeart/2018/2/layout/IconVerticalSolidList"/>
    <dgm:cxn modelId="{37C6AE72-0BDB-4014-913F-19949DD140D5}" type="presParOf" srcId="{BF3C397A-6D29-42D9-A3CF-06ADAA1345CE}" destId="{436FCAF4-965A-411D-837D-A6C6D6A3DA8A}" srcOrd="6" destOrd="0" presId="urn:microsoft.com/office/officeart/2018/2/layout/IconVerticalSolidList"/>
    <dgm:cxn modelId="{2A2F4873-18F3-4AD9-B08F-86CC7EBA2C11}" type="presParOf" srcId="{436FCAF4-965A-411D-837D-A6C6D6A3DA8A}" destId="{E9E6538D-D0E8-42C8-A58D-093A6B8AEFA3}" srcOrd="0" destOrd="0" presId="urn:microsoft.com/office/officeart/2018/2/layout/IconVerticalSolidList"/>
    <dgm:cxn modelId="{AE327235-12AE-4D4D-B6C2-07396BF861BE}" type="presParOf" srcId="{436FCAF4-965A-411D-837D-A6C6D6A3DA8A}" destId="{3A7538D5-D125-4661-BB4E-4EA22EF8675B}" srcOrd="1" destOrd="0" presId="urn:microsoft.com/office/officeart/2018/2/layout/IconVerticalSolidList"/>
    <dgm:cxn modelId="{E568E8B8-02FD-46ED-80EE-1F0E2397F5D8}" type="presParOf" srcId="{436FCAF4-965A-411D-837D-A6C6D6A3DA8A}" destId="{AAC4BE83-CC5F-42B3-82A1-16928AD7F463}" srcOrd="2" destOrd="0" presId="urn:microsoft.com/office/officeart/2018/2/layout/IconVerticalSolidList"/>
    <dgm:cxn modelId="{E42909FB-7D2A-477E-97D4-F8C2A214EA76}" type="presParOf" srcId="{436FCAF4-965A-411D-837D-A6C6D6A3DA8A}" destId="{BCEC12EE-2ABF-4082-80BE-2E08F6B11F82}" srcOrd="3" destOrd="0" presId="urn:microsoft.com/office/officeart/2018/2/layout/IconVerticalSolidList"/>
    <dgm:cxn modelId="{F3D46BF2-84EB-4AC5-A478-621D41B63CAE}" type="presParOf" srcId="{BF3C397A-6D29-42D9-A3CF-06ADAA1345CE}" destId="{7B42EB7A-AABD-4668-B8CC-5B770827A3CC}" srcOrd="7" destOrd="0" presId="urn:microsoft.com/office/officeart/2018/2/layout/IconVerticalSolidList"/>
    <dgm:cxn modelId="{6E177C3C-AA68-4206-86F7-99899324AFC6}" type="presParOf" srcId="{BF3C397A-6D29-42D9-A3CF-06ADAA1345CE}" destId="{0486B717-D243-4486-89C5-0AE46546CE69}" srcOrd="8" destOrd="0" presId="urn:microsoft.com/office/officeart/2018/2/layout/IconVerticalSolidList"/>
    <dgm:cxn modelId="{4AE42B63-CBF8-4AD1-82B8-84CBA101DF2F}" type="presParOf" srcId="{0486B717-D243-4486-89C5-0AE46546CE69}" destId="{ECD966D3-AE3E-4642-8C91-55B11AFB260A}" srcOrd="0" destOrd="0" presId="urn:microsoft.com/office/officeart/2018/2/layout/IconVerticalSolidList"/>
    <dgm:cxn modelId="{92C8CCA2-7364-47C1-9CDD-05167A72FC09}" type="presParOf" srcId="{0486B717-D243-4486-89C5-0AE46546CE69}" destId="{BC166026-87FA-4CEE-A35E-E5D2B41AB4EE}" srcOrd="1" destOrd="0" presId="urn:microsoft.com/office/officeart/2018/2/layout/IconVerticalSolidList"/>
    <dgm:cxn modelId="{FF991185-89DF-4475-8831-2E8D857D690B}" type="presParOf" srcId="{0486B717-D243-4486-89C5-0AE46546CE69}" destId="{47339BD6-581E-42B2-9D1B-CF19E0412472}" srcOrd="2" destOrd="0" presId="urn:microsoft.com/office/officeart/2018/2/layout/IconVerticalSolidList"/>
    <dgm:cxn modelId="{19A8F962-C359-4BD5-9046-7CF866FC9169}" type="presParOf" srcId="{0486B717-D243-4486-89C5-0AE46546CE69}" destId="{6578A007-38A7-4F91-B0FC-806C9215C414}" srcOrd="3" destOrd="0" presId="urn:microsoft.com/office/officeart/2018/2/layout/IconVerticalSolidList"/>
    <dgm:cxn modelId="{3E45F43F-CB23-4EAA-B358-655F3E73AE83}" type="presParOf" srcId="{BF3C397A-6D29-42D9-A3CF-06ADAA1345CE}" destId="{AD9BFCB2-177E-4BC0-8CEA-B052DA7E4A6E}" srcOrd="9" destOrd="0" presId="urn:microsoft.com/office/officeart/2018/2/layout/IconVerticalSolidList"/>
    <dgm:cxn modelId="{621E0D57-7BA5-4DAA-82B0-73ED03188BA6}" type="presParOf" srcId="{BF3C397A-6D29-42D9-A3CF-06ADAA1345CE}" destId="{7CAD6820-7DCD-4357-9F2D-B7745F42F536}" srcOrd="10" destOrd="0" presId="urn:microsoft.com/office/officeart/2018/2/layout/IconVerticalSolidList"/>
    <dgm:cxn modelId="{AF0B434D-91DF-4867-B900-B5B68B49C057}" type="presParOf" srcId="{7CAD6820-7DCD-4357-9F2D-B7745F42F536}" destId="{D699584C-2879-46BC-8026-C50EA865E939}" srcOrd="0" destOrd="0" presId="urn:microsoft.com/office/officeart/2018/2/layout/IconVerticalSolidList"/>
    <dgm:cxn modelId="{09A9A238-E884-420F-BAD3-24E8E7846C5B}" type="presParOf" srcId="{7CAD6820-7DCD-4357-9F2D-B7745F42F536}" destId="{3C202557-06D0-48BC-897C-91F3B4460716}" srcOrd="1" destOrd="0" presId="urn:microsoft.com/office/officeart/2018/2/layout/IconVerticalSolidList"/>
    <dgm:cxn modelId="{904446FD-E3AA-437D-AB15-25084A41F182}" type="presParOf" srcId="{7CAD6820-7DCD-4357-9F2D-B7745F42F536}" destId="{667EA44B-2701-4D55-928B-685D9DCA0883}" srcOrd="2" destOrd="0" presId="urn:microsoft.com/office/officeart/2018/2/layout/IconVerticalSolidList"/>
    <dgm:cxn modelId="{2CF79A46-FCDC-4743-887C-EC271CDC09E7}" type="presParOf" srcId="{7CAD6820-7DCD-4357-9F2D-B7745F42F536}" destId="{E552191F-130F-413D-AF01-F50342800E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1EFC-78F8-4FC4-AAF7-6F301B6D93CF}">
      <dsp:nvSpPr>
        <dsp:cNvPr id="0" name=""/>
        <dsp:cNvSpPr/>
      </dsp:nvSpPr>
      <dsp:spPr>
        <a:xfrm>
          <a:off x="0" y="4259"/>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DEEB8-E249-4213-A387-77BCFF90FA67}">
      <dsp:nvSpPr>
        <dsp:cNvPr id="0" name=""/>
        <dsp:cNvSpPr/>
      </dsp:nvSpPr>
      <dsp:spPr>
        <a:xfrm>
          <a:off x="205779" y="157317"/>
          <a:ext cx="374509" cy="3741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54161-4184-444B-9C02-039DD156D7DF}">
      <dsp:nvSpPr>
        <dsp:cNvPr id="0" name=""/>
        <dsp:cNvSpPr/>
      </dsp:nvSpPr>
      <dsp:spPr>
        <a:xfrm>
          <a:off x="786067" y="4259"/>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t>Good morning boys and girls!</a:t>
          </a:r>
          <a:endParaRPr lang="en-US" sz="1400" kern="1200"/>
        </a:p>
      </dsp:txBody>
      <dsp:txXfrm>
        <a:off x="786067" y="4259"/>
        <a:ext cx="5104332" cy="722777"/>
      </dsp:txXfrm>
    </dsp:sp>
    <dsp:sp modelId="{2D18444B-C0D2-431E-A5AD-7B09615E7277}">
      <dsp:nvSpPr>
        <dsp:cNvPr id="0" name=""/>
        <dsp:cNvSpPr/>
      </dsp:nvSpPr>
      <dsp:spPr>
        <a:xfrm>
          <a:off x="0" y="907731"/>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B87A5-8823-4D49-8F1E-1456375E0C2B}">
      <dsp:nvSpPr>
        <dsp:cNvPr id="0" name=""/>
        <dsp:cNvSpPr/>
      </dsp:nvSpPr>
      <dsp:spPr>
        <a:xfrm>
          <a:off x="205779" y="1060790"/>
          <a:ext cx="374509" cy="3741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9BDAA2-1993-4688-B175-89C8AA373860}">
      <dsp:nvSpPr>
        <dsp:cNvPr id="0" name=""/>
        <dsp:cNvSpPr/>
      </dsp:nvSpPr>
      <dsp:spPr>
        <a:xfrm>
          <a:off x="786067" y="907731"/>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t>Remember to take breaks and get outside when you can.</a:t>
          </a:r>
          <a:endParaRPr lang="en-US" sz="1400" kern="1200" dirty="0"/>
        </a:p>
      </dsp:txBody>
      <dsp:txXfrm>
        <a:off x="786067" y="907731"/>
        <a:ext cx="5104332" cy="722777"/>
      </dsp:txXfrm>
    </dsp:sp>
    <dsp:sp modelId="{7F89F9C2-E9D6-42D8-BE69-6AB6486BD0DD}">
      <dsp:nvSpPr>
        <dsp:cNvPr id="0" name=""/>
        <dsp:cNvSpPr/>
      </dsp:nvSpPr>
      <dsp:spPr>
        <a:xfrm>
          <a:off x="0" y="1811203"/>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8605E-EC87-4F8E-A17E-753B84702318}">
      <dsp:nvSpPr>
        <dsp:cNvPr id="0" name=""/>
        <dsp:cNvSpPr/>
      </dsp:nvSpPr>
      <dsp:spPr>
        <a:xfrm>
          <a:off x="205779" y="1964262"/>
          <a:ext cx="374509" cy="3741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36E377-F0AC-4FA4-9E32-DB74DD3BA50A}">
      <dsp:nvSpPr>
        <dsp:cNvPr id="0" name=""/>
        <dsp:cNvSpPr/>
      </dsp:nvSpPr>
      <dsp:spPr>
        <a:xfrm>
          <a:off x="786067" y="1811203"/>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t>Please try to complete the activities for today but if you can’t </a:t>
          </a:r>
          <a:r>
            <a:rPr lang="en-GB" sz="1400" u="sng" kern="1200"/>
            <a:t>please do not worry. </a:t>
          </a:r>
          <a:r>
            <a:rPr lang="en-GB" sz="1400" kern="1200"/>
            <a:t>You can adapt them to suit you and your family in any way you can. </a:t>
          </a:r>
          <a:endParaRPr lang="en-US" sz="1400" kern="1200"/>
        </a:p>
      </dsp:txBody>
      <dsp:txXfrm>
        <a:off x="786067" y="1811203"/>
        <a:ext cx="5104332" cy="722777"/>
      </dsp:txXfrm>
    </dsp:sp>
    <dsp:sp modelId="{671C57B2-FC96-4ECB-98F0-F8C8BC5397E7}">
      <dsp:nvSpPr>
        <dsp:cNvPr id="0" name=""/>
        <dsp:cNvSpPr/>
      </dsp:nvSpPr>
      <dsp:spPr>
        <a:xfrm>
          <a:off x="0" y="2714675"/>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A7FA9-D613-4495-A251-985DEBEDC5C9}">
      <dsp:nvSpPr>
        <dsp:cNvPr id="0" name=""/>
        <dsp:cNvSpPr/>
      </dsp:nvSpPr>
      <dsp:spPr>
        <a:xfrm>
          <a:off x="205779" y="2867734"/>
          <a:ext cx="374509" cy="3741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661CDD-6376-4E20-8FBE-B2DAB6992B48}">
      <dsp:nvSpPr>
        <dsp:cNvPr id="0" name=""/>
        <dsp:cNvSpPr/>
      </dsp:nvSpPr>
      <dsp:spPr>
        <a:xfrm>
          <a:off x="786067" y="2714675"/>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t>If you need anything please email me anytime. </a:t>
          </a:r>
          <a:endParaRPr lang="en-US" sz="1400" kern="1200" dirty="0"/>
        </a:p>
      </dsp:txBody>
      <dsp:txXfrm>
        <a:off x="786067" y="2714675"/>
        <a:ext cx="5104332" cy="722777"/>
      </dsp:txXfrm>
    </dsp:sp>
    <dsp:sp modelId="{CD3E8179-AC75-4CB9-8242-921603506F9F}">
      <dsp:nvSpPr>
        <dsp:cNvPr id="0" name=""/>
        <dsp:cNvSpPr/>
      </dsp:nvSpPr>
      <dsp:spPr>
        <a:xfrm>
          <a:off x="0" y="3618147"/>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3CC2E-45F8-47E6-8AF0-AEE3EAC97C10}">
      <dsp:nvSpPr>
        <dsp:cNvPr id="0" name=""/>
        <dsp:cNvSpPr/>
      </dsp:nvSpPr>
      <dsp:spPr>
        <a:xfrm>
          <a:off x="205779" y="3771206"/>
          <a:ext cx="374509" cy="3741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1365E1-0600-431C-B8DF-0B5DA051E340}">
      <dsp:nvSpPr>
        <dsp:cNvPr id="0" name=""/>
        <dsp:cNvSpPr/>
      </dsp:nvSpPr>
      <dsp:spPr>
        <a:xfrm>
          <a:off x="786067" y="3618147"/>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hlinkClick xmlns:r="http://schemas.openxmlformats.org/officeDocument/2006/relationships" r:id="rId11"/>
            </a:rPr>
            <a:t>gw14waughmanda@glow.sch.uk</a:t>
          </a:r>
          <a:r>
            <a:rPr lang="en-GB" sz="1400" kern="1200"/>
            <a:t> or </a:t>
          </a:r>
          <a:r>
            <a:rPr lang="en-GB" sz="1400" kern="1200">
              <a:hlinkClick xmlns:r="http://schemas.openxmlformats.org/officeDocument/2006/relationships" r:id="rId12"/>
            </a:rPr>
            <a:t>AMcGill@st-barbaras.n-lanark.sch.uk</a:t>
          </a:r>
          <a:r>
            <a:rPr lang="en-GB" sz="1400" kern="1200"/>
            <a:t> </a:t>
          </a:r>
          <a:endParaRPr lang="en-US" sz="1400" kern="1200" dirty="0"/>
        </a:p>
      </dsp:txBody>
      <dsp:txXfrm>
        <a:off x="786067" y="3618147"/>
        <a:ext cx="5104332" cy="722777"/>
      </dsp:txXfrm>
    </dsp:sp>
    <dsp:sp modelId="{4A65FBAE-1D7B-43CB-9D3E-E3B56C7B2C3C}">
      <dsp:nvSpPr>
        <dsp:cNvPr id="0" name=""/>
        <dsp:cNvSpPr/>
      </dsp:nvSpPr>
      <dsp:spPr>
        <a:xfrm>
          <a:off x="0" y="4521620"/>
          <a:ext cx="5914209" cy="6802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BC1B2-1C2D-4514-86AD-7B2C6A7D0364}">
      <dsp:nvSpPr>
        <dsp:cNvPr id="0" name=""/>
        <dsp:cNvSpPr/>
      </dsp:nvSpPr>
      <dsp:spPr>
        <a:xfrm>
          <a:off x="205779" y="4674679"/>
          <a:ext cx="374509" cy="37414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42A32-FFA4-4EA0-B5E4-BCA81399174B}">
      <dsp:nvSpPr>
        <dsp:cNvPr id="0" name=""/>
        <dsp:cNvSpPr/>
      </dsp:nvSpPr>
      <dsp:spPr>
        <a:xfrm>
          <a:off x="786067" y="4521620"/>
          <a:ext cx="5104332" cy="722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494" tIns="76494" rIns="76494" bIns="76494" numCol="1" spcCol="1270" anchor="ctr" anchorCtr="0">
          <a:noAutofit/>
        </a:bodyPr>
        <a:lstStyle/>
        <a:p>
          <a:pPr marL="0" lvl="0" indent="0" algn="l" defTabSz="622300">
            <a:lnSpc>
              <a:spcPct val="100000"/>
            </a:lnSpc>
            <a:spcBef>
              <a:spcPct val="0"/>
            </a:spcBef>
            <a:spcAft>
              <a:spcPct val="35000"/>
            </a:spcAft>
            <a:buNone/>
          </a:pPr>
          <a:r>
            <a:rPr lang="en-GB" sz="1400" kern="1200"/>
            <a:t>Mrs McGill  </a:t>
          </a:r>
          <a:endParaRPr lang="en-US" sz="1400" kern="1200"/>
        </a:p>
      </dsp:txBody>
      <dsp:txXfrm>
        <a:off x="786067" y="4521620"/>
        <a:ext cx="5104332" cy="722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915ED-3769-4211-917C-1CF324B3764A}">
      <dsp:nvSpPr>
        <dsp:cNvPr id="0" name=""/>
        <dsp:cNvSpPr/>
      </dsp:nvSpPr>
      <dsp:spPr>
        <a:xfrm>
          <a:off x="0" y="1697"/>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F5AA5-3A00-47E9-A6D4-2FD1467506AF}">
      <dsp:nvSpPr>
        <dsp:cNvPr id="0" name=""/>
        <dsp:cNvSpPr/>
      </dsp:nvSpPr>
      <dsp:spPr>
        <a:xfrm>
          <a:off x="218854" y="164481"/>
          <a:ext cx="397916" cy="397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B05A3F-034D-4BC5-B28D-6C2544DD9568}">
      <dsp:nvSpPr>
        <dsp:cNvPr id="0" name=""/>
        <dsp:cNvSpPr/>
      </dsp:nvSpPr>
      <dsp:spPr>
        <a:xfrm>
          <a:off x="835624" y="1697"/>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GB" sz="1900" kern="1200" dirty="0"/>
            <a:t>R.E. – Prayers, The Angelus  </a:t>
          </a:r>
          <a:endParaRPr lang="en-US" sz="1900" kern="1200" dirty="0"/>
        </a:p>
      </dsp:txBody>
      <dsp:txXfrm>
        <a:off x="835624" y="1697"/>
        <a:ext cx="5078584" cy="723484"/>
      </dsp:txXfrm>
    </dsp:sp>
    <dsp:sp modelId="{ED884717-D7B4-4298-A706-BF3EFE886E18}">
      <dsp:nvSpPr>
        <dsp:cNvPr id="0" name=""/>
        <dsp:cNvSpPr/>
      </dsp:nvSpPr>
      <dsp:spPr>
        <a:xfrm>
          <a:off x="0" y="906053"/>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E48EF-8E49-4F1C-8E56-3951BA6D14CA}">
      <dsp:nvSpPr>
        <dsp:cNvPr id="0" name=""/>
        <dsp:cNvSpPr/>
      </dsp:nvSpPr>
      <dsp:spPr>
        <a:xfrm>
          <a:off x="218854" y="1068837"/>
          <a:ext cx="397916" cy="397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85B408-2F84-454B-92E1-D211470952B7}">
      <dsp:nvSpPr>
        <dsp:cNvPr id="0" name=""/>
        <dsp:cNvSpPr/>
      </dsp:nvSpPr>
      <dsp:spPr>
        <a:xfrm>
          <a:off x="835624" y="906053"/>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GB" sz="1900" kern="1200" dirty="0"/>
            <a:t>Assessment – Literacy &amp; Numeracy </a:t>
          </a:r>
          <a:endParaRPr lang="en-US" sz="1900" kern="1200" dirty="0"/>
        </a:p>
      </dsp:txBody>
      <dsp:txXfrm>
        <a:off x="835624" y="906053"/>
        <a:ext cx="5078584" cy="723484"/>
      </dsp:txXfrm>
    </dsp:sp>
    <dsp:sp modelId="{A6D1C681-18A9-4CD3-BDE1-EA982DEF10D7}">
      <dsp:nvSpPr>
        <dsp:cNvPr id="0" name=""/>
        <dsp:cNvSpPr/>
      </dsp:nvSpPr>
      <dsp:spPr>
        <a:xfrm>
          <a:off x="0" y="1800880"/>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8D4BF-7B8A-4783-B20E-5686FE591D1B}">
      <dsp:nvSpPr>
        <dsp:cNvPr id="0" name=""/>
        <dsp:cNvSpPr/>
      </dsp:nvSpPr>
      <dsp:spPr>
        <a:xfrm>
          <a:off x="218854" y="1973192"/>
          <a:ext cx="397916" cy="397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3CB915-DF11-40CD-A808-436C44BCE971}">
      <dsp:nvSpPr>
        <dsp:cNvPr id="0" name=""/>
        <dsp:cNvSpPr/>
      </dsp:nvSpPr>
      <dsp:spPr>
        <a:xfrm>
          <a:off x="835624" y="1810408"/>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GB" sz="1900" kern="1200" dirty="0"/>
            <a:t>IDL – Feelings    </a:t>
          </a:r>
          <a:endParaRPr lang="en-US" sz="1900" kern="1200" dirty="0"/>
        </a:p>
      </dsp:txBody>
      <dsp:txXfrm>
        <a:off x="835624" y="1810408"/>
        <a:ext cx="5078584" cy="723484"/>
      </dsp:txXfrm>
    </dsp:sp>
    <dsp:sp modelId="{E9E6538D-D0E8-42C8-A58D-093A6B8AEFA3}">
      <dsp:nvSpPr>
        <dsp:cNvPr id="0" name=""/>
        <dsp:cNvSpPr/>
      </dsp:nvSpPr>
      <dsp:spPr>
        <a:xfrm>
          <a:off x="0" y="271476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538D5-D125-4661-BB4E-4EA22EF8675B}">
      <dsp:nvSpPr>
        <dsp:cNvPr id="0" name=""/>
        <dsp:cNvSpPr/>
      </dsp:nvSpPr>
      <dsp:spPr>
        <a:xfrm>
          <a:off x="218854" y="2877548"/>
          <a:ext cx="397916" cy="397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EC12EE-2ABF-4082-80BE-2E08F6B11F82}">
      <dsp:nvSpPr>
        <dsp:cNvPr id="0" name=""/>
        <dsp:cNvSpPr/>
      </dsp:nvSpPr>
      <dsp:spPr>
        <a:xfrm>
          <a:off x="835624" y="271476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GB" sz="1900" kern="1200" dirty="0"/>
            <a:t>Health – Help around the house &amp; Stay Active</a:t>
          </a:r>
          <a:endParaRPr lang="en-US" sz="1900" kern="1200" dirty="0"/>
        </a:p>
      </dsp:txBody>
      <dsp:txXfrm>
        <a:off x="835624" y="2714764"/>
        <a:ext cx="5078584" cy="723484"/>
      </dsp:txXfrm>
    </dsp:sp>
    <dsp:sp modelId="{ECD966D3-AE3E-4642-8C91-55B11AFB260A}">
      <dsp:nvSpPr>
        <dsp:cNvPr id="0" name=""/>
        <dsp:cNvSpPr/>
      </dsp:nvSpPr>
      <dsp:spPr>
        <a:xfrm>
          <a:off x="0" y="3619119"/>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66026-87FA-4CEE-A35E-E5D2B41AB4EE}">
      <dsp:nvSpPr>
        <dsp:cNvPr id="0" name=""/>
        <dsp:cNvSpPr/>
      </dsp:nvSpPr>
      <dsp:spPr>
        <a:xfrm>
          <a:off x="218854" y="3781903"/>
          <a:ext cx="397916" cy="397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78A007-38A7-4F91-B0FC-806C9215C414}">
      <dsp:nvSpPr>
        <dsp:cNvPr id="0" name=""/>
        <dsp:cNvSpPr/>
      </dsp:nvSpPr>
      <dsp:spPr>
        <a:xfrm>
          <a:off x="835624" y="3619119"/>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dirty="0"/>
            <a:t>Grid – maximum of two activities  </a:t>
          </a:r>
        </a:p>
      </dsp:txBody>
      <dsp:txXfrm>
        <a:off x="835624" y="3619119"/>
        <a:ext cx="5078584" cy="723484"/>
      </dsp:txXfrm>
    </dsp:sp>
    <dsp:sp modelId="{D699584C-2879-46BC-8026-C50EA865E939}">
      <dsp:nvSpPr>
        <dsp:cNvPr id="0" name=""/>
        <dsp:cNvSpPr/>
      </dsp:nvSpPr>
      <dsp:spPr>
        <a:xfrm>
          <a:off x="0" y="4523474"/>
          <a:ext cx="5914209" cy="7234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02557-06D0-48BC-897C-91F3B4460716}">
      <dsp:nvSpPr>
        <dsp:cNvPr id="0" name=""/>
        <dsp:cNvSpPr/>
      </dsp:nvSpPr>
      <dsp:spPr>
        <a:xfrm>
          <a:off x="218854" y="4686258"/>
          <a:ext cx="397916" cy="397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52191F-130F-413D-AF01-F50342800EAF}">
      <dsp:nvSpPr>
        <dsp:cNvPr id="0" name=""/>
        <dsp:cNvSpPr/>
      </dsp:nvSpPr>
      <dsp:spPr>
        <a:xfrm>
          <a:off x="835624" y="4523474"/>
          <a:ext cx="5078584" cy="72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69" tIns="76569" rIns="76569" bIns="76569" numCol="1" spcCol="1270" anchor="ctr" anchorCtr="0">
          <a:noAutofit/>
        </a:bodyPr>
        <a:lstStyle/>
        <a:p>
          <a:pPr marL="0" lvl="0" indent="0" algn="l" defTabSz="844550">
            <a:lnSpc>
              <a:spcPct val="90000"/>
            </a:lnSpc>
            <a:spcBef>
              <a:spcPct val="0"/>
            </a:spcBef>
            <a:spcAft>
              <a:spcPct val="35000"/>
            </a:spcAft>
            <a:buNone/>
          </a:pPr>
          <a:r>
            <a:rPr lang="en-US" sz="1900" kern="1200" dirty="0"/>
            <a:t>Golden Time </a:t>
          </a:r>
        </a:p>
      </dsp:txBody>
      <dsp:txXfrm>
        <a:off x="835624" y="4523474"/>
        <a:ext cx="5078584" cy="7234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05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26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47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04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61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4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73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05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7529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0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426669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88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59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96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52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41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3048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clock-time-watch-timer-hour-439592/"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bcgoodfood.com/howto/guide/how-make-paper-mach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dtedart.com/bubble-recipe/?cn-reloaded=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zxcJ8y7Rcj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ngregorio5aguilardecampoo.blogspot.com/2013_01_01_archive.html"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catholicbible101.com/The%20Blessed%20Virgin%20Mary,%20Baby%20Jesus,%20and%20the%20Angels1.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P2Lw3p1Z1pw&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055599" y="1055077"/>
            <a:ext cx="2532909" cy="4794578"/>
          </a:xfrm>
        </p:spPr>
        <p:txBody>
          <a:bodyPr>
            <a:normAutofit/>
          </a:bodyPr>
          <a:lstStyle/>
          <a:p>
            <a:r>
              <a:rPr lang="en-GB" dirty="0">
                <a:solidFill>
                  <a:srgbClr val="262626"/>
                </a:solidFill>
              </a:rPr>
              <a:t>P5/4 – Friday 24</a:t>
            </a:r>
            <a:r>
              <a:rPr lang="en-GB" baseline="30000" dirty="0">
                <a:solidFill>
                  <a:srgbClr val="262626"/>
                </a:solidFill>
              </a:rPr>
              <a:t>th</a:t>
            </a:r>
            <a:r>
              <a:rPr lang="en-GB" dirty="0">
                <a:solidFill>
                  <a:srgbClr val="262626"/>
                </a:solidFill>
              </a:rPr>
              <a:t> April </a:t>
            </a:r>
          </a:p>
        </p:txBody>
      </p:sp>
      <p:graphicFrame>
        <p:nvGraphicFramePr>
          <p:cNvPr id="22" name="Content Placeholder 6">
            <a:extLst>
              <a:ext uri="{FF2B5EF4-FFF2-40B4-BE49-F238E27FC236}">
                <a16:creationId xmlns:a16="http://schemas.microsoft.com/office/drawing/2014/main" id="{3F605E83-811B-4544-BD2C-2157F71B8B48}"/>
              </a:ext>
            </a:extLst>
          </p:cNvPr>
          <p:cNvGraphicFramePr>
            <a:graphicFrameLocks noGrp="1"/>
          </p:cNvGraphicFramePr>
          <p:nvPr>
            <p:ph idx="1"/>
            <p:extLst>
              <p:ext uri="{D42A27DB-BD31-4B8C-83A1-F6EECF244321}">
                <p14:modId xmlns:p14="http://schemas.microsoft.com/office/powerpoint/2010/main" val="135846774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GB"/>
              <a:t>May – The Month of Mary</a:t>
            </a:r>
            <a:endParaRPr lang="en-GB" dirty="0"/>
          </a:p>
        </p:txBody>
      </p:sp>
      <p:sp>
        <p:nvSpPr>
          <p:cNvPr id="3" name="Content Placeholder 2"/>
          <p:cNvSpPr>
            <a:spLocks noGrp="1"/>
          </p:cNvSpPr>
          <p:nvPr>
            <p:ph idx="1"/>
          </p:nvPr>
        </p:nvSpPr>
        <p:spPr>
          <a:xfrm>
            <a:off x="1295401" y="2556932"/>
            <a:ext cx="9601196" cy="3318936"/>
          </a:xfrm>
        </p:spPr>
        <p:txBody>
          <a:bodyPr>
            <a:normAutofit/>
          </a:bodyPr>
          <a:lstStyle/>
          <a:p>
            <a:pPr marL="0" indent="0">
              <a:buNone/>
            </a:pPr>
            <a:r>
              <a:rPr lang="en-GB" dirty="0"/>
              <a:t>If you can, print the DOM Daily Angelus Challenge card from the blog or design your own!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9784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t>Please complete a spelling test for the words you have been asked to learn this week. </a:t>
            </a:r>
          </a:p>
          <a:p>
            <a:pPr marL="0" indent="0">
              <a:buNone/>
            </a:pPr>
            <a:r>
              <a:rPr lang="en-GB" dirty="0"/>
              <a:t>If possible ask an adult to read them out to you. You can self assess them by looking at the next slide.</a:t>
            </a:r>
          </a:p>
          <a:p>
            <a:pPr marL="0" indent="0">
              <a:buNone/>
            </a:pPr>
            <a:endParaRPr lang="en-GB" dirty="0"/>
          </a:p>
          <a:p>
            <a:pPr marL="0" indent="0">
              <a:buNone/>
            </a:pPr>
            <a:r>
              <a:rPr lang="en-GB" dirty="0"/>
              <a:t>If you got any wrong please continue to work on these at home- 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rPr>
              <a:t>Red – nineteen, million, surprise, care, busy, accident, below, cloudy, eleven, football</a:t>
            </a:r>
          </a:p>
          <a:p>
            <a:pPr marL="0" indent="0">
              <a:buNone/>
            </a:pPr>
            <a:r>
              <a:rPr lang="en-GB" dirty="0">
                <a:solidFill>
                  <a:srgbClr val="014B13"/>
                </a:solidFill>
              </a:rPr>
              <a:t>Green – fall, tall, small, stall, also, always, already, usual, capital, pedal</a:t>
            </a:r>
          </a:p>
          <a:p>
            <a:pPr marL="0" indent="0">
              <a:buNone/>
            </a:pPr>
            <a:r>
              <a:rPr lang="en-GB" dirty="0">
                <a:solidFill>
                  <a:srgbClr val="7030A0"/>
                </a:solidFill>
              </a:rPr>
              <a:t>Purple – throat, toast, goat, road, boat, coat (Remember your spelling fingers!)</a:t>
            </a:r>
          </a:p>
          <a:p>
            <a:pPr marL="0" indent="0">
              <a:buNone/>
            </a:pPr>
            <a:endParaRPr lang="en-GB" dirty="0">
              <a:solidFill>
                <a:srgbClr val="7030A0"/>
              </a:solidFill>
            </a:endParaRPr>
          </a:p>
          <a:p>
            <a:pPr marL="0" indent="0" algn="ctr">
              <a:buNone/>
            </a:pPr>
            <a:r>
              <a:rPr lang="en-GB" dirty="0">
                <a:solidFill>
                  <a:schemeClr val="tx1"/>
                </a:solidFill>
              </a:rPr>
              <a:t>How did you do? </a:t>
            </a:r>
          </a:p>
        </p:txBody>
      </p:sp>
    </p:spTree>
    <p:extLst>
      <p:ext uri="{BB962C8B-B14F-4D97-AF65-F5344CB8AC3E}">
        <p14:creationId xmlns:p14="http://schemas.microsoft.com/office/powerpoint/2010/main" val="102491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Learning Logs</a:t>
            </a:r>
          </a:p>
        </p:txBody>
      </p:sp>
      <p:sp>
        <p:nvSpPr>
          <p:cNvPr id="3" name="Content Placeholder 2"/>
          <p:cNvSpPr>
            <a:spLocks noGrp="1"/>
          </p:cNvSpPr>
          <p:nvPr>
            <p:ph idx="1"/>
          </p:nvPr>
        </p:nvSpPr>
        <p:spPr/>
        <p:txBody>
          <a:bodyPr>
            <a:normAutofit fontScale="62500" lnSpcReduction="20000"/>
          </a:bodyPr>
          <a:lstStyle/>
          <a:p>
            <a:pPr marL="0" indent="0">
              <a:buNone/>
            </a:pPr>
            <a:r>
              <a:rPr lang="en-GB" sz="3300" dirty="0"/>
              <a:t>Please copy and complete the sentences below in your jotter. </a:t>
            </a:r>
          </a:p>
          <a:p>
            <a:pPr marL="0" indent="0">
              <a:buNone/>
            </a:pPr>
            <a:endParaRPr lang="en-GB" sz="2900" dirty="0"/>
          </a:p>
          <a:p>
            <a:pPr marL="457200" indent="-457200">
              <a:buAutoNum type="arabicPeriod"/>
            </a:pPr>
            <a:r>
              <a:rPr lang="en-GB" sz="3800" dirty="0"/>
              <a:t>This week I have learned….</a:t>
            </a:r>
          </a:p>
          <a:p>
            <a:pPr marL="457200" indent="-457200">
              <a:buAutoNum type="arabicPeriod"/>
            </a:pPr>
            <a:r>
              <a:rPr lang="en-GB" sz="3800" dirty="0"/>
              <a:t>This week I have enjoyed…</a:t>
            </a:r>
          </a:p>
          <a:p>
            <a:pPr marL="457200" indent="-457200">
              <a:buAutoNum type="arabicPeriod"/>
            </a:pPr>
            <a:r>
              <a:rPr lang="en-GB" sz="3800" dirty="0"/>
              <a:t>Next week I want to learn…</a:t>
            </a:r>
          </a:p>
          <a:p>
            <a:pPr marL="457200" indent="-457200">
              <a:buAutoNum type="arabicPeriod"/>
            </a:pPr>
            <a:r>
              <a:rPr lang="en-GB" sz="3800" dirty="0"/>
              <a:t>Next week my target is… </a:t>
            </a:r>
          </a:p>
          <a:p>
            <a:pPr marL="457200" indent="-457200">
              <a:buAutoNum type="arabicPeriod"/>
            </a:pPr>
            <a:endParaRPr lang="en-GB" sz="2900" dirty="0"/>
          </a:p>
          <a:p>
            <a:pPr marL="0" indent="0" algn="ctr">
              <a:buNone/>
            </a:pPr>
            <a:r>
              <a:rPr lang="en-GB" sz="3300" dirty="0"/>
              <a:t>Ask an adult to email me your answers if you can. </a:t>
            </a:r>
          </a:p>
          <a:p>
            <a:pPr marL="0" indent="0">
              <a:buNone/>
            </a:pPr>
            <a:endParaRPr lang="en-GB" dirty="0"/>
          </a:p>
        </p:txBody>
      </p:sp>
    </p:spTree>
    <p:extLst>
      <p:ext uri="{BB962C8B-B14F-4D97-AF65-F5344CB8AC3E}">
        <p14:creationId xmlns:p14="http://schemas.microsoft.com/office/powerpoint/2010/main" val="285698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0" indent="0">
              <a:buNone/>
            </a:pPr>
            <a:endParaRPr lang="en-GB" dirty="0"/>
          </a:p>
          <a:p>
            <a:pPr marL="457200" indent="-457200">
              <a:buAutoNum type="arabicPeriod"/>
            </a:pPr>
            <a:r>
              <a:rPr lang="en-GB" dirty="0"/>
              <a:t>Write the number four hundred and two in figures.</a:t>
            </a:r>
          </a:p>
          <a:p>
            <a:pPr marL="457200" indent="-457200">
              <a:buAutoNum type="arabicPeriod"/>
            </a:pPr>
            <a:r>
              <a:rPr lang="en-GB" dirty="0"/>
              <a:t>What is 6 times 4?</a:t>
            </a:r>
          </a:p>
          <a:p>
            <a:pPr marL="457200" indent="-457200">
              <a:buAutoNum type="arabicPeriod"/>
            </a:pPr>
            <a:r>
              <a:rPr lang="en-GB" dirty="0"/>
              <a:t>What is half of 32?</a:t>
            </a:r>
          </a:p>
          <a:p>
            <a:pPr marL="457200" indent="-457200">
              <a:buAutoNum type="arabicPeriod"/>
            </a:pPr>
            <a:r>
              <a:rPr lang="en-GB" dirty="0"/>
              <a:t>Write the next odd number after 49.</a:t>
            </a:r>
          </a:p>
          <a:p>
            <a:pPr marL="457200" indent="-457200">
              <a:buAutoNum type="arabicPeriod"/>
            </a:pPr>
            <a:r>
              <a:rPr lang="en-GB" dirty="0"/>
              <a:t>What is the difference between80 and 53?</a:t>
            </a:r>
          </a:p>
          <a:p>
            <a:pPr marL="0" indent="0">
              <a:buNone/>
            </a:pPr>
            <a:endParaRPr lang="en-GB" dirty="0"/>
          </a:p>
        </p:txBody>
      </p:sp>
    </p:spTree>
    <p:extLst>
      <p:ext uri="{BB962C8B-B14F-4D97-AF65-F5344CB8AC3E}">
        <p14:creationId xmlns:p14="http://schemas.microsoft.com/office/powerpoint/2010/main" val="273979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lnSpcReduction="10000"/>
          </a:bodyPr>
          <a:lstStyle/>
          <a:p>
            <a:pPr marL="0" indent="0">
              <a:buNone/>
            </a:pPr>
            <a:r>
              <a:rPr lang="en-GB" dirty="0"/>
              <a:t>Please answer the below questions in your jotter </a:t>
            </a:r>
          </a:p>
          <a:p>
            <a:pPr marL="0" indent="0">
              <a:buNone/>
            </a:pPr>
            <a:endParaRPr lang="en-GB" dirty="0"/>
          </a:p>
          <a:p>
            <a:pPr marL="0" indent="0">
              <a:buNone/>
            </a:pPr>
            <a:r>
              <a:rPr lang="en-GB" dirty="0"/>
              <a:t>6. What is 35 shared between 5?</a:t>
            </a:r>
          </a:p>
          <a:p>
            <a:pPr marL="0" indent="0">
              <a:buNone/>
            </a:pPr>
            <a:r>
              <a:rPr lang="en-GB" dirty="0"/>
              <a:t>7. Multiply 46 by 100</a:t>
            </a:r>
          </a:p>
          <a:p>
            <a:pPr marL="0" indent="0">
              <a:buNone/>
            </a:pPr>
            <a:r>
              <a:rPr lang="en-GB" dirty="0"/>
              <a:t>8. What is 446 rounded to the nearest 10?</a:t>
            </a:r>
          </a:p>
          <a:p>
            <a:pPr marL="0" indent="0">
              <a:buNone/>
            </a:pPr>
            <a:r>
              <a:rPr lang="en-GB" dirty="0"/>
              <a:t>9. How many 50p coins make £8?</a:t>
            </a:r>
          </a:p>
          <a:p>
            <a:pPr marL="0" indent="0">
              <a:buNone/>
            </a:pPr>
            <a:r>
              <a:rPr lang="en-GB" dirty="0"/>
              <a:t>10. Mrs McGill has 18 comics, Mrs Grant has 30 comics. How many more comics does Mrs Grant have?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4050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0" indent="0">
              <a:buNone/>
            </a:pPr>
            <a:endParaRPr lang="en-GB" dirty="0"/>
          </a:p>
          <a:p>
            <a:pPr marL="457200" indent="-457200">
              <a:buAutoNum type="arabicPeriod"/>
            </a:pPr>
            <a:r>
              <a:rPr lang="en-GB" dirty="0"/>
              <a:t>Write the number four hundred and two in figures. </a:t>
            </a:r>
            <a:r>
              <a:rPr lang="en-GB" dirty="0">
                <a:solidFill>
                  <a:srgbClr val="FF0000"/>
                </a:solidFill>
              </a:rPr>
              <a:t>402 </a:t>
            </a:r>
          </a:p>
          <a:p>
            <a:pPr marL="457200" indent="-457200">
              <a:buAutoNum type="arabicPeriod"/>
            </a:pPr>
            <a:r>
              <a:rPr lang="en-GB" dirty="0"/>
              <a:t>What is 6 times 4? </a:t>
            </a:r>
            <a:r>
              <a:rPr lang="en-GB" dirty="0">
                <a:solidFill>
                  <a:srgbClr val="FF0000"/>
                </a:solidFill>
              </a:rPr>
              <a:t>24</a:t>
            </a:r>
          </a:p>
          <a:p>
            <a:pPr marL="457200" indent="-457200">
              <a:buAutoNum type="arabicPeriod"/>
            </a:pPr>
            <a:r>
              <a:rPr lang="en-GB" dirty="0"/>
              <a:t>What is half of 32? </a:t>
            </a:r>
            <a:r>
              <a:rPr lang="en-GB" dirty="0">
                <a:solidFill>
                  <a:srgbClr val="FF0000"/>
                </a:solidFill>
              </a:rPr>
              <a:t>16</a:t>
            </a:r>
          </a:p>
          <a:p>
            <a:pPr marL="457200" indent="-457200">
              <a:buAutoNum type="arabicPeriod"/>
            </a:pPr>
            <a:r>
              <a:rPr lang="en-GB" dirty="0"/>
              <a:t>Write the next odd number after 49. </a:t>
            </a:r>
            <a:r>
              <a:rPr lang="en-GB" dirty="0">
                <a:solidFill>
                  <a:srgbClr val="FF0000"/>
                </a:solidFill>
              </a:rPr>
              <a:t>51</a:t>
            </a:r>
          </a:p>
          <a:p>
            <a:pPr marL="457200" indent="-457200">
              <a:buAutoNum type="arabicPeriod"/>
            </a:pPr>
            <a:r>
              <a:rPr lang="en-GB" dirty="0"/>
              <a:t>What is the difference between80 and 53? </a:t>
            </a:r>
            <a:r>
              <a:rPr lang="en-GB" dirty="0">
                <a:solidFill>
                  <a:srgbClr val="FF0000"/>
                </a:solidFill>
              </a:rPr>
              <a:t>27</a:t>
            </a:r>
          </a:p>
          <a:p>
            <a:pPr marL="0" indent="0">
              <a:buNone/>
            </a:pPr>
            <a:endParaRPr lang="en-GB" dirty="0"/>
          </a:p>
        </p:txBody>
      </p:sp>
    </p:spTree>
    <p:extLst>
      <p:ext uri="{BB962C8B-B14F-4D97-AF65-F5344CB8AC3E}">
        <p14:creationId xmlns:p14="http://schemas.microsoft.com/office/powerpoint/2010/main" val="385679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lnSpcReduction="10000"/>
          </a:bodyPr>
          <a:lstStyle/>
          <a:p>
            <a:pPr marL="0" indent="0">
              <a:buNone/>
            </a:pPr>
            <a:r>
              <a:rPr lang="en-GB" dirty="0">
                <a:solidFill>
                  <a:srgbClr val="FF0000"/>
                </a:solidFill>
              </a:rPr>
              <a:t>Answers </a:t>
            </a:r>
          </a:p>
          <a:p>
            <a:pPr marL="0" indent="0">
              <a:buNone/>
            </a:pPr>
            <a:endParaRPr lang="en-GB" dirty="0"/>
          </a:p>
          <a:p>
            <a:pPr marL="0" indent="0">
              <a:buNone/>
            </a:pPr>
            <a:r>
              <a:rPr lang="en-GB" dirty="0"/>
              <a:t>6. What is 35 shared between 5? </a:t>
            </a:r>
            <a:r>
              <a:rPr lang="en-GB" dirty="0">
                <a:solidFill>
                  <a:srgbClr val="FF0000"/>
                </a:solidFill>
              </a:rPr>
              <a:t>7</a:t>
            </a:r>
          </a:p>
          <a:p>
            <a:pPr marL="0" indent="0">
              <a:buNone/>
            </a:pPr>
            <a:r>
              <a:rPr lang="en-GB" dirty="0"/>
              <a:t>7. Multiply 46 by 100. </a:t>
            </a:r>
            <a:r>
              <a:rPr lang="en-GB" dirty="0">
                <a:solidFill>
                  <a:srgbClr val="FF0000"/>
                </a:solidFill>
              </a:rPr>
              <a:t>4600</a:t>
            </a:r>
          </a:p>
          <a:p>
            <a:pPr marL="0" indent="0">
              <a:buNone/>
            </a:pPr>
            <a:r>
              <a:rPr lang="en-GB" dirty="0"/>
              <a:t>8. What is 446 rounded to the nearest 10? </a:t>
            </a:r>
            <a:r>
              <a:rPr lang="en-GB" dirty="0">
                <a:solidFill>
                  <a:srgbClr val="FF0000"/>
                </a:solidFill>
              </a:rPr>
              <a:t>450</a:t>
            </a:r>
          </a:p>
          <a:p>
            <a:pPr marL="0" indent="0">
              <a:buNone/>
            </a:pPr>
            <a:r>
              <a:rPr lang="en-GB" dirty="0"/>
              <a:t>9. How many 50p coins make £8? </a:t>
            </a:r>
            <a:r>
              <a:rPr lang="en-GB" dirty="0">
                <a:solidFill>
                  <a:srgbClr val="FF0000"/>
                </a:solidFill>
              </a:rPr>
              <a:t>16</a:t>
            </a:r>
          </a:p>
          <a:p>
            <a:pPr marL="0" indent="0">
              <a:buNone/>
            </a:pPr>
            <a:r>
              <a:rPr lang="en-GB" dirty="0"/>
              <a:t>10. Mrs McGill has 18 comics, Mrs Grant has 30 comics. How many more comics does Mrs Grant have? </a:t>
            </a:r>
            <a:r>
              <a:rPr lang="en-GB" dirty="0">
                <a:solidFill>
                  <a:srgbClr val="FF0000"/>
                </a:solidFill>
              </a:rPr>
              <a:t>12</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8937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Table of the Week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endParaRPr lang="en-GB" dirty="0"/>
          </a:p>
          <a:p>
            <a:pPr marL="0" indent="0">
              <a:buNone/>
            </a:pPr>
            <a:r>
              <a:rPr lang="en-GB" dirty="0"/>
              <a:t>Set a timer and write the multiplication table you have been working on. </a:t>
            </a:r>
          </a:p>
          <a:p>
            <a:pPr marL="0" indent="0">
              <a:buNone/>
            </a:pPr>
            <a:r>
              <a:rPr lang="en-GB" dirty="0"/>
              <a:t>Remember to take a note of how long it took you to complete it and try to beat that time next week. </a:t>
            </a:r>
          </a:p>
          <a:p>
            <a:pPr marL="0" indent="0">
              <a:buNone/>
            </a:pPr>
            <a:endParaRPr lang="en-GB" dirty="0"/>
          </a:p>
          <a:p>
            <a:pPr marL="0" indent="0">
              <a:buNone/>
            </a:pPr>
            <a:r>
              <a:rPr lang="en-GB" dirty="0"/>
              <a:t>Good luck! </a:t>
            </a:r>
          </a:p>
        </p:txBody>
      </p:sp>
      <p:pic>
        <p:nvPicPr>
          <p:cNvPr id="3" name="Picture 2" descr="A clock that is on a white background&#10;&#10;Description automatically generated">
            <a:extLst>
              <a:ext uri="{FF2B5EF4-FFF2-40B4-BE49-F238E27FC236}">
                <a16:creationId xmlns:a16="http://schemas.microsoft.com/office/drawing/2014/main" id="{CEDCEA61-EEF8-45EE-8171-A4487DBD16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90870" y="3891522"/>
            <a:ext cx="1338580" cy="1338580"/>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Building on from last week’s rainbow activities today is all about feelings. </a:t>
            </a:r>
          </a:p>
          <a:p>
            <a:pPr marL="0" indent="0">
              <a:buNone/>
            </a:pPr>
            <a:r>
              <a:rPr lang="en-GB" i="1" dirty="0"/>
              <a:t>What makes us happy, sad, angry, worried? </a:t>
            </a:r>
          </a:p>
          <a:p>
            <a:pPr marL="0" indent="0">
              <a:buNone/>
            </a:pPr>
            <a:r>
              <a:rPr lang="en-GB" dirty="0"/>
              <a:t>The following are some different activity ideas you could try (some will require adult support.)</a:t>
            </a:r>
          </a:p>
          <a:p>
            <a:pPr marL="0" indent="0">
              <a:buNone/>
            </a:pPr>
            <a:r>
              <a:rPr lang="en-GB" dirty="0"/>
              <a:t>Make a worry monster with a big mouth so that it can eat up worries – the children might want to use junk modelling or even paper </a:t>
            </a:r>
            <a:r>
              <a:rPr lang="en-GB" dirty="0" err="1"/>
              <a:t>mache</a:t>
            </a:r>
            <a:r>
              <a:rPr lang="en-GB" dirty="0"/>
              <a:t> (recipe - </a:t>
            </a:r>
            <a:r>
              <a:rPr lang="en-GB" dirty="0">
                <a:hlinkClick r:id="rId2" tooltip="paper mache guide how to make"/>
              </a:rPr>
              <a:t>https://www.bbcgoodfood.com/howto/guide/how-make-paper-mache</a:t>
            </a:r>
            <a:r>
              <a:rPr lang="en-GB" dirty="0"/>
              <a:t>) </a:t>
            </a:r>
          </a:p>
          <a:p>
            <a:pPr marL="0" indent="0">
              <a:buNone/>
            </a:pPr>
            <a:r>
              <a:rPr lang="en-GB" dirty="0"/>
              <a:t>What will it look like?  What is its name?</a:t>
            </a:r>
          </a:p>
          <a:p>
            <a:pPr marL="0" indent="0">
              <a:buNone/>
            </a:pPr>
            <a:endParaRPr lang="en-GB" dirty="0"/>
          </a:p>
        </p:txBody>
      </p:sp>
    </p:spTree>
    <p:extLst>
      <p:ext uri="{BB962C8B-B14F-4D97-AF65-F5344CB8AC3E}">
        <p14:creationId xmlns:p14="http://schemas.microsoft.com/office/powerpoint/2010/main" val="194673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9" y="1055077"/>
            <a:ext cx="2532909" cy="4794578"/>
          </a:xfrm>
        </p:spPr>
        <p:txBody>
          <a:bodyPr>
            <a:normAutofit/>
          </a:bodyPr>
          <a:lstStyle/>
          <a:p>
            <a:r>
              <a:rPr lang="en-GB">
                <a:solidFill>
                  <a:srgbClr val="262626"/>
                </a:solidFill>
              </a:rPr>
              <a:t>Timetable for today </a:t>
            </a:r>
          </a:p>
        </p:txBody>
      </p:sp>
      <p:graphicFrame>
        <p:nvGraphicFramePr>
          <p:cNvPr id="9" name="Content Placeholder 6">
            <a:extLst>
              <a:ext uri="{FF2B5EF4-FFF2-40B4-BE49-F238E27FC236}">
                <a16:creationId xmlns:a16="http://schemas.microsoft.com/office/drawing/2014/main" id="{8569DAE6-0C09-444D-9225-F26B84BBD9C9}"/>
              </a:ext>
            </a:extLst>
          </p:cNvPr>
          <p:cNvGraphicFramePr>
            <a:graphicFrameLocks noGrp="1"/>
          </p:cNvGraphicFramePr>
          <p:nvPr>
            <p:ph idx="1"/>
            <p:extLst>
              <p:ext uri="{D42A27DB-BD31-4B8C-83A1-F6EECF244321}">
                <p14:modId xmlns:p14="http://schemas.microsoft.com/office/powerpoint/2010/main" val="323402076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85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Encourage children, with an adult, to make their own bubbles. A recipe can be found here with good instructions on how to make a bubble wand - </a:t>
            </a:r>
            <a:r>
              <a:rPr lang="en-GB" dirty="0">
                <a:hlinkClick r:id="rId2" tooltip="how to make bubbles"/>
              </a:rPr>
              <a:t>https://wredtedart.com/bubble-recipe/?cn-reloaded=1</a:t>
            </a:r>
            <a:endParaRPr lang="en-GB" dirty="0"/>
          </a:p>
          <a:p>
            <a:r>
              <a:rPr lang="en-GB" dirty="0"/>
              <a:t>Now invite the children to take their bubbles and their monster outside and blow away those worries.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309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If the children want to try some meditation, they could use the You Tube Floating Bubble Meditation - </a:t>
            </a:r>
            <a:r>
              <a:rPr lang="en-GB" dirty="0">
                <a:hlinkClick r:id="rId2" tooltip="meditation YouTube clip"/>
              </a:rPr>
              <a:t>https://www.youtube.com/watch?v=zxcJ8y7RcjU</a:t>
            </a:r>
            <a:endParaRPr lang="en-GB" dirty="0"/>
          </a:p>
          <a:p>
            <a:r>
              <a:rPr lang="en-GB" dirty="0"/>
              <a:t>Invite the children to think about who their trusted adults are and who they can talk to if they have a worry – they may want to make a card for their special person or send them a picture of them with their worry monster.</a:t>
            </a:r>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Help around the house </a:t>
            </a:r>
            <a:r>
              <a:rPr lang="en-GB" dirty="0"/>
              <a:t>– please help someone at home with a chore of their choice today. </a:t>
            </a:r>
          </a:p>
          <a:p>
            <a:pPr marL="0" indent="0">
              <a:buNone/>
            </a:pPr>
            <a:r>
              <a:rPr lang="en-GB" b="1" dirty="0"/>
              <a:t>Stay Active </a:t>
            </a:r>
            <a:r>
              <a:rPr lang="en-GB" dirty="0"/>
              <a:t>- Please choose one of the below to complete today. </a:t>
            </a:r>
            <a:endParaRPr lang="en-GB" dirty="0">
              <a:sym typeface="Wingdings" panose="05000000000000000000" pitchFamily="2" charset="2"/>
            </a:endParaRPr>
          </a:p>
          <a:p>
            <a:r>
              <a:rPr lang="en-GB" dirty="0">
                <a:sym typeface="Wingdings" panose="05000000000000000000" pitchFamily="2" charset="2"/>
              </a:rPr>
              <a:t>Joe Wicks on YouTube. </a:t>
            </a:r>
          </a:p>
          <a:p>
            <a:r>
              <a:rPr lang="en-GB" dirty="0">
                <a:sym typeface="Wingdings" panose="05000000000000000000" pitchFamily="2" charset="2"/>
              </a:rPr>
              <a:t>Jumpstart </a:t>
            </a:r>
            <a:r>
              <a:rPr lang="en-GB" dirty="0" err="1">
                <a:sym typeface="Wingdings" panose="05000000000000000000" pitchFamily="2" charset="2"/>
              </a:rPr>
              <a:t>Johny</a:t>
            </a:r>
            <a:r>
              <a:rPr lang="en-GB" dirty="0">
                <a:sym typeface="Wingdings" panose="05000000000000000000" pitchFamily="2" charset="2"/>
              </a:rPr>
              <a:t> dance and workouts on </a:t>
            </a:r>
            <a:r>
              <a:rPr lang="en-GB" dirty="0" err="1">
                <a:sym typeface="Wingdings" panose="05000000000000000000" pitchFamily="2" charset="2"/>
              </a:rPr>
              <a:t>Youtube</a:t>
            </a:r>
            <a:r>
              <a:rPr lang="en-GB" dirty="0">
                <a:sym typeface="Wingdings" panose="05000000000000000000" pitchFamily="2" charset="2"/>
              </a:rPr>
              <a:t>. </a:t>
            </a:r>
          </a:p>
          <a:p>
            <a:r>
              <a:rPr lang="en-GB" dirty="0" err="1">
                <a:sym typeface="Wingdings" panose="05000000000000000000" pitchFamily="2" charset="2"/>
              </a:rPr>
              <a:t>Oti</a:t>
            </a:r>
            <a:r>
              <a:rPr lang="en-GB" dirty="0">
                <a:sym typeface="Wingdings" panose="05000000000000000000" pitchFamily="2" charset="2"/>
              </a:rPr>
              <a:t> </a:t>
            </a:r>
            <a:r>
              <a:rPr lang="en-GB" dirty="0" err="1">
                <a:sym typeface="Wingdings" panose="05000000000000000000" pitchFamily="2" charset="2"/>
              </a:rPr>
              <a:t>Mabuse</a:t>
            </a:r>
            <a:r>
              <a:rPr lang="en-GB" dirty="0">
                <a:sym typeface="Wingdings" panose="05000000000000000000" pitchFamily="2" charset="2"/>
              </a:rPr>
              <a:t> dance classes, this week the theme is pop. </a:t>
            </a:r>
          </a:p>
          <a:p>
            <a:r>
              <a:rPr lang="en-GB" dirty="0">
                <a:sym typeface="Wingdings" panose="05000000000000000000" pitchFamily="2" charset="2"/>
              </a:rPr>
              <a:t>Make your own gym, set up fitness stations and complete the exercises of your choice (example – running on the spot, skipping, jumping etc.. )</a:t>
            </a:r>
          </a:p>
          <a:p>
            <a:pPr marL="0" indent="0">
              <a:buNone/>
            </a:pPr>
            <a:endParaRPr lang="en-GB" dirty="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85910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Golden Time</a:t>
            </a:r>
          </a:p>
        </p:txBody>
      </p:sp>
      <p:sp>
        <p:nvSpPr>
          <p:cNvPr id="3" name="Content Placeholder 2"/>
          <p:cNvSpPr>
            <a:spLocks noGrp="1"/>
          </p:cNvSpPr>
          <p:nvPr>
            <p:ph idx="1"/>
          </p:nvPr>
        </p:nvSpPr>
        <p:spPr/>
        <p:txBody>
          <a:bodyPr/>
          <a:lstStyle/>
          <a:p>
            <a:pPr marL="0" indent="0">
              <a:buNone/>
            </a:pPr>
            <a:r>
              <a:rPr lang="en-GB" dirty="0"/>
              <a:t>Take a break and have a play – you have earned it!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69930B98-0FB4-4536-B28C-E3D97724EA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46647" y="3193698"/>
            <a:ext cx="3765869" cy="2438400"/>
          </a:xfrm>
          <a:prstGeom prst="rect">
            <a:avLst/>
          </a:prstGeom>
        </p:spPr>
      </p:pic>
    </p:spTree>
    <p:extLst>
      <p:ext uri="{BB962C8B-B14F-4D97-AF65-F5344CB8AC3E}">
        <p14:creationId xmlns:p14="http://schemas.microsoft.com/office/powerpoint/2010/main" val="372282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14">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16">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4626508" y="982132"/>
            <a:ext cx="6270090" cy="1303867"/>
          </a:xfrm>
        </p:spPr>
        <p:txBody>
          <a:bodyPr>
            <a:normAutofit/>
          </a:bodyPr>
          <a:lstStyle/>
          <a:p>
            <a:r>
              <a:rPr lang="en-GB">
                <a:solidFill>
                  <a:srgbClr val="262626"/>
                </a:solidFill>
              </a:rPr>
              <a:t>You’re Finished!!!</a:t>
            </a:r>
          </a:p>
        </p:txBody>
      </p:sp>
      <p:sp>
        <p:nvSpPr>
          <p:cNvPr id="19" name="Rectangle 18">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ood&#10;&#10;Description automatically generated">
            <a:extLst>
              <a:ext uri="{FF2B5EF4-FFF2-40B4-BE49-F238E27FC236}">
                <a16:creationId xmlns:a16="http://schemas.microsoft.com/office/drawing/2014/main" id="{A2C41397-31F9-498A-8E5F-88E8D98140E2}"/>
              </a:ext>
            </a:extLst>
          </p:cNvPr>
          <p:cNvPicPr>
            <a:picLocks noChangeAspect="1"/>
          </p:cNvPicPr>
          <p:nvPr/>
        </p:nvPicPr>
        <p:blipFill>
          <a:blip r:embed="rId5"/>
          <a:stretch>
            <a:fillRect/>
          </a:stretch>
        </p:blipFill>
        <p:spPr>
          <a:xfrm>
            <a:off x="1412683" y="2122701"/>
            <a:ext cx="2433793" cy="2433793"/>
          </a:xfrm>
          <a:prstGeom prst="rect">
            <a:avLst/>
          </a:prstGeom>
        </p:spPr>
      </p:pic>
      <p:cxnSp>
        <p:nvCxnSpPr>
          <p:cNvPr id="21" name="Straight Connector 20">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636482" y="2556932"/>
            <a:ext cx="6260114" cy="3318936"/>
          </a:xfrm>
        </p:spPr>
        <p:txBody>
          <a:bodyPr>
            <a:normAutofit/>
          </a:bodyPr>
          <a:lstStyle/>
          <a:p>
            <a:pPr marL="0" indent="0">
              <a:buNone/>
            </a:pPr>
            <a:r>
              <a:rPr lang="en-GB">
                <a:solidFill>
                  <a:srgbClr val="262626"/>
                </a:solidFill>
              </a:rPr>
              <a:t>Well done boys and girls you are now officially finished for this week! </a:t>
            </a:r>
          </a:p>
          <a:p>
            <a:pPr marL="0" indent="0">
              <a:buNone/>
            </a:pPr>
            <a:endParaRPr lang="en-GB">
              <a:solidFill>
                <a:srgbClr val="262626"/>
              </a:solidFill>
            </a:endParaRPr>
          </a:p>
          <a:p>
            <a:pPr marL="0" indent="0">
              <a:buNone/>
            </a:pPr>
            <a:r>
              <a:rPr lang="en-GB">
                <a:solidFill>
                  <a:srgbClr val="262626"/>
                </a:solidFill>
              </a:rPr>
              <a:t>Have a lovely weekend and I will be back next Wednesday.</a:t>
            </a:r>
          </a:p>
          <a:p>
            <a:pPr marL="0" indent="0">
              <a:buNone/>
            </a:pPr>
            <a:endParaRPr lang="en-GB">
              <a:solidFill>
                <a:srgbClr val="262626"/>
              </a:solidFill>
            </a:endParaRPr>
          </a:p>
          <a:p>
            <a:pPr marL="0" indent="0">
              <a:buNone/>
            </a:pPr>
            <a:endParaRPr lang="en-GB">
              <a:solidFill>
                <a:srgbClr val="262626"/>
              </a:solidFill>
            </a:endParaRPr>
          </a:p>
          <a:p>
            <a:pPr marL="0" indent="0">
              <a:buNone/>
            </a:pPr>
            <a:endParaRPr lang="en-GB">
              <a:solidFill>
                <a:srgbClr val="262626"/>
              </a:solidFill>
            </a:endParaRPr>
          </a:p>
        </p:txBody>
      </p:sp>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GB" dirty="0"/>
              <a:t>ICT</a:t>
            </a:r>
          </a:p>
        </p:txBody>
      </p:sp>
      <p:sp>
        <p:nvSpPr>
          <p:cNvPr id="3" name="Content Placeholder 2"/>
          <p:cNvSpPr>
            <a:spLocks noGrp="1"/>
          </p:cNvSpPr>
          <p:nvPr>
            <p:ph idx="1"/>
          </p:nvPr>
        </p:nvSpPr>
        <p:spPr>
          <a:xfrm>
            <a:off x="1295401" y="2556932"/>
            <a:ext cx="9601196" cy="3318936"/>
          </a:xfrm>
        </p:spPr>
        <p:txBody>
          <a:bodyPr/>
          <a:lstStyle/>
          <a:p>
            <a:pPr marL="0" indent="0">
              <a:buNone/>
            </a:pPr>
            <a:r>
              <a:rPr lang="en-GB" dirty="0"/>
              <a:t>Did you have fun coding a superhero yesterday? </a:t>
            </a:r>
          </a:p>
          <a:p>
            <a:pPr marL="0" indent="0">
              <a:buNone/>
            </a:pPr>
            <a:r>
              <a:rPr lang="en-GB" dirty="0"/>
              <a:t>I took a video on my mobile of Sarah the Firefighter but I can’t include it this powerpoint because the file is too big. Here are some pictures of Sarah instead.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lstStyle/>
          <a:p>
            <a:r>
              <a:rPr lang="en-GB" dirty="0"/>
              <a:t>ICT</a:t>
            </a:r>
          </a:p>
        </p:txBody>
      </p:sp>
      <p:sp>
        <p:nvSpPr>
          <p:cNvPr id="3" name="Content Placeholder 2"/>
          <p:cNvSpPr>
            <a:spLocks noGrp="1"/>
          </p:cNvSpPr>
          <p:nvPr>
            <p:ph idx="1"/>
          </p:nvPr>
        </p:nvSpPr>
        <p:spPr>
          <a:xfrm>
            <a:off x="1295401" y="2556932"/>
            <a:ext cx="9601196" cy="3318936"/>
          </a:xfrm>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screen shot of a computer&#10;&#10;Description automatically generated">
            <a:extLst>
              <a:ext uri="{FF2B5EF4-FFF2-40B4-BE49-F238E27FC236}">
                <a16:creationId xmlns:a16="http://schemas.microsoft.com/office/drawing/2014/main" id="{69CE4ABE-2EEA-4036-99FD-EC9E1FF243B5}"/>
              </a:ext>
            </a:extLst>
          </p:cNvPr>
          <p:cNvPicPr>
            <a:picLocks noChangeAspect="1"/>
          </p:cNvPicPr>
          <p:nvPr/>
        </p:nvPicPr>
        <p:blipFill>
          <a:blip r:embed="rId2"/>
          <a:stretch>
            <a:fillRect/>
          </a:stretch>
        </p:blipFill>
        <p:spPr>
          <a:xfrm>
            <a:off x="1295401" y="2453640"/>
            <a:ext cx="1861716" cy="3318936"/>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827E8A06-675B-4E2A-9F56-CD48829F0E6B}"/>
              </a:ext>
            </a:extLst>
          </p:cNvPr>
          <p:cNvPicPr>
            <a:picLocks noChangeAspect="1"/>
          </p:cNvPicPr>
          <p:nvPr/>
        </p:nvPicPr>
        <p:blipFill>
          <a:blip r:embed="rId3"/>
          <a:stretch>
            <a:fillRect/>
          </a:stretch>
        </p:blipFill>
        <p:spPr>
          <a:xfrm>
            <a:off x="3451543" y="2453640"/>
            <a:ext cx="1861716" cy="3318936"/>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993FCBD9-E0EE-4951-9AB4-16F4B843F3AE}"/>
              </a:ext>
            </a:extLst>
          </p:cNvPr>
          <p:cNvPicPr>
            <a:picLocks noChangeAspect="1"/>
          </p:cNvPicPr>
          <p:nvPr/>
        </p:nvPicPr>
        <p:blipFill>
          <a:blip r:embed="rId4"/>
          <a:stretch>
            <a:fillRect/>
          </a:stretch>
        </p:blipFill>
        <p:spPr>
          <a:xfrm>
            <a:off x="5522165" y="2453640"/>
            <a:ext cx="1861716" cy="3318936"/>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49C0FD74-72DB-421F-9008-A8EDD2A1C866}"/>
              </a:ext>
            </a:extLst>
          </p:cNvPr>
          <p:cNvPicPr>
            <a:picLocks noChangeAspect="1"/>
          </p:cNvPicPr>
          <p:nvPr/>
        </p:nvPicPr>
        <p:blipFill>
          <a:blip r:embed="rId5"/>
          <a:stretch>
            <a:fillRect/>
          </a:stretch>
        </p:blipFill>
        <p:spPr>
          <a:xfrm>
            <a:off x="7592787" y="2453640"/>
            <a:ext cx="1780977" cy="3318936"/>
          </a:xfrm>
          <a:prstGeom prst="rect">
            <a:avLst/>
          </a:prstGeom>
        </p:spPr>
      </p:pic>
      <p:pic>
        <p:nvPicPr>
          <p:cNvPr id="13" name="Picture 12" descr="A screen shot of a computer&#10;&#10;Description automatically generated">
            <a:extLst>
              <a:ext uri="{FF2B5EF4-FFF2-40B4-BE49-F238E27FC236}">
                <a16:creationId xmlns:a16="http://schemas.microsoft.com/office/drawing/2014/main" id="{D567F3BA-558D-4E6A-BD19-5CC6C7CF3942}"/>
              </a:ext>
            </a:extLst>
          </p:cNvPr>
          <p:cNvPicPr>
            <a:picLocks noChangeAspect="1"/>
          </p:cNvPicPr>
          <p:nvPr/>
        </p:nvPicPr>
        <p:blipFill>
          <a:blip r:embed="rId6"/>
          <a:stretch>
            <a:fillRect/>
          </a:stretch>
        </p:blipFill>
        <p:spPr>
          <a:xfrm>
            <a:off x="9582670" y="2453640"/>
            <a:ext cx="1798074" cy="3318936"/>
          </a:xfrm>
          <a:prstGeom prst="rect">
            <a:avLst/>
          </a:prstGeom>
        </p:spPr>
      </p:pic>
    </p:spTree>
    <p:extLst>
      <p:ext uri="{BB962C8B-B14F-4D97-AF65-F5344CB8AC3E}">
        <p14:creationId xmlns:p14="http://schemas.microsoft.com/office/powerpoint/2010/main" val="8280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p:txBody>
      </p:sp>
    </p:spTree>
    <p:extLst>
      <p:ext uri="{BB962C8B-B14F-4D97-AF65-F5344CB8AC3E}">
        <p14:creationId xmlns:p14="http://schemas.microsoft.com/office/powerpoint/2010/main" val="259408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May – The Month of Mary</a:t>
            </a:r>
          </a:p>
        </p:txBody>
      </p:sp>
      <p:sp>
        <p:nvSpPr>
          <p:cNvPr id="3" name="Content Placeholder 2"/>
          <p:cNvSpPr>
            <a:spLocks noGrp="1"/>
          </p:cNvSpPr>
          <p:nvPr>
            <p:ph idx="1"/>
          </p:nvPr>
        </p:nvSpPr>
        <p:spPr/>
        <p:txBody>
          <a:bodyPr>
            <a:normAutofit/>
          </a:bodyPr>
          <a:lstStyle/>
          <a:p>
            <a:pPr marL="0" indent="0">
              <a:buNone/>
            </a:pPr>
            <a:r>
              <a:rPr lang="en-GB" dirty="0"/>
              <a:t>A way of honouring Mary is to pray </a:t>
            </a:r>
            <a:r>
              <a:rPr lang="en-GB" i="1" dirty="0"/>
              <a:t>The Angelus</a:t>
            </a:r>
            <a:r>
              <a:rPr lang="en-GB" b="1" dirty="0"/>
              <a:t> </a:t>
            </a:r>
            <a:r>
              <a:rPr lang="en-GB" dirty="0"/>
              <a:t>at noon each day.</a:t>
            </a:r>
            <a:r>
              <a:rPr lang="en-GB" b="1" dirty="0"/>
              <a:t> </a:t>
            </a:r>
            <a:r>
              <a:rPr lang="en-GB" i="1" dirty="0"/>
              <a:t>The Angelus</a:t>
            </a:r>
            <a:r>
              <a:rPr lang="en-GB" dirty="0"/>
              <a:t> means angels and Mary has been given the title </a:t>
            </a:r>
            <a:r>
              <a:rPr lang="en-GB" i="1" dirty="0"/>
              <a:t>Queen of the Angels.  </a:t>
            </a:r>
          </a:p>
          <a:p>
            <a:pPr marL="0" indent="0">
              <a:buNone/>
            </a:pPr>
            <a:endParaRPr lang="en-GB" i="1" dirty="0"/>
          </a:p>
          <a:p>
            <a:pPr marL="0" indent="0">
              <a:buNone/>
            </a:pPr>
            <a:endParaRPr lang="en-GB" i="1" dirty="0"/>
          </a:p>
        </p:txBody>
      </p:sp>
      <p:pic>
        <p:nvPicPr>
          <p:cNvPr id="4" name="Picture 3">
            <a:extLst>
              <a:ext uri="{FF2B5EF4-FFF2-40B4-BE49-F238E27FC236}">
                <a16:creationId xmlns:a16="http://schemas.microsoft.com/office/drawing/2014/main" id="{2520D17D-80A7-44A3-9B06-136C935DE71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02467" y="3536314"/>
            <a:ext cx="2538413" cy="2339554"/>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600474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8A63-7E54-4327-A8F2-2B0CBE89EB96}"/>
              </a:ext>
            </a:extLst>
          </p:cNvPr>
          <p:cNvSpPr>
            <a:spLocks noGrp="1"/>
          </p:cNvSpPr>
          <p:nvPr>
            <p:ph type="title"/>
          </p:nvPr>
        </p:nvSpPr>
        <p:spPr/>
        <p:txBody>
          <a:bodyPr/>
          <a:lstStyle/>
          <a:p>
            <a:r>
              <a:rPr lang="en-GB" dirty="0"/>
              <a:t>The Angelus Prayer </a:t>
            </a:r>
          </a:p>
        </p:txBody>
      </p:sp>
      <p:sp>
        <p:nvSpPr>
          <p:cNvPr id="3" name="Content Placeholder 2">
            <a:extLst>
              <a:ext uri="{FF2B5EF4-FFF2-40B4-BE49-F238E27FC236}">
                <a16:creationId xmlns:a16="http://schemas.microsoft.com/office/drawing/2014/main" id="{EAF22152-C366-47D2-952F-54791E13F147}"/>
              </a:ext>
            </a:extLst>
          </p:cNvPr>
          <p:cNvSpPr>
            <a:spLocks noGrp="1"/>
          </p:cNvSpPr>
          <p:nvPr>
            <p:ph idx="1"/>
          </p:nvPr>
        </p:nvSpPr>
        <p:spPr/>
        <p:txBody>
          <a:bodyPr/>
          <a:lstStyle/>
          <a:p>
            <a:pPr marL="0" indent="0">
              <a:buNone/>
            </a:pPr>
            <a:r>
              <a:rPr lang="en-GB" dirty="0"/>
              <a:t>Create a special area at home where you can watch the video below. </a:t>
            </a:r>
          </a:p>
          <a:p>
            <a:pPr marL="0" indent="0">
              <a:buNone/>
            </a:pPr>
            <a:r>
              <a:rPr lang="en-GB" dirty="0"/>
              <a:t>Join in with the prayer, the words are on the video and on the next slides for you. </a:t>
            </a:r>
          </a:p>
          <a:p>
            <a:pPr marL="0" indent="0">
              <a:buNone/>
            </a:pPr>
            <a:r>
              <a:rPr lang="en-GB" dirty="0">
                <a:hlinkClick r:id="rId2"/>
              </a:rPr>
              <a:t>https://www.youtube.com/watch?v=P2Lw3p1Z1pw&amp;feature=youtu.be</a:t>
            </a:r>
            <a:r>
              <a:rPr lang="en-GB" dirty="0"/>
              <a:t> </a:t>
            </a:r>
          </a:p>
          <a:p>
            <a:pPr marL="0" indent="0">
              <a:buNone/>
            </a:pPr>
            <a:endParaRPr lang="en-GB" dirty="0"/>
          </a:p>
        </p:txBody>
      </p:sp>
    </p:spTree>
    <p:extLst>
      <p:ext uri="{BB962C8B-B14F-4D97-AF65-F5344CB8AC3E}">
        <p14:creationId xmlns:p14="http://schemas.microsoft.com/office/powerpoint/2010/main" val="50143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Angelus Prayer </a:t>
            </a:r>
          </a:p>
        </p:txBody>
      </p:sp>
      <p:sp>
        <p:nvSpPr>
          <p:cNvPr id="3" name="Content Placeholder 2"/>
          <p:cNvSpPr>
            <a:spLocks noGrp="1"/>
          </p:cNvSpPr>
          <p:nvPr>
            <p:ph idx="1"/>
          </p:nvPr>
        </p:nvSpPr>
        <p:spPr>
          <a:xfrm>
            <a:off x="1295401" y="2556931"/>
            <a:ext cx="9601196" cy="3548593"/>
          </a:xfrm>
        </p:spPr>
        <p:txBody>
          <a:bodyPr>
            <a:normAutofit fontScale="25000" lnSpcReduction="20000"/>
          </a:bodyPr>
          <a:lstStyle/>
          <a:p>
            <a:pPr marL="0" indent="0">
              <a:buNone/>
            </a:pPr>
            <a:r>
              <a:rPr lang="en-GB" sz="6200" dirty="0"/>
              <a:t>The Angel of the Lord declared to Mary: </a:t>
            </a:r>
            <a:br>
              <a:rPr lang="en-GB" sz="6200" dirty="0"/>
            </a:br>
            <a:r>
              <a:rPr lang="en-GB" sz="6200" dirty="0"/>
              <a:t>And she conceived of the Holy Spirit. </a:t>
            </a:r>
          </a:p>
          <a:p>
            <a:pPr marL="0" indent="0">
              <a:buNone/>
            </a:pPr>
            <a:r>
              <a:rPr lang="en-GB" sz="6200" dirty="0">
                <a:solidFill>
                  <a:srgbClr val="0070C0"/>
                </a:solidFill>
              </a:rPr>
              <a:t>Hail Mary, full of grace, the Lord is with thee; blessed art thou among women and blessed is the fruit of thy womb, Jesus. Holy Mary, Mother of God, pray for us sinners, now and at the hour of our death. Amen.  </a:t>
            </a:r>
          </a:p>
          <a:p>
            <a:pPr marL="0" indent="0">
              <a:buNone/>
            </a:pPr>
            <a:r>
              <a:rPr lang="en-GB" sz="6200" dirty="0"/>
              <a:t>Behold the handmaid of the Lord: Be it done unto me according to Thy word. </a:t>
            </a:r>
          </a:p>
          <a:p>
            <a:pPr marL="0" indent="0">
              <a:buNone/>
            </a:pPr>
            <a:r>
              <a:rPr lang="en-GB" sz="6200" dirty="0">
                <a:solidFill>
                  <a:srgbClr val="0070C0"/>
                </a:solidFill>
              </a:rPr>
              <a:t>Hail Mary, full of grace, the Lord is with thee; blessed art thou among women and blessed is the fruit of thy womb, Jesus. Holy Mary, Mother of God, pray for us sinners, now and at the hour of our death. Amen.  </a:t>
            </a:r>
            <a:endParaRPr lang="en-GB" sz="6200" dirty="0"/>
          </a:p>
          <a:p>
            <a:pPr marL="0" indent="0">
              <a:buNone/>
            </a:pPr>
            <a:r>
              <a:rPr lang="en-GB" sz="6200" dirty="0"/>
              <a:t>And the Word was made Flesh: And dwelt among us. </a:t>
            </a:r>
          </a:p>
          <a:p>
            <a:pPr marL="0" indent="0">
              <a:buNone/>
            </a:pPr>
            <a:r>
              <a:rPr lang="en-GB" sz="6200" dirty="0">
                <a:solidFill>
                  <a:srgbClr val="0070C0"/>
                </a:solidFill>
              </a:rPr>
              <a:t>Hail Mary, full of grace, the Lord is with thee; blessed art thou among women and blessed is the fruit of thy womb, Jesus. Holy Mary, Mother of God, pray for us sinners, now and at the hour of our death. Amen.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5077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Angelus Prayer </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Pray for us, O Holy Mother of God, that we may be made worthy of the promises of Christ. </a:t>
            </a:r>
            <a:br>
              <a:rPr lang="en-GB" dirty="0"/>
            </a:br>
            <a:br>
              <a:rPr lang="en-GB" dirty="0"/>
            </a:br>
            <a:r>
              <a:rPr lang="en-GB" dirty="0"/>
              <a:t>Let us pray: </a:t>
            </a:r>
          </a:p>
          <a:p>
            <a:pPr marL="0" indent="0">
              <a:buNone/>
            </a:pPr>
            <a:r>
              <a:rPr lang="en-GB" dirty="0"/>
              <a:t>Pour forth, we beseech Thee, O Lord, Thy grace into our hearts; that we, to whom the incarnation of Christ, Thy Son, was made known by the message of an angel, may by His Passion and Cross be brought to the glory of His Resurrection, through the same Christ Our Lord. </a:t>
            </a:r>
          </a:p>
          <a:p>
            <a:pPr marL="0" indent="0">
              <a:buNone/>
            </a:pPr>
            <a:r>
              <a:rPr lang="en-GB" dirty="0"/>
              <a:t>Amen.  </a:t>
            </a:r>
          </a:p>
          <a:p>
            <a:pPr marL="0" indent="0">
              <a:buNone/>
            </a:pPr>
            <a:endParaRPr lang="en-GB" dirty="0"/>
          </a:p>
        </p:txBody>
      </p:sp>
    </p:spTree>
    <p:extLst>
      <p:ext uri="{BB962C8B-B14F-4D97-AF65-F5344CB8AC3E}">
        <p14:creationId xmlns:p14="http://schemas.microsoft.com/office/powerpoint/2010/main" val="17826959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30</TotalTime>
  <Words>1188</Words>
  <Application>Microsoft Office PowerPoint</Application>
  <PresentationFormat>Widescreen</PresentationFormat>
  <Paragraphs>133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Garamond</vt:lpstr>
      <vt:lpstr>Organic</vt:lpstr>
      <vt:lpstr>P5/4 – Friday 24th April </vt:lpstr>
      <vt:lpstr>Timetable for today </vt:lpstr>
      <vt:lpstr>ICT</vt:lpstr>
      <vt:lpstr>ICT</vt:lpstr>
      <vt:lpstr>Morning Prayer</vt:lpstr>
      <vt:lpstr>May – The Month of Mary</vt:lpstr>
      <vt:lpstr>The Angelus Prayer </vt:lpstr>
      <vt:lpstr>The Angelus Prayer </vt:lpstr>
      <vt:lpstr>The Angelus Prayer </vt:lpstr>
      <vt:lpstr>May – The Month of Mary</vt:lpstr>
      <vt:lpstr>Assessment – Spelling Test </vt:lpstr>
      <vt:lpstr>Assessment – Spelling Test </vt:lpstr>
      <vt:lpstr>Assessment – Learning Logs</vt:lpstr>
      <vt:lpstr>Numeracy – Mental Maths Test </vt:lpstr>
      <vt:lpstr>Numeracy – Mental Maths Test </vt:lpstr>
      <vt:lpstr>Numeracy – Mental Maths Test </vt:lpstr>
      <vt:lpstr>Numeracy – Mental Maths Test </vt:lpstr>
      <vt:lpstr>Numeracy – Table of the Week </vt:lpstr>
      <vt:lpstr>IDL </vt:lpstr>
      <vt:lpstr>IDL </vt:lpstr>
      <vt:lpstr>IDL </vt:lpstr>
      <vt:lpstr>Health </vt:lpstr>
      <vt:lpstr>Grid Work</vt:lpstr>
      <vt:lpstr>Golden Time</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Friday 24th April </dc:title>
  <dc:creator>Brian McGill</dc:creator>
  <cp:lastModifiedBy>Brian McGill</cp:lastModifiedBy>
  <cp:revision>9</cp:revision>
  <dcterms:created xsi:type="dcterms:W3CDTF">2020-04-30T13:43:39Z</dcterms:created>
  <dcterms:modified xsi:type="dcterms:W3CDTF">2020-05-01T07:18:24Z</dcterms:modified>
</cp:coreProperties>
</file>