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4" r:id="rId2"/>
    <p:sldId id="273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3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706" y="869093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87" y="2648466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88" y="869093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005" y="2648466"/>
            <a:ext cx="1679270" cy="1589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97" y="4427839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1" y="718629"/>
            <a:ext cx="2303690" cy="218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1" y="3774866"/>
            <a:ext cx="2303690" cy="21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694" y="2308530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490" y="2541374"/>
            <a:ext cx="1679270" cy="158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81" y="2541374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490" y="626077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81" y="626077"/>
            <a:ext cx="1679270" cy="158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490" y="4514336"/>
            <a:ext cx="1679270" cy="158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81" y="4514336"/>
            <a:ext cx="1679270" cy="158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099" y="2479591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099" y="564294"/>
            <a:ext cx="1679270" cy="158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099" y="4452553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92" y="827655"/>
            <a:ext cx="2303690" cy="21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3378" y="3708962"/>
            <a:ext cx="2303690" cy="218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692" y="3708962"/>
            <a:ext cx="2303690" cy="218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876" y="827655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067" y="3101547"/>
            <a:ext cx="1679270" cy="158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97" y="4440196"/>
            <a:ext cx="1679270" cy="158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337" y="1913240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607" y="724933"/>
            <a:ext cx="1679270" cy="158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34" y="4514336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52" y="4030239"/>
            <a:ext cx="2303690" cy="21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883" y="4030240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47" y="2549611"/>
            <a:ext cx="1679270" cy="158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8" y="2549611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47" y="634314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8" y="634314"/>
            <a:ext cx="1679270" cy="158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47" y="4522573"/>
            <a:ext cx="1679270" cy="158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38" y="4522573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35" y="2150074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039" y="560172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0" y="560172"/>
            <a:ext cx="1679270" cy="158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039" y="3468129"/>
            <a:ext cx="1679270" cy="158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0" y="3468129"/>
            <a:ext cx="1679270" cy="158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001" y="2141836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305" y="551934"/>
            <a:ext cx="1679270" cy="158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96" y="551934"/>
            <a:ext cx="1679270" cy="1589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305" y="3459891"/>
            <a:ext cx="1679270" cy="1589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96" y="3459891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3" y="850434"/>
            <a:ext cx="2303690" cy="218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63" y="2250866"/>
            <a:ext cx="2303690" cy="21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753" y="3651298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3" y="850434"/>
            <a:ext cx="2303690" cy="2181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63" y="2250866"/>
            <a:ext cx="2303690" cy="2181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753" y="3651298"/>
            <a:ext cx="2303690" cy="218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3" y="3803699"/>
            <a:ext cx="2303690" cy="218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251" y="769991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958" y="2254984"/>
            <a:ext cx="2303690" cy="2181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875" y="2254984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98" y="2582563"/>
            <a:ext cx="1679270" cy="158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89" y="2582563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98" y="667266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89" y="667266"/>
            <a:ext cx="1679270" cy="158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98" y="4555525"/>
            <a:ext cx="1679270" cy="158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89" y="4555525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63" y="2250866"/>
            <a:ext cx="2303690" cy="21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14" y="1528120"/>
            <a:ext cx="1679270" cy="158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05" y="1528120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823" y="1507526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96" y="1528120"/>
            <a:ext cx="1679270" cy="158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14" y="3566985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605" y="3566985"/>
            <a:ext cx="1679270" cy="158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823" y="3546391"/>
            <a:ext cx="1679270" cy="1589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96" y="3566985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195" y="2570208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43" y="1301580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43" y="3851190"/>
            <a:ext cx="1679270" cy="1589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947" y="2570208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706" y="869093"/>
            <a:ext cx="1679270" cy="1589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97" y="869093"/>
            <a:ext cx="1679270" cy="158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0287" y="2648466"/>
            <a:ext cx="1679270" cy="158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488" y="869093"/>
            <a:ext cx="1679270" cy="15899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005" y="2648466"/>
            <a:ext cx="1679270" cy="1589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97" y="4427839"/>
            <a:ext cx="1679270" cy="158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Ashby</dc:creator>
  <cp:lastModifiedBy>Ruth Ashby</cp:lastModifiedBy>
  <cp:revision>6</cp:revision>
  <dcterms:created xsi:type="dcterms:W3CDTF">2018-10-30T14:42:16Z</dcterms:created>
  <dcterms:modified xsi:type="dcterms:W3CDTF">2018-11-06T14:05:54Z</dcterms:modified>
</cp:coreProperties>
</file>