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7" r:id="rId23"/>
  </p:sldIdLst>
  <p:sldSz cx="9144000" cy="6858000" type="screen4x3"/>
  <p:notesSz cx="6858000" cy="9144000"/>
  <p:embeddedFontLst>
    <p:embeddedFont>
      <p:font typeface="Twinkl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2" y="909000"/>
            <a:ext cx="623207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25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63" y="909000"/>
            <a:ext cx="62320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Ashby</dc:creator>
  <cp:lastModifiedBy>Administrator</cp:lastModifiedBy>
  <cp:revision>2</cp:revision>
  <dcterms:created xsi:type="dcterms:W3CDTF">2018-10-31T10:35:20Z</dcterms:created>
  <dcterms:modified xsi:type="dcterms:W3CDTF">2020-04-20T09:55:03Z</dcterms:modified>
</cp:coreProperties>
</file>