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5" r:id="rId8"/>
    <p:sldId id="262" r:id="rId9"/>
    <p:sldId id="263" r:id="rId10"/>
    <p:sldId id="264"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obr" initials="l"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784" autoAdjust="0"/>
    <p:restoredTop sz="94660"/>
  </p:normalViewPr>
  <p:slideViewPr>
    <p:cSldViewPr snapToGrid="0">
      <p:cViewPr>
        <p:scale>
          <a:sx n="78" d="100"/>
          <a:sy n="78" d="100"/>
        </p:scale>
        <p:origin x="-264" y="-3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AAD2F73-DAF9-4B50-9F64-682244ACE0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 xmlns:a16="http://schemas.microsoft.com/office/drawing/2014/main" id="{164A1768-C5BE-4AB7-A3B8-1FB5E285D7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 xmlns:a16="http://schemas.microsoft.com/office/drawing/2014/main" id="{9B50B8C3-A238-4B85-B16E-B8E6A90A817E}"/>
              </a:ext>
            </a:extLst>
          </p:cNvPr>
          <p:cNvSpPr>
            <a:spLocks noGrp="1"/>
          </p:cNvSpPr>
          <p:nvPr>
            <p:ph type="dt" sz="half" idx="10"/>
          </p:nvPr>
        </p:nvSpPr>
        <p:spPr/>
        <p:txBody>
          <a:bodyPr/>
          <a:lstStyle/>
          <a:p>
            <a:fld id="{138344FB-DC9C-4C9B-8192-88DF40583AB7}" type="datetimeFigureOut">
              <a:rPr lang="en-GB" smtClean="0"/>
              <a:t>13/05/2020</a:t>
            </a:fld>
            <a:endParaRPr lang="en-GB"/>
          </a:p>
        </p:txBody>
      </p:sp>
      <p:sp>
        <p:nvSpPr>
          <p:cNvPr id="5" name="Footer Placeholder 4">
            <a:extLst>
              <a:ext uri="{FF2B5EF4-FFF2-40B4-BE49-F238E27FC236}">
                <a16:creationId xmlns="" xmlns:a16="http://schemas.microsoft.com/office/drawing/2014/main" id="{17D0AB0A-AB19-43B2-8390-34CFC375822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EC59DF08-11FD-4559-9CBB-1B625FE2A2A5}"/>
              </a:ext>
            </a:extLst>
          </p:cNvPr>
          <p:cNvSpPr>
            <a:spLocks noGrp="1"/>
          </p:cNvSpPr>
          <p:nvPr>
            <p:ph type="sldNum" sz="quarter" idx="12"/>
          </p:nvPr>
        </p:nvSpPr>
        <p:spPr/>
        <p:txBody>
          <a:bodyPr/>
          <a:lstStyle/>
          <a:p>
            <a:fld id="{FF846CCC-02F4-47E2-B3F4-BE08D8D0EB9F}" type="slidenum">
              <a:rPr lang="en-GB" smtClean="0"/>
              <a:t>‹#›</a:t>
            </a:fld>
            <a:endParaRPr lang="en-GB"/>
          </a:p>
        </p:txBody>
      </p:sp>
    </p:spTree>
    <p:extLst>
      <p:ext uri="{BB962C8B-B14F-4D97-AF65-F5344CB8AC3E}">
        <p14:creationId xmlns:p14="http://schemas.microsoft.com/office/powerpoint/2010/main" val="2076113735"/>
      </p:ext>
    </p:extLst>
  </p:cSld>
  <p:clrMapOvr>
    <a:masterClrMapping/>
  </p:clrMapOvr>
  <mc:AlternateContent xmlns:mc="http://schemas.openxmlformats.org/markup-compatibility/2006" xmlns:p14="http://schemas.microsoft.com/office/powerpoint/2010/main">
    <mc:Choice Requires="p14">
      <p:transition spd="slow" p14:dur="1250" advClick="0" advTm="15000">
        <p14:switch dir="r"/>
      </p:transition>
    </mc:Choice>
    <mc:Fallback xmlns="">
      <p:transition spd="slow" advClick="0" advTm="1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BAB6CF8-90F7-4246-9FEA-741CBFC4C05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1245B8D9-C331-4F0D-879B-D05BEA027A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A50FDF1C-4F92-4904-A9BB-D32B9E6FF677}"/>
              </a:ext>
            </a:extLst>
          </p:cNvPr>
          <p:cNvSpPr>
            <a:spLocks noGrp="1"/>
          </p:cNvSpPr>
          <p:nvPr>
            <p:ph type="dt" sz="half" idx="10"/>
          </p:nvPr>
        </p:nvSpPr>
        <p:spPr/>
        <p:txBody>
          <a:bodyPr/>
          <a:lstStyle/>
          <a:p>
            <a:fld id="{138344FB-DC9C-4C9B-8192-88DF40583AB7}" type="datetimeFigureOut">
              <a:rPr lang="en-GB" smtClean="0"/>
              <a:t>13/05/2020</a:t>
            </a:fld>
            <a:endParaRPr lang="en-GB"/>
          </a:p>
        </p:txBody>
      </p:sp>
      <p:sp>
        <p:nvSpPr>
          <p:cNvPr id="5" name="Footer Placeholder 4">
            <a:extLst>
              <a:ext uri="{FF2B5EF4-FFF2-40B4-BE49-F238E27FC236}">
                <a16:creationId xmlns="" xmlns:a16="http://schemas.microsoft.com/office/drawing/2014/main" id="{BF3A10E6-9111-433E-A979-DC6F1A2E33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FA343FCF-B798-4633-A2C6-EC650D0C6F01}"/>
              </a:ext>
            </a:extLst>
          </p:cNvPr>
          <p:cNvSpPr>
            <a:spLocks noGrp="1"/>
          </p:cNvSpPr>
          <p:nvPr>
            <p:ph type="sldNum" sz="quarter" idx="12"/>
          </p:nvPr>
        </p:nvSpPr>
        <p:spPr/>
        <p:txBody>
          <a:bodyPr/>
          <a:lstStyle/>
          <a:p>
            <a:fld id="{FF846CCC-02F4-47E2-B3F4-BE08D8D0EB9F}" type="slidenum">
              <a:rPr lang="en-GB" smtClean="0"/>
              <a:t>‹#›</a:t>
            </a:fld>
            <a:endParaRPr lang="en-GB"/>
          </a:p>
        </p:txBody>
      </p:sp>
    </p:spTree>
    <p:extLst>
      <p:ext uri="{BB962C8B-B14F-4D97-AF65-F5344CB8AC3E}">
        <p14:creationId xmlns:p14="http://schemas.microsoft.com/office/powerpoint/2010/main" val="2734038440"/>
      </p:ext>
    </p:extLst>
  </p:cSld>
  <p:clrMapOvr>
    <a:masterClrMapping/>
  </p:clrMapOvr>
  <mc:AlternateContent xmlns:mc="http://schemas.openxmlformats.org/markup-compatibility/2006" xmlns:p14="http://schemas.microsoft.com/office/powerpoint/2010/main">
    <mc:Choice Requires="p14">
      <p:transition spd="slow" p14:dur="1250" advClick="0" advTm="15000">
        <p14:switch dir="r"/>
      </p:transition>
    </mc:Choice>
    <mc:Fallback xmlns="">
      <p:transition spd="slow" advClick="0" advTm="1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EA02816C-D8BC-47D9-B428-BFEFBF42800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2BB0353C-F4DD-4FBC-B6B3-73F3F826A0B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8B2A9436-E487-452E-8874-0B5B259C44B6}"/>
              </a:ext>
            </a:extLst>
          </p:cNvPr>
          <p:cNvSpPr>
            <a:spLocks noGrp="1"/>
          </p:cNvSpPr>
          <p:nvPr>
            <p:ph type="dt" sz="half" idx="10"/>
          </p:nvPr>
        </p:nvSpPr>
        <p:spPr/>
        <p:txBody>
          <a:bodyPr/>
          <a:lstStyle/>
          <a:p>
            <a:fld id="{138344FB-DC9C-4C9B-8192-88DF40583AB7}" type="datetimeFigureOut">
              <a:rPr lang="en-GB" smtClean="0"/>
              <a:t>13/05/2020</a:t>
            </a:fld>
            <a:endParaRPr lang="en-GB"/>
          </a:p>
        </p:txBody>
      </p:sp>
      <p:sp>
        <p:nvSpPr>
          <p:cNvPr id="5" name="Footer Placeholder 4">
            <a:extLst>
              <a:ext uri="{FF2B5EF4-FFF2-40B4-BE49-F238E27FC236}">
                <a16:creationId xmlns="" xmlns:a16="http://schemas.microsoft.com/office/drawing/2014/main" id="{D15181F8-4304-4372-BC8F-EE54D875BB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F6B7E015-CD85-4B90-8A8C-9F32503C85D8}"/>
              </a:ext>
            </a:extLst>
          </p:cNvPr>
          <p:cNvSpPr>
            <a:spLocks noGrp="1"/>
          </p:cNvSpPr>
          <p:nvPr>
            <p:ph type="sldNum" sz="quarter" idx="12"/>
          </p:nvPr>
        </p:nvSpPr>
        <p:spPr/>
        <p:txBody>
          <a:bodyPr/>
          <a:lstStyle/>
          <a:p>
            <a:fld id="{FF846CCC-02F4-47E2-B3F4-BE08D8D0EB9F}" type="slidenum">
              <a:rPr lang="en-GB" smtClean="0"/>
              <a:t>‹#›</a:t>
            </a:fld>
            <a:endParaRPr lang="en-GB"/>
          </a:p>
        </p:txBody>
      </p:sp>
    </p:spTree>
    <p:extLst>
      <p:ext uri="{BB962C8B-B14F-4D97-AF65-F5344CB8AC3E}">
        <p14:creationId xmlns:p14="http://schemas.microsoft.com/office/powerpoint/2010/main" val="2701848869"/>
      </p:ext>
    </p:extLst>
  </p:cSld>
  <p:clrMapOvr>
    <a:masterClrMapping/>
  </p:clrMapOvr>
  <mc:AlternateContent xmlns:mc="http://schemas.openxmlformats.org/markup-compatibility/2006" xmlns:p14="http://schemas.microsoft.com/office/powerpoint/2010/main">
    <mc:Choice Requires="p14">
      <p:transition spd="slow" p14:dur="1250" advClick="0" advTm="15000">
        <p14:switch dir="r"/>
      </p:transition>
    </mc:Choice>
    <mc:Fallback xmlns="">
      <p:transition spd="slow" advClick="0" advTm="1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C4EF2D9-72C5-4284-9DDD-9161804616B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875D2659-81B0-4A25-B2F7-5E62077344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89FD8AF5-F4D3-4C59-A33A-0F894D3F5DAD}"/>
              </a:ext>
            </a:extLst>
          </p:cNvPr>
          <p:cNvSpPr>
            <a:spLocks noGrp="1"/>
          </p:cNvSpPr>
          <p:nvPr>
            <p:ph type="dt" sz="half" idx="10"/>
          </p:nvPr>
        </p:nvSpPr>
        <p:spPr/>
        <p:txBody>
          <a:bodyPr/>
          <a:lstStyle/>
          <a:p>
            <a:fld id="{138344FB-DC9C-4C9B-8192-88DF40583AB7}" type="datetimeFigureOut">
              <a:rPr lang="en-GB" smtClean="0"/>
              <a:t>13/05/2020</a:t>
            </a:fld>
            <a:endParaRPr lang="en-GB"/>
          </a:p>
        </p:txBody>
      </p:sp>
      <p:sp>
        <p:nvSpPr>
          <p:cNvPr id="5" name="Footer Placeholder 4">
            <a:extLst>
              <a:ext uri="{FF2B5EF4-FFF2-40B4-BE49-F238E27FC236}">
                <a16:creationId xmlns="" xmlns:a16="http://schemas.microsoft.com/office/drawing/2014/main" id="{E0C480F0-37A0-49AC-876D-710CBE2890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0F823A31-7866-41F5-9411-C48DEF3B4195}"/>
              </a:ext>
            </a:extLst>
          </p:cNvPr>
          <p:cNvSpPr>
            <a:spLocks noGrp="1"/>
          </p:cNvSpPr>
          <p:nvPr>
            <p:ph type="sldNum" sz="quarter" idx="12"/>
          </p:nvPr>
        </p:nvSpPr>
        <p:spPr/>
        <p:txBody>
          <a:bodyPr/>
          <a:lstStyle/>
          <a:p>
            <a:fld id="{FF846CCC-02F4-47E2-B3F4-BE08D8D0EB9F}" type="slidenum">
              <a:rPr lang="en-GB" smtClean="0"/>
              <a:t>‹#›</a:t>
            </a:fld>
            <a:endParaRPr lang="en-GB"/>
          </a:p>
        </p:txBody>
      </p:sp>
    </p:spTree>
    <p:extLst>
      <p:ext uri="{BB962C8B-B14F-4D97-AF65-F5344CB8AC3E}">
        <p14:creationId xmlns:p14="http://schemas.microsoft.com/office/powerpoint/2010/main" val="184513840"/>
      </p:ext>
    </p:extLst>
  </p:cSld>
  <p:clrMapOvr>
    <a:masterClrMapping/>
  </p:clrMapOvr>
  <mc:AlternateContent xmlns:mc="http://schemas.openxmlformats.org/markup-compatibility/2006" xmlns:p14="http://schemas.microsoft.com/office/powerpoint/2010/main">
    <mc:Choice Requires="p14">
      <p:transition spd="slow" p14:dur="1250" advClick="0" advTm="15000">
        <p14:switch dir="r"/>
      </p:transition>
    </mc:Choice>
    <mc:Fallback xmlns="">
      <p:transition spd="slow" advClick="0" advTm="1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242AD95-471D-45E3-982E-C583315F89D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 xmlns:a16="http://schemas.microsoft.com/office/drawing/2014/main" id="{F9DB1789-4249-455A-80D1-27FD1E3BB2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D8CA1043-E585-4301-8F6A-8561F407E96E}"/>
              </a:ext>
            </a:extLst>
          </p:cNvPr>
          <p:cNvSpPr>
            <a:spLocks noGrp="1"/>
          </p:cNvSpPr>
          <p:nvPr>
            <p:ph type="dt" sz="half" idx="10"/>
          </p:nvPr>
        </p:nvSpPr>
        <p:spPr/>
        <p:txBody>
          <a:bodyPr/>
          <a:lstStyle/>
          <a:p>
            <a:fld id="{138344FB-DC9C-4C9B-8192-88DF40583AB7}" type="datetimeFigureOut">
              <a:rPr lang="en-GB" smtClean="0"/>
              <a:t>13/05/2020</a:t>
            </a:fld>
            <a:endParaRPr lang="en-GB"/>
          </a:p>
        </p:txBody>
      </p:sp>
      <p:sp>
        <p:nvSpPr>
          <p:cNvPr id="5" name="Footer Placeholder 4">
            <a:extLst>
              <a:ext uri="{FF2B5EF4-FFF2-40B4-BE49-F238E27FC236}">
                <a16:creationId xmlns="" xmlns:a16="http://schemas.microsoft.com/office/drawing/2014/main" id="{007D8465-3A6E-4097-BF83-CD1782C54D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E69C1DF8-5EF9-492B-9366-C6FEFA424006}"/>
              </a:ext>
            </a:extLst>
          </p:cNvPr>
          <p:cNvSpPr>
            <a:spLocks noGrp="1"/>
          </p:cNvSpPr>
          <p:nvPr>
            <p:ph type="sldNum" sz="quarter" idx="12"/>
          </p:nvPr>
        </p:nvSpPr>
        <p:spPr/>
        <p:txBody>
          <a:bodyPr/>
          <a:lstStyle/>
          <a:p>
            <a:fld id="{FF846CCC-02F4-47E2-B3F4-BE08D8D0EB9F}" type="slidenum">
              <a:rPr lang="en-GB" smtClean="0"/>
              <a:t>‹#›</a:t>
            </a:fld>
            <a:endParaRPr lang="en-GB"/>
          </a:p>
        </p:txBody>
      </p:sp>
    </p:spTree>
    <p:extLst>
      <p:ext uri="{BB962C8B-B14F-4D97-AF65-F5344CB8AC3E}">
        <p14:creationId xmlns:p14="http://schemas.microsoft.com/office/powerpoint/2010/main" val="3050508472"/>
      </p:ext>
    </p:extLst>
  </p:cSld>
  <p:clrMapOvr>
    <a:masterClrMapping/>
  </p:clrMapOvr>
  <mc:AlternateContent xmlns:mc="http://schemas.openxmlformats.org/markup-compatibility/2006" xmlns:p14="http://schemas.microsoft.com/office/powerpoint/2010/main">
    <mc:Choice Requires="p14">
      <p:transition spd="slow" p14:dur="1250" advClick="0" advTm="15000">
        <p14:switch dir="r"/>
      </p:transition>
    </mc:Choice>
    <mc:Fallback xmlns="">
      <p:transition spd="slow" advClick="0" advTm="1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06E82D6-17DC-4393-B22E-2418E6E06AA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CDFDD9AE-EC04-4C14-8D38-19DDDCD2C6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 xmlns:a16="http://schemas.microsoft.com/office/drawing/2014/main" id="{41A36E1A-28D4-4E80-B3E9-2637C45A16E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 xmlns:a16="http://schemas.microsoft.com/office/drawing/2014/main" id="{46CBD65E-48FF-423B-A8B2-D08353A5DA2B}"/>
              </a:ext>
            </a:extLst>
          </p:cNvPr>
          <p:cNvSpPr>
            <a:spLocks noGrp="1"/>
          </p:cNvSpPr>
          <p:nvPr>
            <p:ph type="dt" sz="half" idx="10"/>
          </p:nvPr>
        </p:nvSpPr>
        <p:spPr/>
        <p:txBody>
          <a:bodyPr/>
          <a:lstStyle/>
          <a:p>
            <a:fld id="{138344FB-DC9C-4C9B-8192-88DF40583AB7}" type="datetimeFigureOut">
              <a:rPr lang="en-GB" smtClean="0"/>
              <a:t>13/05/2020</a:t>
            </a:fld>
            <a:endParaRPr lang="en-GB"/>
          </a:p>
        </p:txBody>
      </p:sp>
      <p:sp>
        <p:nvSpPr>
          <p:cNvPr id="6" name="Footer Placeholder 5">
            <a:extLst>
              <a:ext uri="{FF2B5EF4-FFF2-40B4-BE49-F238E27FC236}">
                <a16:creationId xmlns="" xmlns:a16="http://schemas.microsoft.com/office/drawing/2014/main" id="{848A0897-7777-4D70-82E5-0655336FF56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BD03BACD-4CCC-4843-9DC5-3CBC9DB53316}"/>
              </a:ext>
            </a:extLst>
          </p:cNvPr>
          <p:cNvSpPr>
            <a:spLocks noGrp="1"/>
          </p:cNvSpPr>
          <p:nvPr>
            <p:ph type="sldNum" sz="quarter" idx="12"/>
          </p:nvPr>
        </p:nvSpPr>
        <p:spPr/>
        <p:txBody>
          <a:bodyPr/>
          <a:lstStyle/>
          <a:p>
            <a:fld id="{FF846CCC-02F4-47E2-B3F4-BE08D8D0EB9F}" type="slidenum">
              <a:rPr lang="en-GB" smtClean="0"/>
              <a:t>‹#›</a:t>
            </a:fld>
            <a:endParaRPr lang="en-GB"/>
          </a:p>
        </p:txBody>
      </p:sp>
    </p:spTree>
    <p:extLst>
      <p:ext uri="{BB962C8B-B14F-4D97-AF65-F5344CB8AC3E}">
        <p14:creationId xmlns:p14="http://schemas.microsoft.com/office/powerpoint/2010/main" val="2658237045"/>
      </p:ext>
    </p:extLst>
  </p:cSld>
  <p:clrMapOvr>
    <a:masterClrMapping/>
  </p:clrMapOvr>
  <mc:AlternateContent xmlns:mc="http://schemas.openxmlformats.org/markup-compatibility/2006" xmlns:p14="http://schemas.microsoft.com/office/powerpoint/2010/main">
    <mc:Choice Requires="p14">
      <p:transition spd="slow" p14:dur="1250" advClick="0" advTm="15000">
        <p14:switch dir="r"/>
      </p:transition>
    </mc:Choice>
    <mc:Fallback xmlns="">
      <p:transition spd="slow" advClick="0" advTm="1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6A8DD61-B0D8-4FBC-B11C-A2AEED7E252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F7760100-567F-43EE-A4E1-BFDF37D0C7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3030F582-C2E1-4A67-978E-4032AD1E2B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 xmlns:a16="http://schemas.microsoft.com/office/drawing/2014/main" id="{C6E30619-90C0-4609-AEA3-2128E15095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95515E5-612B-4FE0-B4BC-03F2B7245A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 xmlns:a16="http://schemas.microsoft.com/office/drawing/2014/main" id="{8B77D17C-1225-4556-AAC0-D0DC77B8E7FE}"/>
              </a:ext>
            </a:extLst>
          </p:cNvPr>
          <p:cNvSpPr>
            <a:spLocks noGrp="1"/>
          </p:cNvSpPr>
          <p:nvPr>
            <p:ph type="dt" sz="half" idx="10"/>
          </p:nvPr>
        </p:nvSpPr>
        <p:spPr/>
        <p:txBody>
          <a:bodyPr/>
          <a:lstStyle/>
          <a:p>
            <a:fld id="{138344FB-DC9C-4C9B-8192-88DF40583AB7}" type="datetimeFigureOut">
              <a:rPr lang="en-GB" smtClean="0"/>
              <a:t>13/05/2020</a:t>
            </a:fld>
            <a:endParaRPr lang="en-GB"/>
          </a:p>
        </p:txBody>
      </p:sp>
      <p:sp>
        <p:nvSpPr>
          <p:cNvPr id="8" name="Footer Placeholder 7">
            <a:extLst>
              <a:ext uri="{FF2B5EF4-FFF2-40B4-BE49-F238E27FC236}">
                <a16:creationId xmlns="" xmlns:a16="http://schemas.microsoft.com/office/drawing/2014/main" id="{106C6EEF-E3BD-42AD-9530-94A6E79C610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 xmlns:a16="http://schemas.microsoft.com/office/drawing/2014/main" id="{B6E37503-26DB-47E3-A63F-6B2D2B1E4034}"/>
              </a:ext>
            </a:extLst>
          </p:cNvPr>
          <p:cNvSpPr>
            <a:spLocks noGrp="1"/>
          </p:cNvSpPr>
          <p:nvPr>
            <p:ph type="sldNum" sz="quarter" idx="12"/>
          </p:nvPr>
        </p:nvSpPr>
        <p:spPr/>
        <p:txBody>
          <a:bodyPr/>
          <a:lstStyle/>
          <a:p>
            <a:fld id="{FF846CCC-02F4-47E2-B3F4-BE08D8D0EB9F}" type="slidenum">
              <a:rPr lang="en-GB" smtClean="0"/>
              <a:t>‹#›</a:t>
            </a:fld>
            <a:endParaRPr lang="en-GB"/>
          </a:p>
        </p:txBody>
      </p:sp>
    </p:spTree>
    <p:extLst>
      <p:ext uri="{BB962C8B-B14F-4D97-AF65-F5344CB8AC3E}">
        <p14:creationId xmlns:p14="http://schemas.microsoft.com/office/powerpoint/2010/main" val="1365555880"/>
      </p:ext>
    </p:extLst>
  </p:cSld>
  <p:clrMapOvr>
    <a:masterClrMapping/>
  </p:clrMapOvr>
  <mc:AlternateContent xmlns:mc="http://schemas.openxmlformats.org/markup-compatibility/2006" xmlns:p14="http://schemas.microsoft.com/office/powerpoint/2010/main">
    <mc:Choice Requires="p14">
      <p:transition spd="slow" p14:dur="1250" advClick="0" advTm="15000">
        <p14:switch dir="r"/>
      </p:transition>
    </mc:Choice>
    <mc:Fallback xmlns="">
      <p:transition spd="slow" advClick="0" advTm="1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2AA76BB-2D5C-4EE3-B292-323D4CC3558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 xmlns:a16="http://schemas.microsoft.com/office/drawing/2014/main" id="{60022EA0-BC95-45B0-A485-F81CC56CCE9C}"/>
              </a:ext>
            </a:extLst>
          </p:cNvPr>
          <p:cNvSpPr>
            <a:spLocks noGrp="1"/>
          </p:cNvSpPr>
          <p:nvPr>
            <p:ph type="dt" sz="half" idx="10"/>
          </p:nvPr>
        </p:nvSpPr>
        <p:spPr/>
        <p:txBody>
          <a:bodyPr/>
          <a:lstStyle/>
          <a:p>
            <a:fld id="{138344FB-DC9C-4C9B-8192-88DF40583AB7}" type="datetimeFigureOut">
              <a:rPr lang="en-GB" smtClean="0"/>
              <a:t>13/05/2020</a:t>
            </a:fld>
            <a:endParaRPr lang="en-GB"/>
          </a:p>
        </p:txBody>
      </p:sp>
      <p:sp>
        <p:nvSpPr>
          <p:cNvPr id="4" name="Footer Placeholder 3">
            <a:extLst>
              <a:ext uri="{FF2B5EF4-FFF2-40B4-BE49-F238E27FC236}">
                <a16:creationId xmlns="" xmlns:a16="http://schemas.microsoft.com/office/drawing/2014/main" id="{18EE0100-4ED9-4F65-A3BE-BFA490FE93A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 xmlns:a16="http://schemas.microsoft.com/office/drawing/2014/main" id="{C44D2644-5E05-4B7C-8A3D-38351DFAB9C6}"/>
              </a:ext>
            </a:extLst>
          </p:cNvPr>
          <p:cNvSpPr>
            <a:spLocks noGrp="1"/>
          </p:cNvSpPr>
          <p:nvPr>
            <p:ph type="sldNum" sz="quarter" idx="12"/>
          </p:nvPr>
        </p:nvSpPr>
        <p:spPr/>
        <p:txBody>
          <a:bodyPr/>
          <a:lstStyle/>
          <a:p>
            <a:fld id="{FF846CCC-02F4-47E2-B3F4-BE08D8D0EB9F}" type="slidenum">
              <a:rPr lang="en-GB" smtClean="0"/>
              <a:t>‹#›</a:t>
            </a:fld>
            <a:endParaRPr lang="en-GB"/>
          </a:p>
        </p:txBody>
      </p:sp>
    </p:spTree>
    <p:extLst>
      <p:ext uri="{BB962C8B-B14F-4D97-AF65-F5344CB8AC3E}">
        <p14:creationId xmlns:p14="http://schemas.microsoft.com/office/powerpoint/2010/main" val="2925838538"/>
      </p:ext>
    </p:extLst>
  </p:cSld>
  <p:clrMapOvr>
    <a:masterClrMapping/>
  </p:clrMapOvr>
  <mc:AlternateContent xmlns:mc="http://schemas.openxmlformats.org/markup-compatibility/2006" xmlns:p14="http://schemas.microsoft.com/office/powerpoint/2010/main">
    <mc:Choice Requires="p14">
      <p:transition spd="slow" p14:dur="1250" advClick="0" advTm="15000">
        <p14:switch dir="r"/>
      </p:transition>
    </mc:Choice>
    <mc:Fallback xmlns="">
      <p:transition spd="slow" advClick="0" advTm="1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ACD8C4FD-CF3A-4E38-8113-BEB4D8614824}"/>
              </a:ext>
            </a:extLst>
          </p:cNvPr>
          <p:cNvSpPr>
            <a:spLocks noGrp="1"/>
          </p:cNvSpPr>
          <p:nvPr>
            <p:ph type="dt" sz="half" idx="10"/>
          </p:nvPr>
        </p:nvSpPr>
        <p:spPr/>
        <p:txBody>
          <a:bodyPr/>
          <a:lstStyle/>
          <a:p>
            <a:fld id="{138344FB-DC9C-4C9B-8192-88DF40583AB7}" type="datetimeFigureOut">
              <a:rPr lang="en-GB" smtClean="0"/>
              <a:t>13/05/2020</a:t>
            </a:fld>
            <a:endParaRPr lang="en-GB"/>
          </a:p>
        </p:txBody>
      </p:sp>
      <p:sp>
        <p:nvSpPr>
          <p:cNvPr id="3" name="Footer Placeholder 2">
            <a:extLst>
              <a:ext uri="{FF2B5EF4-FFF2-40B4-BE49-F238E27FC236}">
                <a16:creationId xmlns="" xmlns:a16="http://schemas.microsoft.com/office/drawing/2014/main" id="{F4AE60D0-F20E-4E34-813A-6F93F143B5B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 xmlns:a16="http://schemas.microsoft.com/office/drawing/2014/main" id="{3AC30DD6-DE3D-4E41-A258-EF18FDBD661D}"/>
              </a:ext>
            </a:extLst>
          </p:cNvPr>
          <p:cNvSpPr>
            <a:spLocks noGrp="1"/>
          </p:cNvSpPr>
          <p:nvPr>
            <p:ph type="sldNum" sz="quarter" idx="12"/>
          </p:nvPr>
        </p:nvSpPr>
        <p:spPr/>
        <p:txBody>
          <a:bodyPr/>
          <a:lstStyle/>
          <a:p>
            <a:fld id="{FF846CCC-02F4-47E2-B3F4-BE08D8D0EB9F}" type="slidenum">
              <a:rPr lang="en-GB" smtClean="0"/>
              <a:t>‹#›</a:t>
            </a:fld>
            <a:endParaRPr lang="en-GB"/>
          </a:p>
        </p:txBody>
      </p:sp>
    </p:spTree>
    <p:extLst>
      <p:ext uri="{BB962C8B-B14F-4D97-AF65-F5344CB8AC3E}">
        <p14:creationId xmlns:p14="http://schemas.microsoft.com/office/powerpoint/2010/main" val="1314741478"/>
      </p:ext>
    </p:extLst>
  </p:cSld>
  <p:clrMapOvr>
    <a:masterClrMapping/>
  </p:clrMapOvr>
  <mc:AlternateContent xmlns:mc="http://schemas.openxmlformats.org/markup-compatibility/2006" xmlns:p14="http://schemas.microsoft.com/office/powerpoint/2010/main">
    <mc:Choice Requires="p14">
      <p:transition spd="slow" p14:dur="1250" advClick="0" advTm="15000">
        <p14:switch dir="r"/>
      </p:transition>
    </mc:Choice>
    <mc:Fallback xmlns="">
      <p:transition spd="slow" advClick="0" advTm="1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58CD6F3-264B-40E8-8B73-09089EDB5B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D9EA534D-B77B-416C-B9BD-7F82B6C64C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 xmlns:a16="http://schemas.microsoft.com/office/drawing/2014/main" id="{A6D4ABFB-E6D1-435B-A261-70A93C9E19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2A5C228-0959-4F46-82B4-0D3A1D209FF5}"/>
              </a:ext>
            </a:extLst>
          </p:cNvPr>
          <p:cNvSpPr>
            <a:spLocks noGrp="1"/>
          </p:cNvSpPr>
          <p:nvPr>
            <p:ph type="dt" sz="half" idx="10"/>
          </p:nvPr>
        </p:nvSpPr>
        <p:spPr/>
        <p:txBody>
          <a:bodyPr/>
          <a:lstStyle/>
          <a:p>
            <a:fld id="{138344FB-DC9C-4C9B-8192-88DF40583AB7}" type="datetimeFigureOut">
              <a:rPr lang="en-GB" smtClean="0"/>
              <a:t>13/05/2020</a:t>
            </a:fld>
            <a:endParaRPr lang="en-GB"/>
          </a:p>
        </p:txBody>
      </p:sp>
      <p:sp>
        <p:nvSpPr>
          <p:cNvPr id="6" name="Footer Placeholder 5">
            <a:extLst>
              <a:ext uri="{FF2B5EF4-FFF2-40B4-BE49-F238E27FC236}">
                <a16:creationId xmlns="" xmlns:a16="http://schemas.microsoft.com/office/drawing/2014/main" id="{FB51E07C-BA82-490A-B537-629D7C9A7A5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FF05B6CD-587C-4B36-928A-62D7F9CEBBD7}"/>
              </a:ext>
            </a:extLst>
          </p:cNvPr>
          <p:cNvSpPr>
            <a:spLocks noGrp="1"/>
          </p:cNvSpPr>
          <p:nvPr>
            <p:ph type="sldNum" sz="quarter" idx="12"/>
          </p:nvPr>
        </p:nvSpPr>
        <p:spPr/>
        <p:txBody>
          <a:bodyPr/>
          <a:lstStyle/>
          <a:p>
            <a:fld id="{FF846CCC-02F4-47E2-B3F4-BE08D8D0EB9F}" type="slidenum">
              <a:rPr lang="en-GB" smtClean="0"/>
              <a:t>‹#›</a:t>
            </a:fld>
            <a:endParaRPr lang="en-GB"/>
          </a:p>
        </p:txBody>
      </p:sp>
    </p:spTree>
    <p:extLst>
      <p:ext uri="{BB962C8B-B14F-4D97-AF65-F5344CB8AC3E}">
        <p14:creationId xmlns:p14="http://schemas.microsoft.com/office/powerpoint/2010/main" val="1043319224"/>
      </p:ext>
    </p:extLst>
  </p:cSld>
  <p:clrMapOvr>
    <a:masterClrMapping/>
  </p:clrMapOvr>
  <mc:AlternateContent xmlns:mc="http://schemas.openxmlformats.org/markup-compatibility/2006" xmlns:p14="http://schemas.microsoft.com/office/powerpoint/2010/main">
    <mc:Choice Requires="p14">
      <p:transition spd="slow" p14:dur="1250" advClick="0" advTm="15000">
        <p14:switch dir="r"/>
      </p:transition>
    </mc:Choice>
    <mc:Fallback xmlns="">
      <p:transition spd="slow" advClick="0" advTm="1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6868F69-490F-4794-8978-B2A4129CD7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 xmlns:a16="http://schemas.microsoft.com/office/drawing/2014/main" id="{600D281E-3FFD-4671-A741-E427C9AE06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 xmlns:a16="http://schemas.microsoft.com/office/drawing/2014/main" id="{94CEA9CC-CCC7-45B0-A6E7-D486F583D9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9E8664E-DE52-4241-841A-A841F628A1E4}"/>
              </a:ext>
            </a:extLst>
          </p:cNvPr>
          <p:cNvSpPr>
            <a:spLocks noGrp="1"/>
          </p:cNvSpPr>
          <p:nvPr>
            <p:ph type="dt" sz="half" idx="10"/>
          </p:nvPr>
        </p:nvSpPr>
        <p:spPr/>
        <p:txBody>
          <a:bodyPr/>
          <a:lstStyle/>
          <a:p>
            <a:fld id="{138344FB-DC9C-4C9B-8192-88DF40583AB7}" type="datetimeFigureOut">
              <a:rPr lang="en-GB" smtClean="0"/>
              <a:t>13/05/2020</a:t>
            </a:fld>
            <a:endParaRPr lang="en-GB"/>
          </a:p>
        </p:txBody>
      </p:sp>
      <p:sp>
        <p:nvSpPr>
          <p:cNvPr id="6" name="Footer Placeholder 5">
            <a:extLst>
              <a:ext uri="{FF2B5EF4-FFF2-40B4-BE49-F238E27FC236}">
                <a16:creationId xmlns="" xmlns:a16="http://schemas.microsoft.com/office/drawing/2014/main" id="{F86C4B45-D7F0-4BC8-A2A5-4CBB4CB90B6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3783903A-31EA-4E88-8C34-3D4138AC5187}"/>
              </a:ext>
            </a:extLst>
          </p:cNvPr>
          <p:cNvSpPr>
            <a:spLocks noGrp="1"/>
          </p:cNvSpPr>
          <p:nvPr>
            <p:ph type="sldNum" sz="quarter" idx="12"/>
          </p:nvPr>
        </p:nvSpPr>
        <p:spPr/>
        <p:txBody>
          <a:bodyPr/>
          <a:lstStyle/>
          <a:p>
            <a:fld id="{FF846CCC-02F4-47E2-B3F4-BE08D8D0EB9F}" type="slidenum">
              <a:rPr lang="en-GB" smtClean="0"/>
              <a:t>‹#›</a:t>
            </a:fld>
            <a:endParaRPr lang="en-GB"/>
          </a:p>
        </p:txBody>
      </p:sp>
    </p:spTree>
    <p:extLst>
      <p:ext uri="{BB962C8B-B14F-4D97-AF65-F5344CB8AC3E}">
        <p14:creationId xmlns:p14="http://schemas.microsoft.com/office/powerpoint/2010/main" val="249410971"/>
      </p:ext>
    </p:extLst>
  </p:cSld>
  <p:clrMapOvr>
    <a:masterClrMapping/>
  </p:clrMapOvr>
  <mc:AlternateContent xmlns:mc="http://schemas.openxmlformats.org/markup-compatibility/2006" xmlns:p14="http://schemas.microsoft.com/office/powerpoint/2010/main">
    <mc:Choice Requires="p14">
      <p:transition spd="slow" p14:dur="1250" advClick="0" advTm="15000">
        <p14:switch dir="r"/>
      </p:transition>
    </mc:Choice>
    <mc:Fallback xmlns="">
      <p:transition spd="slow" advClick="0" advTm="15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B496F9D3-2026-44CE-8E21-D8071E56A1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40D66145-7CCF-4DDD-8CF1-69D7B4699D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05B7F33D-B375-419F-851D-9DAE282F11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8344FB-DC9C-4C9B-8192-88DF40583AB7}" type="datetimeFigureOut">
              <a:rPr lang="en-GB" smtClean="0"/>
              <a:t>13/05/2020</a:t>
            </a:fld>
            <a:endParaRPr lang="en-GB"/>
          </a:p>
        </p:txBody>
      </p:sp>
      <p:sp>
        <p:nvSpPr>
          <p:cNvPr id="5" name="Footer Placeholder 4">
            <a:extLst>
              <a:ext uri="{FF2B5EF4-FFF2-40B4-BE49-F238E27FC236}">
                <a16:creationId xmlns="" xmlns:a16="http://schemas.microsoft.com/office/drawing/2014/main" id="{F5174AD2-855D-4279-820E-C698E6E6A3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 xmlns:a16="http://schemas.microsoft.com/office/drawing/2014/main" id="{5EBC092D-63A7-416D-B71E-BF65DDFC59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846CCC-02F4-47E2-B3F4-BE08D8D0EB9F}" type="slidenum">
              <a:rPr lang="en-GB" smtClean="0"/>
              <a:t>‹#›</a:t>
            </a:fld>
            <a:endParaRPr lang="en-GB"/>
          </a:p>
        </p:txBody>
      </p:sp>
    </p:spTree>
    <p:extLst>
      <p:ext uri="{BB962C8B-B14F-4D97-AF65-F5344CB8AC3E}">
        <p14:creationId xmlns:p14="http://schemas.microsoft.com/office/powerpoint/2010/main" val="2894551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50" advClick="0" advTm="15000">
        <p14:switch dir="r"/>
      </p:transition>
    </mc:Choice>
    <mc:Fallback xmlns="">
      <p:transition spd="slow" advClick="0" advTm="1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4038CB10-1F5C-4D54-9DF7-12586DE5B00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27546" y="4572000"/>
            <a:ext cx="7058307" cy="1964266"/>
          </a:xfrm>
          <a:prstGeom prst="rect">
            <a:avLst/>
          </a:prstGeom>
          <a:solidFill>
            <a:srgbClr val="583D4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 xmlns:a16="http://schemas.microsoft.com/office/drawing/2014/main" id="{A25C58A9-CACD-4C03-A0DC-942952DD3B6B}"/>
              </a:ext>
            </a:extLst>
          </p:cNvPr>
          <p:cNvSpPr>
            <a:spLocks noGrp="1"/>
          </p:cNvSpPr>
          <p:nvPr>
            <p:ph type="ctrTitle"/>
          </p:nvPr>
        </p:nvSpPr>
        <p:spPr>
          <a:xfrm>
            <a:off x="524256" y="4767072"/>
            <a:ext cx="6594189" cy="1625210"/>
          </a:xfrm>
        </p:spPr>
        <p:txBody>
          <a:bodyPr vert="horz" lIns="91440" tIns="45720" rIns="91440" bIns="45720" rtlCol="0" anchor="ctr">
            <a:normAutofit/>
          </a:bodyPr>
          <a:lstStyle/>
          <a:p>
            <a:pPr algn="r"/>
            <a:r>
              <a:rPr lang="en-US" sz="4400">
                <a:solidFill>
                  <a:srgbClr val="FFFFFF"/>
                </a:solidFill>
              </a:rPr>
              <a:t>Welcome and contents</a:t>
            </a:r>
          </a:p>
        </p:txBody>
      </p:sp>
      <p:pic>
        <p:nvPicPr>
          <p:cNvPr id="7" name="Picture 6" descr="A group of people posing for the camera&#10;&#10;Description automatically generated">
            <a:extLst>
              <a:ext uri="{FF2B5EF4-FFF2-40B4-BE49-F238E27FC236}">
                <a16:creationId xmlns="" xmlns:a16="http://schemas.microsoft.com/office/drawing/2014/main" id="{4D28ABD7-3ADE-4429-8E4A-BE2EC91AF983}"/>
              </a:ext>
            </a:extLst>
          </p:cNvPr>
          <p:cNvPicPr>
            <a:picLocks noChangeAspect="1"/>
          </p:cNvPicPr>
          <p:nvPr/>
        </p:nvPicPr>
        <p:blipFill rotWithShape="1">
          <a:blip r:embed="rId4"/>
          <a:srcRect l="1918" r="988" b="-2"/>
          <a:stretch/>
        </p:blipFill>
        <p:spPr>
          <a:xfrm>
            <a:off x="327546" y="321733"/>
            <a:ext cx="7058306" cy="4107392"/>
          </a:xfrm>
          <a:prstGeom prst="rect">
            <a:avLst/>
          </a:prstGeom>
        </p:spPr>
      </p:pic>
      <p:sp>
        <p:nvSpPr>
          <p:cNvPr id="14" name="Rectangle 13">
            <a:extLst>
              <a:ext uri="{FF2B5EF4-FFF2-40B4-BE49-F238E27FC236}">
                <a16:creationId xmlns="" xmlns:a16="http://schemas.microsoft.com/office/drawing/2014/main" id="{73ED6512-6858-4552-B699-9A97FE9A4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 xmlns:a16="http://schemas.microsoft.com/office/drawing/2014/main" id="{6C536B9A-FF44-4C73-B3FA-EDDA798F6C1B}"/>
              </a:ext>
            </a:extLst>
          </p:cNvPr>
          <p:cNvSpPr>
            <a:spLocks noGrp="1"/>
          </p:cNvSpPr>
          <p:nvPr>
            <p:ph type="subTitle" idx="1"/>
          </p:nvPr>
        </p:nvSpPr>
        <p:spPr>
          <a:xfrm>
            <a:off x="8029319" y="917725"/>
            <a:ext cx="3424739" cy="4852362"/>
          </a:xfrm>
        </p:spPr>
        <p:txBody>
          <a:bodyPr vert="horz" lIns="91440" tIns="45720" rIns="91440" bIns="45720" rtlCol="0" anchor="ctr">
            <a:normAutofit/>
          </a:bodyPr>
          <a:lstStyle/>
          <a:p>
            <a:pPr marL="342900" indent="-228600" algn="l">
              <a:buFont typeface="Arial" panose="020B0604020202020204" pitchFamily="34" charset="0"/>
              <a:buChar char="•"/>
            </a:pPr>
            <a:r>
              <a:rPr lang="en-US" sz="2000" dirty="0">
                <a:solidFill>
                  <a:srgbClr val="FFFFFF"/>
                </a:solidFill>
              </a:rPr>
              <a:t>What is VE Day?</a:t>
            </a:r>
          </a:p>
          <a:p>
            <a:pPr marL="342900" indent="-228600" algn="l">
              <a:buFont typeface="Arial" panose="020B0604020202020204" pitchFamily="34" charset="0"/>
              <a:buChar char="•"/>
            </a:pPr>
            <a:r>
              <a:rPr lang="en-US" sz="2000" dirty="0">
                <a:solidFill>
                  <a:srgbClr val="FFFFFF"/>
                </a:solidFill>
              </a:rPr>
              <a:t>What did Churchill say on VE Day?</a:t>
            </a:r>
          </a:p>
          <a:p>
            <a:pPr marL="342900" indent="-228600" algn="l">
              <a:buFont typeface="Arial" panose="020B0604020202020204" pitchFamily="34" charset="0"/>
              <a:buChar char="•"/>
            </a:pPr>
            <a:r>
              <a:rPr lang="en-US" sz="2000" dirty="0">
                <a:solidFill>
                  <a:srgbClr val="FFFFFF"/>
                </a:solidFill>
              </a:rPr>
              <a:t>How did people celebrate VE Day in 1945?</a:t>
            </a:r>
          </a:p>
          <a:p>
            <a:pPr marL="342900" indent="-228600" algn="l">
              <a:buFont typeface="Arial" panose="020B0604020202020204" pitchFamily="34" charset="0"/>
              <a:buChar char="•"/>
            </a:pPr>
            <a:r>
              <a:rPr lang="en-US" sz="2000" dirty="0">
                <a:solidFill>
                  <a:srgbClr val="FFFFFF"/>
                </a:solidFill>
              </a:rPr>
              <a:t>How many people lost their lives?</a:t>
            </a:r>
          </a:p>
          <a:p>
            <a:pPr marL="342900" indent="-228600" algn="l">
              <a:buFont typeface="Arial" panose="020B0604020202020204" pitchFamily="34" charset="0"/>
              <a:buChar char="•"/>
            </a:pPr>
            <a:r>
              <a:rPr lang="en-US" sz="2000" dirty="0">
                <a:solidFill>
                  <a:srgbClr val="FFFFFF"/>
                </a:solidFill>
              </a:rPr>
              <a:t>The story of my auntie’s Dad…</a:t>
            </a:r>
          </a:p>
          <a:p>
            <a:pPr marL="342900" indent="-228600" algn="l">
              <a:buFont typeface="Arial" panose="020B0604020202020204" pitchFamily="34" charset="0"/>
              <a:buChar char="•"/>
            </a:pPr>
            <a:r>
              <a:rPr lang="en-US" sz="2000" dirty="0">
                <a:solidFill>
                  <a:srgbClr val="FFFFFF"/>
                </a:solidFill>
              </a:rPr>
              <a:t>People had different feelings about VE Day…</a:t>
            </a:r>
          </a:p>
          <a:p>
            <a:pPr marL="342900" indent="-228600" algn="l">
              <a:buFont typeface="Arial" panose="020B0604020202020204" pitchFamily="34" charset="0"/>
              <a:buChar char="•"/>
            </a:pPr>
            <a:r>
              <a:rPr lang="en-US" sz="2000" dirty="0">
                <a:solidFill>
                  <a:srgbClr val="FFFFFF"/>
                </a:solidFill>
              </a:rPr>
              <a:t>VE Day 75: celebrating at home… </a:t>
            </a:r>
          </a:p>
        </p:txBody>
      </p:sp>
      <p:pic>
        <p:nvPicPr>
          <p:cNvPr id="4" name="Vera_Lynn_We_ll_Meet_Again(Instrumental_Version_(Without_backing_vocals)Pitch(1))_10056473">
            <a:hlinkClick r:id="" action="ppaction://media"/>
            <a:extLst>
              <a:ext uri="{FF2B5EF4-FFF2-40B4-BE49-F238E27FC236}">
                <a16:creationId xmlns="" xmlns:a16="http://schemas.microsoft.com/office/drawing/2014/main" id="{33A40601-70A2-480C-83C9-52A7E983BC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94339" y="456534"/>
            <a:ext cx="487363" cy="487363"/>
          </a:xfrm>
          <a:prstGeom prst="rect">
            <a:avLst/>
          </a:prstGeom>
        </p:spPr>
      </p:pic>
    </p:spTree>
    <p:extLst>
      <p:ext uri="{BB962C8B-B14F-4D97-AF65-F5344CB8AC3E}">
        <p14:creationId xmlns:p14="http://schemas.microsoft.com/office/powerpoint/2010/main" val="3530912943"/>
      </p:ext>
    </p:extLst>
  </p:cSld>
  <p:clrMapOvr>
    <a:masterClrMapping/>
  </p:clrMapOvr>
  <mc:AlternateContent xmlns:mc="http://schemas.openxmlformats.org/markup-compatibility/2006" xmlns:p14="http://schemas.microsoft.com/office/powerpoint/2010/main">
    <mc:Choice Requires="p14">
      <p:transition spd="slow" p14:dur="1250" advTm="15942">
        <p14:switch dir="r"/>
      </p:transition>
    </mc:Choice>
    <mc:Fallback xmlns="">
      <p:transition spd="slow" advTm="159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repeatCount="indefinite"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15942"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B164D969-46F1-44FC-B488-3FA68C67756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201707"/>
            <a:ext cx="12188952" cy="6656293"/>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 xmlns:a16="http://schemas.microsoft.com/office/drawing/2014/main" id="{F3003D4E-E9FF-4669-90E7-7CED081587F1}"/>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8235" t="20008" r="8214" b="57101"/>
          <a:stretch/>
        </p:blipFill>
        <p:spPr>
          <a:xfrm flipV="1">
            <a:off x="2" y="1"/>
            <a:ext cx="12191999" cy="1878950"/>
          </a:xfrm>
          <a:custGeom>
            <a:avLst/>
            <a:gdLst>
              <a:gd name="connsiteX0" fmla="*/ 0 w 12191999"/>
              <a:gd name="connsiteY0" fmla="*/ 1878950 h 1878950"/>
              <a:gd name="connsiteX1" fmla="*/ 12191999 w 12191999"/>
              <a:gd name="connsiteY1" fmla="*/ 1878950 h 1878950"/>
              <a:gd name="connsiteX2" fmla="*/ 12191999 w 12191999"/>
              <a:gd name="connsiteY2" fmla="*/ 0 h 1878950"/>
              <a:gd name="connsiteX3" fmla="*/ 0 w 12191999"/>
              <a:gd name="connsiteY3" fmla="*/ 0 h 1878950"/>
            </a:gdLst>
            <a:ahLst/>
            <a:cxnLst>
              <a:cxn ang="0">
                <a:pos x="connsiteX0" y="connsiteY0"/>
              </a:cxn>
              <a:cxn ang="0">
                <a:pos x="connsiteX1" y="connsiteY1"/>
              </a:cxn>
              <a:cxn ang="0">
                <a:pos x="connsiteX2" y="connsiteY2"/>
              </a:cxn>
              <a:cxn ang="0">
                <a:pos x="connsiteX3" y="connsiteY3"/>
              </a:cxn>
            </a:cxnLst>
            <a:rect l="l" t="t" r="r" b="b"/>
            <a:pathLst>
              <a:path w="12191999" h="1878950">
                <a:moveTo>
                  <a:pt x="0" y="1878950"/>
                </a:moveTo>
                <a:lnTo>
                  <a:pt x="12191999" y="1878950"/>
                </a:lnTo>
                <a:lnTo>
                  <a:pt x="12191999" y="0"/>
                </a:lnTo>
                <a:lnTo>
                  <a:pt x="0" y="0"/>
                </a:lnTo>
                <a:close/>
              </a:path>
            </a:pathLst>
          </a:custGeom>
        </p:spPr>
      </p:pic>
      <p:pic>
        <p:nvPicPr>
          <p:cNvPr id="12" name="Picture 11">
            <a:extLst>
              <a:ext uri="{FF2B5EF4-FFF2-40B4-BE49-F238E27FC236}">
                <a16:creationId xmlns="" xmlns:a16="http://schemas.microsoft.com/office/drawing/2014/main" id="{A7D98261-3895-4FB5-B9CE-26FAF635730F}"/>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8235" t="-1" r="8214" b="80325"/>
          <a:stretch/>
        </p:blipFill>
        <p:spPr>
          <a:xfrm flipV="1">
            <a:off x="0" y="4914024"/>
            <a:ext cx="12191999" cy="1614974"/>
          </a:xfrm>
          <a:custGeom>
            <a:avLst/>
            <a:gdLst>
              <a:gd name="connsiteX0" fmla="*/ 0 w 12191999"/>
              <a:gd name="connsiteY0" fmla="*/ 1614974 h 1614974"/>
              <a:gd name="connsiteX1" fmla="*/ 12191999 w 12191999"/>
              <a:gd name="connsiteY1" fmla="*/ 1614974 h 1614974"/>
              <a:gd name="connsiteX2" fmla="*/ 12191999 w 12191999"/>
              <a:gd name="connsiteY2" fmla="*/ 0 h 1614974"/>
              <a:gd name="connsiteX3" fmla="*/ 0 w 12191999"/>
              <a:gd name="connsiteY3" fmla="*/ 0 h 1614974"/>
            </a:gdLst>
            <a:ahLst/>
            <a:cxnLst>
              <a:cxn ang="0">
                <a:pos x="connsiteX0" y="connsiteY0"/>
              </a:cxn>
              <a:cxn ang="0">
                <a:pos x="connsiteX1" y="connsiteY1"/>
              </a:cxn>
              <a:cxn ang="0">
                <a:pos x="connsiteX2" y="connsiteY2"/>
              </a:cxn>
              <a:cxn ang="0">
                <a:pos x="connsiteX3" y="connsiteY3"/>
              </a:cxn>
            </a:cxnLst>
            <a:rect l="l" t="t" r="r" b="b"/>
            <a:pathLst>
              <a:path w="12191999" h="1614974">
                <a:moveTo>
                  <a:pt x="0" y="1614974"/>
                </a:moveTo>
                <a:lnTo>
                  <a:pt x="12191999" y="1614974"/>
                </a:lnTo>
                <a:lnTo>
                  <a:pt x="12191999" y="0"/>
                </a:lnTo>
                <a:lnTo>
                  <a:pt x="0" y="0"/>
                </a:lnTo>
                <a:close/>
              </a:path>
            </a:pathLst>
          </a:custGeom>
        </p:spPr>
      </p:pic>
      <p:sp>
        <p:nvSpPr>
          <p:cNvPr id="2" name="Title 1">
            <a:extLst>
              <a:ext uri="{FF2B5EF4-FFF2-40B4-BE49-F238E27FC236}">
                <a16:creationId xmlns="" xmlns:a16="http://schemas.microsoft.com/office/drawing/2014/main" id="{DA5CEBFA-FFF7-4BA7-BC0A-07CE9B5C2FAD}"/>
              </a:ext>
            </a:extLst>
          </p:cNvPr>
          <p:cNvSpPr>
            <a:spLocks noGrp="1"/>
          </p:cNvSpPr>
          <p:nvPr>
            <p:ph type="title"/>
          </p:nvPr>
        </p:nvSpPr>
        <p:spPr>
          <a:xfrm>
            <a:off x="805661" y="1401859"/>
            <a:ext cx="3510845" cy="4054282"/>
          </a:xfrm>
        </p:spPr>
        <p:txBody>
          <a:bodyPr>
            <a:normAutofit/>
          </a:bodyPr>
          <a:lstStyle/>
          <a:p>
            <a:r>
              <a:rPr lang="en-GB" sz="5400" dirty="0">
                <a:solidFill>
                  <a:srgbClr val="FFFFFF"/>
                </a:solidFill>
              </a:rPr>
              <a:t>VE Day celebrating at home</a:t>
            </a:r>
          </a:p>
        </p:txBody>
      </p:sp>
      <p:sp>
        <p:nvSpPr>
          <p:cNvPr id="3" name="Content Placeholder 2">
            <a:extLst>
              <a:ext uri="{FF2B5EF4-FFF2-40B4-BE49-F238E27FC236}">
                <a16:creationId xmlns="" xmlns:a16="http://schemas.microsoft.com/office/drawing/2014/main" id="{D6D1AD98-FA6E-49DC-B75D-07D8A59CEA16}"/>
              </a:ext>
            </a:extLst>
          </p:cNvPr>
          <p:cNvSpPr>
            <a:spLocks noGrp="1"/>
          </p:cNvSpPr>
          <p:nvPr>
            <p:ph idx="1"/>
          </p:nvPr>
        </p:nvSpPr>
        <p:spPr>
          <a:xfrm>
            <a:off x="5122165" y="1553134"/>
            <a:ext cx="6264174" cy="3751732"/>
          </a:xfrm>
        </p:spPr>
        <p:txBody>
          <a:bodyPr anchor="ctr">
            <a:normAutofit/>
          </a:bodyPr>
          <a:lstStyle/>
          <a:p>
            <a:pPr marL="0" indent="0">
              <a:buNone/>
            </a:pPr>
            <a:r>
              <a:rPr lang="en-GB" sz="3200" dirty="0">
                <a:solidFill>
                  <a:srgbClr val="FFFFFF"/>
                </a:solidFill>
              </a:rPr>
              <a:t>This VE day we have to stay at home and protect the NHS hero on the front line but that does not stop us from celebrating at home you can have a VE day party in your house or have a tea party out in your garden. </a:t>
            </a:r>
          </a:p>
        </p:txBody>
      </p:sp>
      <p:sp>
        <p:nvSpPr>
          <p:cNvPr id="14" name="Rectangle 13">
            <a:extLst>
              <a:ext uri="{FF2B5EF4-FFF2-40B4-BE49-F238E27FC236}">
                <a16:creationId xmlns="" xmlns:a16="http://schemas.microsoft.com/office/drawing/2014/main" id="{9E0A01E6-95B9-424D-93AE-19F4928DFD4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6044454"/>
            <a:ext cx="12188952" cy="8135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 xmlns:a16="http://schemas.microsoft.com/office/drawing/2014/main" id="{02555F24-9CC7-48A3-96FC-E1BAEF0D891A}"/>
              </a:ext>
            </a:extLst>
          </p:cNvPr>
          <p:cNvPicPr>
            <a:picLocks noChangeAspect="1"/>
          </p:cNvPicPr>
          <p:nvPr/>
        </p:nvPicPr>
        <p:blipFill>
          <a:blip r:embed="rId3"/>
          <a:stretch>
            <a:fillRect/>
          </a:stretch>
        </p:blipFill>
        <p:spPr>
          <a:xfrm rot="20821860">
            <a:off x="1562130" y="4521310"/>
            <a:ext cx="3315070" cy="2532681"/>
          </a:xfrm>
          <a:prstGeom prst="rect">
            <a:avLst/>
          </a:prstGeom>
        </p:spPr>
      </p:pic>
      <p:pic>
        <p:nvPicPr>
          <p:cNvPr id="5" name="Picture 4">
            <a:extLst>
              <a:ext uri="{FF2B5EF4-FFF2-40B4-BE49-F238E27FC236}">
                <a16:creationId xmlns="" xmlns:a16="http://schemas.microsoft.com/office/drawing/2014/main" id="{DDF4EDAD-49D1-4A5B-99C3-3F108C9F6280}"/>
              </a:ext>
            </a:extLst>
          </p:cNvPr>
          <p:cNvPicPr>
            <a:picLocks noChangeAspect="1"/>
          </p:cNvPicPr>
          <p:nvPr/>
        </p:nvPicPr>
        <p:blipFill>
          <a:blip r:embed="rId4"/>
          <a:stretch>
            <a:fillRect/>
          </a:stretch>
        </p:blipFill>
        <p:spPr>
          <a:xfrm>
            <a:off x="9452617" y="4845480"/>
            <a:ext cx="2493979" cy="1884339"/>
          </a:xfrm>
          <a:prstGeom prst="rect">
            <a:avLst/>
          </a:prstGeom>
        </p:spPr>
      </p:pic>
      <p:pic>
        <p:nvPicPr>
          <p:cNvPr id="6" name="Picture 5">
            <a:extLst>
              <a:ext uri="{FF2B5EF4-FFF2-40B4-BE49-F238E27FC236}">
                <a16:creationId xmlns="" xmlns:a16="http://schemas.microsoft.com/office/drawing/2014/main" id="{F9D0A454-8AB1-455C-9E07-36D6D906C5D6}"/>
              </a:ext>
            </a:extLst>
          </p:cNvPr>
          <p:cNvPicPr>
            <a:picLocks noChangeAspect="1"/>
          </p:cNvPicPr>
          <p:nvPr/>
        </p:nvPicPr>
        <p:blipFill>
          <a:blip r:embed="rId5"/>
          <a:stretch>
            <a:fillRect/>
          </a:stretch>
        </p:blipFill>
        <p:spPr>
          <a:xfrm>
            <a:off x="2992195" y="292836"/>
            <a:ext cx="1902384" cy="2525288"/>
          </a:xfrm>
          <a:prstGeom prst="rect">
            <a:avLst/>
          </a:prstGeom>
        </p:spPr>
      </p:pic>
    </p:spTree>
    <p:extLst>
      <p:ext uri="{BB962C8B-B14F-4D97-AF65-F5344CB8AC3E}">
        <p14:creationId xmlns:p14="http://schemas.microsoft.com/office/powerpoint/2010/main" val="2175421832"/>
      </p:ext>
    </p:extLst>
  </p:cSld>
  <p:clrMapOvr>
    <a:masterClrMapping/>
  </p:clrMapOvr>
  <mc:AlternateContent xmlns:mc="http://schemas.openxmlformats.org/markup-compatibility/2006" xmlns:p14="http://schemas.microsoft.com/office/powerpoint/2010/main">
    <mc:Choice Requires="p14">
      <p:transition spd="slow" p14:dur="1250" advClick="0" advTm="16226">
        <p14:switch dir="r"/>
      </p:transition>
    </mc:Choice>
    <mc:Fallback xmlns="">
      <p:transition spd="slow" advClick="0" advTm="16226">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ACFA5162-ADDF-40E6-B5E1-95B15D3C0077}"/>
              </a:ext>
            </a:extLst>
          </p:cNvPr>
          <p:cNvPicPr>
            <a:picLocks noChangeAspect="1"/>
          </p:cNvPicPr>
          <p:nvPr/>
        </p:nvPicPr>
        <p:blipFill>
          <a:blip r:embed="rId2"/>
          <a:stretch>
            <a:fillRect/>
          </a:stretch>
        </p:blipFill>
        <p:spPr>
          <a:xfrm>
            <a:off x="8042865" y="708362"/>
            <a:ext cx="3303393" cy="5441275"/>
          </a:xfrm>
          <a:prstGeom prst="rect">
            <a:avLst/>
          </a:prstGeom>
          <a:effectLst>
            <a:outerShdw blurRad="50800" dist="431800" dir="2700000" algn="tl" rotWithShape="0">
              <a:prstClr val="black">
                <a:alpha val="40000"/>
              </a:prstClr>
            </a:outerShdw>
          </a:effectLst>
        </p:spPr>
      </p:pic>
      <p:pic>
        <p:nvPicPr>
          <p:cNvPr id="5" name="Picture 4">
            <a:extLst>
              <a:ext uri="{FF2B5EF4-FFF2-40B4-BE49-F238E27FC236}">
                <a16:creationId xmlns="" xmlns:a16="http://schemas.microsoft.com/office/drawing/2014/main" id="{77A1546E-E595-44D4-AA2C-41F054DEC174}"/>
              </a:ext>
            </a:extLst>
          </p:cNvPr>
          <p:cNvPicPr>
            <a:picLocks noChangeAspect="1"/>
          </p:cNvPicPr>
          <p:nvPr/>
        </p:nvPicPr>
        <p:blipFill>
          <a:blip r:embed="rId3"/>
          <a:stretch>
            <a:fillRect/>
          </a:stretch>
        </p:blipFill>
        <p:spPr>
          <a:xfrm>
            <a:off x="1361308" y="469900"/>
            <a:ext cx="6314558" cy="4572000"/>
          </a:xfrm>
          <a:prstGeom prst="rect">
            <a:avLst/>
          </a:prstGeom>
          <a:ln>
            <a:solidFill>
              <a:schemeClr val="tx1"/>
            </a:solidFill>
          </a:ln>
        </p:spPr>
      </p:pic>
      <p:cxnSp>
        <p:nvCxnSpPr>
          <p:cNvPr id="7" name="Straight Arrow Connector 6">
            <a:extLst>
              <a:ext uri="{FF2B5EF4-FFF2-40B4-BE49-F238E27FC236}">
                <a16:creationId xmlns="" xmlns:a16="http://schemas.microsoft.com/office/drawing/2014/main" id="{672F6A69-3D9E-44A5-BAC3-7E8AEDDDFD7F}"/>
              </a:ext>
            </a:extLst>
          </p:cNvPr>
          <p:cNvCxnSpPr/>
          <p:nvPr/>
        </p:nvCxnSpPr>
        <p:spPr>
          <a:xfrm flipV="1">
            <a:off x="5346700" y="4114800"/>
            <a:ext cx="3175000" cy="3302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 xmlns:a16="http://schemas.microsoft.com/office/drawing/2014/main" id="{162B1B22-1600-4864-BB7E-D497B86AA86A}"/>
              </a:ext>
            </a:extLst>
          </p:cNvPr>
          <p:cNvPicPr>
            <a:picLocks noChangeAspect="1"/>
          </p:cNvPicPr>
          <p:nvPr/>
        </p:nvPicPr>
        <p:blipFill>
          <a:blip r:embed="rId4"/>
          <a:stretch>
            <a:fillRect/>
          </a:stretch>
        </p:blipFill>
        <p:spPr>
          <a:xfrm>
            <a:off x="144655" y="3190537"/>
            <a:ext cx="2782154" cy="3422650"/>
          </a:xfrm>
          <a:prstGeom prst="rect">
            <a:avLst/>
          </a:prstGeom>
          <a:effectLst>
            <a:glow rad="114300">
              <a:schemeClr val="accent1">
                <a:satMod val="175000"/>
                <a:alpha val="40000"/>
              </a:schemeClr>
            </a:glow>
          </a:effectLst>
        </p:spPr>
      </p:pic>
    </p:spTree>
    <p:extLst>
      <p:ext uri="{BB962C8B-B14F-4D97-AF65-F5344CB8AC3E}">
        <p14:creationId xmlns:p14="http://schemas.microsoft.com/office/powerpoint/2010/main" val="2253872618"/>
      </p:ext>
    </p:extLst>
  </p:cSld>
  <p:clrMapOvr>
    <a:masterClrMapping/>
  </p:clrMapOvr>
  <mc:AlternateContent xmlns:mc="http://schemas.openxmlformats.org/markup-compatibility/2006" xmlns:p14="http://schemas.microsoft.com/office/powerpoint/2010/main">
    <mc:Choice Requires="p14">
      <p:transition spd="slow" p14:dur="1250" advClick="0" advTm="23244">
        <p14:switch dir="r"/>
      </p:transition>
    </mc:Choice>
    <mc:Fallback xmlns="">
      <p:transition spd="slow" advClick="0" advTm="23244">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F56F5174-31D9-4DBB-AAB7-A1FD7BDB13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 xmlns:a16="http://schemas.microsoft.com/office/drawing/2014/main" id="{AE113210-7872-481A-ADE6-3A05CCAF5EB2}"/>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 xmlns:a16="http://schemas.microsoft.com/office/drawing/2014/main" id="{6BB512EB-029A-4202-85CA-2A7B6F46E74C}"/>
              </a:ext>
            </a:extLst>
          </p:cNvPr>
          <p:cNvSpPr>
            <a:spLocks noGrp="1"/>
          </p:cNvSpPr>
          <p:nvPr>
            <p:ph type="title"/>
          </p:nvPr>
        </p:nvSpPr>
        <p:spPr>
          <a:xfrm>
            <a:off x="5874427" y="252349"/>
            <a:ext cx="4977976" cy="1454051"/>
          </a:xfrm>
        </p:spPr>
        <p:txBody>
          <a:bodyPr>
            <a:normAutofit/>
          </a:bodyPr>
          <a:lstStyle/>
          <a:p>
            <a:r>
              <a:rPr lang="en-GB" sz="5400" dirty="0">
                <a:solidFill>
                  <a:srgbClr val="000000"/>
                </a:solidFill>
              </a:rPr>
              <a:t>What is VE Day ?</a:t>
            </a:r>
          </a:p>
        </p:txBody>
      </p:sp>
      <p:sp>
        <p:nvSpPr>
          <p:cNvPr id="17" name="Freeform 62">
            <a:extLst>
              <a:ext uri="{FF2B5EF4-FFF2-40B4-BE49-F238E27FC236}">
                <a16:creationId xmlns="" xmlns:a16="http://schemas.microsoft.com/office/drawing/2014/main" id="{F9A95BEE-6BB1-4A28-A8E6-A34B2E42EF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 xmlns:a16="http://schemas.microsoft.com/office/drawing/2014/main" id="{146D0DA0-EA3A-4A00-8BA3-3084ACB7780D}"/>
              </a:ext>
            </a:extLst>
          </p:cNvPr>
          <p:cNvPicPr>
            <a:picLocks noChangeAspect="1"/>
          </p:cNvPicPr>
          <p:nvPr/>
        </p:nvPicPr>
        <p:blipFill rotWithShape="1">
          <a:blip r:embed="rId3">
            <a:alphaModFix/>
          </a:blip>
          <a:srcRect l="26874" r="17812"/>
          <a:stretch/>
        </p:blipFill>
        <p:spPr>
          <a:xfrm>
            <a:off x="-29496"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 xmlns:a16="http://schemas.microsoft.com/office/drawing/2014/main" id="{AE91F89D-ACF8-48BC-9B75-00162272B49B}"/>
              </a:ext>
            </a:extLst>
          </p:cNvPr>
          <p:cNvSpPr>
            <a:spLocks noGrp="1"/>
          </p:cNvSpPr>
          <p:nvPr>
            <p:ph idx="1"/>
          </p:nvPr>
        </p:nvSpPr>
        <p:spPr>
          <a:xfrm>
            <a:off x="5874825" y="1863716"/>
            <a:ext cx="4977578" cy="4600994"/>
          </a:xfrm>
        </p:spPr>
        <p:txBody>
          <a:bodyPr anchor="ctr">
            <a:normAutofit lnSpcReduction="10000"/>
          </a:bodyPr>
          <a:lstStyle/>
          <a:p>
            <a:pPr marL="0" indent="0">
              <a:buNone/>
            </a:pPr>
            <a:r>
              <a:rPr lang="en-GB" sz="2400" dirty="0">
                <a:solidFill>
                  <a:srgbClr val="000000"/>
                </a:solidFill>
              </a:rPr>
              <a:t>VE Day is Victory in Europe Day.  It was the day fighting stopped in Europe and was the day the solders and prisoners of war began to think of returning home; it was a day of mixed feelings.  It was the end of the war for the British people. They had overcome Germany, Austria and Italy and had won the war in Europe . People came to London to see the royal family on front of Buckingham Palace and the streets were very crowded . It was a huge party for everyone in the country.     </a:t>
            </a:r>
          </a:p>
        </p:txBody>
      </p:sp>
    </p:spTree>
    <p:extLst>
      <p:ext uri="{BB962C8B-B14F-4D97-AF65-F5344CB8AC3E}">
        <p14:creationId xmlns:p14="http://schemas.microsoft.com/office/powerpoint/2010/main" val="1716337737"/>
      </p:ext>
    </p:extLst>
  </p:cSld>
  <p:clrMapOvr>
    <a:masterClrMapping/>
  </p:clrMapOvr>
  <mc:AlternateContent xmlns:mc="http://schemas.openxmlformats.org/markup-compatibility/2006" xmlns:p14="http://schemas.microsoft.com/office/powerpoint/2010/main">
    <mc:Choice Requires="p14">
      <p:transition spd="slow" p14:dur="1250" advClick="0" advTm="16145">
        <p14:switch dir="r"/>
      </p:transition>
    </mc:Choice>
    <mc:Fallback xmlns="">
      <p:transition spd="slow" advClick="0" advTm="16145">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4038CB10-1F5C-4D54-9DF7-12586DE5B00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27546" y="4572000"/>
            <a:ext cx="7058307" cy="1964266"/>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 xmlns:a16="http://schemas.microsoft.com/office/drawing/2014/main" id="{EC611CF4-8C9A-46C2-BED8-5827095D8533}"/>
              </a:ext>
            </a:extLst>
          </p:cNvPr>
          <p:cNvSpPr>
            <a:spLocks noGrp="1"/>
          </p:cNvSpPr>
          <p:nvPr>
            <p:ph type="title"/>
          </p:nvPr>
        </p:nvSpPr>
        <p:spPr>
          <a:xfrm>
            <a:off x="524256" y="4767072"/>
            <a:ext cx="6594189" cy="1625210"/>
          </a:xfrm>
        </p:spPr>
        <p:txBody>
          <a:bodyPr>
            <a:normAutofit/>
          </a:bodyPr>
          <a:lstStyle/>
          <a:p>
            <a:pPr algn="r"/>
            <a:r>
              <a:rPr lang="en-GB">
                <a:solidFill>
                  <a:srgbClr val="FFFFFF"/>
                </a:solidFill>
              </a:rPr>
              <a:t>What did Churchill say on VE Day?</a:t>
            </a:r>
          </a:p>
        </p:txBody>
      </p:sp>
      <p:pic>
        <p:nvPicPr>
          <p:cNvPr id="4" name="Picture 3">
            <a:extLst>
              <a:ext uri="{FF2B5EF4-FFF2-40B4-BE49-F238E27FC236}">
                <a16:creationId xmlns="" xmlns:a16="http://schemas.microsoft.com/office/drawing/2014/main" id="{A3A6664F-1626-49CA-A712-D165994A727D}"/>
              </a:ext>
            </a:extLst>
          </p:cNvPr>
          <p:cNvPicPr>
            <a:picLocks noChangeAspect="1"/>
          </p:cNvPicPr>
          <p:nvPr/>
        </p:nvPicPr>
        <p:blipFill rotWithShape="1">
          <a:blip r:embed="rId2"/>
          <a:srcRect l="17195" r="4881" b="-1"/>
          <a:stretch/>
        </p:blipFill>
        <p:spPr>
          <a:xfrm>
            <a:off x="327547" y="321733"/>
            <a:ext cx="7058306" cy="4107392"/>
          </a:xfrm>
          <a:prstGeom prst="rect">
            <a:avLst/>
          </a:prstGeom>
        </p:spPr>
      </p:pic>
      <p:sp>
        <p:nvSpPr>
          <p:cNvPr id="11" name="Rectangle 10">
            <a:extLst>
              <a:ext uri="{FF2B5EF4-FFF2-40B4-BE49-F238E27FC236}">
                <a16:creationId xmlns="" xmlns:a16="http://schemas.microsoft.com/office/drawing/2014/main" id="{73ED6512-6858-4552-B699-9A97FE9A4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 xmlns:a16="http://schemas.microsoft.com/office/drawing/2014/main" id="{B3BED7D0-0242-40CA-A667-C06668E7106F}"/>
              </a:ext>
            </a:extLst>
          </p:cNvPr>
          <p:cNvSpPr>
            <a:spLocks noGrp="1"/>
          </p:cNvSpPr>
          <p:nvPr>
            <p:ph idx="1"/>
          </p:nvPr>
        </p:nvSpPr>
        <p:spPr>
          <a:xfrm>
            <a:off x="8029319" y="917725"/>
            <a:ext cx="3424739" cy="4852362"/>
          </a:xfrm>
        </p:spPr>
        <p:txBody>
          <a:bodyPr anchor="ctr">
            <a:normAutofit/>
          </a:bodyPr>
          <a:lstStyle/>
          <a:p>
            <a:pPr marL="0" indent="0">
              <a:buNone/>
            </a:pPr>
            <a:r>
              <a:rPr lang="en-GB" sz="2000" dirty="0">
                <a:solidFill>
                  <a:srgbClr val="FFFFFF"/>
                </a:solidFill>
              </a:rPr>
              <a:t>‘’Lets turn our thoughts to this day of triumph and sorrow’’ . </a:t>
            </a:r>
          </a:p>
          <a:p>
            <a:pPr marL="0" indent="0">
              <a:buNone/>
            </a:pPr>
            <a:r>
              <a:rPr lang="en-GB" sz="2000" dirty="0">
                <a:solidFill>
                  <a:srgbClr val="FFFFFF"/>
                </a:solidFill>
              </a:rPr>
              <a:t>Said Winston through the radio. Everyone was listening he was meaning that everyone had different thoughts on VE day.  There are endless reasons to be sad or happy it was just as he said a day of triumph and sorrow. </a:t>
            </a:r>
          </a:p>
        </p:txBody>
      </p:sp>
    </p:spTree>
    <p:extLst>
      <p:ext uri="{BB962C8B-B14F-4D97-AF65-F5344CB8AC3E}">
        <p14:creationId xmlns:p14="http://schemas.microsoft.com/office/powerpoint/2010/main" val="2072571348"/>
      </p:ext>
    </p:extLst>
  </p:cSld>
  <p:clrMapOvr>
    <a:masterClrMapping/>
  </p:clrMapOvr>
  <mc:AlternateContent xmlns:mc="http://schemas.openxmlformats.org/markup-compatibility/2006" xmlns:p14="http://schemas.microsoft.com/office/powerpoint/2010/main">
    <mc:Choice Requires="p14">
      <p:transition spd="slow" p14:dur="1250" advClick="0" advTm="16720">
        <p14:switch dir="r"/>
      </p:transition>
    </mc:Choice>
    <mc:Fallback xmlns="">
      <p:transition spd="slow" advClick="0" advTm="1672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 xmlns:a16="http://schemas.microsoft.com/office/drawing/2014/main" id="{F56F5174-31D9-4DBB-AAB7-A1FD7BDB13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5614875" cy="6858000"/>
          </a:xfrm>
          <a:prstGeom prst="rect">
            <a:avLst/>
          </a:prstGeom>
          <a:gradFill>
            <a:gsLst>
              <a:gs pos="0">
                <a:schemeClr val="accent2"/>
              </a:gs>
              <a:gs pos="25000">
                <a:schemeClr val="accent2"/>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 xmlns:a16="http://schemas.microsoft.com/office/drawing/2014/main" id="{AE113210-7872-481A-ADE6-3A05CCAF5EB2}"/>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 xmlns:a16="http://schemas.microsoft.com/office/drawing/2014/main" id="{66D7C362-8F0C-4BD0-B82E-67DF64FE2EEB}"/>
              </a:ext>
            </a:extLst>
          </p:cNvPr>
          <p:cNvSpPr>
            <a:spLocks noGrp="1"/>
          </p:cNvSpPr>
          <p:nvPr>
            <p:ph type="title"/>
          </p:nvPr>
        </p:nvSpPr>
        <p:spPr>
          <a:xfrm>
            <a:off x="6007510" y="802955"/>
            <a:ext cx="6184469" cy="1454051"/>
          </a:xfrm>
        </p:spPr>
        <p:txBody>
          <a:bodyPr>
            <a:normAutofit/>
          </a:bodyPr>
          <a:lstStyle/>
          <a:p>
            <a:r>
              <a:rPr lang="en-GB" sz="3600" dirty="0">
                <a:solidFill>
                  <a:srgbClr val="000000"/>
                </a:solidFill>
              </a:rPr>
              <a:t>How did  people celebrate VE day in 1945</a:t>
            </a:r>
          </a:p>
        </p:txBody>
      </p:sp>
      <p:sp>
        <p:nvSpPr>
          <p:cNvPr id="20" name="Freeform 62">
            <a:extLst>
              <a:ext uri="{FF2B5EF4-FFF2-40B4-BE49-F238E27FC236}">
                <a16:creationId xmlns="" xmlns:a16="http://schemas.microsoft.com/office/drawing/2014/main" id="{F9A95BEE-6BB1-4A28-A8E6-A34B2E42EF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 xmlns:a16="http://schemas.microsoft.com/office/drawing/2014/main" id="{CE124BF8-AF82-4FD7-A829-4C35F16C2DA8}"/>
              </a:ext>
            </a:extLst>
          </p:cNvPr>
          <p:cNvPicPr>
            <a:picLocks noChangeAspect="1"/>
          </p:cNvPicPr>
          <p:nvPr/>
        </p:nvPicPr>
        <p:blipFill rotWithShape="1">
          <a:blip r:embed="rId3">
            <a:alphaModFix/>
          </a:blip>
          <a:srcRect l="26158" r="20158" b="-1"/>
          <a:stretch/>
        </p:blipFill>
        <p:spPr>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 xmlns:a16="http://schemas.microsoft.com/office/drawing/2014/main" id="{1AD2822F-E951-4BC0-B02D-B041E7CCF734}"/>
              </a:ext>
            </a:extLst>
          </p:cNvPr>
          <p:cNvSpPr>
            <a:spLocks noGrp="1"/>
          </p:cNvSpPr>
          <p:nvPr>
            <p:ph idx="1"/>
          </p:nvPr>
        </p:nvSpPr>
        <p:spPr>
          <a:xfrm>
            <a:off x="6090574" y="2421682"/>
            <a:ext cx="4977578" cy="3639289"/>
          </a:xfrm>
        </p:spPr>
        <p:txBody>
          <a:bodyPr anchor="ctr">
            <a:normAutofit/>
          </a:bodyPr>
          <a:lstStyle/>
          <a:p>
            <a:pPr marL="0" indent="0">
              <a:buNone/>
            </a:pPr>
            <a:r>
              <a:rPr lang="en-GB" dirty="0">
                <a:solidFill>
                  <a:srgbClr val="000000"/>
                </a:solidFill>
              </a:rPr>
              <a:t>Aften Churchill’s speech, people came out all over the country to celebrate the end of the war in Europe, they danced and in Scotland some people even played bagpipes and in London the people came out from the houses and made their way to Buckingham Palace .     </a:t>
            </a:r>
          </a:p>
        </p:txBody>
      </p:sp>
    </p:spTree>
    <p:extLst>
      <p:ext uri="{BB962C8B-B14F-4D97-AF65-F5344CB8AC3E}">
        <p14:creationId xmlns:p14="http://schemas.microsoft.com/office/powerpoint/2010/main" val="2885197801"/>
      </p:ext>
    </p:extLst>
  </p:cSld>
  <p:clrMapOvr>
    <a:masterClrMapping/>
  </p:clrMapOvr>
  <mc:AlternateContent xmlns:mc="http://schemas.openxmlformats.org/markup-compatibility/2006" xmlns:p14="http://schemas.microsoft.com/office/powerpoint/2010/main">
    <mc:Choice Requires="p14">
      <p:transition spd="slow" p14:dur="1250" advClick="0" advTm="16050">
        <p14:switch dir="r"/>
      </p:transition>
    </mc:Choice>
    <mc:Fallback xmlns="">
      <p:transition spd="slow" advClick="0" advTm="1605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8D70B121-56F4-4848-B38B-182089D909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1D6CCA7A-8612-40AB-85D8-B55BC3B75EFA}"/>
              </a:ext>
            </a:extLst>
          </p:cNvPr>
          <p:cNvSpPr>
            <a:spLocks noGrp="1"/>
          </p:cNvSpPr>
          <p:nvPr>
            <p:ph type="title"/>
          </p:nvPr>
        </p:nvSpPr>
        <p:spPr>
          <a:xfrm>
            <a:off x="838200" y="963877"/>
            <a:ext cx="3494362" cy="4930246"/>
          </a:xfrm>
        </p:spPr>
        <p:txBody>
          <a:bodyPr>
            <a:normAutofit/>
          </a:bodyPr>
          <a:lstStyle/>
          <a:p>
            <a:pPr algn="r"/>
            <a:r>
              <a:rPr lang="en-GB" dirty="0">
                <a:solidFill>
                  <a:schemeClr val="accent1"/>
                </a:solidFill>
              </a:rPr>
              <a:t>How many people lost their lives?</a:t>
            </a:r>
          </a:p>
        </p:txBody>
      </p:sp>
      <p:cxnSp>
        <p:nvCxnSpPr>
          <p:cNvPr id="10" name="Straight Connector 9">
            <a:extLst>
              <a:ext uri="{FF2B5EF4-FFF2-40B4-BE49-F238E27FC236}">
                <a16:creationId xmlns="" xmlns:a16="http://schemas.microsoft.com/office/drawing/2014/main" id="{2D72A2C9-F3CA-4216-8BAD-FA4C970C3C4E}"/>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 xmlns:a16="http://schemas.microsoft.com/office/drawing/2014/main" id="{96191EED-9E2C-4BD9-B272-C7FCE65512A8}"/>
              </a:ext>
            </a:extLst>
          </p:cNvPr>
          <p:cNvSpPr>
            <a:spLocks noGrp="1"/>
          </p:cNvSpPr>
          <p:nvPr>
            <p:ph idx="1"/>
          </p:nvPr>
        </p:nvSpPr>
        <p:spPr>
          <a:xfrm>
            <a:off x="4976031" y="963877"/>
            <a:ext cx="6377769" cy="4930246"/>
          </a:xfrm>
        </p:spPr>
        <p:txBody>
          <a:bodyPr anchor="ctr">
            <a:normAutofit/>
          </a:bodyPr>
          <a:lstStyle/>
          <a:p>
            <a:pPr marL="0" indent="0">
              <a:buNone/>
            </a:pPr>
            <a:r>
              <a:rPr lang="en-GB" sz="2400" dirty="0"/>
              <a:t>    </a:t>
            </a:r>
            <a:r>
              <a:rPr lang="en-GB" dirty="0"/>
              <a:t>18 000 000</a:t>
            </a:r>
          </a:p>
          <a:p>
            <a:pPr marL="0" indent="0">
              <a:buNone/>
            </a:pPr>
            <a:r>
              <a:rPr lang="en-GB" dirty="0"/>
              <a:t>    Service people killed</a:t>
            </a:r>
          </a:p>
          <a:p>
            <a:pPr marL="0" indent="0">
              <a:buNone/>
            </a:pPr>
            <a:r>
              <a:rPr lang="en-GB" dirty="0"/>
              <a:t>    45 000 000 </a:t>
            </a:r>
          </a:p>
          <a:p>
            <a:pPr marL="0" indent="0">
              <a:buNone/>
            </a:pPr>
            <a:r>
              <a:rPr lang="en-GB" dirty="0"/>
              <a:t>   Civilians killed</a:t>
            </a:r>
          </a:p>
          <a:p>
            <a:pPr marL="0" indent="0">
              <a:buNone/>
            </a:pPr>
            <a:r>
              <a:rPr lang="en-GB" dirty="0"/>
              <a:t>   67 000</a:t>
            </a:r>
          </a:p>
          <a:p>
            <a:pPr marL="0" indent="0">
              <a:buNone/>
            </a:pPr>
            <a:r>
              <a:rPr lang="en-GB" dirty="0"/>
              <a:t>   People died in air raids </a:t>
            </a:r>
            <a:endParaRPr lang="en-GB" sz="2400" dirty="0"/>
          </a:p>
        </p:txBody>
      </p:sp>
    </p:spTree>
    <p:extLst>
      <p:ext uri="{BB962C8B-B14F-4D97-AF65-F5344CB8AC3E}">
        <p14:creationId xmlns:p14="http://schemas.microsoft.com/office/powerpoint/2010/main" val="2491542169"/>
      </p:ext>
    </p:extLst>
  </p:cSld>
  <p:clrMapOvr>
    <a:masterClrMapping/>
  </p:clrMapOvr>
  <mc:AlternateContent xmlns:mc="http://schemas.openxmlformats.org/markup-compatibility/2006" xmlns:p14="http://schemas.microsoft.com/office/powerpoint/2010/main">
    <mc:Choice Requires="p14">
      <p:transition spd="slow" p14:dur="1250" advClick="0" advTm="16168">
        <p14:switch dir="r"/>
      </p:transition>
    </mc:Choice>
    <mc:Fallback xmlns="">
      <p:transition spd="slow" advClick="0" advTm="16168">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 xmlns:a16="http://schemas.microsoft.com/office/drawing/2014/main" id="{B3F59054-3394-4D87-8BD0-A28DCD47F1B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 xmlns:a16="http://schemas.microsoft.com/office/drawing/2014/main" id="{2D80B6DF-585B-4DFD-8D8C-74410952C018}"/>
              </a:ext>
            </a:extLst>
          </p:cNvPr>
          <p:cNvPicPr>
            <a:picLocks noChangeAspect="1"/>
          </p:cNvPicPr>
          <p:nvPr/>
        </p:nvPicPr>
        <p:blipFill rotWithShape="1">
          <a:blip r:embed="rId2"/>
          <a:srcRect t="2961" r="2" b="10431"/>
          <a:stretch/>
        </p:blipFill>
        <p:spPr>
          <a:xfrm>
            <a:off x="7381653" y="10"/>
            <a:ext cx="4810347"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p:spPr>
      </p:pic>
      <p:pic>
        <p:nvPicPr>
          <p:cNvPr id="9" name="Picture 8" descr="A group of people posing for a photo&#10;&#10;Description automatically generated">
            <a:extLst>
              <a:ext uri="{FF2B5EF4-FFF2-40B4-BE49-F238E27FC236}">
                <a16:creationId xmlns="" xmlns:a16="http://schemas.microsoft.com/office/drawing/2014/main" id="{810FCC94-4FA2-4717-8E50-B2C32C0B1871}"/>
              </a:ext>
            </a:extLst>
          </p:cNvPr>
          <p:cNvPicPr>
            <a:picLocks noChangeAspect="1"/>
          </p:cNvPicPr>
          <p:nvPr/>
        </p:nvPicPr>
        <p:blipFill rotWithShape="1">
          <a:blip r:embed="rId3">
            <a:extLst>
              <a:ext uri="{28A0092B-C50C-407E-A947-70E740481C1C}">
                <a14:useLocalDpi xmlns:a14="http://schemas.microsoft.com/office/drawing/2010/main" val="0"/>
              </a:ext>
            </a:extLst>
          </a:blip>
          <a:srcRect l="3523" r="3524"/>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37" name="Picture 36" descr="A person wearing a uniform&#10;&#10;Description automatically generated">
            <a:extLst>
              <a:ext uri="{FF2B5EF4-FFF2-40B4-BE49-F238E27FC236}">
                <a16:creationId xmlns="" xmlns:a16="http://schemas.microsoft.com/office/drawing/2014/main" id="{060F7051-4489-485E-9023-9C958D8D796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5227" r="-2" b="32976"/>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60" name="Freeform: Shape 59">
            <a:extLst>
              <a:ext uri="{FF2B5EF4-FFF2-40B4-BE49-F238E27FC236}">
                <a16:creationId xmlns="" xmlns:a16="http://schemas.microsoft.com/office/drawing/2014/main" id="{2FE0ABA9-CAF1-4816-837D-5F28AAA08E0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62" name="Freeform: Shape 61">
            <a:extLst>
              <a:ext uri="{FF2B5EF4-FFF2-40B4-BE49-F238E27FC236}">
                <a16:creationId xmlns="" xmlns:a16="http://schemas.microsoft.com/office/drawing/2014/main" id="{BC8B9C14-70F0-4F42-85FF-0DD3D5A585A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 xmlns:a16="http://schemas.microsoft.com/office/drawing/2014/main" id="{76963217-26F4-4480-9261-2B0018343C7E}"/>
              </a:ext>
            </a:extLst>
          </p:cNvPr>
          <p:cNvSpPr>
            <a:spLocks noGrp="1"/>
          </p:cNvSpPr>
          <p:nvPr>
            <p:ph type="title"/>
          </p:nvPr>
        </p:nvSpPr>
        <p:spPr>
          <a:xfrm>
            <a:off x="448056" y="685800"/>
            <a:ext cx="2807208" cy="1325563"/>
          </a:xfrm>
        </p:spPr>
        <p:txBody>
          <a:bodyPr>
            <a:normAutofit/>
          </a:bodyPr>
          <a:lstStyle/>
          <a:p>
            <a:r>
              <a:rPr lang="en-GB" sz="2800" b="1"/>
              <a:t>The story of my auntie's dad…</a:t>
            </a:r>
          </a:p>
        </p:txBody>
      </p:sp>
      <p:sp>
        <p:nvSpPr>
          <p:cNvPr id="64" name="Rectangle 63">
            <a:extLst>
              <a:ext uri="{FF2B5EF4-FFF2-40B4-BE49-F238E27FC236}">
                <a16:creationId xmlns="" xmlns:a16="http://schemas.microsoft.com/office/drawing/2014/main" id="{98DE6C44-43F8-4DE4-AB81-66853FFEA09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00685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Rectangle 65">
            <a:extLst>
              <a:ext uri="{FF2B5EF4-FFF2-40B4-BE49-F238E27FC236}">
                <a16:creationId xmlns="" xmlns:a16="http://schemas.microsoft.com/office/drawing/2014/main" id="{2409529B-9B56-4F10-BE4D-F934DB89E57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 xmlns:a16="http://schemas.microsoft.com/office/drawing/2014/main" id="{7FC828C7-C51D-4D0B-9A04-BC02A3CC2446}"/>
              </a:ext>
            </a:extLst>
          </p:cNvPr>
          <p:cNvSpPr>
            <a:spLocks noGrp="1"/>
          </p:cNvSpPr>
          <p:nvPr>
            <p:ph idx="1"/>
          </p:nvPr>
        </p:nvSpPr>
        <p:spPr>
          <a:xfrm>
            <a:off x="448056" y="2258568"/>
            <a:ext cx="2807208" cy="3922776"/>
          </a:xfrm>
        </p:spPr>
        <p:txBody>
          <a:bodyPr>
            <a:normAutofit/>
          </a:bodyPr>
          <a:lstStyle/>
          <a:p>
            <a:pPr marL="0" indent="0">
              <a:buNone/>
            </a:pPr>
            <a:r>
              <a:rPr lang="en-GB" sz="1700" dirty="0"/>
              <a:t>My aunties dad’s name was Thomas Hutchison and he fought with the Highland Light Infantry battalion, Glasgow. He was captured by the Germans in May 1940. He went to  a prisoner of war in Poland   called </a:t>
            </a:r>
            <a:r>
              <a:rPr lang="en-GB" sz="1700" dirty="0" err="1" smtClean="0"/>
              <a:t>Lamsdor</a:t>
            </a:r>
            <a:r>
              <a:rPr lang="en-GB" sz="1700" dirty="0" smtClean="0"/>
              <a:t>.   </a:t>
            </a:r>
            <a:r>
              <a:rPr lang="en-GB" sz="1700" dirty="0"/>
              <a:t>This is the  German name for the camp that he stayed in and the and the Nazis often renamed their sites to sound more German.</a:t>
            </a:r>
          </a:p>
          <a:p>
            <a:pPr marL="0" indent="0">
              <a:buNone/>
            </a:pPr>
            <a:endParaRPr lang="en-GB" sz="1700" dirty="0"/>
          </a:p>
        </p:txBody>
      </p:sp>
    </p:spTree>
    <p:extLst>
      <p:ext uri="{BB962C8B-B14F-4D97-AF65-F5344CB8AC3E}">
        <p14:creationId xmlns:p14="http://schemas.microsoft.com/office/powerpoint/2010/main" val="633079906"/>
      </p:ext>
    </p:extLst>
  </p:cSld>
  <p:clrMapOvr>
    <a:masterClrMapping/>
  </p:clrMapOvr>
  <mc:AlternateContent xmlns:mc="http://schemas.openxmlformats.org/markup-compatibility/2006" xmlns:p14="http://schemas.microsoft.com/office/powerpoint/2010/main">
    <mc:Choice Requires="p14">
      <p:transition spd="slow" p14:dur="1250" advClick="0" advTm="15788">
        <p14:switch dir="r"/>
      </p:transition>
    </mc:Choice>
    <mc:Fallback xmlns="">
      <p:transition spd="slow" advClick="0" advTm="15788">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group of people posing for a photo&#10;&#10;Description automatically generated">
            <a:extLst>
              <a:ext uri="{FF2B5EF4-FFF2-40B4-BE49-F238E27FC236}">
                <a16:creationId xmlns="" xmlns:a16="http://schemas.microsoft.com/office/drawing/2014/main" id="{B2237B9F-BD34-41E6-B37D-977847BF1115}"/>
              </a:ext>
            </a:extLst>
          </p:cNvPr>
          <p:cNvPicPr>
            <a:picLocks noChangeAspect="1"/>
          </p:cNvPicPr>
          <p:nvPr/>
        </p:nvPicPr>
        <p:blipFill rotWithShape="1">
          <a:blip r:embed="rId2"/>
          <a:srcRect t="12289" r="9091" b="9937"/>
          <a:stretch/>
        </p:blipFill>
        <p:spPr>
          <a:xfrm>
            <a:off x="-2333" y="10"/>
            <a:ext cx="12191980" cy="6857990"/>
          </a:xfrm>
          <a:prstGeom prst="rect">
            <a:avLst/>
          </a:prstGeom>
        </p:spPr>
      </p:pic>
      <p:sp>
        <p:nvSpPr>
          <p:cNvPr id="9" name="Freeform: Shape 8">
            <a:extLst>
              <a:ext uri="{FF2B5EF4-FFF2-40B4-BE49-F238E27FC236}">
                <a16:creationId xmlns="" xmlns:a16="http://schemas.microsoft.com/office/drawing/2014/main" id="{E862BE82-D00D-42C1-BF16-93AA37870C3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 xmlns:a16="http://schemas.microsoft.com/office/drawing/2014/main" id="{F6D92C2D-1D3D-4974-918C-06579FB354A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 xmlns:a16="http://schemas.microsoft.com/office/drawing/2014/main" id="{2DDC5865-DDDD-4BAC-8FBA-42BFC299420B}"/>
              </a:ext>
            </a:extLst>
          </p:cNvPr>
          <p:cNvSpPr>
            <a:spLocks noGrp="1"/>
          </p:cNvSpPr>
          <p:nvPr>
            <p:ph type="title"/>
          </p:nvPr>
        </p:nvSpPr>
        <p:spPr>
          <a:xfrm>
            <a:off x="520242" y="288281"/>
            <a:ext cx="4062643" cy="1043409"/>
          </a:xfrm>
        </p:spPr>
        <p:txBody>
          <a:bodyPr>
            <a:normAutofit/>
          </a:bodyPr>
          <a:lstStyle/>
          <a:p>
            <a:r>
              <a:rPr lang="en-GB" sz="3600" dirty="0"/>
              <a:t>Life in the camp</a:t>
            </a:r>
          </a:p>
        </p:txBody>
      </p:sp>
      <p:sp>
        <p:nvSpPr>
          <p:cNvPr id="3" name="Content Placeholder 2">
            <a:extLst>
              <a:ext uri="{FF2B5EF4-FFF2-40B4-BE49-F238E27FC236}">
                <a16:creationId xmlns="" xmlns:a16="http://schemas.microsoft.com/office/drawing/2014/main" id="{1374C877-B174-4F15-AADF-082560847347}"/>
              </a:ext>
            </a:extLst>
          </p:cNvPr>
          <p:cNvSpPr>
            <a:spLocks noGrp="1"/>
          </p:cNvSpPr>
          <p:nvPr>
            <p:ph idx="1"/>
          </p:nvPr>
        </p:nvSpPr>
        <p:spPr>
          <a:xfrm>
            <a:off x="520242" y="1491343"/>
            <a:ext cx="4062642" cy="3233057"/>
          </a:xfrm>
        </p:spPr>
        <p:txBody>
          <a:bodyPr anchor="t">
            <a:noAutofit/>
          </a:bodyPr>
          <a:lstStyle/>
          <a:p>
            <a:pPr marL="0" indent="0">
              <a:buNone/>
            </a:pPr>
            <a:r>
              <a:rPr lang="en-GB" sz="2000" dirty="0"/>
              <a:t>This is a picture of the pantomime Cinderella that was performed by the camp concert party.  Cinderella dress was made from folded silver paper from cigarette packets. You might be surprised that the prisoners look so happy that pictures were taken in the camp . In fact the prisoners were given cameras by the Germans and encouraged to take photos so that the Red Cross would see they were being treated fairly and within  the rules.    </a:t>
            </a:r>
          </a:p>
        </p:txBody>
      </p:sp>
    </p:spTree>
    <p:extLst>
      <p:ext uri="{BB962C8B-B14F-4D97-AF65-F5344CB8AC3E}">
        <p14:creationId xmlns:p14="http://schemas.microsoft.com/office/powerpoint/2010/main" val="3070827771"/>
      </p:ext>
    </p:extLst>
  </p:cSld>
  <p:clrMapOvr>
    <a:masterClrMapping/>
  </p:clrMapOvr>
  <mc:AlternateContent xmlns:mc="http://schemas.openxmlformats.org/markup-compatibility/2006" xmlns:p14="http://schemas.microsoft.com/office/powerpoint/2010/main">
    <mc:Choice Requires="p14">
      <p:transition spd="slow" p14:dur="1250" advClick="0" advTm="16217">
        <p14:switch dir="r"/>
      </p:transition>
    </mc:Choice>
    <mc:Fallback xmlns="">
      <p:transition spd="slow" advClick="0" advTm="16217">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 xmlns:a16="http://schemas.microsoft.com/office/drawing/2014/main" id="{201CC55D-ED54-4C5C-95E6-10947BD1103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 xmlns:a16="http://schemas.microsoft.com/office/drawing/2014/main" id="{1DE889C7-FAD6-4397-98E2-05D50348445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 xmlns:a16="http://schemas.microsoft.com/office/drawing/2014/main" id="{F399A70F-F8CD-4992-9EF5-6CF15472E73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 xmlns:a16="http://schemas.microsoft.com/office/drawing/2014/main" id="{48F4FEDC-6D80-458C-A665-075D9B9500FD}"/>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 xmlns:a16="http://schemas.microsoft.com/office/drawing/2014/main" id="{3873B707-463F-40B0-8227-E8CC6C67EB2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 xmlns:a16="http://schemas.microsoft.com/office/drawing/2014/main" id="{EA5FDB82-FE3B-4376-930D-A8F034EB62B0}"/>
              </a:ext>
            </a:extLst>
          </p:cNvPr>
          <p:cNvSpPr>
            <a:spLocks noGrp="1"/>
          </p:cNvSpPr>
          <p:nvPr>
            <p:ph idx="1"/>
          </p:nvPr>
        </p:nvSpPr>
        <p:spPr>
          <a:xfrm>
            <a:off x="496825" y="2200297"/>
            <a:ext cx="4653320" cy="4109793"/>
          </a:xfrm>
        </p:spPr>
        <p:txBody>
          <a:bodyPr anchor="ctr">
            <a:normAutofit/>
          </a:bodyPr>
          <a:lstStyle/>
          <a:p>
            <a:pPr marL="0" indent="0">
              <a:buNone/>
            </a:pPr>
            <a:r>
              <a:rPr lang="en-GB" sz="2000" dirty="0"/>
              <a:t>He tried to escape three times and was caught and put in solitary confinement for a week at a time.  But, in January of 1945, he was released by the American solders and was told  to walk all the way home from Poland to France. He and his friend made it to Czechoslovakia but, they saw planes over head and thought they where enemy so they hid in a hay pile.   Unfortunately, he  dropped all of his papers and his camera and made a final escape to freedom!!!  After the war, the farmer had them all returned to him back in Glasgow.  </a:t>
            </a:r>
          </a:p>
        </p:txBody>
      </p:sp>
      <p:sp>
        <p:nvSpPr>
          <p:cNvPr id="18" name="Rectangle 17">
            <a:extLst>
              <a:ext uri="{FF2B5EF4-FFF2-40B4-BE49-F238E27FC236}">
                <a16:creationId xmlns="" xmlns:a16="http://schemas.microsoft.com/office/drawing/2014/main" id="{C13237C8-E62C-4F0D-A318-BD6FB6C2D13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 xmlns:a16="http://schemas.microsoft.com/office/drawing/2014/main" id="{19C9EAEA-39D0-4B0E-A0EB-51E7B26740B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 xmlns:a16="http://schemas.microsoft.com/office/drawing/2014/main" id="{3D4380AB-5612-41E6-A255-ECAD284FD6C6}"/>
              </a:ext>
            </a:extLst>
          </p:cNvPr>
          <p:cNvPicPr>
            <a:picLocks noChangeAspect="1"/>
          </p:cNvPicPr>
          <p:nvPr/>
        </p:nvPicPr>
        <p:blipFill rotWithShape="1">
          <a:blip r:embed="rId2"/>
          <a:srcRect l="12243" r="7295" b="2"/>
          <a:stretch/>
        </p:blipFill>
        <p:spPr>
          <a:xfrm>
            <a:off x="6111620" y="150907"/>
            <a:ext cx="5922003" cy="5834577"/>
          </a:xfrm>
          <a:prstGeom prst="rect">
            <a:avLst/>
          </a:prstGeom>
        </p:spPr>
      </p:pic>
      <p:sp>
        <p:nvSpPr>
          <p:cNvPr id="6" name="TextBox 5">
            <a:extLst>
              <a:ext uri="{FF2B5EF4-FFF2-40B4-BE49-F238E27FC236}">
                <a16:creationId xmlns="" xmlns:a16="http://schemas.microsoft.com/office/drawing/2014/main" id="{033432A1-E427-4947-AFEF-0255AAFAB553}"/>
              </a:ext>
            </a:extLst>
          </p:cNvPr>
          <p:cNvSpPr txBox="1"/>
          <p:nvPr/>
        </p:nvSpPr>
        <p:spPr>
          <a:xfrm>
            <a:off x="665084" y="944357"/>
            <a:ext cx="4059251" cy="1938992"/>
          </a:xfrm>
          <a:prstGeom prst="rect">
            <a:avLst/>
          </a:prstGeom>
          <a:noFill/>
        </p:spPr>
        <p:txBody>
          <a:bodyPr wrap="square" rtlCol="0">
            <a:spAutoFit/>
          </a:bodyPr>
          <a:lstStyle/>
          <a:p>
            <a:r>
              <a:rPr lang="en-GB" sz="4000" smtClean="0"/>
              <a:t>Lamsdorf</a:t>
            </a:r>
            <a:endParaRPr lang="en-GB" sz="4000" dirty="0"/>
          </a:p>
          <a:p>
            <a:r>
              <a:rPr lang="en-GB" sz="4000" dirty="0"/>
              <a:t>Poland</a:t>
            </a:r>
          </a:p>
          <a:p>
            <a:endParaRPr lang="en-GB" sz="4000" dirty="0"/>
          </a:p>
        </p:txBody>
      </p:sp>
      <p:pic>
        <p:nvPicPr>
          <p:cNvPr id="7" name="Picture 6">
            <a:extLst>
              <a:ext uri="{FF2B5EF4-FFF2-40B4-BE49-F238E27FC236}">
                <a16:creationId xmlns="" xmlns:a16="http://schemas.microsoft.com/office/drawing/2014/main" id="{169E4C9F-D733-4CDC-8478-40746FD1E00C}"/>
              </a:ext>
            </a:extLst>
          </p:cNvPr>
          <p:cNvPicPr>
            <a:picLocks noChangeAspect="1"/>
          </p:cNvPicPr>
          <p:nvPr/>
        </p:nvPicPr>
        <p:blipFill>
          <a:blip r:embed="rId3"/>
          <a:stretch>
            <a:fillRect/>
          </a:stretch>
        </p:blipFill>
        <p:spPr>
          <a:xfrm>
            <a:off x="3450861" y="179399"/>
            <a:ext cx="2445103" cy="1841500"/>
          </a:xfrm>
          <a:prstGeom prst="rect">
            <a:avLst/>
          </a:prstGeom>
        </p:spPr>
      </p:pic>
    </p:spTree>
    <p:extLst>
      <p:ext uri="{BB962C8B-B14F-4D97-AF65-F5344CB8AC3E}">
        <p14:creationId xmlns:p14="http://schemas.microsoft.com/office/powerpoint/2010/main" val="1227346895"/>
      </p:ext>
    </p:extLst>
  </p:cSld>
  <p:clrMapOvr>
    <a:masterClrMapping/>
  </p:clrMapOvr>
  <mc:AlternateContent xmlns:mc="http://schemas.openxmlformats.org/markup-compatibility/2006" xmlns:p14="http://schemas.microsoft.com/office/powerpoint/2010/main">
    <mc:Choice Requires="p14">
      <p:transition spd="slow" p14:dur="1250" advClick="0" advTm="16119">
        <p14:switch dir="r"/>
      </p:transition>
    </mc:Choice>
    <mc:Fallback xmlns="">
      <p:transition spd="slow" advClick="0" advTm="16119">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EC4A53-4A74-42DB-AD1A-05F01C8A3CD3}"/>
              </a:ext>
            </a:extLst>
          </p:cNvPr>
          <p:cNvSpPr>
            <a:spLocks noGrp="1"/>
          </p:cNvSpPr>
          <p:nvPr>
            <p:ph type="title"/>
          </p:nvPr>
        </p:nvSpPr>
        <p:spPr>
          <a:xfrm>
            <a:off x="762001" y="803325"/>
            <a:ext cx="5314536" cy="1325563"/>
          </a:xfrm>
        </p:spPr>
        <p:txBody>
          <a:bodyPr>
            <a:normAutofit/>
          </a:bodyPr>
          <a:lstStyle/>
          <a:p>
            <a:r>
              <a:rPr lang="en-GB"/>
              <a:t>The Long March</a:t>
            </a:r>
            <a:endParaRPr lang="en-GB" dirty="0"/>
          </a:p>
        </p:txBody>
      </p:sp>
      <p:sp>
        <p:nvSpPr>
          <p:cNvPr id="3" name="Content Placeholder 2">
            <a:extLst>
              <a:ext uri="{FF2B5EF4-FFF2-40B4-BE49-F238E27FC236}">
                <a16:creationId xmlns="" xmlns:a16="http://schemas.microsoft.com/office/drawing/2014/main" id="{17F583BA-6FD0-42DF-A8D9-AFE7A6A3C924}"/>
              </a:ext>
            </a:extLst>
          </p:cNvPr>
          <p:cNvSpPr>
            <a:spLocks noGrp="1"/>
          </p:cNvSpPr>
          <p:nvPr>
            <p:ph idx="1"/>
          </p:nvPr>
        </p:nvSpPr>
        <p:spPr>
          <a:xfrm>
            <a:off x="762000" y="2279018"/>
            <a:ext cx="5314543" cy="3375920"/>
          </a:xfrm>
        </p:spPr>
        <p:txBody>
          <a:bodyPr anchor="t">
            <a:normAutofit/>
          </a:bodyPr>
          <a:lstStyle/>
          <a:p>
            <a:pPr marL="0" indent="0">
              <a:buNone/>
            </a:pPr>
            <a:r>
              <a:rPr lang="en-GB" sz="1800" dirty="0"/>
              <a:t>The Long March was when all the people in the prisoner of war camps began their journey to  return home;  they had to walk hellish distances and walk though national borders. They walk hundreds of miles to get home to there families.</a:t>
            </a:r>
          </a:p>
        </p:txBody>
      </p:sp>
      <p:sp>
        <p:nvSpPr>
          <p:cNvPr id="21" name="Freeform: Shape 8">
            <a:extLst>
              <a:ext uri="{FF2B5EF4-FFF2-40B4-BE49-F238E27FC236}">
                <a16:creationId xmlns="" xmlns:a16="http://schemas.microsoft.com/office/drawing/2014/main" id="{CF62D2A7-8207-488C-9F46-316BA81A16C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 xmlns:a16="http://schemas.microsoft.com/office/drawing/2014/main" id="{CC43C5C5-A32D-4E0A-89CE-0022297FA056}"/>
              </a:ext>
            </a:extLst>
          </p:cNvPr>
          <p:cNvPicPr>
            <a:picLocks noChangeAspect="1"/>
          </p:cNvPicPr>
          <p:nvPr/>
        </p:nvPicPr>
        <p:blipFill rotWithShape="1">
          <a:blip r:embed="rId2"/>
          <a:srcRect l="15271" r="13840" b="-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29717439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advClick="0" advTm="15718">
        <p14:switch dir="r"/>
      </p:transition>
    </mc:Choice>
    <mc:Fallback xmlns="">
      <p:transition spd="slow" advClick="0" advTm="15718">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TotalTime>
  <Words>686</Words>
  <Application>Microsoft Office PowerPoint</Application>
  <PresentationFormat>Custom</PresentationFormat>
  <Paragraphs>33</Paragraphs>
  <Slides>11</Slides>
  <Notes>0</Notes>
  <HiddenSlides>0</HiddenSlides>
  <MMClips>1</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Welcome and contents</vt:lpstr>
      <vt:lpstr>What is VE Day ?</vt:lpstr>
      <vt:lpstr>What did Churchill say on VE Day?</vt:lpstr>
      <vt:lpstr>How did  people celebrate VE day in 1945</vt:lpstr>
      <vt:lpstr>How many people lost their lives?</vt:lpstr>
      <vt:lpstr>The story of my auntie's dad…</vt:lpstr>
      <vt:lpstr>Life in the camp</vt:lpstr>
      <vt:lpstr>PowerPoint Presentation</vt:lpstr>
      <vt:lpstr>The Long March</vt:lpstr>
      <vt:lpstr>VE Day celebrating at home</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and contents</dc:title>
  <dc:creator>leobr</dc:creator>
  <cp:lastModifiedBy>Windows User</cp:lastModifiedBy>
  <cp:revision>11</cp:revision>
  <dcterms:created xsi:type="dcterms:W3CDTF">2020-05-08T21:48:19Z</dcterms:created>
  <dcterms:modified xsi:type="dcterms:W3CDTF">2020-05-13T15:11:27Z</dcterms:modified>
</cp:coreProperties>
</file>