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9"/>
    <p:restoredTop sz="96327"/>
  </p:normalViewPr>
  <p:slideViewPr>
    <p:cSldViewPr snapToGrid="0" snapToObjects="1">
      <p:cViewPr varScale="1">
        <p:scale>
          <a:sx n="73" d="100"/>
          <a:sy n="73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D3D21-CE68-7949-A627-538C39574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F562A-53D5-5646-B186-0E14AE4CA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B082E-8A20-CE45-A047-9F23CB795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9CF5-0405-7442-BE8B-CD761DC080D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6E9EE-1910-6F4B-A364-3A6B375D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7B529-D997-6D49-BB74-A7A61BA4F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D682-AE8E-6745-A1D7-AAE173B6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08AAD-B569-1343-80CA-5E000E6F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45404-90DD-0446-A2E0-1A1E2719D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4E98A-5F20-D044-ACE3-2A6B934B0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9CF5-0405-7442-BE8B-CD761DC080D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4DEE4-2434-2C45-9877-63B867F88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79DDA-39A5-C843-B8C4-911AB9E2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D682-AE8E-6745-A1D7-AAE173B6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3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CDF666-691E-AD45-BB32-15C1A47A8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2E4F9-DF33-7A48-A748-8F53EEBD2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96700-5CA3-AC4B-B764-2DE52C74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9CF5-0405-7442-BE8B-CD761DC080D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EC431-E489-ED4E-B62D-956E49FE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82972-A5A9-E640-B2D8-1A4D088E8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D682-AE8E-6745-A1D7-AAE173B6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23560-5962-C442-B57C-3CBA8779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89420-A864-B24B-B183-A334EEBFB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C1C92-691E-8040-BDE2-798CAE971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9CF5-0405-7442-BE8B-CD761DC080D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587C7-B792-6240-AA3D-CEBCF5F7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94178-C866-B144-9CDE-B3592383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D682-AE8E-6745-A1D7-AAE173B6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7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339BB-C170-E840-A4B2-27AAB62D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CBAEB-3413-BF4D-9C8C-3B933BB8E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ECA23-0E10-EB4A-B6FA-AA939889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9CF5-0405-7442-BE8B-CD761DC080D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B745-4548-2F4C-924B-DAA3E8267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0EB53-A66D-CC48-B1B7-29B735D97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D682-AE8E-6745-A1D7-AAE173B6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5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F1BD9-8C4E-3E4B-9360-EACB5B4B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7FDF6-889C-A843-ACAC-C681E84B07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AC62D-AC4B-084F-9C17-A224DE8A0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D4FAF-B368-924E-9E93-68B01DB06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9CF5-0405-7442-BE8B-CD761DC080D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38624-D8C4-7748-821B-3B0C64BB3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4A15D-FC7C-3F4D-B7C9-4F7C04EC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D682-AE8E-6745-A1D7-AAE173B6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9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DFABF-1E6B-724A-BEFD-6F6346B19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B7F36-A6A0-0140-BA22-1A0D57699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DCA13-B07F-8844-96D9-24FA2A505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EABF8-A3B2-A742-8B08-4189CA3A8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CC8609-BE6B-D043-8C03-9C0D42AE7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C482A8-7E24-4144-8FC6-40498F1D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9CF5-0405-7442-BE8B-CD761DC080D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463583-36B9-ED44-8756-D8FBAACA6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4170E1-693F-3442-BE19-151F75E2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D682-AE8E-6745-A1D7-AAE173B6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3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C6AC-63B1-604F-8F87-D1E43A5E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A5DA28-6414-3E45-8E7E-527E58923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9CF5-0405-7442-BE8B-CD761DC080D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26E56E-DA3B-5B47-9470-7B7F6746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B1D65-18D3-A042-80AA-2F14D16C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D682-AE8E-6745-A1D7-AAE173B6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8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61FE01-6EBC-064C-94C0-5B8477342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9CF5-0405-7442-BE8B-CD761DC080D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F61B7-B265-9F41-9DC2-217EEA05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A001B7-E5E3-D94B-9618-81FF97108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D682-AE8E-6745-A1D7-AAE173B6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1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318FA-8B66-BF4F-B905-75DA9ADB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4FBC9-C8FC-0848-8EB6-10DB31737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B24706-252E-5C41-9AFE-8532FA643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18C3C-CD9F-3D4E-8FDA-5E85CE11E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9CF5-0405-7442-BE8B-CD761DC080D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E2B53-3C26-F24F-8C96-A9FB51A04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D592D-876E-7445-806A-03EA670F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D682-AE8E-6745-A1D7-AAE173B6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6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BE4ED-83C9-A340-8428-B71BB4C0F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9D2AE0-99D1-AC4C-84DA-EAB34028D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91CFC-C1A5-E040-AE4E-6B91D9043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5165C-5D7B-9A41-811B-A1F669E0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9CF5-0405-7442-BE8B-CD761DC080D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3AAB7-6AA1-3B4F-ACA8-EDB8B979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A8AB5-5CDF-D144-8071-6E8CEC41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D682-AE8E-6745-A1D7-AAE173B6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9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12C296-FBC6-E343-BFA3-05DA4D5F7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8CBB7-20F6-B641-BA5B-F2EECB54C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F9E5B-9478-4140-8788-7C575ED66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C9CF5-0405-7442-BE8B-CD761DC080D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5A65E-38F2-EA47-8642-79B1D3917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0E0A8-E087-0145-B78C-E651E981F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5D682-AE8E-6745-A1D7-AAE173B6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3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CB8B-DBEB-B345-9E9B-23D450C2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7EAC8A1-35C4-064B-83CB-96824DA11A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1601" y="245000"/>
            <a:ext cx="4498150" cy="63679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59F393-7D75-4246-9AAA-37107185F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65125"/>
            <a:ext cx="5095607" cy="578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CB8B-DBEB-B345-9E9B-23D450C2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07929C-41B8-7042-A794-3161264D6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486" y="1200813"/>
            <a:ext cx="3729911" cy="41569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CA7960-FC1D-BF4B-B3DE-5FF51B36CC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683" y="471248"/>
            <a:ext cx="5498803" cy="5915504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96E39F5-BAE6-2F41-9B75-B1E53A756B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21314" y="1476074"/>
            <a:ext cx="2979099" cy="358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109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Slavin</dc:creator>
  <cp:lastModifiedBy>Jim McMullen</cp:lastModifiedBy>
  <cp:revision>5</cp:revision>
  <dcterms:created xsi:type="dcterms:W3CDTF">2020-04-22T09:17:28Z</dcterms:created>
  <dcterms:modified xsi:type="dcterms:W3CDTF">2020-04-24T11:00:07Z</dcterms:modified>
</cp:coreProperties>
</file>