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96"/>
  </p:normalViewPr>
  <p:slideViewPr>
    <p:cSldViewPr snapToGrid="0" snapToObjects="1">
      <p:cViewPr varScale="1">
        <p:scale>
          <a:sx n="36" d="100"/>
          <a:sy n="36" d="100"/>
        </p:scale>
        <p:origin x="-2192"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04/02/2017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04/02/2017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04/02/2017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04/02/2017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04/02/2017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04/02/2017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04/02/2017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04/02/2017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04/02/2017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04/02/2017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04/02/2017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04/02/2017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04/02/2017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04/02/2017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8288" y="520108"/>
            <a:ext cx="7188591" cy="5694333"/>
          </a:xfrm>
          <a:prstGeom prst="rect">
            <a:avLst/>
          </a:prstGeom>
        </p:spPr>
      </p:pic>
    </p:spTree>
    <p:extLst>
      <p:ext uri="{BB962C8B-B14F-4D97-AF65-F5344CB8AC3E}">
        <p14:creationId xmlns:p14="http://schemas.microsoft.com/office/powerpoint/2010/main" val="184630685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it hard to concentrate and learn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16065" y="1776799"/>
            <a:ext cx="6192170" cy="4434546"/>
          </a:xfrm>
        </p:spPr>
      </p:pic>
    </p:spTree>
    <p:extLst>
      <p:ext uri="{BB962C8B-B14F-4D97-AF65-F5344CB8AC3E}">
        <p14:creationId xmlns:p14="http://schemas.microsoft.com/office/powerpoint/2010/main" val="180992936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it hard to talk to others or to be a good friend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22517" y="1792223"/>
            <a:ext cx="4979280" cy="4647328"/>
          </a:xfrm>
        </p:spPr>
      </p:pic>
    </p:spTree>
    <p:extLst>
      <p:ext uri="{BB962C8B-B14F-4D97-AF65-F5344CB8AC3E}">
        <p14:creationId xmlns:p14="http://schemas.microsoft.com/office/powerpoint/2010/main" val="105603588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28684"/>
            <a:ext cx="8911687" cy="1280890"/>
          </a:xfrm>
        </p:spPr>
        <p:txBody>
          <a:bodyPr>
            <a:noAutofit/>
          </a:bodyPr>
          <a:lstStyle/>
          <a:p>
            <a:r>
              <a:rPr lang="en-US" dirty="0" smtClean="0"/>
              <a:t>To help us think more about spreading a little kindness, we have a competition!</a:t>
            </a:r>
            <a:endParaRPr lang="en-US" dirty="0"/>
          </a:p>
        </p:txBody>
      </p:sp>
      <p:sp>
        <p:nvSpPr>
          <p:cNvPr id="3" name="Content Placeholder 2"/>
          <p:cNvSpPr>
            <a:spLocks noGrp="1"/>
          </p:cNvSpPr>
          <p:nvPr>
            <p:ph idx="1"/>
          </p:nvPr>
        </p:nvSpPr>
        <p:spPr>
          <a:xfrm>
            <a:off x="2589212" y="2527496"/>
            <a:ext cx="8915400" cy="3777622"/>
          </a:xfrm>
        </p:spPr>
        <p:txBody>
          <a:bodyPr>
            <a:normAutofit/>
          </a:bodyPr>
          <a:lstStyle/>
          <a:p>
            <a:r>
              <a:rPr lang="en-US" sz="2800" dirty="0" smtClean="0"/>
              <a:t>To enter, you will have to create your own superhero and show ways they can help spread kindness to those who don</a:t>
            </a:r>
            <a:r>
              <a:rPr lang="mr-IN" sz="2800" dirty="0" smtClean="0"/>
              <a:t>’</a:t>
            </a:r>
            <a:r>
              <a:rPr lang="en-US" sz="2800" dirty="0" smtClean="0"/>
              <a:t>t feel good on the inside.</a:t>
            </a:r>
          </a:p>
          <a:p>
            <a:r>
              <a:rPr lang="en-US" sz="2800" dirty="0" smtClean="0"/>
              <a:t>The winner has a chance of winning cinema tickets for the new Lego Batman movie</a:t>
            </a:r>
            <a:r>
              <a:rPr lang="mr-IN" sz="2800" dirty="0" smtClean="0"/>
              <a:t>…</a:t>
            </a:r>
            <a:r>
              <a:rPr lang="en-US" sz="2800" dirty="0" smtClean="0"/>
              <a:t> for the entire class! </a:t>
            </a:r>
          </a:p>
        </p:txBody>
      </p:sp>
    </p:spTree>
    <p:extLst>
      <p:ext uri="{BB962C8B-B14F-4D97-AF65-F5344CB8AC3E}">
        <p14:creationId xmlns:p14="http://schemas.microsoft.com/office/powerpoint/2010/main" val="105153981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83016" y="669081"/>
            <a:ext cx="3784208" cy="5676313"/>
          </a:xfrm>
        </p:spPr>
      </p:pic>
    </p:spTree>
    <p:extLst>
      <p:ext uri="{BB962C8B-B14F-4D97-AF65-F5344CB8AC3E}">
        <p14:creationId xmlns:p14="http://schemas.microsoft.com/office/powerpoint/2010/main" val="56639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t>All you need is your imagination and a pencil.</a:t>
            </a:r>
          </a:p>
          <a:p>
            <a:r>
              <a:rPr lang="en-US" sz="2400" dirty="0" smtClean="0"/>
              <a:t>Draw your own version of a Bat-sign and accompany it with your hero’s name and summary (what the superhero can do).</a:t>
            </a:r>
          </a:p>
          <a:p>
            <a:r>
              <a:rPr lang="en-US" sz="2400" dirty="0" smtClean="0"/>
              <a:t>Try to make  your superhero think about kind acts to help others.</a:t>
            </a:r>
          </a:p>
          <a:p>
            <a:r>
              <a:rPr lang="en-US" sz="2400" dirty="0" smtClean="0"/>
              <a:t>Your teacher has other resources that will help you create your hero and think of ways he or she can spread kindness to others.</a:t>
            </a:r>
          </a:p>
        </p:txBody>
      </p:sp>
    </p:spTree>
    <p:extLst>
      <p:ext uri="{BB962C8B-B14F-4D97-AF65-F5344CB8AC3E}">
        <p14:creationId xmlns:p14="http://schemas.microsoft.com/office/powerpoint/2010/main" val="5063609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589212" y="768620"/>
            <a:ext cx="3505199" cy="4262436"/>
          </a:xfrm>
        </p:spPr>
        <p:txBody>
          <a:bodyPr>
            <a:noAutofit/>
          </a:bodyPr>
          <a:lstStyle/>
          <a:p>
            <a:r>
              <a:rPr lang="en-US" sz="2400" dirty="0"/>
              <a:t>HAVE FUN and remember that each and everyone of us can help spread a little kindness next week, and every day of our lives to help ourselves and others feel better and healthier on the inside. </a:t>
            </a:r>
            <a:endParaRPr lang="en-US" sz="2400" dirty="0" smtClean="0"/>
          </a:p>
          <a:p>
            <a:endParaRPr lang="en-US" sz="2400" dirty="0"/>
          </a:p>
          <a:p>
            <a:r>
              <a:rPr lang="en-US" sz="2400" dirty="0" smtClean="0"/>
              <a:t>Spread </a:t>
            </a:r>
            <a:r>
              <a:rPr lang="en-US" sz="2400" dirty="0"/>
              <a:t>your kindness superpowers!</a:t>
            </a:r>
          </a:p>
          <a:p>
            <a:endParaRPr lang="en-US" sz="24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65032" y="768620"/>
            <a:ext cx="4614203" cy="5557326"/>
          </a:xfrm>
        </p:spPr>
      </p:pic>
    </p:spTree>
    <p:extLst>
      <p:ext uri="{BB962C8B-B14F-4D97-AF65-F5344CB8AC3E}">
        <p14:creationId xmlns:p14="http://schemas.microsoft.com/office/powerpoint/2010/main" val="22744447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631416" y="930616"/>
            <a:ext cx="3642776" cy="4930433"/>
          </a:xfrm>
        </p:spPr>
        <p:txBody>
          <a:bodyPr>
            <a:noAutofit/>
          </a:bodyPr>
          <a:lstStyle/>
          <a:p>
            <a:r>
              <a:rPr lang="en-US" sz="3600" dirty="0" smtClean="0"/>
              <a:t>Next week in school we will be learning about new ways we can take care of our mental health.</a:t>
            </a:r>
            <a:endParaRPr lang="en-US" sz="36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92837" y="1098790"/>
            <a:ext cx="5597376" cy="4261002"/>
          </a:xfrm>
        </p:spPr>
      </p:pic>
    </p:spTree>
    <p:extLst>
      <p:ext uri="{BB962C8B-B14F-4D97-AF65-F5344CB8AC3E}">
        <p14:creationId xmlns:p14="http://schemas.microsoft.com/office/powerpoint/2010/main" val="4802466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21646" y="1716258"/>
            <a:ext cx="5502030" cy="3094892"/>
          </a:xfrm>
        </p:spPr>
      </p:pic>
      <p:sp>
        <p:nvSpPr>
          <p:cNvPr id="4" name="Text Placeholder 3"/>
          <p:cNvSpPr>
            <a:spLocks noGrp="1"/>
          </p:cNvSpPr>
          <p:nvPr>
            <p:ph type="body" sz="half" idx="2"/>
          </p:nvPr>
        </p:nvSpPr>
        <p:spPr>
          <a:xfrm>
            <a:off x="8441373" y="572697"/>
            <a:ext cx="3505199" cy="5414963"/>
          </a:xfrm>
        </p:spPr>
        <p:txBody>
          <a:bodyPr>
            <a:noAutofit/>
          </a:bodyPr>
          <a:lstStyle/>
          <a:p>
            <a:r>
              <a:rPr lang="en-US" sz="2400" dirty="0" smtClean="0"/>
              <a:t>Mental Health is all about being good on the inside, in our emotions and how we feel. Sometimes, if we do not feel good on the inside, it can effect how we feel on the outside.</a:t>
            </a:r>
          </a:p>
          <a:p>
            <a:r>
              <a:rPr lang="en-US" sz="2400" dirty="0" smtClean="0"/>
              <a:t>It is important to take care of ourselves by getting help to make ourselves feel better.</a:t>
            </a:r>
            <a:endParaRPr lang="en-US" sz="2400" dirty="0"/>
          </a:p>
        </p:txBody>
      </p:sp>
    </p:spTree>
    <p:extLst>
      <p:ext uri="{BB962C8B-B14F-4D97-AF65-F5344CB8AC3E}">
        <p14:creationId xmlns:p14="http://schemas.microsoft.com/office/powerpoint/2010/main" val="706072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we can help ourselves</a:t>
            </a:r>
            <a:endParaRPr lang="en-US" dirty="0"/>
          </a:p>
        </p:txBody>
      </p:sp>
      <p:sp>
        <p:nvSpPr>
          <p:cNvPr id="3" name="Content Placeholder 2"/>
          <p:cNvSpPr>
            <a:spLocks noGrp="1"/>
          </p:cNvSpPr>
          <p:nvPr>
            <p:ph idx="1"/>
          </p:nvPr>
        </p:nvSpPr>
        <p:spPr/>
        <p:txBody>
          <a:bodyPr/>
          <a:lstStyle/>
          <a:p>
            <a:r>
              <a:rPr lang="en-US" dirty="0" smtClean="0"/>
              <a:t>You might think people do not care, but they do!</a:t>
            </a:r>
          </a:p>
          <a:p>
            <a:r>
              <a:rPr lang="en-US" dirty="0" smtClean="0"/>
              <a:t>Sometimes carrying a big bag of worries around can make us feel tired and sad. </a:t>
            </a:r>
          </a:p>
          <a:p>
            <a:r>
              <a:rPr lang="en-US" dirty="0" smtClean="0"/>
              <a:t>We can ask others to help us share our worried and help us find ways to feel better about things.</a:t>
            </a:r>
          </a:p>
          <a:p>
            <a:r>
              <a:rPr lang="en-US" dirty="0" smtClean="0"/>
              <a:t>Here are some people who can help: </a:t>
            </a:r>
          </a:p>
          <a:p>
            <a:pPr lvl="1"/>
            <a:r>
              <a:rPr lang="en-US" dirty="0" smtClean="0"/>
              <a:t>Parents, grandparents, sisters and brothers</a:t>
            </a:r>
          </a:p>
          <a:p>
            <a:pPr lvl="1"/>
            <a:r>
              <a:rPr lang="en-US" dirty="0" smtClean="0"/>
              <a:t>Teachers or adults in school</a:t>
            </a:r>
          </a:p>
          <a:p>
            <a:pPr lvl="1"/>
            <a:r>
              <a:rPr lang="en-US" dirty="0" smtClean="0"/>
              <a:t>FRIENDS</a:t>
            </a:r>
          </a:p>
          <a:p>
            <a:pPr lvl="1"/>
            <a:r>
              <a:rPr lang="en-US" dirty="0" smtClean="0"/>
              <a:t>YOU!</a:t>
            </a:r>
          </a:p>
        </p:txBody>
      </p:sp>
    </p:spTree>
    <p:extLst>
      <p:ext uri="{BB962C8B-B14F-4D97-AF65-F5344CB8AC3E}">
        <p14:creationId xmlns:p14="http://schemas.microsoft.com/office/powerpoint/2010/main" val="75887859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defTabSz="914400">
              <a:spcBef>
                <a:spcPts val="0"/>
              </a:spcBef>
              <a:buClrTx/>
              <a:buNone/>
            </a:pPr>
            <a:r>
              <a:rPr lang="en-US" sz="4800" dirty="0"/>
              <a:t>You can help spread a bit of kindness to help those who are feeling sad, lonely, worried or frightened.</a:t>
            </a:r>
          </a:p>
          <a:p>
            <a:pPr marL="0" marR="0" lvl="0" indent="0" defTabSz="914400" eaLnBrk="1" fontAlgn="auto" latinLnBrk="0" hangingPunct="1">
              <a:lnSpc>
                <a:spcPct val="100000"/>
              </a:lnSpc>
              <a:spcBef>
                <a:spcPts val="0"/>
              </a:spcBef>
              <a:spcAft>
                <a:spcPts val="0"/>
              </a:spcAft>
              <a:buClrTx/>
              <a:buSzTx/>
              <a:buFontTx/>
              <a:buNone/>
              <a:tabLst/>
              <a:defRPr/>
            </a:pPr>
            <a:endParaRPr lang="en-US" sz="4800" dirty="0"/>
          </a:p>
        </p:txBody>
      </p:sp>
    </p:spTree>
    <p:extLst>
      <p:ext uri="{BB962C8B-B14F-4D97-AF65-F5344CB8AC3E}">
        <p14:creationId xmlns:p14="http://schemas.microsoft.com/office/powerpoint/2010/main" val="105434327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Pope Francis says:</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4411" y="1430686"/>
            <a:ext cx="5777404" cy="3841973"/>
          </a:xfrm>
        </p:spPr>
      </p:pic>
      <p:sp>
        <p:nvSpPr>
          <p:cNvPr id="4" name="Text Placeholder 3"/>
          <p:cNvSpPr>
            <a:spLocks noGrp="1"/>
          </p:cNvSpPr>
          <p:nvPr>
            <p:ph type="body" sz="half" idx="2"/>
          </p:nvPr>
        </p:nvSpPr>
        <p:spPr/>
        <p:txBody>
          <a:bodyPr>
            <a:normAutofit/>
          </a:bodyPr>
          <a:lstStyle/>
          <a:p>
            <a:r>
              <a:rPr lang="en-US" sz="3600" dirty="0" smtClean="0"/>
              <a:t>“Let us learn to live with kindness, to love everyone, even when they do not love us.”</a:t>
            </a:r>
            <a:endParaRPr lang="en-US" sz="3600" dirty="0"/>
          </a:p>
        </p:txBody>
      </p:sp>
    </p:spTree>
    <p:extLst>
      <p:ext uri="{BB962C8B-B14F-4D97-AF65-F5344CB8AC3E}">
        <p14:creationId xmlns:p14="http://schemas.microsoft.com/office/powerpoint/2010/main" val="5474713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Sometimes</a:t>
            </a:r>
            <a:r>
              <a:rPr lang="mr-IN" dirty="0" smtClean="0"/>
              <a:t>…</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mr-IN" sz="2400" dirty="0" smtClean="0"/>
              <a:t>…</a:t>
            </a:r>
            <a:r>
              <a:rPr lang="en-US" sz="2400" dirty="0" smtClean="0"/>
              <a:t>children who do not feel good on the inside find it hard to tell others how they are feeling. </a:t>
            </a:r>
          </a:p>
          <a:p>
            <a:pPr marL="0" marR="0" lvl="0" indent="0" defTabSz="914400" eaLnBrk="1" fontAlgn="auto" latinLnBrk="0" hangingPunct="1">
              <a:lnSpc>
                <a:spcPct val="100000"/>
              </a:lnSpc>
              <a:spcBef>
                <a:spcPts val="0"/>
              </a:spcBef>
              <a:spcAft>
                <a:spcPts val="0"/>
              </a:spcAft>
              <a:buClrTx/>
              <a:buSzTx/>
              <a:buFontTx/>
              <a:buNone/>
              <a:tabLst/>
              <a:defRPr/>
            </a:pPr>
            <a:endParaRPr lang="en-US" sz="2400" dirty="0"/>
          </a:p>
          <a:p>
            <a:pPr marL="0" marR="0" lvl="0" indent="0" defTabSz="914400" eaLnBrk="1" fontAlgn="auto" latinLnBrk="0" hangingPunct="1">
              <a:lnSpc>
                <a:spcPct val="100000"/>
              </a:lnSpc>
              <a:spcBef>
                <a:spcPts val="0"/>
              </a:spcBef>
              <a:spcAft>
                <a:spcPts val="0"/>
              </a:spcAft>
              <a:buClrTx/>
              <a:buSzTx/>
              <a:buFontTx/>
              <a:buNone/>
              <a:tabLst/>
              <a:defRPr/>
            </a:pPr>
            <a:r>
              <a:rPr lang="en-US" sz="2400" dirty="0" smtClean="0"/>
              <a:t>They can behave in ways that make it difficult for others to understand.</a:t>
            </a:r>
          </a:p>
          <a:p>
            <a:pPr marL="0" marR="0" lvl="0" indent="0" defTabSz="914400" eaLnBrk="1" fontAlgn="auto" latinLnBrk="0" hangingPunct="1">
              <a:lnSpc>
                <a:spcPct val="100000"/>
              </a:lnSpc>
              <a:spcBef>
                <a:spcPts val="0"/>
              </a:spcBef>
              <a:spcAft>
                <a:spcPts val="0"/>
              </a:spcAft>
              <a:buClrTx/>
              <a:buSzTx/>
              <a:buFontTx/>
              <a:buNone/>
              <a:tabLst/>
              <a:defRPr/>
            </a:pPr>
            <a:endParaRPr lang="en-US" sz="2400" dirty="0"/>
          </a:p>
          <a:p>
            <a:pPr marL="0" marR="0" lvl="0" indent="0" defTabSz="914400" eaLnBrk="1" fontAlgn="auto" latinLnBrk="0" hangingPunct="1">
              <a:lnSpc>
                <a:spcPct val="100000"/>
              </a:lnSpc>
              <a:spcBef>
                <a:spcPts val="0"/>
              </a:spcBef>
              <a:spcAft>
                <a:spcPts val="0"/>
              </a:spcAft>
              <a:buClrTx/>
              <a:buSzTx/>
              <a:buFontTx/>
              <a:buNone/>
              <a:tabLst/>
              <a:defRPr/>
            </a:pPr>
            <a:r>
              <a:rPr lang="en-US" sz="2400" dirty="0" smtClean="0"/>
              <a:t>They can appear</a:t>
            </a:r>
            <a:r>
              <a:rPr lang="mr-IN" sz="2400" dirty="0" smtClean="0"/>
              <a:t>…</a:t>
            </a:r>
            <a:endParaRPr lang="en-US" sz="2400" dirty="0"/>
          </a:p>
        </p:txBody>
      </p:sp>
    </p:spTree>
    <p:extLst>
      <p:ext uri="{BB962C8B-B14F-4D97-AF65-F5344CB8AC3E}">
        <p14:creationId xmlns:p14="http://schemas.microsoft.com/office/powerpoint/2010/main" val="21413277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Angry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72183" y="1448972"/>
            <a:ext cx="4950756" cy="4777479"/>
          </a:xfrm>
        </p:spPr>
      </p:pic>
    </p:spTree>
    <p:extLst>
      <p:ext uri="{BB962C8B-B14F-4D97-AF65-F5344CB8AC3E}">
        <p14:creationId xmlns:p14="http://schemas.microsoft.com/office/powerpoint/2010/main" val="59765520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Quiet and nervous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17594" y="2012046"/>
            <a:ext cx="3798277" cy="3798277"/>
          </a:xfrm>
        </p:spPr>
      </p:pic>
    </p:spTree>
    <p:extLst>
      <p:ext uri="{BB962C8B-B14F-4D97-AF65-F5344CB8AC3E}">
        <p14:creationId xmlns:p14="http://schemas.microsoft.com/office/powerpoint/2010/main" val="1012874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62</TotalTime>
  <Words>452</Words>
  <Application>Microsoft Macintosh PowerPoint</Application>
  <PresentationFormat>Custom</PresentationFormat>
  <Paragraphs>35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Wisp</vt:lpstr>
      <vt:lpstr>PowerPoint Presentation</vt:lpstr>
      <vt:lpstr>PowerPoint Presentation</vt:lpstr>
      <vt:lpstr>PowerPoint Presentation</vt:lpstr>
      <vt:lpstr>Ways we can help ourselves</vt:lpstr>
      <vt:lpstr>PowerPoint Presentation</vt:lpstr>
      <vt:lpstr>As Pope Francis says:</vt:lpstr>
      <vt:lpstr>Sometimes…</vt:lpstr>
      <vt:lpstr>Angry</vt:lpstr>
      <vt:lpstr>Quiet and nervous</vt:lpstr>
      <vt:lpstr>Find it hard to concentrate and learn</vt:lpstr>
      <vt:lpstr>Find it hard to talk to others or to be a good friend</vt:lpstr>
      <vt:lpstr>To help us think more about spreading a little kindness, we have a competition!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Client Administrator</cp:lastModifiedBy>
  <cp:revision>8</cp:revision>
  <dcterms:created xsi:type="dcterms:W3CDTF">2017-01-30T02:50:21Z</dcterms:created>
  <dcterms:modified xsi:type="dcterms:W3CDTF">2017-02-04T06:31:25Z</dcterms:modified>
</cp:coreProperties>
</file>