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46397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98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512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091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6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13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3275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937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5212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411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76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218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6785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5136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9255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12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179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chart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411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table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7488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18274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55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119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northlanarkshire.gov.uk/sites/default/files/2020-12/CC_2020_00226%20Education%20Primary%201%20Pupil%20Enrolment%20Form%20A4_%20%28004%29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75914" y="1141308"/>
            <a:ext cx="4048647" cy="73441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Primary 1 Enrolment </a:t>
            </a:r>
            <a:br>
              <a:rPr lang="en-US" sz="3200" dirty="0" smtClean="0"/>
            </a:br>
            <a:r>
              <a:rPr lang="en-US" sz="3200" dirty="0" smtClean="0"/>
              <a:t>    August 2021</a:t>
            </a:r>
            <a:endParaRPr lang="en-US" sz="3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523" y="2442381"/>
            <a:ext cx="5409281" cy="578300"/>
          </a:xfrm>
        </p:spPr>
        <p:txBody>
          <a:bodyPr/>
          <a:lstStyle/>
          <a:p>
            <a:pPr algn="ctr"/>
            <a:r>
              <a:rPr lang="en-US" dirty="0" err="1" smtClean="0">
                <a:latin typeface="+mj-lt"/>
              </a:rPr>
              <a:t>Stane</a:t>
            </a:r>
            <a:r>
              <a:rPr lang="en-US" dirty="0" smtClean="0">
                <a:latin typeface="+mj-lt"/>
              </a:rPr>
              <a:t> Primary School and Nursery Class</a:t>
            </a:r>
            <a:endParaRPr lang="en-US" dirty="0"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371" y="3392622"/>
            <a:ext cx="5508434" cy="224948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You can access the application form by following this link:</a:t>
            </a:r>
          </a:p>
          <a:p>
            <a:r>
              <a:rPr lang="en-US" dirty="0" smtClean="0">
                <a:latin typeface="+mj-lt"/>
                <a:hlinkClick r:id="rId2"/>
              </a:rPr>
              <a:t>P1 Application 2021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Completed a</a:t>
            </a:r>
            <a:r>
              <a:rPr lang="en-US" dirty="0" smtClean="0">
                <a:latin typeface="+mj-lt"/>
              </a:rPr>
              <a:t>pplication forms, along with a copy of your child’s birth certificate and Council Tax bill should be sent to: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enquiries@stane.n-lanark.sch.uk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0" y="5787680"/>
            <a:ext cx="8089452" cy="67922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look forward to welcoming your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your child to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Stane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Primary very soon.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3" r="13803"/>
          <a:stretch/>
        </p:blipFill>
        <p:spPr>
          <a:xfrm rot="720000">
            <a:off x="6648800" y="314496"/>
            <a:ext cx="4565308" cy="3147285"/>
          </a:xfrm>
        </p:spPr>
      </p:pic>
      <p:sp>
        <p:nvSpPr>
          <p:cNvPr id="8" name="TextBox 7"/>
          <p:cNvSpPr txBox="1"/>
          <p:nvPr/>
        </p:nvSpPr>
        <p:spPr>
          <a:xfrm rot="720848">
            <a:off x="5982349" y="3389850"/>
            <a:ext cx="45211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Children who attain the age of 5 between 1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March 2021 and 28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February 2022 should register to start Primary 1 in August 2021 at their catchment school.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deadline of Friday 22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D0F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January 2021 has been set for all forms.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9D0F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7348">
            <a:off x="4220038" y="152583"/>
            <a:ext cx="1543314" cy="157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Franklin Gothic Book</vt:lpstr>
      <vt:lpstr>1_Office Theme</vt:lpstr>
      <vt:lpstr>Primary 1 Enrolment      August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 Enrolment      August 2021</dc:title>
  <dc:creator>Miss Simpson</dc:creator>
  <cp:lastModifiedBy>Miss Simpson</cp:lastModifiedBy>
  <cp:revision>3</cp:revision>
  <dcterms:created xsi:type="dcterms:W3CDTF">2020-12-17T12:16:30Z</dcterms:created>
  <dcterms:modified xsi:type="dcterms:W3CDTF">2020-12-17T12:23:58Z</dcterms:modified>
</cp:coreProperties>
</file>