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1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95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30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5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44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9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0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04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80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6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D99F-38FC-472F-A30A-1AF7FFCCFB85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0ED1-6602-48A1-97DB-94116748D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01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750" t="20312" r="20833" b="15886"/>
          <a:stretch/>
        </p:blipFill>
        <p:spPr>
          <a:xfrm>
            <a:off x="508000" y="190500"/>
            <a:ext cx="6756400" cy="6223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0" y="485844"/>
            <a:ext cx="3975100" cy="563231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r"/>
            <a:r>
              <a:rPr lang="en-GB" dirty="0" smtClean="0"/>
              <a:t>Any of the following aspects correctly</a:t>
            </a:r>
          </a:p>
          <a:p>
            <a:pPr algn="r"/>
            <a:r>
              <a:rPr lang="en-GB" dirty="0" smtClean="0"/>
              <a:t>described:</a:t>
            </a:r>
          </a:p>
          <a:p>
            <a:pPr algn="r"/>
            <a:r>
              <a:rPr lang="en-GB" dirty="0" smtClean="0"/>
              <a:t> Trademark –used to protect the</a:t>
            </a:r>
          </a:p>
          <a:p>
            <a:pPr algn="r"/>
            <a:r>
              <a:rPr lang="en-GB" dirty="0" smtClean="0"/>
              <a:t>name, logo/identity of the product</a:t>
            </a:r>
          </a:p>
          <a:p>
            <a:pPr algn="r"/>
            <a:r>
              <a:rPr lang="en-GB" dirty="0" smtClean="0"/>
              <a:t> Copyright – used to protect the</a:t>
            </a:r>
          </a:p>
          <a:p>
            <a:pPr algn="r"/>
            <a:r>
              <a:rPr lang="en-GB" dirty="0" smtClean="0"/>
              <a:t>software used to operate the</a:t>
            </a:r>
          </a:p>
          <a:p>
            <a:pPr algn="r"/>
            <a:r>
              <a:rPr lang="en-GB" dirty="0" smtClean="0"/>
              <a:t>product/protect advertising</a:t>
            </a:r>
          </a:p>
          <a:p>
            <a:pPr algn="r"/>
            <a:r>
              <a:rPr lang="en-GB" dirty="0" smtClean="0"/>
              <a:t>videos/images/slogans</a:t>
            </a:r>
          </a:p>
          <a:p>
            <a:pPr algn="r"/>
            <a:r>
              <a:rPr lang="en-GB" dirty="0" smtClean="0"/>
              <a:t> Patent – used to protect how the</a:t>
            </a:r>
          </a:p>
          <a:p>
            <a:pPr algn="r"/>
            <a:r>
              <a:rPr lang="en-GB" dirty="0" smtClean="0"/>
              <a:t>product operates (touch screen,</a:t>
            </a:r>
          </a:p>
          <a:p>
            <a:pPr algn="r"/>
            <a:r>
              <a:rPr lang="en-GB" dirty="0" smtClean="0"/>
              <a:t>charging methods, fitting of blocks</a:t>
            </a:r>
          </a:p>
          <a:p>
            <a:pPr algn="r"/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algn="r"/>
            <a:r>
              <a:rPr lang="en-GB" dirty="0" smtClean="0"/>
              <a:t> Registered Design/Design Rights –</a:t>
            </a:r>
          </a:p>
          <a:p>
            <a:pPr algn="r"/>
            <a:r>
              <a:rPr lang="en-GB" dirty="0" smtClean="0"/>
              <a:t>used to protect the aesthetic</a:t>
            </a:r>
          </a:p>
          <a:p>
            <a:pPr algn="r"/>
            <a:r>
              <a:rPr lang="en-GB" dirty="0" smtClean="0"/>
              <a:t>shape/form of the product</a:t>
            </a:r>
          </a:p>
          <a:p>
            <a:pPr algn="r"/>
            <a:r>
              <a:rPr lang="en-GB" dirty="0" smtClean="0"/>
              <a:t> Confidentiality – secrecy of recipe,</a:t>
            </a:r>
          </a:p>
          <a:p>
            <a:pPr algn="r"/>
            <a:r>
              <a:rPr lang="en-GB" dirty="0" smtClean="0"/>
              <a:t>etc.</a:t>
            </a:r>
          </a:p>
          <a:p>
            <a:pPr algn="r"/>
            <a:r>
              <a:rPr lang="en-GB" dirty="0" smtClean="0"/>
              <a:t>No marks for simply naming IPR</a:t>
            </a:r>
          </a:p>
          <a:p>
            <a:pPr algn="r"/>
            <a:r>
              <a:rPr lang="en-GB" dirty="0" smtClean="0"/>
              <a:t>method.</a:t>
            </a:r>
          </a:p>
          <a:p>
            <a:pPr algn="r"/>
            <a:r>
              <a:rPr lang="en-GB" dirty="0" smtClean="0"/>
              <a:t>(Max 2 marks for each full description)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7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Fisher</dc:creator>
  <cp:lastModifiedBy>Craig Fisher</cp:lastModifiedBy>
  <cp:revision>2</cp:revision>
  <dcterms:created xsi:type="dcterms:W3CDTF">2015-12-14T12:28:59Z</dcterms:created>
  <dcterms:modified xsi:type="dcterms:W3CDTF">2015-12-17T10:33:59Z</dcterms:modified>
</cp:coreProperties>
</file>