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9" r:id="rId5"/>
    <p:sldId id="263" r:id="rId6"/>
    <p:sldId id="262" r:id="rId7"/>
    <p:sldId id="257" r:id="rId8"/>
    <p:sldId id="261" r:id="rId9"/>
    <p:sldId id="264" r:id="rId10"/>
    <p:sldId id="266" r:id="rId11"/>
    <p:sldId id="268" r:id="rId12"/>
    <p:sldId id="269" r:id="rId13"/>
    <p:sldId id="270" r:id="rId14"/>
    <p:sldId id="271" r:id="rId15"/>
    <p:sldId id="260" r:id="rId16"/>
    <p:sldId id="267" r:id="rId17"/>
    <p:sldId id="2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18C196-5F65-4BD9-8283-F4F2EE06A8C4}" v="28" dt="2020-10-22T14:15:09.8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74393" autoAdjust="0"/>
  </p:normalViewPr>
  <p:slideViewPr>
    <p:cSldViewPr snapToGrid="0">
      <p:cViewPr varScale="1">
        <p:scale>
          <a:sx n="53" d="100"/>
          <a:sy n="53" d="100"/>
        </p:scale>
        <p:origin x="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s Hannah" userId="S::gw14conroynichole@glow.sch.uk::a4ff95e3-b2bd-4722-bf5c-1f17a74b3747" providerId="AD" clId="Web-{0C18C196-5F65-4BD9-8283-F4F2EE06A8C4}"/>
    <pc:docChg chg="modSld">
      <pc:chgData name="Ms Hannah" userId="S::gw14conroynichole@glow.sch.uk::a4ff95e3-b2bd-4722-bf5c-1f17a74b3747" providerId="AD" clId="Web-{0C18C196-5F65-4BD9-8283-F4F2EE06A8C4}" dt="2020-10-22T14:15:07.484" v="25" actId="20577"/>
      <pc:docMkLst>
        <pc:docMk/>
      </pc:docMkLst>
      <pc:sldChg chg="modSp">
        <pc:chgData name="Ms Hannah" userId="S::gw14conroynichole@glow.sch.uk::a4ff95e3-b2bd-4722-bf5c-1f17a74b3747" providerId="AD" clId="Web-{0C18C196-5F65-4BD9-8283-F4F2EE06A8C4}" dt="2020-10-22T14:15:07.484" v="24" actId="20577"/>
        <pc:sldMkLst>
          <pc:docMk/>
          <pc:sldMk cId="2360364866" sldId="269"/>
        </pc:sldMkLst>
        <pc:spChg chg="mod">
          <ac:chgData name="Ms Hannah" userId="S::gw14conroynichole@glow.sch.uk::a4ff95e3-b2bd-4722-bf5c-1f17a74b3747" providerId="AD" clId="Web-{0C18C196-5F65-4BD9-8283-F4F2EE06A8C4}" dt="2020-10-22T14:15:07.484" v="24" actId="20577"/>
          <ac:spMkLst>
            <pc:docMk/>
            <pc:sldMk cId="2360364866" sldId="269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032D5-EF59-42BD-B1F9-1B8E8CECDFDD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388F0-3429-4939-96C3-BB163F08C5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716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BBAC9-6891-4063-BA24-0B65B4170788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924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388F0-3429-4939-96C3-BB163F08C58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096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388F0-3429-4939-96C3-BB163F08C58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690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Give an opportunity</a:t>
            </a:r>
            <a:r>
              <a:rPr lang="en-GB" baseline="0" dirty="0"/>
              <a:t> for discussion before class feedback/discussion.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388F0-3429-4939-96C3-BB163F08C58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690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388F0-3429-4939-96C3-BB163F08C58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493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388F0-3429-4939-96C3-BB163F08C58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526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 who</a:t>
            </a:r>
            <a:r>
              <a:rPr lang="en-GB" baseline="0" dirty="0"/>
              <a:t> the above celebrities are and their similarities and differences – industry/gender/age/race etc.</a:t>
            </a:r>
            <a:endParaRPr lang="en-GB" dirty="0"/>
          </a:p>
          <a:p>
            <a:r>
              <a:rPr lang="en-GB" dirty="0"/>
              <a:t>Ask pupils which celebrity they think</a:t>
            </a:r>
            <a:r>
              <a:rPr lang="en-GB" baseline="0" dirty="0"/>
              <a:t> has had problems with their mental health? Why do they think that? </a:t>
            </a:r>
          </a:p>
          <a:p>
            <a:endParaRPr lang="en-GB" baseline="0" dirty="0"/>
          </a:p>
          <a:p>
            <a:r>
              <a:rPr lang="en-GB" baseline="0" dirty="0"/>
              <a:t>Reveal that all of them have spoken openly about their mental health issues.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388F0-3429-4939-96C3-BB163F08C58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39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Class discussion</a:t>
            </a:r>
            <a:r>
              <a:rPr lang="en-GB" baseline="0" dirty="0"/>
              <a:t> about what mental health ‘looks like’.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388F0-3429-4939-96C3-BB163F08C58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684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 them to feedback</a:t>
            </a:r>
            <a:r>
              <a:rPr lang="en-GB" baseline="0" dirty="0"/>
              <a:t> what they think poor mental health ‘looks like’.</a:t>
            </a:r>
          </a:p>
          <a:p>
            <a:r>
              <a:rPr lang="en-GB" baseline="0" dirty="0"/>
              <a:t>Then go through each of the following social media posts and ask them if they think they have good/poor mental health, then show the mental health issues that each of them have. </a:t>
            </a:r>
          </a:p>
          <a:p>
            <a:r>
              <a:rPr lang="en-GB" baseline="0" dirty="0"/>
              <a:t>None of these people have tried to hide their mental health issues, but not all posts on social media are as perfect as they seem! </a:t>
            </a:r>
          </a:p>
          <a:p>
            <a:r>
              <a:rPr lang="en-GB" baseline="0" dirty="0"/>
              <a:t>It is also worth noting that women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388F0-3429-4939-96C3-BB163F08C58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619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388F0-3429-4939-96C3-BB163F08C58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370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388F0-3429-4939-96C3-BB163F08C58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094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388F0-3429-4939-96C3-BB163F08C58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56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9209-09C5-4494-A2DA-98F13670661C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5039-991D-4AC2-910B-5FAC9D812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602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9209-09C5-4494-A2DA-98F13670661C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5039-991D-4AC2-910B-5FAC9D812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331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9209-09C5-4494-A2DA-98F13670661C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5039-991D-4AC2-910B-5FAC9D812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65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9209-09C5-4494-A2DA-98F13670661C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5039-991D-4AC2-910B-5FAC9D812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505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9209-09C5-4494-A2DA-98F13670661C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5039-991D-4AC2-910B-5FAC9D812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651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9209-09C5-4494-A2DA-98F13670661C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5039-991D-4AC2-910B-5FAC9D812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82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9209-09C5-4494-A2DA-98F13670661C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5039-991D-4AC2-910B-5FAC9D812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107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9209-09C5-4494-A2DA-98F13670661C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5039-991D-4AC2-910B-5FAC9D812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275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9209-09C5-4494-A2DA-98F13670661C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5039-991D-4AC2-910B-5FAC9D812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891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9209-09C5-4494-A2DA-98F13670661C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5039-991D-4AC2-910B-5FAC9D812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02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9209-09C5-4494-A2DA-98F13670661C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5039-991D-4AC2-910B-5FAC9D812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670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49209-09C5-4494-A2DA-98F13670661C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A5039-991D-4AC2-910B-5FAC9D812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64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356" y="1809271"/>
            <a:ext cx="8568952" cy="584775"/>
          </a:xfrm>
          <a:prstGeom prst="rect">
            <a:avLst/>
          </a:prstGeom>
          <a:solidFill>
            <a:schemeClr val="bg1"/>
          </a:solidFill>
          <a:ln w="698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latin typeface="Comic Sans MS" panose="030F0702030302020204" pitchFamily="66" charset="0"/>
              </a:rPr>
              <a:t>Lesson Title</a:t>
            </a:r>
            <a:r>
              <a:rPr lang="en-GB" sz="3200" b="1" dirty="0">
                <a:latin typeface="Comic Sans MS" panose="030F0702030302020204" pitchFamily="66" charset="0"/>
              </a:rPr>
              <a:t>: PSHE/RE Lesson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356" y="2996953"/>
            <a:ext cx="9448444" cy="2554545"/>
          </a:xfrm>
          <a:prstGeom prst="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latin typeface="Comic Sans MS" panose="030F0702030302020204" pitchFamily="66" charset="0"/>
              </a:rPr>
              <a:t>LI</a:t>
            </a:r>
            <a:r>
              <a:rPr lang="en-GB" sz="3200" b="1" dirty="0">
                <a:latin typeface="Comic Sans MS" panose="030F0702030302020204" pitchFamily="66" charset="0"/>
              </a:rPr>
              <a:t>: To think about what mental health ‘looks like’.</a:t>
            </a:r>
          </a:p>
          <a:p>
            <a:r>
              <a:rPr lang="en-GB" sz="3200" b="1" u="sng" dirty="0">
                <a:latin typeface="Comic Sans MS" panose="030F0702030302020204" pitchFamily="66" charset="0"/>
              </a:rPr>
              <a:t>SC</a:t>
            </a:r>
            <a:r>
              <a:rPr lang="en-GB" sz="3200" b="1" dirty="0">
                <a:latin typeface="Comic Sans MS" panose="030F0702030302020204" pitchFamily="66" charset="0"/>
              </a:rPr>
              <a:t>: To understand the impact that social media can have on our mental health, and that sometimes appearances can be deceiving!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570" y="0"/>
            <a:ext cx="2932430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02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78" t="25347" r="35243" b="16088"/>
          <a:stretch/>
        </p:blipFill>
        <p:spPr>
          <a:xfrm>
            <a:off x="50800" y="1"/>
            <a:ext cx="8043334" cy="6858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094134" y="1622425"/>
            <a:ext cx="3699932" cy="4351338"/>
          </a:xfrm>
        </p:spPr>
        <p:txBody>
          <a:bodyPr>
            <a:normAutofit/>
          </a:bodyPr>
          <a:lstStyle/>
          <a:p>
            <a:r>
              <a:rPr lang="en-GB" sz="3200" dirty="0"/>
              <a:t>Body image</a:t>
            </a:r>
          </a:p>
          <a:p>
            <a:r>
              <a:rPr lang="en-GB" sz="3200" dirty="0"/>
              <a:t>Low self-esteem</a:t>
            </a:r>
          </a:p>
          <a:p>
            <a:r>
              <a:rPr lang="en-GB" sz="3200" dirty="0"/>
              <a:t>Eating disorders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020" y="4797153"/>
            <a:ext cx="3191980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5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461504" y="1465961"/>
            <a:ext cx="4571999" cy="4351338"/>
          </a:xfrm>
        </p:spPr>
        <p:txBody>
          <a:bodyPr>
            <a:normAutofit/>
          </a:bodyPr>
          <a:lstStyle/>
          <a:p>
            <a:r>
              <a:rPr lang="en-GB" sz="3200" dirty="0"/>
              <a:t>Addiction and recovery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2875" r="42750" b="12375"/>
          <a:stretch/>
        </p:blipFill>
        <p:spPr>
          <a:xfrm>
            <a:off x="0" y="-1"/>
            <a:ext cx="7461504" cy="6858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020" y="4786875"/>
            <a:ext cx="3191980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3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852208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Podcast - how many people use social media to display the best parts of their lives, and feelings of inferiority and insecurity that can come with browsing.</a:t>
            </a:r>
          </a:p>
        </p:txBody>
      </p:sp>
      <p:pic>
        <p:nvPicPr>
          <p:cNvPr id="4" name="9-social-medi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826934"/>
            <a:ext cx="609600" cy="6138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0020" y="4797152"/>
            <a:ext cx="3191980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7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097" y="242386"/>
            <a:ext cx="3034680" cy="841347"/>
          </a:xfrm>
          <a:solidFill>
            <a:schemeClr val="bg1"/>
          </a:solidFill>
          <a:ln w="76200">
            <a:solidFill>
              <a:srgbClr val="FF0066"/>
            </a:solidFill>
          </a:ln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933" y="1845733"/>
            <a:ext cx="11446934" cy="4810911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latin typeface="Comic Sans MS" panose="030F0702030302020204" pitchFamily="66" charset="0"/>
              </a:rPr>
              <a:t>In pairs, discuss the following questions: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atin typeface="Comic Sans MS" panose="030F0702030302020204" pitchFamily="66" charset="0"/>
              </a:rPr>
              <a:t>Is it possible to have a ‘healthy’ balance when it comes to the use of social media?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atin typeface="Comic Sans MS" panose="030F0702030302020204" pitchFamily="66" charset="0"/>
              </a:rPr>
              <a:t>How might coming off social media temporarily impact your mental health? (positively and negatively)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atin typeface="Comic Sans MS" panose="030F0702030302020204" pitchFamily="66" charset="0"/>
              </a:rPr>
              <a:t>Have you ever felt ‘not good enough’ after seeing someone’s social media posts? Why/why not?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570" y="0"/>
            <a:ext cx="293243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01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99" y="130447"/>
            <a:ext cx="7296252" cy="193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1424" y="3086508"/>
            <a:ext cx="7326904" cy="2246769"/>
          </a:xfrm>
          <a:prstGeom prst="rect">
            <a:avLst/>
          </a:prstGeom>
          <a:solidFill>
            <a:schemeClr val="bg1"/>
          </a:solidFill>
          <a:ln w="698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omic Sans MS" panose="030F0702030302020204" pitchFamily="66" charset="0"/>
              </a:rPr>
              <a:t>In your jotters, write a sentence to answer the following question:</a:t>
            </a:r>
          </a:p>
          <a:p>
            <a:pPr algn="ctr"/>
            <a:endParaRPr lang="en-GB" sz="2800" b="1" i="1" dirty="0">
              <a:latin typeface="Comic Sans MS" panose="030F0702030302020204" pitchFamily="66" charset="0"/>
            </a:endParaRPr>
          </a:p>
          <a:p>
            <a:pPr algn="ctr"/>
            <a:r>
              <a:rPr lang="en-GB" sz="2800" b="1" i="1" dirty="0">
                <a:latin typeface="Comic Sans MS" panose="030F0702030302020204" pitchFamily="66" charset="0"/>
              </a:rPr>
              <a:t>In your opinion, what is the key ingredient to happiness?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1" y="5081699"/>
            <a:ext cx="1248345" cy="136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020" y="0"/>
            <a:ext cx="3191980" cy="20608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1424" y="2219735"/>
            <a:ext cx="3428536" cy="707886"/>
          </a:xfrm>
          <a:prstGeom prst="rect">
            <a:avLst/>
          </a:prstGeom>
          <a:solidFill>
            <a:schemeClr val="bg1"/>
          </a:solidFill>
          <a:ln w="698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omic Sans MS" panose="030F0702030302020204" pitchFamily="66" charset="0"/>
              </a:rPr>
              <a:t>PLENARY </a:t>
            </a:r>
          </a:p>
        </p:txBody>
      </p:sp>
    </p:spTree>
    <p:extLst>
      <p:ext uri="{BB962C8B-B14F-4D97-AF65-F5344CB8AC3E}">
        <p14:creationId xmlns:p14="http://schemas.microsoft.com/office/powerpoint/2010/main" val="1974033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097" y="242386"/>
            <a:ext cx="3034680" cy="1143000"/>
          </a:xfrm>
          <a:solidFill>
            <a:schemeClr val="bg1"/>
          </a:solidFill>
          <a:ln w="76200">
            <a:solidFill>
              <a:srgbClr val="FF0066"/>
            </a:solidFill>
          </a:ln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STARTER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097" y="2004645"/>
            <a:ext cx="10388026" cy="4185139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latin typeface="Comic Sans MS" panose="030F0702030302020204" pitchFamily="66" charset="0"/>
              </a:rPr>
              <a:t>In pairs, try to answer the following question:</a:t>
            </a:r>
          </a:p>
          <a:p>
            <a:pPr marL="0" indent="0">
              <a:buNone/>
            </a:pPr>
            <a:endParaRPr lang="en-GB" sz="32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200" b="1" dirty="0">
                <a:latin typeface="Comic Sans MS" panose="030F0702030302020204" pitchFamily="66" charset="0"/>
              </a:rPr>
              <a:t>What is mental health, and why is it important?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570" y="0"/>
            <a:ext cx="293243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73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808" b="185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738" y="0"/>
            <a:ext cx="4242262" cy="235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74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308" y="1484576"/>
            <a:ext cx="10515600" cy="43513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 descr="https://hips.hearstapps.com/hmg-prod.s3.amazonaws.com/images/gettyimages-510523722-1515969409.jpg?crop=1xw:1xh;center,top&amp;resize=480:*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2170" r="11550" b="32347"/>
          <a:stretch/>
        </p:blipFill>
        <p:spPr bwMode="auto">
          <a:xfrm>
            <a:off x="0" y="0"/>
            <a:ext cx="2946400" cy="335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hips.hearstapps.com/hmg-prod.s3.amazonaws.com/images/gettyimages-891915722-1515971728.jpg?crop=1xw:1xh;center,top&amp;resize=480:*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5185" r="5926" b="27037"/>
          <a:stretch/>
        </p:blipFill>
        <p:spPr bwMode="auto">
          <a:xfrm>
            <a:off x="2946399" y="0"/>
            <a:ext cx="3064933" cy="3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hips.hearstapps.com/hmg-prod.s3.amazonaws.com/images/gettyimages-618664406-1515972028.jpg?crop=1xw:1xh;center,top&amp;resize=480:*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" b="33138"/>
          <a:stretch/>
        </p:blipFill>
        <p:spPr bwMode="auto">
          <a:xfrm>
            <a:off x="6011333" y="0"/>
            <a:ext cx="3064933" cy="3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hips.hearstapps.com/hmg-prod.s3.amazonaws.com/images/gettyimages-876401610-1515973631.jpg?crop=1xw:1xh;center,top&amp;resize=480:*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3" b="22573"/>
          <a:stretch/>
        </p:blipFill>
        <p:spPr bwMode="auto">
          <a:xfrm>
            <a:off x="9088437" y="-37591"/>
            <a:ext cx="3115734" cy="338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hips.hearstapps.com/hmg-prod.s3.amazonaws.com/images/gettyimages-483601234-1515973807.jpg?crop=1xw:1xh;center,top&amp;resize=480:*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2" t="4071" r="11690" b="35026"/>
          <a:stretch/>
        </p:blipFill>
        <p:spPr bwMode="auto">
          <a:xfrm>
            <a:off x="0" y="3370787"/>
            <a:ext cx="2946398" cy="348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hips.hearstapps.com/hmg-prod.s3.amazonaws.com/images/gettyimages-495222610-1515974920.jpg?crop=1xw:1xh;center,top&amp;resize=480:*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1" t="8727" r="6736" b="17199"/>
          <a:stretch/>
        </p:blipFill>
        <p:spPr bwMode="auto">
          <a:xfrm>
            <a:off x="9088437" y="3350016"/>
            <a:ext cx="3127905" cy="350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hips.hearstapps.com/hmg-prod.s3.amazonaws.com/images/gettyimages-853742052-1515973974.jpg?crop=1xw:1xh;center,top&amp;resize=480:*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11666" r="11921" b="20829"/>
          <a:stretch/>
        </p:blipFill>
        <p:spPr bwMode="auto">
          <a:xfrm>
            <a:off x="2958568" y="3389440"/>
            <a:ext cx="3040593" cy="345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hips.hearstapps.com/hmg-prod.s3.amazonaws.com/images/halle-berry-1515975250.jpg?crop=1xw:1xh;center,top&amp;resize=480:*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6" t="10209" b="32259"/>
          <a:stretch/>
        </p:blipFill>
        <p:spPr bwMode="auto">
          <a:xfrm>
            <a:off x="5999161" y="3389439"/>
            <a:ext cx="3077105" cy="345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215467"/>
            <a:ext cx="3398840" cy="166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9738"/>
            <a:ext cx="12192000" cy="2852737"/>
          </a:xfrm>
        </p:spPr>
        <p:txBody>
          <a:bodyPr>
            <a:normAutofit/>
          </a:bodyPr>
          <a:lstStyle/>
          <a:p>
            <a:pPr algn="ctr"/>
            <a:r>
              <a:rPr lang="en-GB" baseline="0" dirty="0"/>
              <a:t>Can you tell much about someone’s mental health by looking at a picture? Why/why not?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4378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097" y="242386"/>
            <a:ext cx="3034680" cy="1143000"/>
          </a:xfrm>
          <a:solidFill>
            <a:schemeClr val="bg1"/>
          </a:solidFill>
          <a:ln w="76200">
            <a:solidFill>
              <a:srgbClr val="FF0066"/>
            </a:solidFill>
          </a:ln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097" y="2004645"/>
            <a:ext cx="8208836" cy="4185139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latin typeface="Comic Sans MS" panose="030F0702030302020204" pitchFamily="66" charset="0"/>
              </a:rPr>
              <a:t>In your jotters, copy the diagram and label how you think poor mental health affects your physical appearance.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570" y="0"/>
            <a:ext cx="2932430" cy="1627773"/>
          </a:xfrm>
          <a:prstGeom prst="rect">
            <a:avLst/>
          </a:prstGeom>
        </p:spPr>
      </p:pic>
      <p:pic>
        <p:nvPicPr>
          <p:cNvPr id="5" name="Picture 4" descr="css - How to mask an html element using an image - Stack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67" y="1852246"/>
            <a:ext cx="3268134" cy="480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80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9066" y="1825625"/>
            <a:ext cx="2734733" cy="4351338"/>
          </a:xfrm>
        </p:spPr>
        <p:txBody>
          <a:bodyPr>
            <a:normAutofit/>
          </a:bodyPr>
          <a:lstStyle/>
          <a:p>
            <a:r>
              <a:rPr lang="en-GB" sz="3200" dirty="0"/>
              <a:t>Depression</a:t>
            </a:r>
          </a:p>
          <a:p>
            <a:r>
              <a:rPr lang="en-GB" sz="3200" dirty="0"/>
              <a:t>Anxiety</a:t>
            </a:r>
          </a:p>
          <a:p>
            <a:r>
              <a:rPr lang="en-GB" sz="3200" dirty="0"/>
              <a:t>PTSD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57" t="20718" r="36805" b="20486"/>
          <a:stretch/>
        </p:blipFill>
        <p:spPr>
          <a:xfrm>
            <a:off x="-1" y="118532"/>
            <a:ext cx="8500533" cy="6739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020" y="4797151"/>
            <a:ext cx="3191980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5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75600" y="1825625"/>
            <a:ext cx="3378199" cy="4351338"/>
          </a:xfrm>
        </p:spPr>
        <p:txBody>
          <a:bodyPr>
            <a:normAutofit/>
          </a:bodyPr>
          <a:lstStyle/>
          <a:p>
            <a:r>
              <a:rPr lang="en-GB" sz="3200" dirty="0"/>
              <a:t>Anxiety</a:t>
            </a:r>
          </a:p>
          <a:p>
            <a:r>
              <a:rPr lang="en-GB" sz="3200" dirty="0"/>
              <a:t>Low self-esteem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431" t="19792" r="43403" b="13542"/>
          <a:stretch/>
        </p:blipFill>
        <p:spPr>
          <a:xfrm>
            <a:off x="169332" y="-1"/>
            <a:ext cx="7191024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020" y="4797152"/>
            <a:ext cx="3191980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1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2106" r="52083" b="14005"/>
          <a:stretch/>
        </p:blipFill>
        <p:spPr>
          <a:xfrm>
            <a:off x="-1" y="0"/>
            <a:ext cx="7281334" cy="6858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80057" y="1825625"/>
            <a:ext cx="485012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3200" dirty="0"/>
              <a:t>Feelings of helplessness and worthlessness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020" y="4797152"/>
            <a:ext cx="3191980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6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E1ED53927B6946B4EE02B82A2CE41D" ma:contentTypeVersion="7" ma:contentTypeDescription="Create a new document." ma:contentTypeScope="" ma:versionID="f1f89c92192fc331c5a40bfc269574b1">
  <xsd:schema xmlns:xsd="http://www.w3.org/2001/XMLSchema" xmlns:xs="http://www.w3.org/2001/XMLSchema" xmlns:p="http://schemas.microsoft.com/office/2006/metadata/properties" xmlns:ns2="37f42b17-c9c1-4312-83ec-7a9feb2cf2ac" targetNamespace="http://schemas.microsoft.com/office/2006/metadata/properties" ma:root="true" ma:fieldsID="03f92a3f0ef6a050a8d086c16639b985" ns2:_="">
    <xsd:import namespace="37f42b17-c9c1-4312-83ec-7a9feb2cf2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f42b17-c9c1-4312-83ec-7a9feb2cf2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62E4AC-2C46-489F-A274-3851D1123B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f42b17-c9c1-4312-83ec-7a9feb2cf2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8BF3EC-3DB3-4E5F-B5FA-6329A726749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208A2DF-4544-46C0-9E0F-47D0775FDD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400</Words>
  <Application>Microsoft Office PowerPoint</Application>
  <PresentationFormat>Widescreen</PresentationFormat>
  <Paragraphs>52</Paragraphs>
  <Slides>14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STARTER </vt:lpstr>
      <vt:lpstr>PowerPoint Presentation</vt:lpstr>
      <vt:lpstr>PowerPoint Presentation</vt:lpstr>
      <vt:lpstr>Can you tell much about someone’s mental health by looking at a picture? Why/why not? </vt:lpstr>
      <vt:lpstr>Task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Podcast - how many people use social media to display the best parts of their lives, and feelings of inferiority and insecurity that can come with browsing.</vt:lpstr>
      <vt:lpstr>Task</vt:lpstr>
      <vt:lpstr>PowerPoint Presentation</vt:lpstr>
    </vt:vector>
  </TitlesOfParts>
  <Company>North Lanarkshire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Hannah</dc:creator>
  <cp:lastModifiedBy>Ms Hannah</cp:lastModifiedBy>
  <cp:revision>18</cp:revision>
  <dcterms:created xsi:type="dcterms:W3CDTF">2020-10-19T10:26:35Z</dcterms:created>
  <dcterms:modified xsi:type="dcterms:W3CDTF">2020-10-22T14:15:13Z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0x010100DAE1ED53927B6946B4EE02B82A2CE41D</vt:lpwstr>
  </property>
</Properties>
</file>