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3FFA1"/>
    <a:srgbClr val="BF95DF"/>
    <a:srgbClr val="FF0066"/>
    <a:srgbClr val="77CE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142E84-70C9-4C78-BC25-F9C6A7B6C09B}" v="4" dt="2020-10-22T14:02:37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Lowry" userId="S::gw15lowrymegan@glow.sch.uk::2badb456-7e7d-48ba-86fb-c5cc79693c9b" providerId="AD" clId="Web-{19142E84-70C9-4C78-BC25-F9C6A7B6C09B}"/>
    <pc:docChg chg="modSld">
      <pc:chgData name="M Lowry" userId="S::gw15lowrymegan@glow.sch.uk::2badb456-7e7d-48ba-86fb-c5cc79693c9b" providerId="AD" clId="Web-{19142E84-70C9-4C78-BC25-F9C6A7B6C09B}" dt="2020-10-22T14:02:37.483" v="3" actId="20577"/>
      <pc:docMkLst>
        <pc:docMk/>
      </pc:docMkLst>
      <pc:sldChg chg="modSp">
        <pc:chgData name="M Lowry" userId="S::gw15lowrymegan@glow.sch.uk::2badb456-7e7d-48ba-86fb-c5cc79693c9b" providerId="AD" clId="Web-{19142E84-70C9-4C78-BC25-F9C6A7B6C09B}" dt="2020-10-22T14:02:37.483" v="2" actId="20577"/>
        <pc:sldMkLst>
          <pc:docMk/>
          <pc:sldMk cId="1414237415" sldId="259"/>
        </pc:sldMkLst>
        <pc:spChg chg="mod">
          <ac:chgData name="M Lowry" userId="S::gw15lowrymegan@glow.sch.uk::2badb456-7e7d-48ba-86fb-c5cc79693c9b" providerId="AD" clId="Web-{19142E84-70C9-4C78-BC25-F9C6A7B6C09B}" dt="2020-10-22T14:02:37.483" v="2" actId="20577"/>
          <ac:spMkLst>
            <pc:docMk/>
            <pc:sldMk cId="1414237415" sldId="259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98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07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2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89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754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08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444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801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05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51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79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3F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CA148-CE9C-4F2C-97F4-101A7691A4C0}" type="datetimeFigureOut">
              <a:rPr lang="en-GB" smtClean="0"/>
              <a:t>22/10/2020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E6992-7584-40FE-9F7D-0CD7A8034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68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7.jpeg"/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12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jpeg"/><Relationship Id="rId15" Type="http://schemas.openxmlformats.org/officeDocument/2006/relationships/image" Target="../media/image29.jpg"/><Relationship Id="rId10" Type="http://schemas.openxmlformats.org/officeDocument/2006/relationships/image" Target="../media/image3.png"/><Relationship Id="rId4" Type="http://schemas.openxmlformats.org/officeDocument/2006/relationships/image" Target="../media/image19.jpeg"/><Relationship Id="rId9" Type="http://schemas.openxmlformats.org/officeDocument/2006/relationships/image" Target="../media/image24.png"/><Relationship Id="rId1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857" y="1469412"/>
            <a:ext cx="6317100" cy="3074183"/>
          </a:xfrm>
          <a:solidFill>
            <a:srgbClr val="BF95DF"/>
          </a:solidFill>
          <a:ln w="76200">
            <a:solidFill>
              <a:srgbClr val="FF0066"/>
            </a:solidFill>
          </a:ln>
        </p:spPr>
        <p:txBody>
          <a:bodyPr>
            <a:normAutofit fontScale="90000"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Rights Respecting School committee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Come join our group!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6066" y="117986"/>
            <a:ext cx="5085047" cy="2989008"/>
          </a:xfrm>
          <a:solidFill>
            <a:schemeClr val="bg1"/>
          </a:solidFill>
          <a:ln w="76200">
            <a:solidFill>
              <a:srgbClr val="002060"/>
            </a:solidFill>
          </a:ln>
        </p:spPr>
        <p:txBody>
          <a:bodyPr>
            <a:noAutofit/>
          </a:bodyPr>
          <a:lstStyle/>
          <a:p>
            <a:r>
              <a:rPr lang="en-GB" sz="2600" b="1" dirty="0">
                <a:latin typeface="Comic Sans MS" panose="030F0702030302020204" pitchFamily="66" charset="0"/>
              </a:rPr>
              <a:t>What do we offer for our members?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The chance to be involved in raising awareness of your rights within the school.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dirty="0">
                <a:latin typeface="Comic Sans MS" panose="030F0702030302020204" pitchFamily="66" charset="0"/>
              </a:rPr>
              <a:t>The opportunity to shape our school community.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2337" y="0"/>
            <a:ext cx="1956618" cy="13055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956" y="4636738"/>
            <a:ext cx="4949091" cy="12863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2042337" cy="1305524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199651" y="5702708"/>
            <a:ext cx="3598607" cy="1042221"/>
          </a:xfrm>
          <a:prstGeom prst="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Comic Sans MS" panose="030F0702030302020204" pitchFamily="66" charset="0"/>
              </a:rPr>
              <a:t>Who can join?</a:t>
            </a:r>
          </a:p>
          <a:p>
            <a:r>
              <a:rPr lang="en-GB" sz="3200" dirty="0">
                <a:latin typeface="Comic Sans MS" panose="030F0702030302020204" pitchFamily="66" charset="0"/>
              </a:rPr>
              <a:t>Any S1-S6 pupil!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6587615" y="3289718"/>
            <a:ext cx="5353498" cy="323890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latin typeface="Comic Sans MS" panose="030F0702030302020204" pitchFamily="66" charset="0"/>
              </a:rPr>
              <a:t>Why should you join?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If you think we should be doing more to raise awareness of your rights – </a:t>
            </a:r>
            <a:r>
              <a:rPr lang="en-GB" sz="2800" b="1" dirty="0">
                <a:latin typeface="Comic Sans MS" panose="030F0702030302020204" pitchFamily="66" charset="0"/>
              </a:rPr>
              <a:t>join</a:t>
            </a:r>
            <a:r>
              <a:rPr lang="en-GB" sz="2800" dirty="0">
                <a:latin typeface="Comic Sans MS" panose="030F0702030302020204" pitchFamily="66" charset="0"/>
              </a:rPr>
              <a:t>.  </a:t>
            </a:r>
            <a:r>
              <a:rPr lang="en-GB" sz="2800" b="1" dirty="0">
                <a:latin typeface="Comic Sans MS" panose="030F0702030302020204" pitchFamily="66" charset="0"/>
              </a:rPr>
              <a:t>Tell us!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Fantastic for CV building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800" dirty="0">
                <a:latin typeface="Comic Sans MS" panose="030F0702030302020204" pitchFamily="66" charset="0"/>
              </a:rPr>
              <a:t>Leadership opportunities </a:t>
            </a:r>
          </a:p>
        </p:txBody>
      </p:sp>
    </p:spTree>
    <p:extLst>
      <p:ext uri="{BB962C8B-B14F-4D97-AF65-F5344CB8AC3E}">
        <p14:creationId xmlns:p14="http://schemas.microsoft.com/office/powerpoint/2010/main" val="215106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 noGrp="1"/>
          </p:cNvSpPr>
          <p:nvPr>
            <p:ph idx="1"/>
          </p:nvPr>
        </p:nvSpPr>
        <p:spPr>
          <a:xfrm>
            <a:off x="252574" y="606175"/>
            <a:ext cx="5336568" cy="6143946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00" b="1" dirty="0">
                <a:latin typeface="Comic Sans MS" panose="030F0702030302020204" pitchFamily="66" charset="0"/>
              </a:rPr>
              <a:t>What activities will we do?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b="1" dirty="0">
                <a:latin typeface="Comic Sans MS" panose="030F0702030302020204" pitchFamily="66" charset="0"/>
              </a:rPr>
              <a:t>Monthly newsletter </a:t>
            </a:r>
            <a:r>
              <a:rPr lang="en-GB" sz="2600" dirty="0">
                <a:latin typeface="Comic Sans MS" panose="030F0702030302020204" pitchFamily="66" charset="0"/>
              </a:rPr>
              <a:t>– you will create/write and publish our monthly newsletter on issues you have chosen.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b="1" dirty="0">
                <a:latin typeface="Comic Sans MS" panose="030F0702030302020204" pitchFamily="66" charset="0"/>
              </a:rPr>
              <a:t>Design</a:t>
            </a:r>
            <a:r>
              <a:rPr lang="en-GB" sz="2600" dirty="0">
                <a:latin typeface="Comic Sans MS" panose="030F0702030302020204" pitchFamily="66" charset="0"/>
              </a:rPr>
              <a:t> </a:t>
            </a:r>
            <a:r>
              <a:rPr lang="en-GB" sz="2600" b="1" dirty="0">
                <a:latin typeface="Comic Sans MS" panose="030F0702030302020204" pitchFamily="66" charset="0"/>
              </a:rPr>
              <a:t>group</a:t>
            </a:r>
            <a:r>
              <a:rPr lang="en-GB" sz="2600" dirty="0">
                <a:latin typeface="Comic Sans MS" panose="030F0702030302020204" pitchFamily="66" charset="0"/>
              </a:rPr>
              <a:t> – you will design the school logo for the RRS group and work on any design projects needed.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600" b="1" dirty="0">
                <a:latin typeface="Comic Sans MS" panose="030F0702030302020204" pitchFamily="66" charset="0"/>
              </a:rPr>
              <a:t>Mental health ambassadors – </a:t>
            </a:r>
            <a:r>
              <a:rPr lang="en-GB" sz="2600" dirty="0">
                <a:latin typeface="Comic Sans MS" panose="030F0702030302020204" pitchFamily="66" charset="0"/>
              </a:rPr>
              <a:t>this team of pupils will work with </a:t>
            </a:r>
            <a:r>
              <a:rPr lang="en-GB" sz="2600" b="1" dirty="0">
                <a:latin typeface="Comic Sans MS" panose="030F0702030302020204" pitchFamily="66" charset="0"/>
              </a:rPr>
              <a:t>staff</a:t>
            </a:r>
            <a:r>
              <a:rPr lang="en-GB" sz="2600" dirty="0">
                <a:latin typeface="Comic Sans MS" panose="030F0702030302020204" pitchFamily="66" charset="0"/>
              </a:rPr>
              <a:t> to promote and improve the mental health of pupils.  They will be available if you want to talk to someone.   </a:t>
            </a:r>
            <a:endParaRPr lang="en-GB" sz="2600" b="1" dirty="0">
              <a:latin typeface="Comic Sans MS" panose="030F0702030302020204" pitchFamily="66" charset="0"/>
            </a:endParaRPr>
          </a:p>
          <a:p>
            <a:pPr algn="l"/>
            <a:endParaRPr lang="en-GB" sz="26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014" y="0"/>
            <a:ext cx="1956986" cy="13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46074" y="6055829"/>
            <a:ext cx="845926" cy="802171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987339" y="174661"/>
            <a:ext cx="3215811" cy="6452169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700" b="1" dirty="0">
                <a:latin typeface="Comic Sans MS" panose="030F0702030302020204" pitchFamily="66" charset="0"/>
              </a:rPr>
              <a:t>Staff responsible for each group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700" b="1" dirty="0">
                <a:latin typeface="Comic Sans MS" panose="030F0702030302020204" pitchFamily="66" charset="0"/>
              </a:rPr>
              <a:t>Monthly newsletter </a:t>
            </a:r>
            <a:r>
              <a:rPr lang="en-GB" sz="2700" dirty="0">
                <a:latin typeface="Comic Sans MS" panose="030F0702030302020204" pitchFamily="66" charset="0"/>
              </a:rPr>
              <a:t>– Miss Milligan and Miss </a:t>
            </a:r>
            <a:r>
              <a:rPr lang="en-GB" sz="2700" dirty="0" err="1">
                <a:latin typeface="Comic Sans MS" panose="030F0702030302020204" pitchFamily="66" charset="0"/>
              </a:rPr>
              <a:t>McQuade</a:t>
            </a:r>
            <a:r>
              <a:rPr lang="en-GB" sz="2700" dirty="0">
                <a:latin typeface="Comic Sans MS" panose="030F0702030302020204" pitchFamily="66" charset="0"/>
              </a:rPr>
              <a:t> (Social Subjects)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700" b="1" dirty="0">
                <a:latin typeface="Comic Sans MS" panose="030F0702030302020204" pitchFamily="66" charset="0"/>
              </a:rPr>
              <a:t>Design</a:t>
            </a:r>
            <a:r>
              <a:rPr lang="en-GB" sz="2700" dirty="0">
                <a:latin typeface="Comic Sans MS" panose="030F0702030302020204" pitchFamily="66" charset="0"/>
              </a:rPr>
              <a:t> </a:t>
            </a:r>
            <a:r>
              <a:rPr lang="en-GB" sz="2700" b="1" dirty="0">
                <a:latin typeface="Comic Sans MS" panose="030F0702030302020204" pitchFamily="66" charset="0"/>
              </a:rPr>
              <a:t>group</a:t>
            </a:r>
            <a:r>
              <a:rPr lang="en-GB" sz="2700" dirty="0">
                <a:latin typeface="Comic Sans MS" panose="030F0702030302020204" pitchFamily="66" charset="0"/>
              </a:rPr>
              <a:t> – Miss </a:t>
            </a:r>
            <a:r>
              <a:rPr lang="en-GB" sz="2700" dirty="0" err="1">
                <a:latin typeface="Comic Sans MS" panose="030F0702030302020204" pitchFamily="66" charset="0"/>
              </a:rPr>
              <a:t>Hawson</a:t>
            </a:r>
            <a:r>
              <a:rPr lang="en-GB" sz="2700" dirty="0">
                <a:latin typeface="Comic Sans MS" panose="030F0702030302020204" pitchFamily="66" charset="0"/>
              </a:rPr>
              <a:t> (Art &amp; Design)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700" b="1" dirty="0">
                <a:latin typeface="Comic Sans MS" panose="030F0702030302020204" pitchFamily="66" charset="0"/>
              </a:rPr>
              <a:t>Mental health ambassadors – </a:t>
            </a:r>
            <a:r>
              <a:rPr lang="en-GB" sz="2700" dirty="0">
                <a:latin typeface="Comic Sans MS" panose="030F0702030302020204" pitchFamily="66" charset="0"/>
              </a:rPr>
              <a:t>Mrs Hannah (Mod Lang)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3337" y="1451213"/>
            <a:ext cx="1255946" cy="15657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2508" y="1451213"/>
            <a:ext cx="1267132" cy="1565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9763" y="3280404"/>
            <a:ext cx="1565050" cy="16258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/>
          <a:srcRect t="22864"/>
          <a:stretch/>
        </p:blipFill>
        <p:spPr>
          <a:xfrm>
            <a:off x="9333397" y="5329083"/>
            <a:ext cx="1521416" cy="129774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0820" y="2291944"/>
            <a:ext cx="1170507" cy="67671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14274" y="2340222"/>
            <a:ext cx="1249165" cy="676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4274" y="4198025"/>
            <a:ext cx="1403433" cy="67671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21034" y="6118556"/>
            <a:ext cx="1280426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0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12" y="227767"/>
            <a:ext cx="4028768" cy="1700980"/>
          </a:xfr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Comic Sans MS"/>
              </a:rPr>
              <a:t>Senior school </a:t>
            </a:r>
            <a:r>
              <a:rPr lang="en-GB">
                <a:latin typeface="Comic Sans MS"/>
              </a:rPr>
              <a:t>leader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>
                <a:latin typeface="Comic Sans MS"/>
              </a:rPr>
              <a:t>S4-S6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410718" y="4031227"/>
            <a:ext cx="4215927" cy="2229408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dirty="0">
                <a:latin typeface="Comic Sans MS" panose="030F0702030302020204" pitchFamily="66" charset="0"/>
              </a:rPr>
              <a:t>Junior school leader</a:t>
            </a: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S1-S3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02188">
            <a:off x="8935180" y="185631"/>
            <a:ext cx="2826977" cy="35042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941" y="2239775"/>
            <a:ext cx="3025356" cy="3717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08016" y="4321277"/>
            <a:ext cx="351994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Mr O’Donnell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Mod Lang</a:t>
            </a:r>
          </a:p>
        </p:txBody>
      </p:sp>
      <p:sp>
        <p:nvSpPr>
          <p:cNvPr id="10" name="Right Arrow 9"/>
          <p:cNvSpPr/>
          <p:nvPr/>
        </p:nvSpPr>
        <p:spPr>
          <a:xfrm rot="1191190">
            <a:off x="8036876" y="1443086"/>
            <a:ext cx="950605" cy="654727"/>
          </a:xfrm>
          <a:prstGeom prst="rightArrow">
            <a:avLst>
              <a:gd name="adj1" fmla="val 50000"/>
              <a:gd name="adj2" fmla="val 47188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2641099">
            <a:off x="3408527" y="3993913"/>
            <a:ext cx="950605" cy="654727"/>
          </a:xfrm>
          <a:prstGeom prst="rightArrow">
            <a:avLst>
              <a:gd name="adj1" fmla="val 50000"/>
              <a:gd name="adj2" fmla="val 47188"/>
            </a:avLst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6756" y="2537287"/>
            <a:ext cx="4950381" cy="12863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13131" y="164818"/>
            <a:ext cx="35199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latin typeface="Comic Sans MS" panose="030F0702030302020204" pitchFamily="66" charset="0"/>
              </a:rPr>
              <a:t>Mr Armour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Maths </a:t>
            </a:r>
          </a:p>
        </p:txBody>
      </p:sp>
    </p:spTree>
    <p:extLst>
      <p:ext uri="{BB962C8B-B14F-4D97-AF65-F5344CB8AC3E}">
        <p14:creationId xmlns:p14="http://schemas.microsoft.com/office/powerpoint/2010/main" val="1414237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542" y="301625"/>
            <a:ext cx="4805516" cy="4201550"/>
          </a:xfrm>
          <a:solidFill>
            <a:schemeClr val="bg1"/>
          </a:solidFill>
          <a:ln w="762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b="1" dirty="0">
                <a:latin typeface="Comic Sans MS" panose="030F0702030302020204" pitchFamily="66" charset="0"/>
              </a:rPr>
              <a:t>When will we have our first meeting?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Thursday 5</a:t>
            </a:r>
            <a:r>
              <a:rPr lang="en-GB" sz="4000" baseline="30000" dirty="0">
                <a:latin typeface="Comic Sans MS" panose="030F0702030302020204" pitchFamily="66" charset="0"/>
              </a:rPr>
              <a:t>th</a:t>
            </a:r>
            <a:r>
              <a:rPr lang="en-GB" sz="4000" dirty="0">
                <a:latin typeface="Comic Sans MS" panose="030F0702030302020204" pitchFamily="66" charset="0"/>
              </a:rPr>
              <a:t> November 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Lunchtime 12:45</a:t>
            </a:r>
          </a:p>
          <a:p>
            <a:pPr marL="0" indent="0" algn="ctr">
              <a:buNone/>
            </a:pPr>
            <a:r>
              <a:rPr lang="en-GB" sz="4000" dirty="0">
                <a:latin typeface="Comic Sans MS" panose="030F0702030302020204" pitchFamily="66" charset="0"/>
              </a:rPr>
              <a:t>Dance Studio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450109"/>
            <a:ext cx="5759245" cy="4100946"/>
          </a:xfrm>
          <a:prstGeom prst="rect">
            <a:avLst/>
          </a:prstGeom>
          <a:solidFill>
            <a:schemeClr val="bg1"/>
          </a:solidFill>
          <a:ln w="76200">
            <a:solidFill>
              <a:srgbClr val="FFFF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400" dirty="0">
                <a:latin typeface="Comic Sans MS" panose="030F0702030302020204" pitchFamily="66" charset="0"/>
              </a:rPr>
              <a:t>You must </a:t>
            </a:r>
            <a:r>
              <a:rPr lang="en-GB" sz="4400" b="1" dirty="0">
                <a:latin typeface="Comic Sans MS" panose="030F0702030302020204" pitchFamily="66" charset="0"/>
              </a:rPr>
              <a:t>BOOK</a:t>
            </a:r>
            <a:r>
              <a:rPr lang="en-GB" sz="4400" dirty="0">
                <a:latin typeface="Comic Sans MS" panose="030F0702030302020204" pitchFamily="66" charset="0"/>
              </a:rPr>
              <a:t> in.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Contact any </a:t>
            </a:r>
            <a:r>
              <a:rPr lang="en-GB" sz="4400" b="1" dirty="0">
                <a:latin typeface="Comic Sans MS" panose="030F0702030302020204" pitchFamily="66" charset="0"/>
              </a:rPr>
              <a:t>RRS</a:t>
            </a:r>
            <a:r>
              <a:rPr lang="en-GB" sz="4400" dirty="0">
                <a:latin typeface="Comic Sans MS" panose="030F0702030302020204" pitchFamily="66" charset="0"/>
              </a:rPr>
              <a:t> teacher for this.</a:t>
            </a:r>
          </a:p>
          <a:p>
            <a:pPr algn="ctr"/>
            <a:r>
              <a:rPr lang="en-GB" sz="4400" dirty="0">
                <a:latin typeface="Comic Sans MS" panose="030F0702030302020204" pitchFamily="66" charset="0"/>
              </a:rPr>
              <a:t>This is to accommodate social distancing.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5014" y="0"/>
            <a:ext cx="1956986" cy="13046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13793"/>
            <a:ext cx="1731398" cy="1644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591" y="5815343"/>
            <a:ext cx="495038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02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2" t="21061"/>
          <a:stretch/>
        </p:blipFill>
        <p:spPr>
          <a:xfrm rot="5400000">
            <a:off x="6844322" y="4816908"/>
            <a:ext cx="2237874" cy="186963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75" t="15522" b="15522"/>
          <a:stretch/>
        </p:blipFill>
        <p:spPr>
          <a:xfrm rot="5400000">
            <a:off x="1958266" y="2374302"/>
            <a:ext cx="2134283" cy="18951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5" t="2593"/>
          <a:stretch/>
        </p:blipFill>
        <p:spPr>
          <a:xfrm rot="5400000">
            <a:off x="1892238" y="4777264"/>
            <a:ext cx="2237872" cy="19236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5" t="11212" b="10673"/>
          <a:stretch/>
        </p:blipFill>
        <p:spPr>
          <a:xfrm rot="5400000">
            <a:off x="4458497" y="2379189"/>
            <a:ext cx="2134283" cy="19032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54534" y="-51459"/>
            <a:ext cx="1828802" cy="1931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442" y="2254725"/>
            <a:ext cx="1869633" cy="213428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4359" y="17055"/>
            <a:ext cx="1903716" cy="18684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579981"/>
            <a:ext cx="1026442" cy="1278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4050" y="5579981"/>
            <a:ext cx="1046888" cy="12780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888" y="12956"/>
            <a:ext cx="2964876" cy="1938992"/>
          </a:xfrm>
          <a:prstGeom prst="rect">
            <a:avLst/>
          </a:prstGeom>
          <a:solidFill>
            <a:srgbClr val="FF66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solidFill>
                  <a:schemeClr val="bg1"/>
                </a:solidFill>
                <a:latin typeface="Comic Sans MS" panose="030F0702030302020204" pitchFamily="66" charset="0"/>
              </a:rPr>
              <a:t>RRS Staff Committee 2020-2021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2138" y="1216589"/>
            <a:ext cx="133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Mrs Lowry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RRS Leader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078194" y="6117910"/>
            <a:ext cx="172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Miss Milligan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Social Subjects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78195" y="3804233"/>
            <a:ext cx="172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Miss Banks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PE (PTPS)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028442" y="1300735"/>
            <a:ext cx="159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Ms Morrison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SMT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032601" y="3824633"/>
            <a:ext cx="172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Miss Campbell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Social Subjects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86422" y="3804232"/>
            <a:ext cx="172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Miss </a:t>
            </a:r>
            <a:r>
              <a:rPr lang="en-GB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McQuade</a:t>
            </a:r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Social Subjects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8069" y="6282093"/>
            <a:ext cx="172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Miss </a:t>
            </a:r>
            <a:r>
              <a:rPr lang="en-GB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Hawson</a:t>
            </a:r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Art &amp; Design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09013" y="39828"/>
            <a:ext cx="2004091" cy="188551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809013" y="1316625"/>
            <a:ext cx="159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Mr Armour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Maths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97284" y="4766957"/>
            <a:ext cx="2234080" cy="196574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9664714" y="6322567"/>
            <a:ext cx="159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Mr O’Donnell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Mod Lang</a:t>
            </a:r>
          </a:p>
        </p:txBody>
      </p:sp>
      <p:pic>
        <p:nvPicPr>
          <p:cNvPr id="28" name="Content Placeholder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629859" y="2356072"/>
            <a:ext cx="2168681" cy="196598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9731206" y="3831565"/>
            <a:ext cx="1593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Mrs Hannah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Mod Language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24820" y="4846249"/>
            <a:ext cx="2237872" cy="1884315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4573991" y="6282092"/>
            <a:ext cx="13335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Mr Cassidy</a:t>
            </a:r>
          </a:p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RE (PT)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0" y="2263694"/>
            <a:ext cx="1670133" cy="212531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5000" y="3695679"/>
            <a:ext cx="1724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rgbClr val="FFFF00"/>
                </a:solidFill>
                <a:latin typeface="Comic Sans MS" panose="030F0702030302020204" pitchFamily="66" charset="0"/>
              </a:rPr>
              <a:t>Miss </a:t>
            </a:r>
            <a:r>
              <a:rPr lang="en-GB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Veldon</a:t>
            </a:r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1600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Soc</a:t>
            </a:r>
            <a:r>
              <a:rPr lang="en-GB" sz="1600">
                <a:solidFill>
                  <a:srgbClr val="FFFF00"/>
                </a:solidFill>
                <a:latin typeface="Comic Sans MS" panose="030F0702030302020204" pitchFamily="66" charset="0"/>
              </a:rPr>
              <a:t> Sub (PTPS)</a:t>
            </a:r>
            <a:endParaRPr lang="en-GB" sz="16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1866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E1ED53927B6946B4EE02B82A2CE41D" ma:contentTypeVersion="7" ma:contentTypeDescription="Create a new document." ma:contentTypeScope="" ma:versionID="f1f89c92192fc331c5a40bfc269574b1">
  <xsd:schema xmlns:xsd="http://www.w3.org/2001/XMLSchema" xmlns:xs="http://www.w3.org/2001/XMLSchema" xmlns:p="http://schemas.microsoft.com/office/2006/metadata/properties" xmlns:ns2="37f42b17-c9c1-4312-83ec-7a9feb2cf2ac" targetNamespace="http://schemas.microsoft.com/office/2006/metadata/properties" ma:root="true" ma:fieldsID="03f92a3f0ef6a050a8d086c16639b985" ns2:_="">
    <xsd:import namespace="37f42b17-c9c1-4312-83ec-7a9feb2cf2a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f42b17-c9c1-4312-83ec-7a9feb2cf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4AE80C1-32CD-4765-A5DB-4AD2B3F03D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571EFF-E4ED-4EDD-97F2-1A6DC4679F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f42b17-c9c1-4312-83ec-7a9feb2cf2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7A38E57-7232-4C4A-AFD2-88709F19E529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303</Words>
  <Application>Microsoft Office PowerPoint</Application>
  <PresentationFormat>Widescreen</PresentationFormat>
  <Paragraphs>57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Rights Respecting School committee Come join our group! </vt:lpstr>
      <vt:lpstr>PowerPoint Presentation</vt:lpstr>
      <vt:lpstr>Senior school leader S4-S6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Lowry</dc:creator>
  <cp:lastModifiedBy>Megan Lowry</cp:lastModifiedBy>
  <cp:revision>21</cp:revision>
  <dcterms:created xsi:type="dcterms:W3CDTF">2020-10-21T09:48:06Z</dcterms:created>
  <dcterms:modified xsi:type="dcterms:W3CDTF">2020-10-22T14:02:37Z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0x010100DAE1ED53927B6946B4EE02B82A2CE41D</vt:lpwstr>
  </property>
</Properties>
</file>