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40" r:id="rId2"/>
    <p:sldMasterId id="2147483753" r:id="rId3"/>
    <p:sldMasterId id="2147483765" r:id="rId4"/>
    <p:sldMasterId id="2147483777" r:id="rId5"/>
    <p:sldMasterId id="2147483728" r:id="rId6"/>
  </p:sldMasterIdLst>
  <p:notesMasterIdLst>
    <p:notesMasterId r:id="rId22"/>
  </p:notesMasterIdLst>
  <p:handoutMasterIdLst>
    <p:handoutMasterId r:id="rId23"/>
  </p:handoutMasterIdLst>
  <p:sldIdLst>
    <p:sldId id="256" r:id="rId7"/>
    <p:sldId id="259" r:id="rId8"/>
    <p:sldId id="257" r:id="rId9"/>
    <p:sldId id="258" r:id="rId10"/>
    <p:sldId id="275" r:id="rId11"/>
    <p:sldId id="260" r:id="rId12"/>
    <p:sldId id="261" r:id="rId13"/>
    <p:sldId id="262" r:id="rId14"/>
    <p:sldId id="263" r:id="rId15"/>
    <p:sldId id="264" r:id="rId16"/>
    <p:sldId id="265" r:id="rId17"/>
    <p:sldId id="271" r:id="rId18"/>
    <p:sldId id="272" r:id="rId19"/>
    <p:sldId id="274" r:id="rId20"/>
    <p:sldId id="273"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5"/>
    <p:restoredTop sz="94674"/>
  </p:normalViewPr>
  <p:slideViewPr>
    <p:cSldViewPr snapToGrid="0" snapToObjects="1">
      <p:cViewPr varScale="1">
        <p:scale>
          <a:sx n="124" d="100"/>
          <a:sy n="124" d="100"/>
        </p:scale>
        <p:origin x="1784" y="1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37891"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76FA1B26-3F3D-48E4-9AB4-D40D2F95C170}" type="datetimeFigureOut">
              <a:rPr lang="en-US" altLang="en-US"/>
              <a:pPr>
                <a:defRPr/>
              </a:pPr>
              <a:t>6/3/20</a:t>
            </a:fld>
            <a:endParaRPr lang="en-US" altLang="en-US"/>
          </a:p>
        </p:txBody>
      </p:sp>
      <p:sp>
        <p:nvSpPr>
          <p:cNvPr id="37892"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37893"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994A292-4052-413F-B09F-7A0234D55077}" type="slidenum">
              <a:rPr lang="en-US" altLang="en-US"/>
              <a:pPr>
                <a:defRPr/>
              </a:pPr>
              <a:t>‹#›</a:t>
            </a:fld>
            <a:endParaRPr lang="en-US" altLang="en-US"/>
          </a:p>
        </p:txBody>
      </p:sp>
    </p:spTree>
    <p:extLst>
      <p:ext uri="{BB962C8B-B14F-4D97-AF65-F5344CB8AC3E}">
        <p14:creationId xmlns:p14="http://schemas.microsoft.com/office/powerpoint/2010/main" val="3174126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40963"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56C16866-5E95-4240-A385-35BF329D6BA6}" type="datetimeFigureOut">
              <a:rPr lang="en-US" altLang="en-US"/>
              <a:pPr>
                <a:defRPr/>
              </a:pPr>
              <a:t>6/3/20</a:t>
            </a:fld>
            <a:endParaRPr lang="en-US" alt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0965"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966"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mn-cs"/>
              </a:defRPr>
            </a:lvl1pPr>
          </a:lstStyle>
          <a:p>
            <a:pPr>
              <a:defRPr/>
            </a:pPr>
            <a:endParaRPr lang="en-US"/>
          </a:p>
        </p:txBody>
      </p:sp>
      <p:sp>
        <p:nvSpPr>
          <p:cNvPr id="40967"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1F498E8-8BA7-425D-B5D4-8803FC5B333C}" type="slidenum">
              <a:rPr lang="en-US" altLang="en-US"/>
              <a:pPr>
                <a:defRPr/>
              </a:pPr>
              <a:t>‹#›</a:t>
            </a:fld>
            <a:endParaRPr lang="en-US" altLang="en-US"/>
          </a:p>
        </p:txBody>
      </p:sp>
    </p:spTree>
    <p:extLst>
      <p:ext uri="{BB962C8B-B14F-4D97-AF65-F5344CB8AC3E}">
        <p14:creationId xmlns:p14="http://schemas.microsoft.com/office/powerpoint/2010/main" val="6601831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Calibri"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Calibri"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Calibri"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Calibri"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Lst>
              <a:gd name="T0" fmla="*/ 0 w 5760"/>
              <a:gd name="T1" fmla="*/ 1692275 h 1331"/>
              <a:gd name="T2" fmla="*/ 0 w 5760"/>
              <a:gd name="T3" fmla="*/ 2112962 h 1331"/>
              <a:gd name="T4" fmla="*/ 9144000 w 5760"/>
              <a:gd name="T5" fmla="*/ 2112962 h 1331"/>
              <a:gd name="T6" fmla="*/ 9144000 w 5760"/>
              <a:gd name="T7" fmla="*/ 0 h 1331"/>
              <a:gd name="T8" fmla="*/ 0 w 5760"/>
              <a:gd name="T9" fmla="*/ 1692275 h 1331"/>
              <a:gd name="T10" fmla="*/ 0 60000 65536"/>
              <a:gd name="T11" fmla="*/ 0 60000 65536"/>
              <a:gd name="T12" fmla="*/ 0 60000 65536"/>
              <a:gd name="T13" fmla="*/ 0 60000 65536"/>
              <a:gd name="T14" fmla="*/ 0 60000 65536"/>
              <a:gd name="T15" fmla="*/ 0 w 5760"/>
              <a:gd name="T16" fmla="*/ 0 h 1331"/>
              <a:gd name="T17" fmla="*/ 5760 w 5760"/>
              <a:gd name="T18" fmla="*/ 1331 h 1331"/>
            </a:gdLst>
            <a:ahLst/>
            <a:cxnLst>
              <a:cxn ang="T10">
                <a:pos x="T0" y="T1"/>
              </a:cxn>
              <a:cxn ang="T11">
                <a:pos x="T2" y="T3"/>
              </a:cxn>
              <a:cxn ang="T12">
                <a:pos x="T4" y="T5"/>
              </a:cxn>
              <a:cxn ang="T13">
                <a:pos x="T6" y="T7"/>
              </a:cxn>
              <a:cxn ang="T14">
                <a:pos x="T8" y="T9"/>
              </a:cxn>
            </a:cxnLst>
            <a:rect l="T15" t="T16" r="T17" b="T18"/>
            <a:pathLst>
              <a:path w="5760" h="1331">
                <a:moveTo>
                  <a:pt x="0" y="1066"/>
                </a:moveTo>
                <a:lnTo>
                  <a:pt x="0" y="1331"/>
                </a:lnTo>
                <a:lnTo>
                  <a:pt x="5760" y="1331"/>
                </a:lnTo>
                <a:lnTo>
                  <a:pt x="5760" y="0"/>
                </a:lnTo>
                <a:cubicBezTo>
                  <a:pt x="3220" y="1206"/>
                  <a:pt x="2250" y="1146"/>
                  <a:pt x="0" y="1066"/>
                </a:cubicBezTo>
                <a:close/>
              </a:path>
            </a:pathLst>
          </a:custGeom>
          <a:solidFill>
            <a:srgbClr val="7C7C7C">
              <a:alpha val="45097"/>
            </a:srgbClr>
          </a:solidFill>
          <a:ln>
            <a:noFill/>
          </a:ln>
          <a:effectLst>
            <a:outerShdw blurRad="63500" dist="44450" dir="16200000" algn="ctr" rotWithShape="0">
              <a:srgbClr val="000000">
                <a:alpha val="34998"/>
              </a:srgbClr>
            </a:outerShdw>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a:lstStyle/>
          <a:p>
            <a:pPr eaLnBrk="1" hangingPunct="1">
              <a:defRPr/>
            </a:pPr>
            <a:endParaRPr lang="en-GB"/>
          </a:p>
        </p:txBody>
      </p:sp>
      <p:sp>
        <p:nvSpPr>
          <p:cNvPr id="5" name="Freeform 7"/>
          <p:cNvSpPr>
            <a:spLocks/>
          </p:cNvSpPr>
          <p:nvPr/>
        </p:nvSpPr>
        <p:spPr bwMode="auto">
          <a:xfrm>
            <a:off x="6105525" y="0"/>
            <a:ext cx="3038475" cy="6858000"/>
          </a:xfrm>
          <a:custGeom>
            <a:avLst/>
            <a:gdLst>
              <a:gd name="T0" fmla="*/ 2147483647 w 1914"/>
              <a:gd name="T1" fmla="*/ 22587518 h 4329"/>
              <a:gd name="T2" fmla="*/ 2147483647 w 1914"/>
              <a:gd name="T3" fmla="*/ 2147483647 h 4329"/>
              <a:gd name="T4" fmla="*/ 514111875 w 1914"/>
              <a:gd name="T5" fmla="*/ 2147483647 h 4329"/>
              <a:gd name="T6" fmla="*/ 0 w 1914"/>
              <a:gd name="T7" fmla="*/ 0 h 4329"/>
              <a:gd name="T8" fmla="*/ 2147483647 w 1914"/>
              <a:gd name="T9" fmla="*/ 22587518 h 4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4" h="4329">
                <a:moveTo>
                  <a:pt x="1914" y="9"/>
                </a:moveTo>
                <a:lnTo>
                  <a:pt x="1914" y="4329"/>
                </a:lnTo>
                <a:lnTo>
                  <a:pt x="204" y="4327"/>
                </a:lnTo>
                <a:cubicBezTo>
                  <a:pt x="1288" y="3574"/>
                  <a:pt x="1608" y="1590"/>
                  <a:pt x="0" y="0"/>
                </a:cubicBezTo>
                <a:lnTo>
                  <a:pt x="1914" y="9"/>
                </a:lnTo>
                <a:close/>
              </a:path>
            </a:pathLst>
          </a:custGeom>
          <a:solidFill>
            <a:srgbClr val="595959">
              <a:alpha val="39999"/>
            </a:srgbClr>
          </a:solidFill>
          <a:ln>
            <a:noFill/>
          </a:ln>
          <a:effectLst>
            <a:outerShdw blurRad="63500" dist="50800" dir="10800000" algn="ctr" rotWithShape="0">
              <a:srgbClr val="000000">
                <a:alpha val="45000"/>
              </a:srgbClr>
            </a:outerShdw>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a:lstStyle/>
          <a:p>
            <a:pPr eaLnBrk="1" hangingPunct="1">
              <a:defRPr/>
            </a:pPr>
            <a:endParaRPr lang="en-GB"/>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endParaRPr lang="en-US"/>
          </a:p>
        </p:txBody>
      </p:sp>
      <p:sp>
        <p:nvSpPr>
          <p:cNvPr id="17" name="Subtitle 16"/>
          <p:cNvSpPr>
            <a:spLocks noGrp="1"/>
          </p:cNvSpPr>
          <p:nvPr>
            <p:ph type="subTitle" idx="1"/>
          </p:nvPr>
        </p:nvSpPr>
        <p:spPr>
          <a:xfrm>
            <a:off x="433051"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endParaRPr lang="en-US"/>
          </a:p>
        </p:txBody>
      </p:sp>
      <p:sp>
        <p:nvSpPr>
          <p:cNvPr id="6" name="Date Placeholder 29"/>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E3115116-193F-4BBF-A6DD-25C00D8D438E}" type="datetimeFigureOut">
              <a:rPr lang="en-US" altLang="en-US"/>
              <a:pPr>
                <a:defRPr/>
              </a:pPr>
              <a:t>6/3/20</a:t>
            </a:fld>
            <a:endParaRPr lang="en-US" altLang="en-US"/>
          </a:p>
        </p:txBody>
      </p:sp>
      <p:sp>
        <p:nvSpPr>
          <p:cNvPr id="7" name="Footer Placeholder 18"/>
          <p:cNvSpPr>
            <a:spLocks noGrp="1"/>
          </p:cNvSpPr>
          <p:nvPr>
            <p:ph type="ftr" sz="quarter" idx="11"/>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8" name="Slide Number Placeholder 26"/>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C66F7BF7-30E7-4851-8DD1-8F6B8E313E60}" type="slidenum">
              <a:rPr lang="en-US" altLang="en-US"/>
              <a:pPr>
                <a:defRPr/>
              </a:pPr>
              <a:t>‹#›</a:t>
            </a:fld>
            <a:endParaRPr lang="en-US" altLang="en-US"/>
          </a:p>
        </p:txBody>
      </p:sp>
    </p:spTree>
    <p:extLst>
      <p:ext uri="{BB962C8B-B14F-4D97-AF65-F5344CB8AC3E}">
        <p14:creationId xmlns:p14="http://schemas.microsoft.com/office/powerpoint/2010/main" val="1926224061"/>
      </p:ext>
    </p:extLst>
  </p:cSld>
  <p:clrMapOvr>
    <a:overrideClrMapping bg1="dk1" tx1="lt1" bg2="dk2" tx2="lt2" accent1="accent1" accent2="accent2" accent3="accent3" accent4="accent4" accent5="accent5" accent6="accent6" hlink="hlink" folHlink="folHlink"/>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Vertical Text Placeholder 2"/>
          <p:cNvSpPr>
            <a:spLocks noGrp="1"/>
          </p:cNvSpPr>
          <p:nvPr>
            <p:ph type="body" orient="vert" idx="1"/>
          </p:nvPr>
        </p:nvSpPr>
        <p:spPr/>
        <p:txBody>
          <a:bodyPr vert="eaVert"/>
          <a:lstStyle/>
          <a:p>
            <a:pPr lvl="0"/>
            <a:endParaRPr/>
          </a:p>
          <a:p>
            <a:pPr lvl="1"/>
            <a:endParaRPr/>
          </a:p>
          <a:p>
            <a:pPr lvl="2"/>
            <a:endParaRPr/>
          </a:p>
          <a:p>
            <a:pPr lvl="3"/>
            <a:endParaRPr/>
          </a:p>
          <a:p>
            <a:pPr lvl="4"/>
            <a:endParaRPr lang="en-US"/>
          </a:p>
        </p:txBody>
      </p:sp>
      <p:sp>
        <p:nvSpPr>
          <p:cNvPr id="4" name="Date Placeholder 3"/>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07E8628D-4C06-4E62-876B-2ECEC9294428}" type="datetimeFigureOut">
              <a:rPr lang="en-US" altLang="en-US"/>
              <a:pPr>
                <a:defRPr/>
              </a:pPr>
              <a:t>6/3/20</a:t>
            </a:fld>
            <a:endParaRPr lang="en-US" altLang="en-US"/>
          </a:p>
        </p:txBody>
      </p:sp>
      <p:sp>
        <p:nvSpPr>
          <p:cNvPr id="5" name="Footer Placeholder 4"/>
          <p:cNvSpPr>
            <a:spLocks noGrp="1"/>
          </p:cNvSpPr>
          <p:nvPr>
            <p:ph type="ftr" sz="quarter" idx="11"/>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17CBC266-9607-410B-9BD7-FB5516FCC759}" type="slidenum">
              <a:rPr lang="en-US" altLang="en-US"/>
              <a:pPr>
                <a:defRPr/>
              </a:pPr>
              <a:t>‹#›</a:t>
            </a:fld>
            <a:endParaRPr lang="en-US" altLang="en-US"/>
          </a:p>
        </p:txBody>
      </p:sp>
    </p:spTree>
    <p:extLst>
      <p:ext uri="{BB962C8B-B14F-4D97-AF65-F5344CB8AC3E}">
        <p14:creationId xmlns:p14="http://schemas.microsoft.com/office/powerpoint/2010/main" val="4293311275"/>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endParaRPr/>
          </a:p>
          <a:p>
            <a:pPr lvl="1"/>
            <a:endParaRPr/>
          </a:p>
          <a:p>
            <a:pPr lvl="2"/>
            <a:endParaRPr/>
          </a:p>
          <a:p>
            <a:pPr lvl="3"/>
            <a:endParaRPr/>
          </a:p>
          <a:p>
            <a:pPr lvl="4"/>
            <a:endParaRPr lang="en-US"/>
          </a:p>
        </p:txBody>
      </p:sp>
      <p:sp>
        <p:nvSpPr>
          <p:cNvPr id="4" name="Date Placeholder 3"/>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CFD65FC0-9503-4A60-98C8-627698183C71}" type="datetimeFigureOut">
              <a:rPr lang="en-US" altLang="en-US"/>
              <a:pPr>
                <a:defRPr/>
              </a:pPr>
              <a:t>6/3/20</a:t>
            </a:fld>
            <a:endParaRPr lang="en-US" altLang="en-US"/>
          </a:p>
        </p:txBody>
      </p:sp>
      <p:sp>
        <p:nvSpPr>
          <p:cNvPr id="5" name="Footer Placeholder 4"/>
          <p:cNvSpPr>
            <a:spLocks noGrp="1"/>
          </p:cNvSpPr>
          <p:nvPr>
            <p:ph type="ftr" sz="quarter" idx="11"/>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134FA4C2-389F-4DE9-8D78-D5AC836FB216}" type="slidenum">
              <a:rPr lang="en-US" altLang="en-US"/>
              <a:pPr>
                <a:defRPr/>
              </a:pPr>
              <a:t>‹#›</a:t>
            </a:fld>
            <a:endParaRPr lang="en-US" altLang="en-US"/>
          </a:p>
        </p:txBody>
      </p:sp>
    </p:spTree>
    <p:extLst>
      <p:ext uri="{BB962C8B-B14F-4D97-AF65-F5344CB8AC3E}">
        <p14:creationId xmlns:p14="http://schemas.microsoft.com/office/powerpoint/2010/main" val="3261344820"/>
      </p:ext>
    </p:extLst>
  </p:cSld>
  <p:clrMapOvr>
    <a:masterClrMapping/>
  </p:clrMapOvr>
  <p:transition spd="slow">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7467600" cy="5572937"/>
          </a:xfrm>
        </p:spPr>
        <p:txBody>
          <a:bodyPr/>
          <a:lstStyle/>
          <a:p>
            <a:endParaRPr lang="en-US" dirty="0"/>
          </a:p>
        </p:txBody>
      </p:sp>
    </p:spTree>
    <p:extLst>
      <p:ext uri="{BB962C8B-B14F-4D97-AF65-F5344CB8AC3E}">
        <p14:creationId xmlns:p14="http://schemas.microsoft.com/office/powerpoint/2010/main" val="1772478805"/>
      </p:ext>
    </p:extLst>
  </p:cSld>
  <p:clrMapOvr>
    <a:masterClrMapping/>
  </p:clrMapOvr>
  <p:transition spd="slow">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BDA7E2F-3931-4949-8536-ACFF235A3516}"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B275BF-80F4-4AE6-AB31-416CF9918C06}" type="slidenum">
              <a:rPr lang="en-US" altLang="en-US"/>
              <a:pPr>
                <a:defRPr/>
              </a:pPr>
              <a:t>‹#›</a:t>
            </a:fld>
            <a:endParaRPr lang="en-US" altLang="en-US"/>
          </a:p>
        </p:txBody>
      </p:sp>
    </p:spTree>
    <p:extLst>
      <p:ext uri="{BB962C8B-B14F-4D97-AF65-F5344CB8AC3E}">
        <p14:creationId xmlns:p14="http://schemas.microsoft.com/office/powerpoint/2010/main" val="2422011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EEDA1772-DCB6-49E3-85DD-140EC9F4F051}"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A3F1DF-E81F-44BE-BF34-D0790C7CC07B}" type="slidenum">
              <a:rPr lang="en-US" altLang="en-US"/>
              <a:pPr>
                <a:defRPr/>
              </a:pPr>
              <a:t>‹#›</a:t>
            </a:fld>
            <a:endParaRPr lang="en-US" altLang="en-US"/>
          </a:p>
        </p:txBody>
      </p:sp>
    </p:spTree>
    <p:extLst>
      <p:ext uri="{BB962C8B-B14F-4D97-AF65-F5344CB8AC3E}">
        <p14:creationId xmlns:p14="http://schemas.microsoft.com/office/powerpoint/2010/main" val="2012404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BCACFB6F-FC32-403E-86CC-0BFBF2F3220A}"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62DA1D-CE33-4E4F-80D6-09E85AB84044}" type="slidenum">
              <a:rPr lang="en-US" altLang="en-US"/>
              <a:pPr>
                <a:defRPr/>
              </a:pPr>
              <a:t>‹#›</a:t>
            </a:fld>
            <a:endParaRPr lang="en-US" altLang="en-US"/>
          </a:p>
        </p:txBody>
      </p:sp>
    </p:spTree>
    <p:extLst>
      <p:ext uri="{BB962C8B-B14F-4D97-AF65-F5344CB8AC3E}">
        <p14:creationId xmlns:p14="http://schemas.microsoft.com/office/powerpoint/2010/main" val="1281108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35F1E13F-B825-4206-A656-928010BE3B53}"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347F03-4A84-4EA9-AEFB-13C1812F8989}" type="slidenum">
              <a:rPr lang="en-US" altLang="en-US"/>
              <a:pPr>
                <a:defRPr/>
              </a:pPr>
              <a:t>‹#›</a:t>
            </a:fld>
            <a:endParaRPr lang="en-US" altLang="en-US"/>
          </a:p>
        </p:txBody>
      </p:sp>
    </p:spTree>
    <p:extLst>
      <p:ext uri="{BB962C8B-B14F-4D97-AF65-F5344CB8AC3E}">
        <p14:creationId xmlns:p14="http://schemas.microsoft.com/office/powerpoint/2010/main" val="3071072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EE4731C6-F6D1-4CEB-AA74-AD2802D8517D}" type="datetimeFigureOut">
              <a:rPr lang="en-US" altLang="en-US"/>
              <a:pPr>
                <a:defRPr/>
              </a:pPr>
              <a:t>6/3/20</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03E6688-6379-4973-A70D-A585EE4B72FC}" type="slidenum">
              <a:rPr lang="en-US" altLang="en-US"/>
              <a:pPr>
                <a:defRPr/>
              </a:pPr>
              <a:t>‹#›</a:t>
            </a:fld>
            <a:endParaRPr lang="en-US" altLang="en-US"/>
          </a:p>
        </p:txBody>
      </p:sp>
    </p:spTree>
    <p:extLst>
      <p:ext uri="{BB962C8B-B14F-4D97-AF65-F5344CB8AC3E}">
        <p14:creationId xmlns:p14="http://schemas.microsoft.com/office/powerpoint/2010/main" val="1033087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4660B20-0F72-4B3B-BA65-874FD76A20F2}" type="datetimeFigureOut">
              <a:rPr lang="en-US" altLang="en-US"/>
              <a:pPr>
                <a:defRPr/>
              </a:pPr>
              <a:t>6/3/20</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8612D0A-277A-4F6E-BC06-AB3193A7ACEA}" type="slidenum">
              <a:rPr lang="en-US" altLang="en-US"/>
              <a:pPr>
                <a:defRPr/>
              </a:pPr>
              <a:t>‹#›</a:t>
            </a:fld>
            <a:endParaRPr lang="en-US" altLang="en-US"/>
          </a:p>
        </p:txBody>
      </p:sp>
    </p:spTree>
    <p:extLst>
      <p:ext uri="{BB962C8B-B14F-4D97-AF65-F5344CB8AC3E}">
        <p14:creationId xmlns:p14="http://schemas.microsoft.com/office/powerpoint/2010/main" val="1115610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8D04EEC-C2D2-46FA-91E1-7487EA5358D4}" type="datetimeFigureOut">
              <a:rPr lang="en-US" altLang="en-US"/>
              <a:pPr>
                <a:defRPr/>
              </a:pPr>
              <a:t>6/3/20</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2FCC6FB-CB60-43F5-B8E4-1C299C840868}" type="slidenum">
              <a:rPr lang="en-US" altLang="en-US"/>
              <a:pPr>
                <a:defRPr/>
              </a:pPr>
              <a:t>‹#›</a:t>
            </a:fld>
            <a:endParaRPr lang="en-US" altLang="en-US"/>
          </a:p>
        </p:txBody>
      </p:sp>
    </p:spTree>
    <p:extLst>
      <p:ext uri="{BB962C8B-B14F-4D97-AF65-F5344CB8AC3E}">
        <p14:creationId xmlns:p14="http://schemas.microsoft.com/office/powerpoint/2010/main" val="191118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endParaRPr lang="en-US"/>
          </a:p>
        </p:txBody>
      </p:sp>
      <p:sp>
        <p:nvSpPr>
          <p:cNvPr id="3" name="Content Placeholder 2"/>
          <p:cNvSpPr>
            <a:spLocks noGrp="1"/>
          </p:cNvSpPr>
          <p:nvPr>
            <p:ph idx="1"/>
          </p:nvPr>
        </p:nvSpPr>
        <p:spPr/>
        <p:txBody>
          <a:bodyPr/>
          <a:lstStyle/>
          <a:p>
            <a:pPr lvl="0"/>
            <a:endParaRPr/>
          </a:p>
          <a:p>
            <a:pPr lvl="1"/>
            <a:endParaRPr/>
          </a:p>
          <a:p>
            <a:pPr lvl="2"/>
            <a:endParaRPr/>
          </a:p>
          <a:p>
            <a:pPr lvl="3"/>
            <a:endParaRPr/>
          </a:p>
          <a:p>
            <a:pPr lvl="4"/>
            <a:endParaRPr lang="en-US"/>
          </a:p>
        </p:txBody>
      </p:sp>
      <p:sp>
        <p:nvSpPr>
          <p:cNvPr id="4" name="Date Placeholder 3"/>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EEC28CC7-DAD8-4BDB-9C63-87FCE4FADF19}" type="datetimeFigureOut">
              <a:rPr lang="en-US" altLang="en-US"/>
              <a:pPr>
                <a:defRPr/>
              </a:pPr>
              <a:t>6/3/20</a:t>
            </a:fld>
            <a:endParaRPr lang="en-US" altLang="en-US"/>
          </a:p>
        </p:txBody>
      </p:sp>
      <p:sp>
        <p:nvSpPr>
          <p:cNvPr id="5" name="Footer Placeholder 4"/>
          <p:cNvSpPr>
            <a:spLocks noGrp="1"/>
          </p:cNvSpPr>
          <p:nvPr>
            <p:ph type="ftr" sz="quarter" idx="11"/>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E3F2D401-DFAD-4B45-AEB8-4DB917810057}" type="slidenum">
              <a:rPr lang="en-US" altLang="en-US"/>
              <a:pPr>
                <a:defRPr/>
              </a:pPr>
              <a:t>‹#›</a:t>
            </a:fld>
            <a:endParaRPr lang="en-US" altLang="en-US"/>
          </a:p>
        </p:txBody>
      </p:sp>
    </p:spTree>
    <p:extLst>
      <p:ext uri="{BB962C8B-B14F-4D97-AF65-F5344CB8AC3E}">
        <p14:creationId xmlns:p14="http://schemas.microsoft.com/office/powerpoint/2010/main" val="4164404596"/>
      </p:ext>
    </p:extLst>
  </p:cSld>
  <p:clrMapOvr>
    <a:masterClrMapping/>
  </p:clrMapOvr>
  <p:transition spd="slow">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F30D7DC8-EB73-4F4C-AA21-BB5FA8707564}"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2DF3BA0-D57E-4FF4-9091-67FABB6CAE3D}" type="slidenum">
              <a:rPr lang="en-US" altLang="en-US"/>
              <a:pPr>
                <a:defRPr/>
              </a:pPr>
              <a:t>‹#›</a:t>
            </a:fld>
            <a:endParaRPr lang="en-US" altLang="en-US"/>
          </a:p>
        </p:txBody>
      </p:sp>
    </p:spTree>
    <p:extLst>
      <p:ext uri="{BB962C8B-B14F-4D97-AF65-F5344CB8AC3E}">
        <p14:creationId xmlns:p14="http://schemas.microsoft.com/office/powerpoint/2010/main" val="34016511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2EE6A5D7-744C-45D5-AA2E-D56C8FD63279}"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EE23FE0-B5C7-4600-BCB1-284E69DFA9C8}" type="slidenum">
              <a:rPr lang="en-US" altLang="en-US"/>
              <a:pPr>
                <a:defRPr/>
              </a:pPr>
              <a:t>‹#›</a:t>
            </a:fld>
            <a:endParaRPr lang="en-US" altLang="en-US"/>
          </a:p>
        </p:txBody>
      </p:sp>
    </p:spTree>
    <p:extLst>
      <p:ext uri="{BB962C8B-B14F-4D97-AF65-F5344CB8AC3E}">
        <p14:creationId xmlns:p14="http://schemas.microsoft.com/office/powerpoint/2010/main" val="3976513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284749F-2CD9-4FAB-BFD2-353D846026A4}"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8D4CF5-C705-4D58-8BB6-A9C0403FCFF6}" type="slidenum">
              <a:rPr lang="en-US" altLang="en-US"/>
              <a:pPr>
                <a:defRPr/>
              </a:pPr>
              <a:t>‹#›</a:t>
            </a:fld>
            <a:endParaRPr lang="en-US" altLang="en-US"/>
          </a:p>
        </p:txBody>
      </p:sp>
    </p:spTree>
    <p:extLst>
      <p:ext uri="{BB962C8B-B14F-4D97-AF65-F5344CB8AC3E}">
        <p14:creationId xmlns:p14="http://schemas.microsoft.com/office/powerpoint/2010/main" val="307504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57A8A8D-307D-418D-8814-009F588E0EB5}"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EA771F-DF62-45AE-9D19-774484CED36B}" type="slidenum">
              <a:rPr lang="en-US" altLang="en-US"/>
              <a:pPr>
                <a:defRPr/>
              </a:pPr>
              <a:t>‹#›</a:t>
            </a:fld>
            <a:endParaRPr lang="en-US" altLang="en-US"/>
          </a:p>
        </p:txBody>
      </p:sp>
    </p:spTree>
    <p:extLst>
      <p:ext uri="{BB962C8B-B14F-4D97-AF65-F5344CB8AC3E}">
        <p14:creationId xmlns:p14="http://schemas.microsoft.com/office/powerpoint/2010/main" val="33521618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826054A-91F1-4D21-9ACD-296B760FC987}" type="datetimeFigureOut">
              <a:rPr lang="en-US" altLang="en-US"/>
              <a:pPr>
                <a:defRPr/>
              </a:pPr>
              <a:t>6/3/20</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56985F4-7E07-416C-87CE-073A5EAD5C98}" type="slidenum">
              <a:rPr lang="en-US" altLang="en-US"/>
              <a:pPr>
                <a:defRPr/>
              </a:pPr>
              <a:t>‹#›</a:t>
            </a:fld>
            <a:endParaRPr lang="en-US" altLang="en-US"/>
          </a:p>
        </p:txBody>
      </p:sp>
    </p:spTree>
    <p:extLst>
      <p:ext uri="{BB962C8B-B14F-4D97-AF65-F5344CB8AC3E}">
        <p14:creationId xmlns:p14="http://schemas.microsoft.com/office/powerpoint/2010/main" val="40319761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CA3EF35-50FD-40E3-8CF0-C51973FFF6F7}"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2BAB18-B392-4D2C-8344-0671601E01C4}" type="slidenum">
              <a:rPr lang="en-US" altLang="en-US"/>
              <a:pPr>
                <a:defRPr/>
              </a:pPr>
              <a:t>‹#›</a:t>
            </a:fld>
            <a:endParaRPr lang="en-US" altLang="en-US"/>
          </a:p>
        </p:txBody>
      </p:sp>
    </p:spTree>
    <p:extLst>
      <p:ext uri="{BB962C8B-B14F-4D97-AF65-F5344CB8AC3E}">
        <p14:creationId xmlns:p14="http://schemas.microsoft.com/office/powerpoint/2010/main" val="17810832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E48AC1F4-674D-415E-805E-C38FD8705C79}"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70ECD5-B610-472E-98E2-F79DDB078CFF}" type="slidenum">
              <a:rPr lang="en-US" altLang="en-US"/>
              <a:pPr>
                <a:defRPr/>
              </a:pPr>
              <a:t>‹#›</a:t>
            </a:fld>
            <a:endParaRPr lang="en-US" altLang="en-US"/>
          </a:p>
        </p:txBody>
      </p:sp>
    </p:spTree>
    <p:extLst>
      <p:ext uri="{BB962C8B-B14F-4D97-AF65-F5344CB8AC3E}">
        <p14:creationId xmlns:p14="http://schemas.microsoft.com/office/powerpoint/2010/main" val="38904309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E4D308B9-4D4A-4271-92FF-5479ED72528F}"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EBA68A-66B6-4B2D-AFC4-7236DBB0C147}" type="slidenum">
              <a:rPr lang="en-US" altLang="en-US"/>
              <a:pPr>
                <a:defRPr/>
              </a:pPr>
              <a:t>‹#›</a:t>
            </a:fld>
            <a:endParaRPr lang="en-US" altLang="en-US"/>
          </a:p>
        </p:txBody>
      </p:sp>
    </p:spTree>
    <p:extLst>
      <p:ext uri="{BB962C8B-B14F-4D97-AF65-F5344CB8AC3E}">
        <p14:creationId xmlns:p14="http://schemas.microsoft.com/office/powerpoint/2010/main" val="20747615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3833F0BE-4CFC-4124-A6B8-08F78384871D}"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D09DDED-4425-497E-8A17-C6FAC4045D82}" type="slidenum">
              <a:rPr lang="en-US" altLang="en-US"/>
              <a:pPr>
                <a:defRPr/>
              </a:pPr>
              <a:t>‹#›</a:t>
            </a:fld>
            <a:endParaRPr lang="en-US" altLang="en-US"/>
          </a:p>
        </p:txBody>
      </p:sp>
    </p:spTree>
    <p:extLst>
      <p:ext uri="{BB962C8B-B14F-4D97-AF65-F5344CB8AC3E}">
        <p14:creationId xmlns:p14="http://schemas.microsoft.com/office/powerpoint/2010/main" val="34543337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123F4F72-415B-48E9-8399-14B12F750809}" type="datetimeFigureOut">
              <a:rPr lang="en-US" altLang="en-US"/>
              <a:pPr>
                <a:defRPr/>
              </a:pPr>
              <a:t>6/3/20</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37B8AD5-73BE-4CE7-B5CD-AF7B33927E7F}" type="slidenum">
              <a:rPr lang="en-US" altLang="en-US"/>
              <a:pPr>
                <a:defRPr/>
              </a:pPr>
              <a:t>‹#›</a:t>
            </a:fld>
            <a:endParaRPr lang="en-US" altLang="en-US"/>
          </a:p>
        </p:txBody>
      </p:sp>
    </p:spTree>
    <p:extLst>
      <p:ext uri="{BB962C8B-B14F-4D97-AF65-F5344CB8AC3E}">
        <p14:creationId xmlns:p14="http://schemas.microsoft.com/office/powerpoint/2010/main" val="2434875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Lst>
              <a:gd name="T0" fmla="*/ 0 w 5760"/>
              <a:gd name="T1" fmla="*/ 1692275 h 1331"/>
              <a:gd name="T2" fmla="*/ 0 w 5760"/>
              <a:gd name="T3" fmla="*/ 2112962 h 1331"/>
              <a:gd name="T4" fmla="*/ 9144000 w 5760"/>
              <a:gd name="T5" fmla="*/ 2112962 h 1331"/>
              <a:gd name="T6" fmla="*/ 9144000 w 5760"/>
              <a:gd name="T7" fmla="*/ 0 h 1331"/>
              <a:gd name="T8" fmla="*/ 0 w 5760"/>
              <a:gd name="T9" fmla="*/ 1692275 h 1331"/>
              <a:gd name="T10" fmla="*/ 0 60000 65536"/>
              <a:gd name="T11" fmla="*/ 0 60000 65536"/>
              <a:gd name="T12" fmla="*/ 0 60000 65536"/>
              <a:gd name="T13" fmla="*/ 0 60000 65536"/>
              <a:gd name="T14" fmla="*/ 0 60000 65536"/>
              <a:gd name="T15" fmla="*/ 0 w 5760"/>
              <a:gd name="T16" fmla="*/ 0 h 1331"/>
              <a:gd name="T17" fmla="*/ 5760 w 5760"/>
              <a:gd name="T18" fmla="*/ 1331 h 1331"/>
            </a:gdLst>
            <a:ahLst/>
            <a:cxnLst>
              <a:cxn ang="T10">
                <a:pos x="T0" y="T1"/>
              </a:cxn>
              <a:cxn ang="T11">
                <a:pos x="T2" y="T3"/>
              </a:cxn>
              <a:cxn ang="T12">
                <a:pos x="T4" y="T5"/>
              </a:cxn>
              <a:cxn ang="T13">
                <a:pos x="T6" y="T7"/>
              </a:cxn>
              <a:cxn ang="T14">
                <a:pos x="T8" y="T9"/>
              </a:cxn>
            </a:cxnLst>
            <a:rect l="T15" t="T16" r="T17" b="T18"/>
            <a:pathLst>
              <a:path w="5760" h="1331">
                <a:moveTo>
                  <a:pt x="0" y="1066"/>
                </a:moveTo>
                <a:lnTo>
                  <a:pt x="0" y="1331"/>
                </a:lnTo>
                <a:lnTo>
                  <a:pt x="5760" y="1331"/>
                </a:lnTo>
                <a:lnTo>
                  <a:pt x="5760" y="0"/>
                </a:lnTo>
                <a:cubicBezTo>
                  <a:pt x="3220" y="1206"/>
                  <a:pt x="2250" y="1146"/>
                  <a:pt x="0" y="1066"/>
                </a:cubicBezTo>
                <a:close/>
              </a:path>
            </a:pathLst>
          </a:custGeom>
          <a:solidFill>
            <a:srgbClr val="7C7C7C">
              <a:alpha val="45097"/>
            </a:srgbClr>
          </a:solidFill>
          <a:ln>
            <a:noFill/>
          </a:ln>
          <a:effectLst>
            <a:outerShdw blurRad="63500" dist="44450" dir="16200000" algn="ctr" rotWithShape="0">
              <a:srgbClr val="000000">
                <a:alpha val="34998"/>
              </a:srgbClr>
            </a:outerShdw>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a:lstStyle/>
          <a:p>
            <a:pPr eaLnBrk="1" hangingPunct="1">
              <a:defRPr/>
            </a:pPr>
            <a:endParaRPr lang="en-GB"/>
          </a:p>
        </p:txBody>
      </p:sp>
      <p:sp>
        <p:nvSpPr>
          <p:cNvPr id="5" name="Freeform 4"/>
          <p:cNvSpPr>
            <a:spLocks/>
          </p:cNvSpPr>
          <p:nvPr/>
        </p:nvSpPr>
        <p:spPr bwMode="auto">
          <a:xfrm>
            <a:off x="6105525" y="0"/>
            <a:ext cx="3038475" cy="6858000"/>
          </a:xfrm>
          <a:custGeom>
            <a:avLst/>
            <a:gdLst>
              <a:gd name="T0" fmla="*/ 2147483647 w 1914"/>
              <a:gd name="T1" fmla="*/ 22587518 h 4329"/>
              <a:gd name="T2" fmla="*/ 2147483647 w 1914"/>
              <a:gd name="T3" fmla="*/ 2147483647 h 4329"/>
              <a:gd name="T4" fmla="*/ 514111875 w 1914"/>
              <a:gd name="T5" fmla="*/ 2147483647 h 4329"/>
              <a:gd name="T6" fmla="*/ 0 w 1914"/>
              <a:gd name="T7" fmla="*/ 0 h 4329"/>
              <a:gd name="T8" fmla="*/ 2147483647 w 1914"/>
              <a:gd name="T9" fmla="*/ 22587518 h 4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4" h="4329">
                <a:moveTo>
                  <a:pt x="1914" y="9"/>
                </a:moveTo>
                <a:lnTo>
                  <a:pt x="1914" y="4329"/>
                </a:lnTo>
                <a:lnTo>
                  <a:pt x="204" y="4327"/>
                </a:lnTo>
                <a:cubicBezTo>
                  <a:pt x="1288" y="3574"/>
                  <a:pt x="1608" y="1590"/>
                  <a:pt x="0" y="0"/>
                </a:cubicBezTo>
                <a:lnTo>
                  <a:pt x="1914" y="9"/>
                </a:lnTo>
                <a:close/>
              </a:path>
            </a:pathLst>
          </a:custGeom>
          <a:solidFill>
            <a:srgbClr val="595959">
              <a:alpha val="39999"/>
            </a:srgbClr>
          </a:solidFill>
          <a:ln>
            <a:noFill/>
          </a:ln>
          <a:effectLst>
            <a:outerShdw blurRad="63500" dist="50800" dir="10800000" algn="ctr" rotWithShape="0">
              <a:srgbClr val="000000">
                <a:alpha val="45000"/>
              </a:srgbClr>
            </a:outerShdw>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a:lstStyle/>
          <a:p>
            <a:pPr eaLnBrk="1" hangingPunct="1">
              <a:defRPr/>
            </a:pPr>
            <a:endParaRPr lang="en-GB"/>
          </a:p>
        </p:txBody>
      </p:sp>
      <p:sp>
        <p:nvSpPr>
          <p:cNvPr id="2" name="Title 1"/>
          <p:cNvSpPr>
            <a:spLocks noGrp="1"/>
          </p:cNvSpPr>
          <p:nvPr>
            <p:ph type="title"/>
          </p:nvPr>
        </p:nvSpPr>
        <p:spPr>
          <a:xfrm>
            <a:off x="685800" y="3583839"/>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endParaRPr lang="en-US"/>
          </a:p>
        </p:txBody>
      </p:sp>
      <p:sp>
        <p:nvSpPr>
          <p:cNvPr id="3" name="Text Placeholder 2"/>
          <p:cNvSpPr>
            <a:spLocks noGrp="1"/>
          </p:cNvSpPr>
          <p:nvPr>
            <p:ph type="body" idx="1"/>
          </p:nvPr>
        </p:nvSpPr>
        <p:spPr>
          <a:xfrm>
            <a:off x="685800" y="2485802"/>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endParaRPr lang="en-US"/>
          </a:p>
        </p:txBody>
      </p:sp>
      <p:sp>
        <p:nvSpPr>
          <p:cNvPr id="6" name="Date Placeholder 3"/>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885E0622-CD1C-4CA4-BA68-52EACC861A55}" type="datetimeFigureOut">
              <a:rPr lang="en-US" altLang="en-US"/>
              <a:pPr>
                <a:defRPr/>
              </a:pPr>
              <a:t>6/3/20</a:t>
            </a:fld>
            <a:endParaRPr lang="en-US" altLang="en-US"/>
          </a:p>
        </p:txBody>
      </p:sp>
      <p:sp>
        <p:nvSpPr>
          <p:cNvPr id="7" name="Footer Placeholder 4"/>
          <p:cNvSpPr>
            <a:spLocks noGrp="1"/>
          </p:cNvSpPr>
          <p:nvPr>
            <p:ph type="ftr" sz="quarter" idx="11"/>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8" name="Slide Number Placeholder 5"/>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85FC9657-3E24-4328-B0B1-F536488FA9BF}" type="slidenum">
              <a:rPr lang="en-US" altLang="en-US"/>
              <a:pPr>
                <a:defRPr/>
              </a:pPr>
              <a:t>‹#›</a:t>
            </a:fld>
            <a:endParaRPr lang="en-US" altLang="en-US"/>
          </a:p>
        </p:txBody>
      </p:sp>
    </p:spTree>
    <p:extLst>
      <p:ext uri="{BB962C8B-B14F-4D97-AF65-F5344CB8AC3E}">
        <p14:creationId xmlns:p14="http://schemas.microsoft.com/office/powerpoint/2010/main" val="208119725"/>
      </p:ext>
    </p:extLst>
  </p:cSld>
  <p:clrMapOvr>
    <a:overrideClrMapping bg1="dk1" tx1="lt1" bg2="dk2" tx2="lt2" accent1="accent1" accent2="accent2" accent3="accent3" accent4="accent4" accent5="accent5" accent6="accent6" hlink="hlink" folHlink="folHlink"/>
  </p:clrMapOvr>
  <p:transition spd="slow">
    <p:pull/>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6DF6447-2F18-4310-BB63-4955D536CACB}" type="datetimeFigureOut">
              <a:rPr lang="en-US" altLang="en-US"/>
              <a:pPr>
                <a:defRPr/>
              </a:pPr>
              <a:t>6/3/20</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DB39258-C66C-40CE-9E49-0A0C1148BC96}" type="slidenum">
              <a:rPr lang="en-US" altLang="en-US"/>
              <a:pPr>
                <a:defRPr/>
              </a:pPr>
              <a:t>‹#›</a:t>
            </a:fld>
            <a:endParaRPr lang="en-US" altLang="en-US"/>
          </a:p>
        </p:txBody>
      </p:sp>
    </p:spTree>
    <p:extLst>
      <p:ext uri="{BB962C8B-B14F-4D97-AF65-F5344CB8AC3E}">
        <p14:creationId xmlns:p14="http://schemas.microsoft.com/office/powerpoint/2010/main" val="12008544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A1E68CA-2016-4690-84BB-5D9E9B1004BB}" type="datetimeFigureOut">
              <a:rPr lang="en-US" altLang="en-US"/>
              <a:pPr>
                <a:defRPr/>
              </a:pPr>
              <a:t>6/3/20</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066D7B4-E915-4721-8998-B9D16A2682AD}" type="slidenum">
              <a:rPr lang="en-US" altLang="en-US"/>
              <a:pPr>
                <a:defRPr/>
              </a:pPr>
              <a:t>‹#›</a:t>
            </a:fld>
            <a:endParaRPr lang="en-US" altLang="en-US"/>
          </a:p>
        </p:txBody>
      </p:sp>
    </p:spTree>
    <p:extLst>
      <p:ext uri="{BB962C8B-B14F-4D97-AF65-F5344CB8AC3E}">
        <p14:creationId xmlns:p14="http://schemas.microsoft.com/office/powerpoint/2010/main" val="24382127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E9144D3D-B4B6-45FF-B476-5B983DF8BD9C}"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29881C-B64F-4154-91E3-F177FD2E9480}" type="slidenum">
              <a:rPr lang="en-US" altLang="en-US"/>
              <a:pPr>
                <a:defRPr/>
              </a:pPr>
              <a:t>‹#›</a:t>
            </a:fld>
            <a:endParaRPr lang="en-US" altLang="en-US"/>
          </a:p>
        </p:txBody>
      </p:sp>
    </p:spTree>
    <p:extLst>
      <p:ext uri="{BB962C8B-B14F-4D97-AF65-F5344CB8AC3E}">
        <p14:creationId xmlns:p14="http://schemas.microsoft.com/office/powerpoint/2010/main" val="9752586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F5641ED2-117A-409C-9563-F7D77B71E9F3}"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DCE43F5-29C2-4E5B-B732-66812CF1FF29}" type="slidenum">
              <a:rPr lang="en-US" altLang="en-US"/>
              <a:pPr>
                <a:defRPr/>
              </a:pPr>
              <a:t>‹#›</a:t>
            </a:fld>
            <a:endParaRPr lang="en-US" altLang="en-US"/>
          </a:p>
        </p:txBody>
      </p:sp>
    </p:spTree>
    <p:extLst>
      <p:ext uri="{BB962C8B-B14F-4D97-AF65-F5344CB8AC3E}">
        <p14:creationId xmlns:p14="http://schemas.microsoft.com/office/powerpoint/2010/main" val="29138834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10540295-7802-4A41-A0E5-4F43CF19C1B0}"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F8BD8D-D430-42FD-A00B-FEDC1B47DAF3}" type="slidenum">
              <a:rPr lang="en-US" altLang="en-US"/>
              <a:pPr>
                <a:defRPr/>
              </a:pPr>
              <a:t>‹#›</a:t>
            </a:fld>
            <a:endParaRPr lang="en-US" altLang="en-US"/>
          </a:p>
        </p:txBody>
      </p:sp>
    </p:spTree>
    <p:extLst>
      <p:ext uri="{BB962C8B-B14F-4D97-AF65-F5344CB8AC3E}">
        <p14:creationId xmlns:p14="http://schemas.microsoft.com/office/powerpoint/2010/main" val="41401995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3C01F8CC-2BAE-481A-ABD5-9046A636A16D}"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5CF50D-04D4-4CB5-B932-91E682791FE1}" type="slidenum">
              <a:rPr lang="en-US" altLang="en-US"/>
              <a:pPr>
                <a:defRPr/>
              </a:pPr>
              <a:t>‹#›</a:t>
            </a:fld>
            <a:endParaRPr lang="en-US" altLang="en-US"/>
          </a:p>
        </p:txBody>
      </p:sp>
    </p:spTree>
    <p:extLst>
      <p:ext uri="{BB962C8B-B14F-4D97-AF65-F5344CB8AC3E}">
        <p14:creationId xmlns:p14="http://schemas.microsoft.com/office/powerpoint/2010/main" val="39947103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FFABB5C-A703-4591-9E37-9F6934EAEEA9}"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98EC99-C5C6-43AE-80CE-BC9D29F654BC}" type="slidenum">
              <a:rPr lang="en-US" altLang="en-US"/>
              <a:pPr>
                <a:defRPr/>
              </a:pPr>
              <a:t>‹#›</a:t>
            </a:fld>
            <a:endParaRPr lang="en-US" altLang="en-US"/>
          </a:p>
        </p:txBody>
      </p:sp>
    </p:spTree>
    <p:extLst>
      <p:ext uri="{BB962C8B-B14F-4D97-AF65-F5344CB8AC3E}">
        <p14:creationId xmlns:p14="http://schemas.microsoft.com/office/powerpoint/2010/main" val="21877307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1A0FD291-52AA-452D-9696-4938D0E0AEA5}"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3C8033-BBC1-48E3-9B90-3F796391ECA1}" type="slidenum">
              <a:rPr lang="en-US" altLang="en-US"/>
              <a:pPr>
                <a:defRPr/>
              </a:pPr>
              <a:t>‹#›</a:t>
            </a:fld>
            <a:endParaRPr lang="en-US" altLang="en-US"/>
          </a:p>
        </p:txBody>
      </p:sp>
    </p:spTree>
    <p:extLst>
      <p:ext uri="{BB962C8B-B14F-4D97-AF65-F5344CB8AC3E}">
        <p14:creationId xmlns:p14="http://schemas.microsoft.com/office/powerpoint/2010/main" val="254679669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7E2A70AD-08EA-4C4C-9A2A-F9E5CE5520BE}"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FB0578-1BF1-4302-8326-E27AFE3D2E7B}" type="slidenum">
              <a:rPr lang="en-US" altLang="en-US"/>
              <a:pPr>
                <a:defRPr/>
              </a:pPr>
              <a:t>‹#›</a:t>
            </a:fld>
            <a:endParaRPr lang="en-US" altLang="en-US"/>
          </a:p>
        </p:txBody>
      </p:sp>
    </p:spTree>
    <p:extLst>
      <p:ext uri="{BB962C8B-B14F-4D97-AF65-F5344CB8AC3E}">
        <p14:creationId xmlns:p14="http://schemas.microsoft.com/office/powerpoint/2010/main" val="35298071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0473B0B5-F48B-4564-ABF0-C894DA9D852E}"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6E95172-99EF-45A0-8B07-58907B9BF1DF}" type="slidenum">
              <a:rPr lang="en-US" altLang="en-US"/>
              <a:pPr>
                <a:defRPr/>
              </a:pPr>
              <a:t>‹#›</a:t>
            </a:fld>
            <a:endParaRPr lang="en-US" altLang="en-US"/>
          </a:p>
        </p:txBody>
      </p:sp>
    </p:spTree>
    <p:extLst>
      <p:ext uri="{BB962C8B-B14F-4D97-AF65-F5344CB8AC3E}">
        <p14:creationId xmlns:p14="http://schemas.microsoft.com/office/powerpoint/2010/main" val="1704649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endParaRPr lang="en-US"/>
          </a:p>
        </p:txBody>
      </p:sp>
      <p:sp>
        <p:nvSpPr>
          <p:cNvPr id="3" name="Content Placeholder 2"/>
          <p:cNvSpPr>
            <a:spLocks noGrp="1"/>
          </p:cNvSpPr>
          <p:nvPr>
            <p:ph sz="half" idx="1"/>
          </p:nvPr>
        </p:nvSpPr>
        <p:spPr>
          <a:xfrm>
            <a:off x="457201" y="1600203"/>
            <a:ext cx="3657600" cy="4525963"/>
          </a:xfrm>
        </p:spPr>
        <p:txBody>
          <a:bodyPr/>
          <a:lstStyle>
            <a:lvl1pPr>
              <a:defRPr sz="2600"/>
            </a:lvl1pPr>
            <a:lvl2pPr>
              <a:defRPr sz="2200"/>
            </a:lvl2pPr>
            <a:lvl3pPr>
              <a:defRPr sz="2000"/>
            </a:lvl3pPr>
            <a:lvl4pPr>
              <a:defRPr sz="1800"/>
            </a:lvl4pPr>
            <a:lvl5pPr>
              <a:defRPr sz="1800"/>
            </a:lvl5pPr>
          </a:lstStyle>
          <a:p>
            <a:pPr lvl="0"/>
            <a:endParaRPr/>
          </a:p>
          <a:p>
            <a:pPr lvl="1"/>
            <a:endParaRPr/>
          </a:p>
          <a:p>
            <a:pPr lvl="2"/>
            <a:endParaRPr/>
          </a:p>
          <a:p>
            <a:pPr lvl="3"/>
            <a:endParaRPr/>
          </a:p>
          <a:p>
            <a:pPr lvl="4"/>
            <a:endParaRPr lang="en-US"/>
          </a:p>
        </p:txBody>
      </p:sp>
      <p:sp>
        <p:nvSpPr>
          <p:cNvPr id="4" name="Content Placeholder 3"/>
          <p:cNvSpPr>
            <a:spLocks noGrp="1"/>
          </p:cNvSpPr>
          <p:nvPr>
            <p:ph sz="half" idx="2"/>
          </p:nvPr>
        </p:nvSpPr>
        <p:spPr>
          <a:xfrm>
            <a:off x="4267201" y="1600203"/>
            <a:ext cx="3657600" cy="4525963"/>
          </a:xfrm>
        </p:spPr>
        <p:txBody>
          <a:bodyPr/>
          <a:lstStyle>
            <a:lvl1pPr>
              <a:defRPr sz="2600"/>
            </a:lvl1pPr>
            <a:lvl2pPr>
              <a:defRPr sz="2200"/>
            </a:lvl2pPr>
            <a:lvl3pPr>
              <a:defRPr sz="2000"/>
            </a:lvl3pPr>
            <a:lvl4pPr>
              <a:defRPr sz="1800"/>
            </a:lvl4pPr>
            <a:lvl5pPr>
              <a:defRPr sz="1800"/>
            </a:lvl5pPr>
          </a:lstStyle>
          <a:p>
            <a:pPr lvl="0"/>
            <a:endParaRPr/>
          </a:p>
          <a:p>
            <a:pPr lvl="1"/>
            <a:endParaRPr/>
          </a:p>
          <a:p>
            <a:pPr lvl="2"/>
            <a:endParaRPr/>
          </a:p>
          <a:p>
            <a:pPr lvl="3"/>
            <a:endParaRPr/>
          </a:p>
          <a:p>
            <a:pPr lvl="4"/>
            <a:endParaRPr lang="en-US"/>
          </a:p>
        </p:txBody>
      </p:sp>
      <p:sp>
        <p:nvSpPr>
          <p:cNvPr id="5" name="Date Placeholder 4"/>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85C9AA91-A97E-436A-8757-39CF6FE15C4B}" type="datetimeFigureOut">
              <a:rPr lang="en-US" altLang="en-US"/>
              <a:pPr>
                <a:defRPr/>
              </a:pPr>
              <a:t>6/3/20</a:t>
            </a:fld>
            <a:endParaRPr lang="en-US" altLang="en-US"/>
          </a:p>
        </p:txBody>
      </p:sp>
      <p:sp>
        <p:nvSpPr>
          <p:cNvPr id="6" name="Footer Placeholder 5"/>
          <p:cNvSpPr>
            <a:spLocks noGrp="1"/>
          </p:cNvSpPr>
          <p:nvPr>
            <p:ph type="ftr" sz="quarter" idx="11"/>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874CE37D-BCEE-481D-BBB9-6A0A979A5AFC}" type="slidenum">
              <a:rPr lang="en-US" altLang="en-US"/>
              <a:pPr>
                <a:defRPr/>
              </a:pPr>
              <a:t>‹#›</a:t>
            </a:fld>
            <a:endParaRPr lang="en-US" altLang="en-US"/>
          </a:p>
        </p:txBody>
      </p:sp>
    </p:spTree>
    <p:extLst>
      <p:ext uri="{BB962C8B-B14F-4D97-AF65-F5344CB8AC3E}">
        <p14:creationId xmlns:p14="http://schemas.microsoft.com/office/powerpoint/2010/main" val="1248279841"/>
      </p:ext>
    </p:extLst>
  </p:cSld>
  <p:clrMapOvr>
    <a:masterClrMapping/>
  </p:clrMapOvr>
  <p:transition spd="slow">
    <p:pull/>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A0266AFE-22B5-4CC8-B565-AFF1E8B984C7}" type="datetimeFigureOut">
              <a:rPr lang="en-US" altLang="en-US"/>
              <a:pPr>
                <a:defRPr/>
              </a:pPr>
              <a:t>6/3/20</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7A57531-C844-4305-99C6-45A26AD40B72}" type="slidenum">
              <a:rPr lang="en-US" altLang="en-US"/>
              <a:pPr>
                <a:defRPr/>
              </a:pPr>
              <a:t>‹#›</a:t>
            </a:fld>
            <a:endParaRPr lang="en-US" altLang="en-US"/>
          </a:p>
        </p:txBody>
      </p:sp>
    </p:spTree>
    <p:extLst>
      <p:ext uri="{BB962C8B-B14F-4D97-AF65-F5344CB8AC3E}">
        <p14:creationId xmlns:p14="http://schemas.microsoft.com/office/powerpoint/2010/main" val="39306412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A4D8EE5-FA86-418C-9B85-DF8A09FB7E9E}" type="datetimeFigureOut">
              <a:rPr lang="en-US" altLang="en-US"/>
              <a:pPr>
                <a:defRPr/>
              </a:pPr>
              <a:t>6/3/20</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8D996F2-49E2-43F7-8462-BB346CF8AE94}" type="slidenum">
              <a:rPr lang="en-US" altLang="en-US"/>
              <a:pPr>
                <a:defRPr/>
              </a:pPr>
              <a:t>‹#›</a:t>
            </a:fld>
            <a:endParaRPr lang="en-US" altLang="en-US"/>
          </a:p>
        </p:txBody>
      </p:sp>
    </p:spTree>
    <p:extLst>
      <p:ext uri="{BB962C8B-B14F-4D97-AF65-F5344CB8AC3E}">
        <p14:creationId xmlns:p14="http://schemas.microsoft.com/office/powerpoint/2010/main" val="33824087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9811B18-C052-495E-83AF-0E5E077FD81A}" type="datetimeFigureOut">
              <a:rPr lang="en-US" altLang="en-US"/>
              <a:pPr>
                <a:defRPr/>
              </a:pPr>
              <a:t>6/3/20</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B2A499A-07E6-494E-8FCC-3971F2D1731D}" type="slidenum">
              <a:rPr lang="en-US" altLang="en-US"/>
              <a:pPr>
                <a:defRPr/>
              </a:pPr>
              <a:t>‹#›</a:t>
            </a:fld>
            <a:endParaRPr lang="en-US" altLang="en-US"/>
          </a:p>
        </p:txBody>
      </p:sp>
    </p:spTree>
    <p:extLst>
      <p:ext uri="{BB962C8B-B14F-4D97-AF65-F5344CB8AC3E}">
        <p14:creationId xmlns:p14="http://schemas.microsoft.com/office/powerpoint/2010/main" val="9954705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A685B0CA-974B-48C8-ACCF-056571DF6620}"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8E94573-F545-45CA-A05A-427908E702EF}" type="slidenum">
              <a:rPr lang="en-US" altLang="en-US"/>
              <a:pPr>
                <a:defRPr/>
              </a:pPr>
              <a:t>‹#›</a:t>
            </a:fld>
            <a:endParaRPr lang="en-US" altLang="en-US"/>
          </a:p>
        </p:txBody>
      </p:sp>
    </p:spTree>
    <p:extLst>
      <p:ext uri="{BB962C8B-B14F-4D97-AF65-F5344CB8AC3E}">
        <p14:creationId xmlns:p14="http://schemas.microsoft.com/office/powerpoint/2010/main" val="28291185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5B4E014A-8C38-4C97-B58D-86B98294309B}"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E73C780-43BF-42F1-86C6-CD42602EE558}" type="slidenum">
              <a:rPr lang="en-US" altLang="en-US"/>
              <a:pPr>
                <a:defRPr/>
              </a:pPr>
              <a:t>‹#›</a:t>
            </a:fld>
            <a:endParaRPr lang="en-US" altLang="en-US"/>
          </a:p>
        </p:txBody>
      </p:sp>
    </p:spTree>
    <p:extLst>
      <p:ext uri="{BB962C8B-B14F-4D97-AF65-F5344CB8AC3E}">
        <p14:creationId xmlns:p14="http://schemas.microsoft.com/office/powerpoint/2010/main" val="258695020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2A96EB28-0F1E-4CF4-A38F-1BBDA70A8D73}"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17A3F2C-3A26-4FF7-9AF6-E5937B0B849C}" type="slidenum">
              <a:rPr lang="en-US" altLang="en-US"/>
              <a:pPr>
                <a:defRPr/>
              </a:pPr>
              <a:t>‹#›</a:t>
            </a:fld>
            <a:endParaRPr lang="en-US" altLang="en-US"/>
          </a:p>
        </p:txBody>
      </p:sp>
    </p:spTree>
    <p:extLst>
      <p:ext uri="{BB962C8B-B14F-4D97-AF65-F5344CB8AC3E}">
        <p14:creationId xmlns:p14="http://schemas.microsoft.com/office/powerpoint/2010/main" val="158330236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19F6347D-F7D0-4E6E-BC0A-DBD5FBB3F408}"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F9560A-6E9B-40A8-AA0D-76A503241246}" type="slidenum">
              <a:rPr lang="en-US" altLang="en-US"/>
              <a:pPr>
                <a:defRPr/>
              </a:pPr>
              <a:t>‹#›</a:t>
            </a:fld>
            <a:endParaRPr lang="en-US" altLang="en-US"/>
          </a:p>
        </p:txBody>
      </p:sp>
    </p:spTree>
    <p:extLst>
      <p:ext uri="{BB962C8B-B14F-4D97-AF65-F5344CB8AC3E}">
        <p14:creationId xmlns:p14="http://schemas.microsoft.com/office/powerpoint/2010/main" val="422959688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C49E0FF-7CBC-4A97-A324-A3616C867BD5}"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3E4759-3B2F-49D0-9307-CA83EB2170E1}" type="slidenum">
              <a:rPr lang="en-US" altLang="en-US"/>
              <a:pPr>
                <a:defRPr/>
              </a:pPr>
              <a:t>‹#›</a:t>
            </a:fld>
            <a:endParaRPr lang="en-US" altLang="en-US"/>
          </a:p>
        </p:txBody>
      </p:sp>
    </p:spTree>
    <p:extLst>
      <p:ext uri="{BB962C8B-B14F-4D97-AF65-F5344CB8AC3E}">
        <p14:creationId xmlns:p14="http://schemas.microsoft.com/office/powerpoint/2010/main" val="225968990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1B493FCD-E9C7-4A1E-A0F2-05EBFC0BADDE}"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BBEEA9-11BD-4DDE-BB76-16C6D1FA75D8}" type="slidenum">
              <a:rPr lang="en-US" altLang="en-US"/>
              <a:pPr>
                <a:defRPr/>
              </a:pPr>
              <a:t>‹#›</a:t>
            </a:fld>
            <a:endParaRPr lang="en-US" altLang="en-US"/>
          </a:p>
        </p:txBody>
      </p:sp>
    </p:spTree>
    <p:extLst>
      <p:ext uri="{BB962C8B-B14F-4D97-AF65-F5344CB8AC3E}">
        <p14:creationId xmlns:p14="http://schemas.microsoft.com/office/powerpoint/2010/main" val="92916040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5737AA2E-2ECB-49B9-A59F-5AFBAF32F2D9}"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712059-AD59-4E4C-8D79-E8E325A5FDB9}" type="slidenum">
              <a:rPr lang="en-US" altLang="en-US"/>
              <a:pPr>
                <a:defRPr/>
              </a:pPr>
              <a:t>‹#›</a:t>
            </a:fld>
            <a:endParaRPr lang="en-US" altLang="en-US"/>
          </a:p>
        </p:txBody>
      </p:sp>
    </p:spTree>
    <p:extLst>
      <p:ext uri="{BB962C8B-B14F-4D97-AF65-F5344CB8AC3E}">
        <p14:creationId xmlns:p14="http://schemas.microsoft.com/office/powerpoint/2010/main" val="3852432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8229600" cy="1143000"/>
          </a:xfrm>
        </p:spPr>
        <p:txBody>
          <a:bodyPr/>
          <a:lstStyle>
            <a:lvl1pPr>
              <a:defRPr/>
            </a:lvl1pPr>
          </a:lstStyle>
          <a:p>
            <a:endParaRPr lang="en-US"/>
          </a:p>
        </p:txBody>
      </p:sp>
      <p:sp>
        <p:nvSpPr>
          <p:cNvPr id="3" name="Text Placeholder 2"/>
          <p:cNvSpPr>
            <a:spLocks noGrp="1"/>
          </p:cNvSpPr>
          <p:nvPr>
            <p:ph type="body" idx="1"/>
          </p:nvPr>
        </p:nvSpPr>
        <p:spPr>
          <a:xfrm>
            <a:off x="457202"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endParaRPr lang="en-US"/>
          </a:p>
        </p:txBody>
      </p:sp>
      <p:sp>
        <p:nvSpPr>
          <p:cNvPr id="4" name="Text Placeholder 3"/>
          <p:cNvSpPr>
            <a:spLocks noGrp="1"/>
          </p:cNvSpPr>
          <p:nvPr>
            <p:ph type="body" sz="half" idx="3"/>
          </p:nvPr>
        </p:nvSpPr>
        <p:spPr>
          <a:xfrm>
            <a:off x="4645027"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endParaRPr lang="en-US"/>
          </a:p>
        </p:txBody>
      </p:sp>
      <p:sp>
        <p:nvSpPr>
          <p:cNvPr id="5" name="Content Placeholder 4"/>
          <p:cNvSpPr>
            <a:spLocks noGrp="1"/>
          </p:cNvSpPr>
          <p:nvPr>
            <p:ph sz="quarter" idx="2"/>
          </p:nvPr>
        </p:nvSpPr>
        <p:spPr>
          <a:xfrm>
            <a:off x="457202" y="1516912"/>
            <a:ext cx="4040188" cy="3941763"/>
          </a:xfrm>
        </p:spPr>
        <p:txBody>
          <a:bodyPr/>
          <a:lstStyle>
            <a:lvl1pPr>
              <a:defRPr sz="2400"/>
            </a:lvl1pPr>
            <a:lvl2pPr>
              <a:defRPr sz="2000"/>
            </a:lvl2pPr>
            <a:lvl3pPr>
              <a:defRPr sz="1800"/>
            </a:lvl3pPr>
            <a:lvl4pPr>
              <a:defRPr sz="1600"/>
            </a:lvl4pPr>
            <a:lvl5pPr>
              <a:defRPr sz="1600"/>
            </a:lvl5pPr>
          </a:lstStyle>
          <a:p>
            <a:pPr lvl="0"/>
            <a:endParaRPr/>
          </a:p>
          <a:p>
            <a:pPr lvl="1"/>
            <a:endParaRPr/>
          </a:p>
          <a:p>
            <a:pPr lvl="2"/>
            <a:endParaRPr/>
          </a:p>
          <a:p>
            <a:pPr lvl="3"/>
            <a:endParaRPr/>
          </a:p>
          <a:p>
            <a:pPr lvl="4"/>
            <a:endParaRPr lang="en-US"/>
          </a:p>
        </p:txBody>
      </p:sp>
      <p:sp>
        <p:nvSpPr>
          <p:cNvPr id="6" name="Content Placeholder 5"/>
          <p:cNvSpPr>
            <a:spLocks noGrp="1"/>
          </p:cNvSpPr>
          <p:nvPr>
            <p:ph sz="quarter" idx="4"/>
          </p:nvPr>
        </p:nvSpPr>
        <p:spPr>
          <a:xfrm>
            <a:off x="4645027" y="1516912"/>
            <a:ext cx="4041775" cy="3941763"/>
          </a:xfrm>
        </p:spPr>
        <p:txBody>
          <a:bodyPr/>
          <a:lstStyle>
            <a:lvl1pPr>
              <a:defRPr sz="2400"/>
            </a:lvl1pPr>
            <a:lvl2pPr>
              <a:defRPr sz="2000"/>
            </a:lvl2pPr>
            <a:lvl3pPr>
              <a:defRPr sz="1800"/>
            </a:lvl3pPr>
            <a:lvl4pPr>
              <a:defRPr sz="1600"/>
            </a:lvl4pPr>
            <a:lvl5pPr>
              <a:defRPr sz="1600"/>
            </a:lvl5pPr>
          </a:lstStyle>
          <a:p>
            <a:pPr lvl="0"/>
            <a:endParaRPr/>
          </a:p>
          <a:p>
            <a:pPr lvl="1"/>
            <a:endParaRPr/>
          </a:p>
          <a:p>
            <a:pPr lvl="2"/>
            <a:endParaRPr/>
          </a:p>
          <a:p>
            <a:pPr lvl="3"/>
            <a:endParaRPr/>
          </a:p>
          <a:p>
            <a:pPr lvl="4"/>
            <a:endParaRPr lang="en-US"/>
          </a:p>
        </p:txBody>
      </p:sp>
      <p:sp>
        <p:nvSpPr>
          <p:cNvPr id="7" name="Date Placeholder 6"/>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3E1CDBBD-C59E-4322-B88F-1760FB204390}" type="datetimeFigureOut">
              <a:rPr lang="en-US" altLang="en-US"/>
              <a:pPr>
                <a:defRPr/>
              </a:pPr>
              <a:t>6/3/20</a:t>
            </a:fld>
            <a:endParaRPr lang="en-US" altLang="en-US"/>
          </a:p>
        </p:txBody>
      </p:sp>
      <p:sp>
        <p:nvSpPr>
          <p:cNvPr id="8" name="Footer Placeholder 7"/>
          <p:cNvSpPr>
            <a:spLocks noGrp="1"/>
          </p:cNvSpPr>
          <p:nvPr>
            <p:ph type="ftr" sz="quarter" idx="11"/>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E748832A-9FC2-44EE-87B1-552274F3E9AD}" type="slidenum">
              <a:rPr lang="en-US" altLang="en-US"/>
              <a:pPr>
                <a:defRPr/>
              </a:pPr>
              <a:t>‹#›</a:t>
            </a:fld>
            <a:endParaRPr lang="en-US" altLang="en-US"/>
          </a:p>
        </p:txBody>
      </p:sp>
    </p:spTree>
    <p:extLst>
      <p:ext uri="{BB962C8B-B14F-4D97-AF65-F5344CB8AC3E}">
        <p14:creationId xmlns:p14="http://schemas.microsoft.com/office/powerpoint/2010/main" val="282706507"/>
      </p:ext>
    </p:extLst>
  </p:cSld>
  <p:clrMapOvr>
    <a:masterClrMapping/>
  </p:clrMapOvr>
  <p:transition spd="slow">
    <p:pull/>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30638E09-06D3-417D-9EED-F2EED1A97A0E}"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55949A-3333-4A69-9987-3C1CED50CE39}" type="slidenum">
              <a:rPr lang="en-US" altLang="en-US"/>
              <a:pPr>
                <a:defRPr/>
              </a:pPr>
              <a:t>‹#›</a:t>
            </a:fld>
            <a:endParaRPr lang="en-US" altLang="en-US"/>
          </a:p>
        </p:txBody>
      </p:sp>
    </p:spTree>
    <p:extLst>
      <p:ext uri="{BB962C8B-B14F-4D97-AF65-F5344CB8AC3E}">
        <p14:creationId xmlns:p14="http://schemas.microsoft.com/office/powerpoint/2010/main" val="71171661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CF0D5ACD-691D-47C7-90BA-A256927C9F72}" type="datetimeFigureOut">
              <a:rPr lang="en-US" altLang="en-US"/>
              <a:pPr>
                <a:defRPr/>
              </a:pPr>
              <a:t>6/3/20</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13CE915-AC38-4ECF-B292-3C8B91099BC9}" type="slidenum">
              <a:rPr lang="en-US" altLang="en-US"/>
              <a:pPr>
                <a:defRPr/>
              </a:pPr>
              <a:t>‹#›</a:t>
            </a:fld>
            <a:endParaRPr lang="en-US" altLang="en-US"/>
          </a:p>
        </p:txBody>
      </p:sp>
    </p:spTree>
    <p:extLst>
      <p:ext uri="{BB962C8B-B14F-4D97-AF65-F5344CB8AC3E}">
        <p14:creationId xmlns:p14="http://schemas.microsoft.com/office/powerpoint/2010/main" val="331133889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02CB9FA-FA9A-4F4C-B84E-FB552FD79369}" type="datetimeFigureOut">
              <a:rPr lang="en-US" altLang="en-US"/>
              <a:pPr>
                <a:defRPr/>
              </a:pPr>
              <a:t>6/3/20</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6F7671D-44E8-4DD2-A92A-7AFB4BD8766A}" type="slidenum">
              <a:rPr lang="en-US" altLang="en-US"/>
              <a:pPr>
                <a:defRPr/>
              </a:pPr>
              <a:t>‹#›</a:t>
            </a:fld>
            <a:endParaRPr lang="en-US" altLang="en-US"/>
          </a:p>
        </p:txBody>
      </p:sp>
    </p:spTree>
    <p:extLst>
      <p:ext uri="{BB962C8B-B14F-4D97-AF65-F5344CB8AC3E}">
        <p14:creationId xmlns:p14="http://schemas.microsoft.com/office/powerpoint/2010/main" val="263409842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AF3BEB1-0A45-4C96-8002-FBE7730C17E9}" type="datetimeFigureOut">
              <a:rPr lang="en-US" altLang="en-US"/>
              <a:pPr>
                <a:defRPr/>
              </a:pPr>
              <a:t>6/3/20</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A8A3463-9823-4F5C-BC79-94813599BC7E}" type="slidenum">
              <a:rPr lang="en-US" altLang="en-US"/>
              <a:pPr>
                <a:defRPr/>
              </a:pPr>
              <a:t>‹#›</a:t>
            </a:fld>
            <a:endParaRPr lang="en-US" altLang="en-US"/>
          </a:p>
        </p:txBody>
      </p:sp>
    </p:spTree>
    <p:extLst>
      <p:ext uri="{BB962C8B-B14F-4D97-AF65-F5344CB8AC3E}">
        <p14:creationId xmlns:p14="http://schemas.microsoft.com/office/powerpoint/2010/main" val="384615142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8BC4F6ED-B97E-4800-836F-6A1767B2B476}"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26A739C-7A41-4E68-BF23-91CAA563DC29}" type="slidenum">
              <a:rPr lang="en-US" altLang="en-US"/>
              <a:pPr>
                <a:defRPr/>
              </a:pPr>
              <a:t>‹#›</a:t>
            </a:fld>
            <a:endParaRPr lang="en-US" altLang="en-US"/>
          </a:p>
        </p:txBody>
      </p:sp>
    </p:spTree>
    <p:extLst>
      <p:ext uri="{BB962C8B-B14F-4D97-AF65-F5344CB8AC3E}">
        <p14:creationId xmlns:p14="http://schemas.microsoft.com/office/powerpoint/2010/main" val="273689921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24D5E247-CF93-4C17-A0C7-4F0898D8C00D}"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F3E6DE4-27E5-4D26-8936-4096751651B1}" type="slidenum">
              <a:rPr lang="en-US" altLang="en-US"/>
              <a:pPr>
                <a:defRPr/>
              </a:pPr>
              <a:t>‹#›</a:t>
            </a:fld>
            <a:endParaRPr lang="en-US" altLang="en-US"/>
          </a:p>
        </p:txBody>
      </p:sp>
    </p:spTree>
    <p:extLst>
      <p:ext uri="{BB962C8B-B14F-4D97-AF65-F5344CB8AC3E}">
        <p14:creationId xmlns:p14="http://schemas.microsoft.com/office/powerpoint/2010/main" val="312892509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9F125B59-EC74-4735-9A89-E6B5CE1CC8DE}"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49DEC6-153B-4344-989C-43568E69626D}" type="slidenum">
              <a:rPr lang="en-US" altLang="en-US"/>
              <a:pPr>
                <a:defRPr/>
              </a:pPr>
              <a:t>‹#›</a:t>
            </a:fld>
            <a:endParaRPr lang="en-US" altLang="en-US"/>
          </a:p>
        </p:txBody>
      </p:sp>
    </p:spTree>
    <p:extLst>
      <p:ext uri="{BB962C8B-B14F-4D97-AF65-F5344CB8AC3E}">
        <p14:creationId xmlns:p14="http://schemas.microsoft.com/office/powerpoint/2010/main" val="400980238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171BA38A-210B-4760-92BE-CB23BF7F7C96}"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51056F-C4D1-42C6-AE8A-4A747A8D8FA2}" type="slidenum">
              <a:rPr lang="en-US" altLang="en-US"/>
              <a:pPr>
                <a:defRPr/>
              </a:pPr>
              <a:t>‹#›</a:t>
            </a:fld>
            <a:endParaRPr lang="en-US" altLang="en-US"/>
          </a:p>
        </p:txBody>
      </p:sp>
    </p:spTree>
    <p:extLst>
      <p:ext uri="{BB962C8B-B14F-4D97-AF65-F5344CB8AC3E}">
        <p14:creationId xmlns:p14="http://schemas.microsoft.com/office/powerpoint/2010/main" val="385435971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5245E84-3752-4C99-92C6-8AABD16B1516}"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7B41D5-38B0-48BC-9705-25183D0E0530}" type="slidenum">
              <a:rPr lang="en-US" altLang="en-US"/>
              <a:pPr>
                <a:defRPr/>
              </a:pPr>
              <a:t>‹#›</a:t>
            </a:fld>
            <a:endParaRPr lang="en-US" altLang="en-US"/>
          </a:p>
        </p:txBody>
      </p:sp>
    </p:spTree>
    <p:extLst>
      <p:ext uri="{BB962C8B-B14F-4D97-AF65-F5344CB8AC3E}">
        <p14:creationId xmlns:p14="http://schemas.microsoft.com/office/powerpoint/2010/main" val="429086690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622023CF-9A15-45E2-9306-A87099F588BE}"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FBED55-03F9-4FC7-911F-CB847EFD2FA1}" type="slidenum">
              <a:rPr lang="en-US" altLang="en-US"/>
              <a:pPr>
                <a:defRPr/>
              </a:pPr>
              <a:t>‹#›</a:t>
            </a:fld>
            <a:endParaRPr lang="en-US" altLang="en-US"/>
          </a:p>
        </p:txBody>
      </p:sp>
    </p:spTree>
    <p:extLst>
      <p:ext uri="{BB962C8B-B14F-4D97-AF65-F5344CB8AC3E}">
        <p14:creationId xmlns:p14="http://schemas.microsoft.com/office/powerpoint/2010/main" val="1930384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endParaRPr lang="en-US"/>
          </a:p>
        </p:txBody>
      </p:sp>
      <p:sp>
        <p:nvSpPr>
          <p:cNvPr id="3" name="Date Placeholder 6"/>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EAF6C6D8-3FE3-402E-B0D2-A878F122DE6D}" type="datetimeFigureOut">
              <a:rPr lang="en-US" altLang="en-US"/>
              <a:pPr>
                <a:defRPr/>
              </a:pPr>
              <a:t>6/3/20</a:t>
            </a:fld>
            <a:endParaRPr lang="en-US" altLang="en-US"/>
          </a:p>
        </p:txBody>
      </p:sp>
      <p:sp>
        <p:nvSpPr>
          <p:cNvPr id="4" name="Slide Number Placeholder 7"/>
          <p:cNvSpPr>
            <a:spLocks noGrp="1"/>
          </p:cNvSpPr>
          <p:nvPr>
            <p:ph type="sldNum" sz="quarter" idx="11"/>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FAB492B4-5FD7-4268-AD45-6DF89494F950}" type="slidenum">
              <a:rPr lang="en-US" altLang="en-US"/>
              <a:pPr>
                <a:defRPr/>
              </a:pPr>
              <a:t>‹#›</a:t>
            </a:fld>
            <a:endParaRPr lang="en-US" altLang="en-US"/>
          </a:p>
        </p:txBody>
      </p:sp>
      <p:sp>
        <p:nvSpPr>
          <p:cNvPr id="5" name="Footer Placeholder 8"/>
          <p:cNvSpPr>
            <a:spLocks noGrp="1"/>
          </p:cNvSpPr>
          <p:nvPr>
            <p:ph type="ftr" sz="quarter" idx="12"/>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1541921074"/>
      </p:ext>
    </p:extLst>
  </p:cSld>
  <p:clrMapOvr>
    <a:masterClrMapping/>
  </p:clrMapOvr>
  <p:transition spd="slow">
    <p:pull/>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30B8EAA0-ADD6-4043-B4FF-C23C22121884}"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0C2367-2B0D-4350-9E62-0A4CF7362963}" type="slidenum">
              <a:rPr lang="en-US" altLang="en-US"/>
              <a:pPr>
                <a:defRPr/>
              </a:pPr>
              <a:t>‹#›</a:t>
            </a:fld>
            <a:endParaRPr lang="en-US" altLang="en-US"/>
          </a:p>
        </p:txBody>
      </p:sp>
    </p:spTree>
    <p:extLst>
      <p:ext uri="{BB962C8B-B14F-4D97-AF65-F5344CB8AC3E}">
        <p14:creationId xmlns:p14="http://schemas.microsoft.com/office/powerpoint/2010/main" val="124859179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F83CB70A-28B6-41CA-9482-D833FE807541}"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FD0C43-3873-49AE-989D-E3F31F9162F5}" type="slidenum">
              <a:rPr lang="en-US" altLang="en-US"/>
              <a:pPr>
                <a:defRPr/>
              </a:pPr>
              <a:t>‹#›</a:t>
            </a:fld>
            <a:endParaRPr lang="en-US" altLang="en-US"/>
          </a:p>
        </p:txBody>
      </p:sp>
    </p:spTree>
    <p:extLst>
      <p:ext uri="{BB962C8B-B14F-4D97-AF65-F5344CB8AC3E}">
        <p14:creationId xmlns:p14="http://schemas.microsoft.com/office/powerpoint/2010/main" val="12740895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956944DD-B67B-4B92-91F3-384B556780CD}" type="datetimeFigureOut">
              <a:rPr lang="en-US" altLang="en-US"/>
              <a:pPr>
                <a:defRPr/>
              </a:pPr>
              <a:t>6/3/20</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A47C33D-3755-4128-819A-8416DFAF0C28}" type="slidenum">
              <a:rPr lang="en-US" altLang="en-US"/>
              <a:pPr>
                <a:defRPr/>
              </a:pPr>
              <a:t>‹#›</a:t>
            </a:fld>
            <a:endParaRPr lang="en-US" altLang="en-US"/>
          </a:p>
        </p:txBody>
      </p:sp>
    </p:spTree>
    <p:extLst>
      <p:ext uri="{BB962C8B-B14F-4D97-AF65-F5344CB8AC3E}">
        <p14:creationId xmlns:p14="http://schemas.microsoft.com/office/powerpoint/2010/main" val="352751698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7B8A597-69AC-4643-8E8A-761118E9E76F}" type="datetimeFigureOut">
              <a:rPr lang="en-US" altLang="en-US"/>
              <a:pPr>
                <a:defRPr/>
              </a:pPr>
              <a:t>6/3/20</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FC429E7-B669-4C07-8339-B6B71A9A7002}" type="slidenum">
              <a:rPr lang="en-US" altLang="en-US"/>
              <a:pPr>
                <a:defRPr/>
              </a:pPr>
              <a:t>‹#›</a:t>
            </a:fld>
            <a:endParaRPr lang="en-US" altLang="en-US"/>
          </a:p>
        </p:txBody>
      </p:sp>
    </p:spTree>
    <p:extLst>
      <p:ext uri="{BB962C8B-B14F-4D97-AF65-F5344CB8AC3E}">
        <p14:creationId xmlns:p14="http://schemas.microsoft.com/office/powerpoint/2010/main" val="1141651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FFDAD3-779A-4063-BBF7-2E9B12D811BB}" type="datetimeFigureOut">
              <a:rPr lang="en-US" altLang="en-US"/>
              <a:pPr>
                <a:defRPr/>
              </a:pPr>
              <a:t>6/3/20</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844A41B-D479-4B87-AB24-274880F7AC9C}" type="slidenum">
              <a:rPr lang="en-US" altLang="en-US"/>
              <a:pPr>
                <a:defRPr/>
              </a:pPr>
              <a:t>‹#›</a:t>
            </a:fld>
            <a:endParaRPr lang="en-US" altLang="en-US"/>
          </a:p>
        </p:txBody>
      </p:sp>
    </p:spTree>
    <p:extLst>
      <p:ext uri="{BB962C8B-B14F-4D97-AF65-F5344CB8AC3E}">
        <p14:creationId xmlns:p14="http://schemas.microsoft.com/office/powerpoint/2010/main" val="179697464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4925B327-7396-4959-857D-8ECE7AF79538}"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CDE28B1-C4B5-4942-A9FC-6F65EBF04E19}" type="slidenum">
              <a:rPr lang="en-US" altLang="en-US"/>
              <a:pPr>
                <a:defRPr/>
              </a:pPr>
              <a:t>‹#›</a:t>
            </a:fld>
            <a:endParaRPr lang="en-US" altLang="en-US"/>
          </a:p>
        </p:txBody>
      </p:sp>
    </p:spTree>
    <p:extLst>
      <p:ext uri="{BB962C8B-B14F-4D97-AF65-F5344CB8AC3E}">
        <p14:creationId xmlns:p14="http://schemas.microsoft.com/office/powerpoint/2010/main" val="196190433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103241C9-215A-42B4-BA97-57BD153F6539}" type="datetimeFigureOut">
              <a:rPr lang="en-US" altLang="en-US"/>
              <a:pPr>
                <a:defRPr/>
              </a:pPr>
              <a:t>6/3/20</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9E223D-329B-40DD-AC8B-8C15231ED8BA}" type="slidenum">
              <a:rPr lang="en-US" altLang="en-US"/>
              <a:pPr>
                <a:defRPr/>
              </a:pPr>
              <a:t>‹#›</a:t>
            </a:fld>
            <a:endParaRPr lang="en-US" altLang="en-US"/>
          </a:p>
        </p:txBody>
      </p:sp>
    </p:spTree>
    <p:extLst>
      <p:ext uri="{BB962C8B-B14F-4D97-AF65-F5344CB8AC3E}">
        <p14:creationId xmlns:p14="http://schemas.microsoft.com/office/powerpoint/2010/main" val="268473070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6980B01B-D5B5-494F-97CB-E4D10323E6A1}"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BF3FE9-9358-495B-B6DF-B1E96A7721B1}" type="slidenum">
              <a:rPr lang="en-US" altLang="en-US"/>
              <a:pPr>
                <a:defRPr/>
              </a:pPr>
              <a:t>‹#›</a:t>
            </a:fld>
            <a:endParaRPr lang="en-US" altLang="en-US"/>
          </a:p>
        </p:txBody>
      </p:sp>
    </p:spTree>
    <p:extLst>
      <p:ext uri="{BB962C8B-B14F-4D97-AF65-F5344CB8AC3E}">
        <p14:creationId xmlns:p14="http://schemas.microsoft.com/office/powerpoint/2010/main" val="125056924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32746A37-59E9-4585-A1B8-99B97D7BECC7}" type="datetimeFigureOut">
              <a:rPr lang="en-US" altLang="en-US"/>
              <a:pPr>
                <a:defRPr/>
              </a:pPr>
              <a:t>6/3/20</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3FF95BD-2DFB-4848-AFCF-A9FA9ABF6108}" type="slidenum">
              <a:rPr lang="en-US" altLang="en-US"/>
              <a:pPr>
                <a:defRPr/>
              </a:pPr>
              <a:t>‹#›</a:t>
            </a:fld>
            <a:endParaRPr lang="en-US" altLang="en-US"/>
          </a:p>
        </p:txBody>
      </p:sp>
    </p:spTree>
    <p:extLst>
      <p:ext uri="{BB962C8B-B14F-4D97-AF65-F5344CB8AC3E}">
        <p14:creationId xmlns:p14="http://schemas.microsoft.com/office/powerpoint/2010/main" val="3155372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DCB04C47-D938-49EB-9C53-78AC168EF412}" type="datetimeFigureOut">
              <a:rPr lang="en-US" altLang="en-US"/>
              <a:pPr>
                <a:defRPr/>
              </a:pPr>
              <a:t>6/3/20</a:t>
            </a:fld>
            <a:endParaRPr lang="en-US" altLang="en-US"/>
          </a:p>
        </p:txBody>
      </p:sp>
      <p:sp>
        <p:nvSpPr>
          <p:cNvPr id="3" name="Footer Placeholder 2"/>
          <p:cNvSpPr>
            <a:spLocks noGrp="1"/>
          </p:cNvSpPr>
          <p:nvPr>
            <p:ph type="ftr" sz="quarter" idx="11"/>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B14A481A-46C9-49F3-8CF5-716A1259DCD7}" type="slidenum">
              <a:rPr lang="en-US" altLang="en-US"/>
              <a:pPr>
                <a:defRPr/>
              </a:pPr>
              <a:t>‹#›</a:t>
            </a:fld>
            <a:endParaRPr lang="en-US" altLang="en-US"/>
          </a:p>
        </p:txBody>
      </p:sp>
    </p:spTree>
    <p:extLst>
      <p:ext uri="{BB962C8B-B14F-4D97-AF65-F5344CB8AC3E}">
        <p14:creationId xmlns:p14="http://schemas.microsoft.com/office/powerpoint/2010/main" val="4242624856"/>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30"/>
            <a:ext cx="3200400" cy="730250"/>
          </a:xfrm>
        </p:spPr>
        <p:txBody>
          <a:bodyPr tIns="0" bIns="0" anchor="t"/>
          <a:lstStyle>
            <a:lvl1pPr algn="l">
              <a:buNone/>
              <a:defRPr sz="1800" b="1">
                <a:solidFill>
                  <a:schemeClr val="accent1"/>
                </a:solidFill>
              </a:defRPr>
            </a:lvl1pPr>
          </a:lstStyle>
          <a:p>
            <a:endParaRPr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endParaRPr lang="en-US"/>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endParaRPr/>
          </a:p>
          <a:p>
            <a:pPr lvl="1"/>
            <a:endParaRPr/>
          </a:p>
          <a:p>
            <a:pPr lvl="2"/>
            <a:endParaRPr/>
          </a:p>
          <a:p>
            <a:pPr lvl="3"/>
            <a:endParaRPr/>
          </a:p>
          <a:p>
            <a:pPr lvl="4"/>
            <a:endParaRPr lang="en-US"/>
          </a:p>
        </p:txBody>
      </p:sp>
      <p:sp>
        <p:nvSpPr>
          <p:cNvPr id="5" name="Date Placeholder 4"/>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29A380B3-487C-4DFB-BA36-4EF25256D47A}" type="datetimeFigureOut">
              <a:rPr lang="en-US" altLang="en-US"/>
              <a:pPr>
                <a:defRPr/>
              </a:pPr>
              <a:t>6/3/20</a:t>
            </a:fld>
            <a:endParaRPr lang="en-US" altLang="en-US"/>
          </a:p>
        </p:txBody>
      </p:sp>
      <p:sp>
        <p:nvSpPr>
          <p:cNvPr id="6" name="Footer Placeholder 5"/>
          <p:cNvSpPr>
            <a:spLocks noGrp="1"/>
          </p:cNvSpPr>
          <p:nvPr>
            <p:ph type="ftr" sz="quarter" idx="11"/>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67C4A393-848C-4E50-B65B-FAD141BA9B84}" type="slidenum">
              <a:rPr lang="en-US" altLang="en-US"/>
              <a:pPr>
                <a:defRPr/>
              </a:pPr>
              <a:t>‹#›</a:t>
            </a:fld>
            <a:endParaRPr lang="en-US" altLang="en-US"/>
          </a:p>
        </p:txBody>
      </p:sp>
    </p:spTree>
    <p:extLst>
      <p:ext uri="{BB962C8B-B14F-4D97-AF65-F5344CB8AC3E}">
        <p14:creationId xmlns:p14="http://schemas.microsoft.com/office/powerpoint/2010/main" val="3428995193"/>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4" y="1705709"/>
            <a:ext cx="3053868" cy="1253808"/>
          </a:xfrm>
        </p:spPr>
        <p:txBody>
          <a:bodyPr anchor="b"/>
          <a:lstStyle>
            <a:lvl1pPr algn="l">
              <a:buNone/>
              <a:defRPr sz="2200" b="1">
                <a:solidFill>
                  <a:schemeClr val="accent1"/>
                </a:solidFill>
              </a:defRPr>
            </a:lvl1pPr>
          </a:lstStyle>
          <a:p>
            <a:endParaRPr lang="en-US"/>
          </a:p>
        </p:txBody>
      </p:sp>
      <p:sp>
        <p:nvSpPr>
          <p:cNvPr id="3" name="Picture Placeholder 2"/>
          <p:cNvSpPr>
            <a:spLocks noGrp="1"/>
          </p:cNvSpPr>
          <p:nvPr>
            <p:ph type="pic" idx="1"/>
          </p:nvPr>
        </p:nvSpPr>
        <p:spPr>
          <a:xfrm>
            <a:off x="1065629"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endParaRPr lang="en-US" noProof="0" dirty="0"/>
          </a:p>
        </p:txBody>
      </p:sp>
      <p:sp>
        <p:nvSpPr>
          <p:cNvPr id="4" name="Text Placeholder 3"/>
          <p:cNvSpPr>
            <a:spLocks noGrp="1"/>
          </p:cNvSpPr>
          <p:nvPr>
            <p:ph type="body" sz="half" idx="2"/>
          </p:nvPr>
        </p:nvSpPr>
        <p:spPr>
          <a:xfrm>
            <a:off x="5556733" y="2998767"/>
            <a:ext cx="3053867"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endParaRPr lang="en-US"/>
          </a:p>
        </p:txBody>
      </p:sp>
      <p:sp>
        <p:nvSpPr>
          <p:cNvPr id="5" name="Date Placeholder 4"/>
          <p:cNvSpPr>
            <a:spLocks noGrp="1"/>
          </p:cNvSpPr>
          <p:nvPr>
            <p:ph type="dt" sz="half" idx="10"/>
          </p:nvPr>
        </p:nvSpPr>
        <p:spPr>
          <a:xfrm>
            <a:off x="457200" y="6421438"/>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3C0EA2F5-06BD-4058-A681-44F825144F8F}" type="datetimeFigureOut">
              <a:rPr lang="en-US" altLang="en-US"/>
              <a:pPr>
                <a:defRPr/>
              </a:pPr>
              <a:t>6/3/20</a:t>
            </a:fld>
            <a:endParaRPr lang="en-US" altLang="en-US"/>
          </a:p>
        </p:txBody>
      </p:sp>
      <p:sp>
        <p:nvSpPr>
          <p:cNvPr id="6" name="Footer Placeholder 5"/>
          <p:cNvSpPr>
            <a:spLocks noGrp="1"/>
          </p:cNvSpPr>
          <p:nvPr>
            <p:ph type="ftr" sz="quarter" idx="11"/>
          </p:nvPr>
        </p:nvSpPr>
        <p:spPr>
          <a:xfrm>
            <a:off x="2711450" y="6384925"/>
            <a:ext cx="4945063"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31280D70-0FF3-4A71-8522-60A6CD028ABD}" type="slidenum">
              <a:rPr lang="en-US" altLang="en-US"/>
              <a:pPr>
                <a:defRPr/>
              </a:pPr>
              <a:t>‹#›</a:t>
            </a:fld>
            <a:endParaRPr lang="en-US" altLang="en-US"/>
          </a:p>
        </p:txBody>
      </p:sp>
    </p:spTree>
    <p:extLst>
      <p:ext uri="{BB962C8B-B14F-4D97-AF65-F5344CB8AC3E}">
        <p14:creationId xmlns:p14="http://schemas.microsoft.com/office/powerpoint/2010/main" val="3285979467"/>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16" name="Freeform 15"/>
          <p:cNvSpPr>
            <a:spLocks/>
          </p:cNvSpPr>
          <p:nvPr/>
        </p:nvSpPr>
        <p:spPr bwMode="auto">
          <a:xfrm>
            <a:off x="7315200" y="0"/>
            <a:ext cx="1828800" cy="6858000"/>
          </a:xfrm>
          <a:custGeom>
            <a:avLst/>
            <a:gdLst>
              <a:gd name="T0" fmla="*/ 1747392602 w 1914"/>
              <a:gd name="T1" fmla="*/ 22587518 h 4329"/>
              <a:gd name="T2" fmla="*/ 1747392602 w 1914"/>
              <a:gd name="T3" fmla="*/ 2147483647 h 4329"/>
              <a:gd name="T4" fmla="*/ 186242355 w 1914"/>
              <a:gd name="T5" fmla="*/ 2147483647 h 4329"/>
              <a:gd name="T6" fmla="*/ 0 w 1914"/>
              <a:gd name="T7" fmla="*/ 0 h 4329"/>
              <a:gd name="T8" fmla="*/ 1747392602 w 1914"/>
              <a:gd name="T9" fmla="*/ 22587518 h 4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4" h="4329">
                <a:moveTo>
                  <a:pt x="1914" y="9"/>
                </a:moveTo>
                <a:lnTo>
                  <a:pt x="1914" y="4329"/>
                </a:lnTo>
                <a:lnTo>
                  <a:pt x="204" y="4327"/>
                </a:lnTo>
                <a:cubicBezTo>
                  <a:pt x="1288" y="3574"/>
                  <a:pt x="2082" y="1734"/>
                  <a:pt x="0" y="0"/>
                </a:cubicBezTo>
                <a:lnTo>
                  <a:pt x="1914" y="9"/>
                </a:lnTo>
                <a:close/>
              </a:path>
            </a:pathLst>
          </a:custGeom>
          <a:solidFill>
            <a:srgbClr val="5B125A">
              <a:alpha val="79999"/>
            </a:srgbClr>
          </a:solidFill>
          <a:ln>
            <a:noFill/>
          </a:ln>
          <a:effectLst>
            <a:outerShdw blurRad="63500" dist="50800" dir="10800000" algn="ctr" rotWithShape="0">
              <a:srgbClr val="000000">
                <a:alpha val="45000"/>
              </a:srgbClr>
            </a:outerShdw>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a:lstStyle/>
          <a:p>
            <a:pPr eaLnBrk="1" hangingPunct="1">
              <a:defRPr/>
            </a:pPr>
            <a:endParaRPr lang="en-GB"/>
          </a:p>
        </p:txBody>
      </p:sp>
      <p:sp>
        <p:nvSpPr>
          <p:cNvPr id="12" name="Freeform 11"/>
          <p:cNvSpPr>
            <a:spLocks/>
          </p:cNvSpPr>
          <p:nvPr/>
        </p:nvSpPr>
        <p:spPr bwMode="auto">
          <a:xfrm>
            <a:off x="0" y="3949700"/>
            <a:ext cx="9144000" cy="2914650"/>
          </a:xfrm>
          <a:custGeom>
            <a:avLst/>
            <a:gdLst>
              <a:gd name="T0" fmla="*/ 0 w 5760"/>
              <a:gd name="T1" fmla="*/ 2334348 h 1331"/>
              <a:gd name="T2" fmla="*/ 0 w 5760"/>
              <a:gd name="T3" fmla="*/ 2914650 h 1331"/>
              <a:gd name="T4" fmla="*/ 9144000 w 5760"/>
              <a:gd name="T5" fmla="*/ 2914650 h 1331"/>
              <a:gd name="T6" fmla="*/ 9144000 w 5760"/>
              <a:gd name="T7" fmla="*/ 0 h 1331"/>
              <a:gd name="T8" fmla="*/ 0 w 5760"/>
              <a:gd name="T9" fmla="*/ 2334348 h 1331"/>
              <a:gd name="T10" fmla="*/ 0 60000 65536"/>
              <a:gd name="T11" fmla="*/ 0 60000 65536"/>
              <a:gd name="T12" fmla="*/ 0 60000 65536"/>
              <a:gd name="T13" fmla="*/ 0 60000 65536"/>
              <a:gd name="T14" fmla="*/ 0 60000 65536"/>
              <a:gd name="T15" fmla="*/ 0 w 5760"/>
              <a:gd name="T16" fmla="*/ 0 h 1331"/>
              <a:gd name="T17" fmla="*/ 5760 w 5760"/>
              <a:gd name="T18" fmla="*/ 1331 h 1331"/>
            </a:gdLst>
            <a:ahLst/>
            <a:cxnLst>
              <a:cxn ang="T10">
                <a:pos x="T0" y="T1"/>
              </a:cxn>
              <a:cxn ang="T11">
                <a:pos x="T2" y="T3"/>
              </a:cxn>
              <a:cxn ang="T12">
                <a:pos x="T4" y="T5"/>
              </a:cxn>
              <a:cxn ang="T13">
                <a:pos x="T6" y="T7"/>
              </a:cxn>
              <a:cxn ang="T14">
                <a:pos x="T8" y="T9"/>
              </a:cxn>
            </a:cxnLst>
            <a:rect l="T15" t="T16" r="T17" b="T18"/>
            <a:pathLst>
              <a:path w="5760" h="1331">
                <a:moveTo>
                  <a:pt x="0" y="1066"/>
                </a:moveTo>
                <a:lnTo>
                  <a:pt x="0" y="1331"/>
                </a:lnTo>
                <a:lnTo>
                  <a:pt x="5760" y="1331"/>
                </a:lnTo>
                <a:lnTo>
                  <a:pt x="5760" y="0"/>
                </a:lnTo>
                <a:cubicBezTo>
                  <a:pt x="3220" y="1206"/>
                  <a:pt x="2250" y="1146"/>
                  <a:pt x="0" y="1066"/>
                </a:cubicBezTo>
                <a:close/>
              </a:path>
            </a:pathLst>
          </a:custGeom>
          <a:solidFill>
            <a:schemeClr val="tx1"/>
          </a:solidFill>
          <a:ln>
            <a:noFill/>
          </a:ln>
          <a:effectLst>
            <a:outerShdw blurRad="63500" dist="44450" dir="16200000" algn="ctr" rotWithShape="0">
              <a:srgbClr val="000000">
                <a:alpha val="34998"/>
              </a:srgbClr>
            </a:outerShdw>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Lst>
        </p:spPr>
        <p:txBody>
          <a:bodyPr/>
          <a:lstStyle/>
          <a:p>
            <a:pPr eaLnBrk="1" hangingPunct="1">
              <a:defRPr/>
            </a:pPr>
            <a:endParaRPr lang="en-GB"/>
          </a:p>
        </p:txBody>
      </p:sp>
      <p:sp>
        <p:nvSpPr>
          <p:cNvPr id="1028" name="Title Placeholder 8"/>
          <p:cNvSpPr>
            <a:spLocks noGrp="1"/>
          </p:cNvSpPr>
          <p:nvPr>
            <p:ph type="title"/>
          </p:nvPr>
        </p:nvSpPr>
        <p:spPr bwMode="auto">
          <a:xfrm>
            <a:off x="457200" y="274638"/>
            <a:ext cx="7467600" cy="2357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GB" altLang="en-US"/>
              <a:t>UCAS</a:t>
            </a:r>
            <a:br>
              <a:rPr lang="en-GB" altLang="en-US"/>
            </a:br>
            <a:r>
              <a:rPr lang="en-GB" altLang="en-US"/>
              <a:t>The Universities and Colleges Admissions Service</a:t>
            </a:r>
            <a:endParaRPr lang="en-US" altLang="en-US"/>
          </a:p>
        </p:txBody>
      </p:sp>
      <p:sp>
        <p:nvSpPr>
          <p:cNvPr id="1029" name="Text Placeholder 29"/>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4"/>
            <a:endParaRPr lang="en-US" altLang="en-US"/>
          </a:p>
        </p:txBody>
      </p:sp>
      <p:pic>
        <p:nvPicPr>
          <p:cNvPr id="1030" name="Picture 1"/>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731125" y="4984750"/>
            <a:ext cx="1165225" cy="1368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userDrawn="1"/>
        </p:nvSpPr>
        <p:spPr>
          <a:xfrm>
            <a:off x="4576763" y="6251575"/>
            <a:ext cx="4398962" cy="523875"/>
          </a:xfrm>
          <a:prstGeom prst="rect">
            <a:avLst/>
          </a:prstGeom>
          <a:noFill/>
        </p:spPr>
        <p:txBody>
          <a:bodyPr>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defRPr/>
            </a:pPr>
            <a:r>
              <a:rPr lang="en-US" altLang="en-US" sz="2800" b="1">
                <a:solidFill>
                  <a:srgbClr val="11628F"/>
                </a:solidFill>
                <a:latin typeface="Times New Roman" panose="02020603050405020304" pitchFamily="18" charset="0"/>
                <a:cs typeface="Times New Roman" panose="02020603050405020304" pitchFamily="18" charset="0"/>
              </a:rPr>
              <a:t>St. Andrew</a:t>
            </a:r>
            <a:r>
              <a:rPr lang="ja-JP" altLang="en-US" sz="2800" b="1">
                <a:solidFill>
                  <a:srgbClr val="11628F"/>
                </a:solidFill>
                <a:latin typeface="Times New Roman" panose="02020603050405020304" pitchFamily="18" charset="0"/>
                <a:cs typeface="Times New Roman" panose="02020603050405020304" pitchFamily="18" charset="0"/>
              </a:rPr>
              <a:t>’</a:t>
            </a:r>
            <a:r>
              <a:rPr lang="en-US" altLang="ja-JP" sz="2800" b="1">
                <a:solidFill>
                  <a:srgbClr val="11628F"/>
                </a:solidFill>
                <a:latin typeface="Times New Roman" panose="02020603050405020304" pitchFamily="18" charset="0"/>
                <a:cs typeface="Times New Roman" panose="02020603050405020304" pitchFamily="18" charset="0"/>
              </a:rPr>
              <a:t>s High School</a:t>
            </a:r>
            <a:endParaRPr lang="en-US" altLang="en-US" sz="2800" b="1">
              <a:solidFill>
                <a:srgbClr val="11628F"/>
              </a:solidFill>
              <a:latin typeface="Times New Roman" panose="02020603050405020304" pitchFamily="18" charset="0"/>
              <a:cs typeface="Times New Roman" panose="02020603050405020304" pitchFamily="18" charset="0"/>
            </a:endParaRPr>
          </a:p>
        </p:txBody>
      </p:sp>
      <p:pic>
        <p:nvPicPr>
          <p:cNvPr id="1032" name="il_fi" descr="http://www.blessedwilliamhoward.staffs.sch.uk/sixth_form/ucas_logo.jp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03225" y="6384925"/>
            <a:ext cx="1912938" cy="479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 id="2147483879" r:id="rId12"/>
  </p:sldLayoutIdLst>
  <p:transition spd="slow">
    <p:pull/>
  </p:transition>
  <p:txStyles>
    <p:titleStyle>
      <a:lvl1pPr algn="l" rtl="0" eaLnBrk="0" fontAlgn="base" hangingPunct="0">
        <a:spcBef>
          <a:spcPct val="0"/>
        </a:spcBef>
        <a:spcAft>
          <a:spcPct val="0"/>
        </a:spcAft>
        <a:defRPr sz="4600" kern="1200">
          <a:solidFill>
            <a:schemeClr val="tx1"/>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600">
          <a:solidFill>
            <a:schemeClr val="tx1"/>
          </a:solidFill>
          <a:latin typeface="Franklin Gothic Book" charset="0"/>
          <a:ea typeface="MS PGothic" panose="020B0600070205080204" pitchFamily="34" charset="-128"/>
          <a:cs typeface="ＭＳ Ｐゴシック" charset="0"/>
        </a:defRPr>
      </a:lvl2pPr>
      <a:lvl3pPr algn="l" rtl="0" eaLnBrk="0" fontAlgn="base" hangingPunct="0">
        <a:spcBef>
          <a:spcPct val="0"/>
        </a:spcBef>
        <a:spcAft>
          <a:spcPct val="0"/>
        </a:spcAft>
        <a:defRPr sz="4600">
          <a:solidFill>
            <a:schemeClr val="tx1"/>
          </a:solidFill>
          <a:latin typeface="Franklin Gothic Book" charset="0"/>
          <a:ea typeface="MS PGothic" panose="020B0600070205080204" pitchFamily="34" charset="-128"/>
          <a:cs typeface="ＭＳ Ｐゴシック" charset="0"/>
        </a:defRPr>
      </a:lvl3pPr>
      <a:lvl4pPr algn="l" rtl="0" eaLnBrk="0" fontAlgn="base" hangingPunct="0">
        <a:spcBef>
          <a:spcPct val="0"/>
        </a:spcBef>
        <a:spcAft>
          <a:spcPct val="0"/>
        </a:spcAft>
        <a:defRPr sz="4600">
          <a:solidFill>
            <a:schemeClr val="tx1"/>
          </a:solidFill>
          <a:latin typeface="Franklin Gothic Book" charset="0"/>
          <a:ea typeface="MS PGothic" panose="020B0600070205080204" pitchFamily="34" charset="-128"/>
          <a:cs typeface="ＭＳ Ｐゴシック" charset="0"/>
        </a:defRPr>
      </a:lvl4pPr>
      <a:lvl5pPr algn="l" rtl="0" eaLnBrk="0" fontAlgn="base" hangingPunct="0">
        <a:spcBef>
          <a:spcPct val="0"/>
        </a:spcBef>
        <a:spcAft>
          <a:spcPct val="0"/>
        </a:spcAft>
        <a:defRPr sz="4600">
          <a:solidFill>
            <a:schemeClr val="tx1"/>
          </a:solidFill>
          <a:latin typeface="Franklin Gothic Book" charset="0"/>
          <a:ea typeface="MS PGothic" panose="020B0600070205080204" pitchFamily="34" charset="-128"/>
          <a:cs typeface="ＭＳ Ｐゴシック" charset="0"/>
        </a:defRPr>
      </a:lvl5pPr>
      <a:lvl6pPr marL="457200" algn="l" rtl="0" fontAlgn="base">
        <a:spcBef>
          <a:spcPct val="0"/>
        </a:spcBef>
        <a:spcAft>
          <a:spcPct val="0"/>
        </a:spcAft>
        <a:defRPr sz="4600">
          <a:solidFill>
            <a:schemeClr val="tx1"/>
          </a:solidFill>
          <a:latin typeface="Franklin Gothic Book" charset="0"/>
          <a:ea typeface="ＭＳ Ｐゴシック" charset="0"/>
        </a:defRPr>
      </a:lvl6pPr>
      <a:lvl7pPr marL="914400" algn="l" rtl="0" fontAlgn="base">
        <a:spcBef>
          <a:spcPct val="0"/>
        </a:spcBef>
        <a:spcAft>
          <a:spcPct val="0"/>
        </a:spcAft>
        <a:defRPr sz="4600">
          <a:solidFill>
            <a:schemeClr val="tx1"/>
          </a:solidFill>
          <a:latin typeface="Franklin Gothic Book" charset="0"/>
          <a:ea typeface="ＭＳ Ｐゴシック" charset="0"/>
        </a:defRPr>
      </a:lvl7pPr>
      <a:lvl8pPr marL="1371600" algn="l" rtl="0" fontAlgn="base">
        <a:spcBef>
          <a:spcPct val="0"/>
        </a:spcBef>
        <a:spcAft>
          <a:spcPct val="0"/>
        </a:spcAft>
        <a:defRPr sz="4600">
          <a:solidFill>
            <a:schemeClr val="tx1"/>
          </a:solidFill>
          <a:latin typeface="Franklin Gothic Book" charset="0"/>
          <a:ea typeface="ＭＳ Ｐゴシック" charset="0"/>
        </a:defRPr>
      </a:lvl8pPr>
      <a:lvl9pPr marL="1828800" algn="l" rtl="0" fontAlgn="base">
        <a:spcBef>
          <a:spcPct val="0"/>
        </a:spcBef>
        <a:spcAft>
          <a:spcPct val="0"/>
        </a:spcAft>
        <a:defRPr sz="4600">
          <a:solidFill>
            <a:schemeClr val="tx1"/>
          </a:solidFill>
          <a:latin typeface="Franklin Gothic Book" charset="0"/>
          <a:ea typeface="ＭＳ Ｐゴシック" charset="0"/>
        </a:defRPr>
      </a:lvl9pPr>
    </p:titleStyle>
    <p:bodyStyle>
      <a:lvl1pPr marL="419100" indent="-382588" algn="l" rtl="0"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S PGothic" panose="020B0600070205080204" pitchFamily="34" charset="-128"/>
          <a:cs typeface="ＭＳ Ｐゴシック" charset="0"/>
        </a:defRPr>
      </a:lvl1pPr>
      <a:lvl2pPr marL="722313" indent="-273050" algn="l" rtl="0"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S PGothic" panose="020B0600070205080204" pitchFamily="34" charset="-128"/>
          <a:cs typeface="+mn-cs"/>
        </a:defRPr>
      </a:lvl2pPr>
      <a:lvl3pPr marL="1004888" indent="-255588" algn="l" rtl="0"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279525" indent="-236538" algn="l" rtl="0" eaLnBrk="0" fontAlgn="base" hangingPunct="0">
        <a:spcBef>
          <a:spcPct val="20000"/>
        </a:spcBef>
        <a:spcAft>
          <a:spcPct val="0"/>
        </a:spcAft>
        <a:buClr>
          <a:srgbClr val="FFCC00"/>
        </a:buClr>
        <a:buSzPct val="90000"/>
        <a:buFont typeface="Wingdings 2" panose="05020102010507070707" pitchFamily="18" charset="2"/>
        <a:buChar char=""/>
        <a:defRPr sz="2000" kern="1200">
          <a:solidFill>
            <a:schemeClr val="tx1"/>
          </a:solidFill>
          <a:latin typeface="+mn-lt"/>
          <a:ea typeface="MS PGothic" panose="020B0600070205080204" pitchFamily="34" charset="-128"/>
          <a:cs typeface="+mn-cs"/>
        </a:defRPr>
      </a:lvl4pPr>
      <a:lvl5pPr marL="1489075" indent="-182563" algn="l" rtl="0" eaLnBrk="0" fontAlgn="base" hangingPunct="0">
        <a:spcBef>
          <a:spcPct val="20000"/>
        </a:spcBef>
        <a:spcAft>
          <a:spcPct val="0"/>
        </a:spcAft>
        <a:buClr>
          <a:srgbClr val="EB6615"/>
        </a:buClr>
        <a:buSzPct val="100000"/>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4B5D0984-527E-4CF0-B49C-88E0E4BF5D47}" type="datetimeFigureOut">
              <a:rPr lang="en-US" altLang="en-US"/>
              <a:pPr>
                <a:defRPr/>
              </a:pPr>
              <a:t>6/3/20</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3D79E9ED-F9DB-4FAD-B49C-64D037C75C7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2F977022-12BD-42A0-B226-176647A8F579}" type="datetimeFigureOut">
              <a:rPr lang="en-US" altLang="en-US"/>
              <a:pPr>
                <a:defRPr/>
              </a:pPr>
              <a:t>6/3/20</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7B81778A-8BA8-4813-B08A-731CF18F68E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228229DD-A5C4-4F9A-88DE-402F74C71872}" type="datetimeFigureOut">
              <a:rPr lang="en-US" altLang="en-US"/>
              <a:pPr>
                <a:defRPr/>
              </a:pPr>
              <a:t>6/3/20</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A0788923-F5ED-4FA7-A989-2C01E21C05E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272B8F3A-8FEF-4D87-9ED1-B9B5041EFCC9}" type="datetimeFigureOut">
              <a:rPr lang="en-US" altLang="en-US"/>
              <a:pPr>
                <a:defRPr/>
              </a:pPr>
              <a:t>6/3/20</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A1BFBEC8-758F-42E5-95EF-05C727C2A2D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614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A00C7C68-3235-4950-BDDD-385F47938F34}" type="datetimeFigureOut">
              <a:rPr lang="en-US" altLang="en-US"/>
              <a:pPr>
                <a:defRPr/>
              </a:pPr>
              <a:t>6/3/20</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1A516005-6A61-45D6-B15C-7CC0BDFF633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myworldofwork.co.uk" TargetMode="External"/><Relationship Id="rId2" Type="http://schemas.openxmlformats.org/officeDocument/2006/relationships/hyperlink" Target="http://www.ucas.com" TargetMode="External"/><Relationship Id="rId1" Type="http://schemas.openxmlformats.org/officeDocument/2006/relationships/slideLayout" Target="../slideLayouts/slideLayout7.xml"/><Relationship Id="rId4" Type="http://schemas.openxmlformats.org/officeDocument/2006/relationships/hyperlink" Target="http://www.planitplus.ne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3"/>
          <p:cNvSpPr txBox="1">
            <a:spLocks noChangeArrowheads="1"/>
          </p:cNvSpPr>
          <p:nvPr/>
        </p:nvSpPr>
        <p:spPr bwMode="auto">
          <a:xfrm>
            <a:off x="7313613" y="4189413"/>
            <a:ext cx="18415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endParaRPr lang="en-US" altLang="en-US" sz="1800"/>
          </a:p>
        </p:txBody>
      </p:sp>
      <p:sp>
        <p:nvSpPr>
          <p:cNvPr id="20483" name="TextBox 2"/>
          <p:cNvSpPr txBox="1">
            <a:spLocks noChangeArrowheads="1"/>
          </p:cNvSpPr>
          <p:nvPr/>
        </p:nvSpPr>
        <p:spPr bwMode="auto">
          <a:xfrm>
            <a:off x="1050925" y="712788"/>
            <a:ext cx="6262688"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ClrTx/>
              <a:buSzTx/>
              <a:buFontTx/>
              <a:buNone/>
            </a:pPr>
            <a:r>
              <a:rPr lang="en-US" altLang="en-US" sz="4800" b="1"/>
              <a:t>UCAS</a:t>
            </a:r>
          </a:p>
        </p:txBody>
      </p:sp>
      <p:sp>
        <p:nvSpPr>
          <p:cNvPr id="20484" name="TextBox 13"/>
          <p:cNvSpPr txBox="1">
            <a:spLocks noChangeArrowheads="1"/>
          </p:cNvSpPr>
          <p:nvPr/>
        </p:nvSpPr>
        <p:spPr bwMode="auto">
          <a:xfrm>
            <a:off x="863600" y="1146175"/>
            <a:ext cx="6705600" cy="46474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ClrTx/>
              <a:buSzTx/>
              <a:buFontTx/>
              <a:buNone/>
            </a:pPr>
            <a:endParaRPr lang="en-GB" altLang="en-US" sz="4000" dirty="0"/>
          </a:p>
          <a:p>
            <a:pPr algn="ctr" eaLnBrk="1" hangingPunct="1">
              <a:spcBef>
                <a:spcPct val="0"/>
              </a:spcBef>
              <a:buClrTx/>
              <a:buSzTx/>
              <a:buFontTx/>
              <a:buNone/>
            </a:pPr>
            <a:r>
              <a:rPr lang="en-GB" altLang="en-US" sz="4000" dirty="0"/>
              <a:t>The Universities and Colleges Admissions Service</a:t>
            </a:r>
          </a:p>
          <a:p>
            <a:pPr algn="ctr" eaLnBrk="1" hangingPunct="1">
              <a:spcBef>
                <a:spcPct val="0"/>
              </a:spcBef>
              <a:buClrTx/>
              <a:buSzTx/>
              <a:buFontTx/>
              <a:buNone/>
            </a:pPr>
            <a:endParaRPr lang="en-GB" altLang="en-US" sz="4000" dirty="0"/>
          </a:p>
          <a:p>
            <a:pPr algn="ctr" eaLnBrk="1" hangingPunct="1">
              <a:spcBef>
                <a:spcPct val="0"/>
              </a:spcBef>
              <a:buClrTx/>
              <a:buSzTx/>
              <a:buFontTx/>
              <a:buNone/>
            </a:pPr>
            <a:r>
              <a:rPr lang="en-GB" altLang="en-US" sz="3200" dirty="0"/>
              <a:t>S5/6</a:t>
            </a:r>
          </a:p>
          <a:p>
            <a:pPr algn="ctr" eaLnBrk="1" hangingPunct="1">
              <a:spcBef>
                <a:spcPct val="0"/>
              </a:spcBef>
              <a:buClrTx/>
              <a:buSzTx/>
              <a:buFontTx/>
              <a:buNone/>
            </a:pPr>
            <a:r>
              <a:rPr lang="en-GB" altLang="en-US" sz="3200" dirty="0"/>
              <a:t>St. Andrew’s High School</a:t>
            </a:r>
          </a:p>
          <a:p>
            <a:pPr algn="ctr" eaLnBrk="1" hangingPunct="1">
              <a:spcBef>
                <a:spcPct val="0"/>
              </a:spcBef>
              <a:buClrTx/>
              <a:buSzTx/>
              <a:buFontTx/>
              <a:buNone/>
            </a:pPr>
            <a:endParaRPr lang="en-GB" altLang="en-US" sz="3200"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1"/>
          <p:cNvSpPr txBox="1">
            <a:spLocks noChangeArrowheads="1"/>
          </p:cNvSpPr>
          <p:nvPr/>
        </p:nvSpPr>
        <p:spPr bwMode="auto">
          <a:xfrm>
            <a:off x="3167063" y="219075"/>
            <a:ext cx="161131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ClrTx/>
              <a:buSzTx/>
              <a:buFontTx/>
              <a:buNone/>
            </a:pPr>
            <a:r>
              <a:rPr lang="en-US" altLang="en-US" sz="4000"/>
              <a:t>UCAS</a:t>
            </a:r>
          </a:p>
        </p:txBody>
      </p:sp>
      <p:sp>
        <p:nvSpPr>
          <p:cNvPr id="28675" name="TextBox 2"/>
          <p:cNvSpPr txBox="1">
            <a:spLocks noChangeArrowheads="1"/>
          </p:cNvSpPr>
          <p:nvPr/>
        </p:nvSpPr>
        <p:spPr bwMode="auto">
          <a:xfrm>
            <a:off x="977900" y="1314450"/>
            <a:ext cx="1841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endParaRPr lang="en-US" altLang="en-US" sz="1800"/>
          </a:p>
        </p:txBody>
      </p:sp>
      <p:sp>
        <p:nvSpPr>
          <p:cNvPr id="28676" name="TextBox 3"/>
          <p:cNvSpPr txBox="1">
            <a:spLocks noChangeArrowheads="1"/>
          </p:cNvSpPr>
          <p:nvPr/>
        </p:nvSpPr>
        <p:spPr bwMode="auto">
          <a:xfrm>
            <a:off x="773113" y="819944"/>
            <a:ext cx="1720850"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GB" altLang="en-US" sz="2800" u="sng" dirty="0"/>
              <a:t>Research</a:t>
            </a:r>
            <a:endParaRPr lang="en-US" altLang="en-US" sz="2800" u="sng" dirty="0"/>
          </a:p>
        </p:txBody>
      </p:sp>
      <p:sp>
        <p:nvSpPr>
          <p:cNvPr id="5" name="TextBox 4"/>
          <p:cNvSpPr txBox="1"/>
          <p:nvPr/>
        </p:nvSpPr>
        <p:spPr>
          <a:xfrm>
            <a:off x="773113" y="1342231"/>
            <a:ext cx="6496050" cy="6186309"/>
          </a:xfrm>
          <a:prstGeom prst="rect">
            <a:avLst/>
          </a:prstGeom>
          <a:noFill/>
        </p:spPr>
        <p:txBody>
          <a:bodyPr>
            <a:spAutoFit/>
          </a:bodyPr>
          <a:lstStyle/>
          <a:p>
            <a:pPr marL="342900" indent="-342900" eaLnBrk="1" hangingPunct="1">
              <a:buFont typeface="Wingdings" charset="2"/>
              <a:buChar char="Ø"/>
              <a:defRPr/>
            </a:pPr>
            <a:r>
              <a:rPr lang="en-GB" sz="2400" dirty="0">
                <a:latin typeface="Arial" charset="0"/>
                <a:ea typeface="ＭＳ Ｐゴシック" charset="0"/>
                <a:cs typeface="ＭＳ Ｐゴシック" charset="0"/>
              </a:rPr>
              <a:t>Begin your online research </a:t>
            </a:r>
            <a:r>
              <a:rPr lang="en-GB" sz="2400" dirty="0">
                <a:solidFill>
                  <a:srgbClr val="F7C2A1"/>
                </a:solidFill>
                <a:latin typeface="Arial" charset="0"/>
                <a:ea typeface="ＭＳ Ｐゴシック" charset="0"/>
                <a:cs typeface="ＭＳ Ｐゴシック" charset="0"/>
              </a:rPr>
              <a:t>NOW</a:t>
            </a:r>
          </a:p>
          <a:p>
            <a:pPr eaLnBrk="1" hangingPunct="1">
              <a:defRPr/>
            </a:pPr>
            <a:endParaRPr lang="en-GB" sz="2400" dirty="0">
              <a:latin typeface="Arial" charset="0"/>
              <a:ea typeface="ＭＳ Ｐゴシック" charset="0"/>
              <a:cs typeface="ＭＳ Ｐゴシック" charset="0"/>
            </a:endParaRPr>
          </a:p>
          <a:p>
            <a:pPr eaLnBrk="1" hangingPunct="1">
              <a:defRPr/>
            </a:pPr>
            <a:endParaRPr lang="en-GB" sz="2400" dirty="0">
              <a:latin typeface="Arial" charset="0"/>
              <a:ea typeface="ＭＳ Ｐゴシック" charset="0"/>
              <a:cs typeface="ＭＳ Ｐゴシック" charset="0"/>
            </a:endParaRPr>
          </a:p>
          <a:p>
            <a:pPr marL="342900" indent="-342900" eaLnBrk="1" hangingPunct="1">
              <a:buFont typeface="Wingdings" charset="2"/>
              <a:buChar char="Ø"/>
              <a:defRPr/>
            </a:pPr>
            <a:r>
              <a:rPr lang="en-GB" sz="2400" dirty="0">
                <a:latin typeface="Arial" charset="0"/>
                <a:ea typeface="ＭＳ Ｐゴシック" charset="0"/>
                <a:cs typeface="ＭＳ Ｐゴシック" charset="0"/>
              </a:rPr>
              <a:t>Look at information on individual courses and Universities and compare these to others</a:t>
            </a:r>
          </a:p>
          <a:p>
            <a:pPr marL="342900" indent="-342900" eaLnBrk="1" hangingPunct="1">
              <a:buFont typeface="Wingdings" charset="2"/>
              <a:buChar char="Ø"/>
              <a:defRPr/>
            </a:pPr>
            <a:endParaRPr lang="en-GB" sz="2400" dirty="0">
              <a:latin typeface="Arial" charset="0"/>
              <a:ea typeface="ＭＳ Ｐゴシック" charset="0"/>
              <a:cs typeface="ＭＳ Ｐゴシック" charset="0"/>
            </a:endParaRPr>
          </a:p>
          <a:p>
            <a:pPr marL="342900" indent="-342900" eaLnBrk="1" hangingPunct="1">
              <a:buFont typeface="Wingdings" charset="2"/>
              <a:buChar char="Ø"/>
              <a:defRPr/>
            </a:pPr>
            <a:r>
              <a:rPr lang="en-GB" sz="2400" dirty="0">
                <a:latin typeface="Arial" charset="0"/>
                <a:ea typeface="ＭＳ Ｐゴシック" charset="0"/>
                <a:cs typeface="ＭＳ Ｐゴシック" charset="0"/>
              </a:rPr>
              <a:t>Make sure that your subject choices match the courses which interest you.</a:t>
            </a:r>
          </a:p>
          <a:p>
            <a:pPr eaLnBrk="1" hangingPunct="1">
              <a:defRPr/>
            </a:pPr>
            <a:endParaRPr lang="en-GB" dirty="0">
              <a:latin typeface="Arial" charset="0"/>
              <a:ea typeface="ＭＳ Ｐゴシック" charset="0"/>
              <a:cs typeface="ＭＳ Ｐゴシック" charset="0"/>
            </a:endParaRPr>
          </a:p>
          <a:p>
            <a:pPr eaLnBrk="1" hangingPunct="1">
              <a:defRPr/>
            </a:pPr>
            <a:endParaRPr lang="en-GB" dirty="0">
              <a:latin typeface="Arial" charset="0"/>
              <a:ea typeface="ＭＳ Ｐゴシック" charset="0"/>
              <a:cs typeface="ＭＳ Ｐゴシック" charset="0"/>
            </a:endParaRPr>
          </a:p>
          <a:p>
            <a:pPr eaLnBrk="1" hangingPunct="1">
              <a:defRPr/>
            </a:pPr>
            <a:endParaRPr lang="en-GB" dirty="0">
              <a:latin typeface="Arial" charset="0"/>
              <a:ea typeface="ＭＳ Ｐゴシック" charset="0"/>
              <a:cs typeface="ＭＳ Ｐゴシック" charset="0"/>
            </a:endParaRPr>
          </a:p>
          <a:p>
            <a:pPr eaLnBrk="1" hangingPunct="1">
              <a:defRPr/>
            </a:pPr>
            <a:endParaRPr lang="en-GB" dirty="0">
              <a:latin typeface="Arial" charset="0"/>
              <a:ea typeface="ＭＳ Ｐゴシック" charset="0"/>
              <a:cs typeface="ＭＳ Ｐゴシック" charset="0"/>
            </a:endParaRPr>
          </a:p>
          <a:p>
            <a:pPr eaLnBrk="1" hangingPunct="1">
              <a:defRPr/>
            </a:pPr>
            <a:endParaRPr lang="en-GB" dirty="0">
              <a:latin typeface="Arial" charset="0"/>
              <a:ea typeface="ＭＳ Ｐゴシック" charset="0"/>
              <a:cs typeface="ＭＳ Ｐゴシック" charset="0"/>
            </a:endParaRPr>
          </a:p>
          <a:p>
            <a:pPr eaLnBrk="1" hangingPunct="1">
              <a:defRPr/>
            </a:pPr>
            <a:endParaRPr lang="en-GB" dirty="0">
              <a:latin typeface="Arial" charset="0"/>
              <a:ea typeface="ＭＳ Ｐゴシック" charset="0"/>
              <a:cs typeface="ＭＳ Ｐゴシック" charset="0"/>
            </a:endParaRPr>
          </a:p>
          <a:p>
            <a:pPr eaLnBrk="1" hangingPunct="1">
              <a:defRPr/>
            </a:pPr>
            <a:endParaRPr lang="en-GB" dirty="0">
              <a:latin typeface="Arial" charset="0"/>
              <a:ea typeface="ＭＳ Ｐゴシック" charset="0"/>
              <a:cs typeface="ＭＳ Ｐゴシック" charset="0"/>
            </a:endParaRPr>
          </a:p>
          <a:p>
            <a:pPr eaLnBrk="1" hangingPunct="1">
              <a:defRPr/>
            </a:pPr>
            <a:endParaRPr lang="en-GB" dirty="0">
              <a:latin typeface="Arial" charset="0"/>
              <a:ea typeface="ＭＳ Ｐゴシック" charset="0"/>
              <a:cs typeface="ＭＳ Ｐゴシック" charset="0"/>
            </a:endParaRPr>
          </a:p>
          <a:p>
            <a:pPr eaLnBrk="1" hangingPunct="1">
              <a:defRPr/>
            </a:pPr>
            <a:endParaRPr lang="en-GB" dirty="0">
              <a:latin typeface="Arial" charset="0"/>
              <a:ea typeface="ＭＳ Ｐゴシック" charset="0"/>
              <a:cs typeface="ＭＳ Ｐゴシック" charset="0"/>
            </a:endParaRPr>
          </a:p>
          <a:p>
            <a:pPr eaLnBrk="1" hangingPunct="1">
              <a:defRPr/>
            </a:pPr>
            <a:endParaRPr lang="en-GB" dirty="0">
              <a:latin typeface="Arial" charset="0"/>
              <a:ea typeface="ＭＳ Ｐゴシック" charset="0"/>
              <a:cs typeface="ＭＳ Ｐゴシック" charset="0"/>
            </a:endParaRPr>
          </a:p>
        </p:txBody>
      </p:sp>
    </p:spTree>
  </p:cSld>
  <p:clrMapOvr>
    <a:masterClrMapping/>
  </p:clrMapOvr>
  <p:transition spd="slow">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3109913" y="80963"/>
            <a:ext cx="1609725"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ClrTx/>
              <a:buSzTx/>
              <a:buFontTx/>
              <a:buNone/>
            </a:pPr>
            <a:r>
              <a:rPr lang="en-US" altLang="en-US" sz="4000"/>
              <a:t>UCAS</a:t>
            </a:r>
          </a:p>
        </p:txBody>
      </p:sp>
      <p:sp>
        <p:nvSpPr>
          <p:cNvPr id="29699" name="TextBox 2"/>
          <p:cNvSpPr txBox="1">
            <a:spLocks noChangeArrowheads="1"/>
          </p:cNvSpPr>
          <p:nvPr/>
        </p:nvSpPr>
        <p:spPr bwMode="auto">
          <a:xfrm>
            <a:off x="1008063" y="835025"/>
            <a:ext cx="2771775"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US" altLang="en-US" sz="2800" u="sng"/>
              <a:t>Useful Websites</a:t>
            </a:r>
          </a:p>
        </p:txBody>
      </p:sp>
      <p:sp>
        <p:nvSpPr>
          <p:cNvPr id="4" name="TextBox 3"/>
          <p:cNvSpPr txBox="1"/>
          <p:nvPr/>
        </p:nvSpPr>
        <p:spPr>
          <a:xfrm>
            <a:off x="1008063" y="1839913"/>
            <a:ext cx="6929437" cy="4062412"/>
          </a:xfrm>
          <a:prstGeom prst="rect">
            <a:avLst/>
          </a:prstGeom>
          <a:noFill/>
        </p:spPr>
        <p:txBody>
          <a:bodyPr wrap="none">
            <a:spAutoFit/>
          </a:bodyPr>
          <a:lstStyle/>
          <a:p>
            <a:pPr marL="342900" indent="-342900" eaLnBrk="1" hangingPunct="1">
              <a:buFont typeface="Wingdings" charset="2"/>
              <a:buChar char="Ø"/>
              <a:defRPr/>
            </a:pPr>
            <a:r>
              <a:rPr lang="en-US" sz="2400" dirty="0">
                <a:latin typeface="Arial" charset="0"/>
                <a:ea typeface="ＭＳ Ｐゴシック" charset="0"/>
                <a:cs typeface="ＭＳ Ｐゴシック" charset="0"/>
              </a:rPr>
              <a:t>UCAS website: </a:t>
            </a:r>
            <a:r>
              <a:rPr lang="en-US" sz="2400" dirty="0">
                <a:latin typeface="Arial" charset="0"/>
                <a:ea typeface="ＭＳ Ｐゴシック" charset="0"/>
                <a:cs typeface="ＭＳ Ｐゴシック" charset="0"/>
                <a:hlinkClick r:id="rId2"/>
              </a:rPr>
              <a:t>www.ucas.com</a:t>
            </a:r>
            <a:endParaRPr lang="en-US" sz="2400" dirty="0">
              <a:latin typeface="Arial" charset="0"/>
              <a:ea typeface="ＭＳ Ｐゴシック" charset="0"/>
              <a:cs typeface="ＭＳ Ｐゴシック" charset="0"/>
            </a:endParaRPr>
          </a:p>
          <a:p>
            <a:pPr marL="342900" indent="-342900" eaLnBrk="1" hangingPunct="1">
              <a:buFont typeface="Wingdings" charset="2"/>
              <a:buChar char="Ø"/>
              <a:defRPr/>
            </a:pPr>
            <a:endParaRPr lang="en-US" sz="2400" dirty="0">
              <a:latin typeface="Arial" charset="0"/>
              <a:ea typeface="ＭＳ Ｐゴシック" charset="0"/>
              <a:cs typeface="ＭＳ Ｐゴシック" charset="0"/>
            </a:endParaRPr>
          </a:p>
          <a:p>
            <a:pPr marL="342900" indent="-342900" eaLnBrk="1" hangingPunct="1">
              <a:buFont typeface="Wingdings" charset="2"/>
              <a:buChar char="Ø"/>
              <a:defRPr/>
            </a:pPr>
            <a:endParaRPr lang="en-US" sz="2400" dirty="0">
              <a:latin typeface="Arial" charset="0"/>
              <a:ea typeface="ＭＳ Ｐゴシック" charset="0"/>
              <a:cs typeface="ＭＳ Ｐゴシック" charset="0"/>
            </a:endParaRPr>
          </a:p>
          <a:p>
            <a:pPr marL="342900" indent="-342900" eaLnBrk="1" hangingPunct="1">
              <a:buFont typeface="Wingdings" charset="2"/>
              <a:buChar char="Ø"/>
              <a:defRPr/>
            </a:pPr>
            <a:r>
              <a:rPr lang="en-US" sz="2400" dirty="0">
                <a:latin typeface="Arial" charset="0"/>
                <a:ea typeface="ＭＳ Ｐゴシック" charset="0"/>
                <a:cs typeface="ＭＳ Ｐゴシック" charset="0"/>
              </a:rPr>
              <a:t>My World of Work: </a:t>
            </a:r>
            <a:r>
              <a:rPr lang="en-US" sz="2400" dirty="0">
                <a:latin typeface="Arial" charset="0"/>
                <a:ea typeface="ＭＳ Ｐゴシック" charset="0"/>
                <a:cs typeface="ＭＳ Ｐゴシック" charset="0"/>
                <a:hlinkClick r:id="rId3"/>
              </a:rPr>
              <a:t>www.my</a:t>
            </a:r>
            <a:r>
              <a:rPr lang="en-US" sz="2400" b="1" dirty="0">
                <a:latin typeface="Arial" charset="0"/>
                <a:ea typeface="ＭＳ Ｐゴシック" charset="0"/>
                <a:cs typeface="ＭＳ Ｐゴシック" charset="0"/>
                <a:hlinkClick r:id="rId3"/>
              </a:rPr>
              <a:t>worldofwork</a:t>
            </a:r>
            <a:r>
              <a:rPr lang="en-US" sz="2400" dirty="0">
                <a:latin typeface="Arial" charset="0"/>
                <a:ea typeface="ＭＳ Ｐゴシック" charset="0"/>
                <a:cs typeface="ＭＳ Ｐゴシック" charset="0"/>
                <a:hlinkClick r:id="rId3"/>
              </a:rPr>
              <a:t>.co.uk</a:t>
            </a:r>
            <a:endParaRPr lang="en-US" sz="2400" dirty="0">
              <a:latin typeface="Arial" charset="0"/>
              <a:ea typeface="ＭＳ Ｐゴシック" charset="0"/>
              <a:cs typeface="ＭＳ Ｐゴシック" charset="0"/>
            </a:endParaRPr>
          </a:p>
          <a:p>
            <a:pPr marL="285750" indent="-285750" eaLnBrk="1" hangingPunct="1">
              <a:buFont typeface="Wingdings" charset="2"/>
              <a:buChar char="Ø"/>
              <a:defRPr/>
            </a:pPr>
            <a:endParaRPr lang="en-US" dirty="0">
              <a:latin typeface="Arial" charset="0"/>
              <a:ea typeface="ＭＳ Ｐゴシック" charset="0"/>
              <a:cs typeface="ＭＳ Ｐゴシック" charset="0"/>
            </a:endParaRPr>
          </a:p>
          <a:p>
            <a:pPr marL="342900" indent="-342900" eaLnBrk="1" hangingPunct="1">
              <a:buFont typeface="Wingdings" charset="2"/>
              <a:buChar char="Ø"/>
              <a:defRPr/>
            </a:pPr>
            <a:endParaRPr lang="en-US" sz="2400" dirty="0">
              <a:latin typeface="Arial" charset="0"/>
              <a:ea typeface="ＭＳ Ｐゴシック" charset="0"/>
              <a:cs typeface="ＭＳ Ｐゴシック" charset="0"/>
            </a:endParaRPr>
          </a:p>
          <a:p>
            <a:pPr marL="342900" indent="-342900" eaLnBrk="1" hangingPunct="1">
              <a:buFont typeface="Wingdings" charset="2"/>
              <a:buChar char="Ø"/>
              <a:defRPr/>
            </a:pPr>
            <a:r>
              <a:rPr lang="en-US" sz="2400" dirty="0" err="1">
                <a:latin typeface="Arial" charset="0"/>
                <a:ea typeface="ＭＳ Ｐゴシック" charset="0"/>
                <a:cs typeface="ＭＳ Ｐゴシック" charset="0"/>
              </a:rPr>
              <a:t>PlanIt</a:t>
            </a:r>
            <a:r>
              <a:rPr lang="en-US" sz="2400" dirty="0">
                <a:latin typeface="Arial" charset="0"/>
                <a:ea typeface="ＭＳ Ｐゴシック" charset="0"/>
                <a:cs typeface="ＭＳ Ｐゴシック" charset="0"/>
              </a:rPr>
              <a:t> Plus: </a:t>
            </a:r>
            <a:r>
              <a:rPr lang="en-US" sz="2400" dirty="0">
                <a:latin typeface="Arial" charset="0"/>
                <a:ea typeface="ＭＳ Ｐゴシック" charset="0"/>
                <a:cs typeface="ＭＳ Ｐゴシック" charset="0"/>
                <a:hlinkClick r:id="rId4"/>
              </a:rPr>
              <a:t>www.</a:t>
            </a:r>
            <a:r>
              <a:rPr lang="en-US" sz="2400" b="1" dirty="0">
                <a:latin typeface="Arial" charset="0"/>
                <a:ea typeface="ＭＳ Ｐゴシック" charset="0"/>
                <a:cs typeface="ＭＳ Ｐゴシック" charset="0"/>
                <a:hlinkClick r:id="rId4"/>
              </a:rPr>
              <a:t>planitplus</a:t>
            </a:r>
            <a:r>
              <a:rPr lang="en-US" sz="2400" dirty="0">
                <a:latin typeface="Arial" charset="0"/>
                <a:ea typeface="ＭＳ Ｐゴシック" charset="0"/>
                <a:cs typeface="ＭＳ Ｐゴシック" charset="0"/>
                <a:hlinkClick r:id="rId4"/>
              </a:rPr>
              <a:t>.net</a:t>
            </a:r>
            <a:endParaRPr lang="en-US" sz="2400" dirty="0">
              <a:latin typeface="Arial" charset="0"/>
              <a:ea typeface="ＭＳ Ｐゴシック" charset="0"/>
              <a:cs typeface="ＭＳ Ｐゴシック" charset="0"/>
            </a:endParaRPr>
          </a:p>
          <a:p>
            <a:pPr marL="342900" indent="-342900" eaLnBrk="1" hangingPunct="1">
              <a:buFont typeface="Wingdings" charset="2"/>
              <a:buChar char="Ø"/>
              <a:defRPr/>
            </a:pPr>
            <a:endParaRPr lang="en-US" sz="2400" dirty="0">
              <a:latin typeface="Arial" charset="0"/>
              <a:ea typeface="ＭＳ Ｐゴシック" charset="0"/>
              <a:cs typeface="ＭＳ Ｐゴシック" charset="0"/>
            </a:endParaRPr>
          </a:p>
          <a:p>
            <a:pPr marL="342900" indent="-342900" eaLnBrk="1" hangingPunct="1">
              <a:buFont typeface="Wingdings" charset="2"/>
              <a:buChar char="Ø"/>
              <a:defRPr/>
            </a:pPr>
            <a:endParaRPr lang="en-US" sz="2400" dirty="0">
              <a:latin typeface="Arial" charset="0"/>
              <a:ea typeface="ＭＳ Ｐゴシック" charset="0"/>
              <a:cs typeface="ＭＳ Ｐゴシック" charset="0"/>
            </a:endParaRPr>
          </a:p>
          <a:p>
            <a:pPr marL="342900" indent="-342900" eaLnBrk="1" hangingPunct="1">
              <a:buFont typeface="Wingdings" charset="2"/>
              <a:buChar char="Ø"/>
              <a:defRPr/>
            </a:pPr>
            <a:r>
              <a:rPr lang="en-US" sz="2400" dirty="0">
                <a:latin typeface="Arial" charset="0"/>
                <a:ea typeface="ＭＳ Ｐゴシック" charset="0"/>
                <a:cs typeface="ＭＳ Ｐゴシック" charset="0"/>
              </a:rPr>
              <a:t>All </a:t>
            </a:r>
            <a:r>
              <a:rPr lang="en-US" sz="2400" dirty="0" err="1">
                <a:latin typeface="Arial" charset="0"/>
                <a:ea typeface="ＭＳ Ｐゴシック" charset="0"/>
                <a:cs typeface="ＭＳ Ｐゴシック" charset="0"/>
              </a:rPr>
              <a:t>Universitiy</a:t>
            </a:r>
            <a:r>
              <a:rPr lang="en-US" sz="2400" dirty="0">
                <a:latin typeface="Arial" charset="0"/>
                <a:ea typeface="ＭＳ Ｐゴシック" charset="0"/>
                <a:cs typeface="ＭＳ Ｐゴシック" charset="0"/>
              </a:rPr>
              <a:t> websites.</a:t>
            </a:r>
          </a:p>
          <a:p>
            <a:pPr eaLnBrk="1" hangingPunct="1">
              <a:defRPr/>
            </a:pPr>
            <a:endParaRPr lang="en-US" sz="2400" dirty="0">
              <a:latin typeface="Arial" charset="0"/>
              <a:ea typeface="ＭＳ Ｐゴシック" charset="0"/>
              <a:cs typeface="ＭＳ Ｐゴシック" charset="0"/>
            </a:endParaRPr>
          </a:p>
        </p:txBody>
      </p:sp>
    </p:spTree>
  </p:cSld>
  <p:clrMapOvr>
    <a:masterClrMapping/>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83140" y="54591"/>
            <a:ext cx="4121624" cy="584775"/>
          </a:xfrm>
          <a:prstGeom prst="rect">
            <a:avLst/>
          </a:prstGeom>
          <a:noFill/>
        </p:spPr>
        <p:txBody>
          <a:bodyPr wrap="square" rtlCol="0">
            <a:spAutoFit/>
          </a:bodyPr>
          <a:lstStyle/>
          <a:p>
            <a:pPr algn="ctr"/>
            <a:r>
              <a:rPr lang="en-GB" sz="3200" b="1" u="sng" dirty="0"/>
              <a:t>URGENT</a:t>
            </a:r>
          </a:p>
        </p:txBody>
      </p:sp>
      <p:sp>
        <p:nvSpPr>
          <p:cNvPr id="3" name="TextBox 2"/>
          <p:cNvSpPr txBox="1"/>
          <p:nvPr/>
        </p:nvSpPr>
        <p:spPr>
          <a:xfrm>
            <a:off x="423081" y="639366"/>
            <a:ext cx="7615449" cy="4524315"/>
          </a:xfrm>
          <a:prstGeom prst="rect">
            <a:avLst/>
          </a:prstGeom>
          <a:noFill/>
        </p:spPr>
        <p:txBody>
          <a:bodyPr wrap="square" rtlCol="0">
            <a:spAutoFit/>
          </a:bodyPr>
          <a:lstStyle/>
          <a:p>
            <a:r>
              <a:rPr lang="en-GB" sz="2400" dirty="0"/>
              <a:t>If you are applying for any of  the following you must see me at the end:</a:t>
            </a:r>
          </a:p>
          <a:p>
            <a:endParaRPr lang="en-GB" sz="2400" dirty="0"/>
          </a:p>
          <a:p>
            <a:pPr marL="342900" indent="-342900">
              <a:buFont typeface="Wingdings" panose="05000000000000000000" pitchFamily="2" charset="2"/>
              <a:buChar char="Ø"/>
            </a:pPr>
            <a:r>
              <a:rPr lang="en-GB" sz="2400" dirty="0"/>
              <a:t>Medicine</a:t>
            </a:r>
          </a:p>
          <a:p>
            <a:pPr marL="342900" indent="-342900">
              <a:buFont typeface="Wingdings" panose="05000000000000000000" pitchFamily="2" charset="2"/>
              <a:buChar char="Ø"/>
            </a:pPr>
            <a:endParaRPr lang="en-GB" sz="2400" dirty="0"/>
          </a:p>
          <a:p>
            <a:pPr marL="342900" indent="-342900">
              <a:buFont typeface="Wingdings" panose="05000000000000000000" pitchFamily="2" charset="2"/>
              <a:buChar char="Ø"/>
            </a:pPr>
            <a:r>
              <a:rPr lang="en-GB" sz="2400" dirty="0"/>
              <a:t>Veterinary Medicine/Science</a:t>
            </a:r>
          </a:p>
          <a:p>
            <a:pPr marL="342900" indent="-342900">
              <a:buFont typeface="Wingdings" panose="05000000000000000000" pitchFamily="2" charset="2"/>
              <a:buChar char="Ø"/>
            </a:pPr>
            <a:endParaRPr lang="en-GB" sz="2400" dirty="0"/>
          </a:p>
          <a:p>
            <a:pPr marL="342900" indent="-342900">
              <a:buFont typeface="Wingdings" panose="05000000000000000000" pitchFamily="2" charset="2"/>
              <a:buChar char="Ø"/>
            </a:pPr>
            <a:r>
              <a:rPr lang="en-GB" sz="2400" dirty="0"/>
              <a:t>Dentistry</a:t>
            </a:r>
          </a:p>
          <a:p>
            <a:pPr marL="342900" indent="-342900">
              <a:buFont typeface="Wingdings" panose="05000000000000000000" pitchFamily="2" charset="2"/>
              <a:buChar char="Ø"/>
            </a:pPr>
            <a:endParaRPr lang="en-GB" sz="2400" dirty="0"/>
          </a:p>
          <a:p>
            <a:pPr marL="342900" indent="-342900">
              <a:buFont typeface="Wingdings" panose="05000000000000000000" pitchFamily="2" charset="2"/>
              <a:buChar char="Ø"/>
            </a:pPr>
            <a:r>
              <a:rPr lang="en-GB" sz="2400" dirty="0"/>
              <a:t>Royal Conservatoire of Music: for Music</a:t>
            </a:r>
          </a:p>
          <a:p>
            <a:pPr marL="342900" indent="-342900">
              <a:buFont typeface="Wingdings" panose="05000000000000000000" pitchFamily="2" charset="2"/>
              <a:buChar char="Ø"/>
            </a:pPr>
            <a:endParaRPr lang="en-GB" sz="2400" dirty="0"/>
          </a:p>
          <a:p>
            <a:pPr marL="342900" indent="-342900">
              <a:buFont typeface="Wingdings" panose="05000000000000000000" pitchFamily="2" charset="2"/>
              <a:buChar char="Ø"/>
            </a:pPr>
            <a:r>
              <a:rPr lang="en-GB" sz="2400" dirty="0"/>
              <a:t>University of Oxford </a:t>
            </a:r>
            <a:r>
              <a:rPr lang="en-GB" sz="2400"/>
              <a:t>or Cambridge</a:t>
            </a:r>
            <a:endParaRPr lang="en-GB" sz="2400" dirty="0"/>
          </a:p>
        </p:txBody>
      </p:sp>
    </p:spTree>
    <p:extLst>
      <p:ext uri="{BB962C8B-B14F-4D97-AF65-F5344CB8AC3E}">
        <p14:creationId xmlns:p14="http://schemas.microsoft.com/office/powerpoint/2010/main" val="4064549643"/>
      </p:ext>
    </p:extLst>
  </p:cSld>
  <p:clrMapOvr>
    <a:masterClrMapping/>
  </p:clrMapOvr>
  <p:transition spd="slow">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2561" y="13655"/>
            <a:ext cx="6554594" cy="861774"/>
          </a:xfrm>
          <a:prstGeom prst="rect">
            <a:avLst/>
          </a:prstGeom>
          <a:noFill/>
        </p:spPr>
        <p:txBody>
          <a:bodyPr wrap="square" rtlCol="0">
            <a:spAutoFit/>
          </a:bodyPr>
          <a:lstStyle/>
          <a:p>
            <a:pPr algn="ctr"/>
            <a:r>
              <a:rPr lang="en-US" sz="3200" b="1" u="sng" dirty="0"/>
              <a:t>Back Up Plan</a:t>
            </a:r>
          </a:p>
          <a:p>
            <a:endParaRPr lang="en-US" dirty="0"/>
          </a:p>
        </p:txBody>
      </p:sp>
      <p:sp>
        <p:nvSpPr>
          <p:cNvPr id="3" name="TextBox 2"/>
          <p:cNvSpPr txBox="1"/>
          <p:nvPr/>
        </p:nvSpPr>
        <p:spPr>
          <a:xfrm>
            <a:off x="409662" y="908933"/>
            <a:ext cx="7373918" cy="4154983"/>
          </a:xfrm>
          <a:prstGeom prst="rect">
            <a:avLst/>
          </a:prstGeom>
          <a:noFill/>
        </p:spPr>
        <p:txBody>
          <a:bodyPr wrap="square" rtlCol="0">
            <a:spAutoFit/>
          </a:bodyPr>
          <a:lstStyle/>
          <a:p>
            <a:r>
              <a:rPr lang="en-US" sz="2400" dirty="0"/>
              <a:t>If unsuccessful for university entry….</a:t>
            </a:r>
          </a:p>
          <a:p>
            <a:pPr marL="285750" indent="-285750">
              <a:buFont typeface="Wingdings" charset="2"/>
              <a:buChar char="Ø"/>
            </a:pPr>
            <a:endParaRPr lang="en-US" sz="2400" dirty="0"/>
          </a:p>
          <a:p>
            <a:pPr marL="285750" indent="-285750">
              <a:buFont typeface="Wingdings" charset="2"/>
              <a:buChar char="Ø"/>
            </a:pPr>
            <a:r>
              <a:rPr lang="en-US" sz="2400" dirty="0"/>
              <a:t>Make sure you have a back up plan</a:t>
            </a:r>
          </a:p>
          <a:p>
            <a:pPr marL="285750" indent="-285750">
              <a:buFont typeface="Wingdings" charset="2"/>
              <a:buChar char="Ø"/>
            </a:pPr>
            <a:endParaRPr lang="en-US" sz="2400" dirty="0"/>
          </a:p>
          <a:p>
            <a:pPr marL="285750" indent="-285750">
              <a:buFont typeface="Wingdings" charset="2"/>
              <a:buChar char="Ø"/>
            </a:pPr>
            <a:r>
              <a:rPr lang="en-US" sz="2400" dirty="0"/>
              <a:t>Apply to college courses in preparation for applying to </a:t>
            </a:r>
            <a:r>
              <a:rPr lang="en-US" sz="2400" dirty="0" err="1"/>
              <a:t>Uni</a:t>
            </a:r>
            <a:r>
              <a:rPr lang="en-US" sz="2400" dirty="0"/>
              <a:t> next year</a:t>
            </a:r>
          </a:p>
          <a:p>
            <a:pPr marL="285750" indent="-285750">
              <a:buFont typeface="Wingdings" charset="2"/>
              <a:buChar char="Ø"/>
            </a:pPr>
            <a:endParaRPr lang="en-US" sz="2400" dirty="0"/>
          </a:p>
          <a:p>
            <a:pPr marL="285750" indent="-285750">
              <a:buFont typeface="Wingdings" charset="2"/>
              <a:buChar char="Ø"/>
            </a:pPr>
            <a:r>
              <a:rPr lang="en-US" sz="2400" dirty="0"/>
              <a:t>You can apply to as many college courses as you like</a:t>
            </a:r>
          </a:p>
          <a:p>
            <a:endParaRPr lang="en-US" sz="2400" dirty="0"/>
          </a:p>
          <a:p>
            <a:endParaRPr lang="en-US" sz="2400" dirty="0"/>
          </a:p>
        </p:txBody>
      </p:sp>
    </p:spTree>
    <p:extLst>
      <p:ext uri="{BB962C8B-B14F-4D97-AF65-F5344CB8AC3E}">
        <p14:creationId xmlns:p14="http://schemas.microsoft.com/office/powerpoint/2010/main" val="474903966"/>
      </p:ext>
    </p:extLst>
  </p:cSld>
  <p:clrMapOvr>
    <a:masterClrMapping/>
  </p:clrMapOvr>
  <p:transition spd="slow">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6215" y="928510"/>
            <a:ext cx="9340297" cy="3416320"/>
          </a:xfrm>
          <a:prstGeom prst="rect">
            <a:avLst/>
          </a:prstGeom>
        </p:spPr>
        <p:txBody>
          <a:bodyPr wrap="square">
            <a:spAutoFit/>
          </a:bodyPr>
          <a:lstStyle/>
          <a:p>
            <a:pPr marL="285750" indent="-285750">
              <a:buFont typeface="Wingdings" charset="2"/>
              <a:buChar char="Ø"/>
            </a:pPr>
            <a:r>
              <a:rPr lang="en-US" sz="2400" dirty="0"/>
              <a:t>Windows of application for college are open:</a:t>
            </a:r>
          </a:p>
          <a:p>
            <a:pPr marL="285750" indent="-285750">
              <a:buFont typeface="Wingdings" charset="2"/>
              <a:buChar char="Ø"/>
            </a:pPr>
            <a:endParaRPr lang="en-US" sz="2400" dirty="0"/>
          </a:p>
          <a:p>
            <a:pPr marL="285750" indent="-285750">
              <a:buFont typeface="Wingdings" charset="2"/>
              <a:buChar char="Ø"/>
            </a:pPr>
            <a:r>
              <a:rPr lang="en-US" sz="2400" dirty="0"/>
              <a:t>For January 2021 start -   Apply window is September 2020</a:t>
            </a:r>
          </a:p>
          <a:p>
            <a:r>
              <a:rPr lang="en-US" sz="2400" dirty="0"/>
              <a:t>    For August 2021 start  -   Apply window is January 2020</a:t>
            </a:r>
          </a:p>
          <a:p>
            <a:pPr marL="285750" indent="-285750">
              <a:buFont typeface="Wingdings" charset="2"/>
              <a:buChar char="Ø"/>
            </a:pPr>
            <a:endParaRPr lang="en-US" sz="2400" dirty="0"/>
          </a:p>
          <a:p>
            <a:pPr marL="285750" indent="-285750">
              <a:buFont typeface="Wingdings" charset="2"/>
              <a:buChar char="Ø"/>
            </a:pPr>
            <a:r>
              <a:rPr lang="en-US" sz="2400" dirty="0"/>
              <a:t>Pupil Support teacher will complete reference for you.</a:t>
            </a:r>
          </a:p>
          <a:p>
            <a:pPr marL="285750" indent="-285750">
              <a:buFont typeface="Wingdings" charset="2"/>
              <a:buChar char="Ø"/>
            </a:pPr>
            <a:endParaRPr lang="en-US" sz="2400" dirty="0"/>
          </a:p>
          <a:p>
            <a:r>
              <a:rPr lang="en-US" sz="2400" dirty="0">
                <a:solidFill>
                  <a:schemeClr val="accent4">
                    <a:lumMod val="40000"/>
                    <a:lumOff val="60000"/>
                  </a:schemeClr>
                </a:solidFill>
              </a:rPr>
              <a:t>YOU MUST HAVE A BACK UP PLAN OR YOU MAY BE LEFT WITH NOTHING</a:t>
            </a:r>
          </a:p>
        </p:txBody>
      </p:sp>
      <p:sp>
        <p:nvSpPr>
          <p:cNvPr id="3" name="TextBox 2"/>
          <p:cNvSpPr txBox="1"/>
          <p:nvPr/>
        </p:nvSpPr>
        <p:spPr>
          <a:xfrm>
            <a:off x="546216" y="192458"/>
            <a:ext cx="3365675" cy="461665"/>
          </a:xfrm>
          <a:prstGeom prst="rect">
            <a:avLst/>
          </a:prstGeom>
          <a:noFill/>
        </p:spPr>
        <p:txBody>
          <a:bodyPr wrap="none" rtlCol="0">
            <a:spAutoFit/>
          </a:bodyPr>
          <a:lstStyle/>
          <a:p>
            <a:r>
              <a:rPr lang="en-US" sz="2400" b="1" u="sng" dirty="0"/>
              <a:t>Back Up Plan </a:t>
            </a:r>
            <a:r>
              <a:rPr lang="en-US" sz="2400" b="1" u="sng" dirty="0" err="1"/>
              <a:t>cont</a:t>
            </a:r>
            <a:r>
              <a:rPr lang="en-US" sz="2400" b="1" u="sng" dirty="0"/>
              <a:t> ….</a:t>
            </a:r>
          </a:p>
        </p:txBody>
      </p:sp>
    </p:spTree>
    <p:extLst>
      <p:ext uri="{BB962C8B-B14F-4D97-AF65-F5344CB8AC3E}">
        <p14:creationId xmlns:p14="http://schemas.microsoft.com/office/powerpoint/2010/main" val="2406733880"/>
      </p:ext>
    </p:extLst>
  </p:cSld>
  <p:clrMapOvr>
    <a:masterClrMapping/>
  </p:clrMapOvr>
  <p:transition spd="slow">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6553" y="165149"/>
            <a:ext cx="4512023" cy="461665"/>
          </a:xfrm>
          <a:prstGeom prst="rect">
            <a:avLst/>
          </a:prstGeom>
          <a:noFill/>
        </p:spPr>
        <p:txBody>
          <a:bodyPr wrap="none" rtlCol="0">
            <a:spAutoFit/>
          </a:bodyPr>
          <a:lstStyle/>
          <a:p>
            <a:r>
              <a:rPr lang="en-US" sz="2400" dirty="0"/>
              <a:t>What if University is not for you:</a:t>
            </a:r>
          </a:p>
        </p:txBody>
      </p:sp>
      <p:sp>
        <p:nvSpPr>
          <p:cNvPr id="3" name="TextBox 2"/>
          <p:cNvSpPr txBox="1"/>
          <p:nvPr/>
        </p:nvSpPr>
        <p:spPr>
          <a:xfrm>
            <a:off x="136553" y="667777"/>
            <a:ext cx="8584401" cy="5262979"/>
          </a:xfrm>
          <a:prstGeom prst="rect">
            <a:avLst/>
          </a:prstGeom>
          <a:noFill/>
        </p:spPr>
        <p:txBody>
          <a:bodyPr wrap="none" rtlCol="0">
            <a:spAutoFit/>
          </a:bodyPr>
          <a:lstStyle/>
          <a:p>
            <a:pPr marL="342900" indent="-342900">
              <a:buFont typeface="Wingdings" charset="2"/>
              <a:buChar char="Ø"/>
            </a:pPr>
            <a:r>
              <a:rPr lang="en-US" sz="2400" dirty="0"/>
              <a:t>College apply windows have been mentioned</a:t>
            </a:r>
          </a:p>
          <a:p>
            <a:pPr marL="342900" indent="-342900">
              <a:buFont typeface="Wingdings" charset="2"/>
              <a:buChar char="Ø"/>
            </a:pPr>
            <a:endParaRPr lang="en-US" sz="2400" dirty="0"/>
          </a:p>
          <a:p>
            <a:pPr marL="342900" indent="-342900">
              <a:buFont typeface="Wingdings" charset="2"/>
              <a:buChar char="Ø"/>
            </a:pPr>
            <a:r>
              <a:rPr lang="en-US" sz="2400" dirty="0"/>
              <a:t>Lots of courses available and not all need qualifications</a:t>
            </a:r>
          </a:p>
          <a:p>
            <a:pPr marL="342900" indent="-342900">
              <a:buFont typeface="Wingdings" charset="2"/>
              <a:buChar char="Ø"/>
            </a:pPr>
            <a:endParaRPr lang="en-US" sz="2400" dirty="0"/>
          </a:p>
          <a:p>
            <a:pPr marL="342900" indent="-342900">
              <a:buFont typeface="Wingdings" charset="2"/>
              <a:buChar char="Ø"/>
            </a:pPr>
            <a:r>
              <a:rPr lang="en-US" sz="2400" dirty="0"/>
              <a:t>You will be able to start somewhere, there is something for </a:t>
            </a:r>
          </a:p>
          <a:p>
            <a:r>
              <a:rPr lang="en-US" sz="2400" dirty="0"/>
              <a:t>    everyone</a:t>
            </a:r>
          </a:p>
          <a:p>
            <a:pPr marL="342900" indent="-342900">
              <a:buFont typeface="Wingdings" charset="2"/>
              <a:buChar char="Ø"/>
            </a:pPr>
            <a:endParaRPr lang="en-US" sz="2400" dirty="0"/>
          </a:p>
          <a:p>
            <a:pPr marL="342900" indent="-342900">
              <a:buFont typeface="Wingdings" charset="2"/>
              <a:buChar char="Ø"/>
            </a:pPr>
            <a:r>
              <a:rPr lang="en-US" sz="2400" dirty="0"/>
              <a:t>Apprenticeships	 -	See Notice board</a:t>
            </a:r>
          </a:p>
          <a:p>
            <a:endParaRPr lang="en-US" sz="2400" dirty="0"/>
          </a:p>
          <a:p>
            <a:pPr marL="342900" indent="-342900">
              <a:buFont typeface="Wingdings" charset="2"/>
              <a:buChar char="Ø"/>
            </a:pPr>
            <a:r>
              <a:rPr lang="en-US" sz="2400" dirty="0"/>
              <a:t>Employability     	 -	Keep eye on careers board</a:t>
            </a:r>
          </a:p>
          <a:p>
            <a:endParaRPr lang="en-US" sz="2400" dirty="0"/>
          </a:p>
          <a:p>
            <a:pPr marL="342900" indent="-342900">
              <a:buFont typeface="Wingdings" charset="2"/>
              <a:buChar char="Ø"/>
            </a:pPr>
            <a:r>
              <a:rPr lang="en-US" sz="2400" dirty="0"/>
              <a:t>Appointment with careers Officer- See PS Teacher</a:t>
            </a:r>
          </a:p>
          <a:p>
            <a:endParaRPr lang="en-US" sz="2400" dirty="0"/>
          </a:p>
          <a:p>
            <a:pPr algn="ctr"/>
            <a:r>
              <a:rPr lang="en-US" sz="2400" dirty="0">
                <a:solidFill>
                  <a:srgbClr val="F7C2A1"/>
                </a:solidFill>
              </a:rPr>
              <a:t>PTPS are there for advice too</a:t>
            </a:r>
          </a:p>
        </p:txBody>
      </p:sp>
    </p:spTree>
    <p:extLst>
      <p:ext uri="{BB962C8B-B14F-4D97-AF65-F5344CB8AC3E}">
        <p14:creationId xmlns:p14="http://schemas.microsoft.com/office/powerpoint/2010/main" val="4126071950"/>
      </p:ext>
    </p:extLst>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2"/>
          <p:cNvSpPr txBox="1">
            <a:spLocks noChangeArrowheads="1"/>
          </p:cNvSpPr>
          <p:nvPr/>
        </p:nvSpPr>
        <p:spPr bwMode="auto">
          <a:xfrm>
            <a:off x="3095625" y="22225"/>
            <a:ext cx="1752600" cy="769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US" altLang="en-US" sz="4400"/>
              <a:t>UCAS</a:t>
            </a:r>
          </a:p>
        </p:txBody>
      </p:sp>
      <p:sp>
        <p:nvSpPr>
          <p:cNvPr id="23555" name="TextBox 3"/>
          <p:cNvSpPr txBox="1">
            <a:spLocks noChangeArrowheads="1"/>
          </p:cNvSpPr>
          <p:nvPr/>
        </p:nvSpPr>
        <p:spPr bwMode="auto">
          <a:xfrm>
            <a:off x="539750" y="792163"/>
            <a:ext cx="7065963" cy="4832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GB" altLang="en-US" sz="2800" u="sng"/>
              <a:t>Overview</a:t>
            </a:r>
            <a:br>
              <a:rPr lang="en-GB" altLang="en-US" sz="2800"/>
            </a:br>
            <a:endParaRPr lang="en-GB" altLang="en-US" sz="2800"/>
          </a:p>
          <a:p>
            <a:pPr eaLnBrk="1" hangingPunct="1">
              <a:spcBef>
                <a:spcPct val="0"/>
              </a:spcBef>
              <a:buClrTx/>
              <a:buSzTx/>
              <a:buFont typeface="Wingdings" panose="05000000000000000000" pitchFamily="2" charset="2"/>
              <a:buChar char="Ø"/>
            </a:pPr>
            <a:r>
              <a:rPr lang="en-GB" altLang="en-US" sz="2400"/>
              <a:t>Universities and Colleges Admissions Service (Scotland – mainly University)</a:t>
            </a:r>
          </a:p>
          <a:p>
            <a:pPr eaLnBrk="1" hangingPunct="1">
              <a:spcBef>
                <a:spcPct val="0"/>
              </a:spcBef>
              <a:buClrTx/>
              <a:buSzTx/>
              <a:buFont typeface="Wingdings" panose="05000000000000000000" pitchFamily="2" charset="2"/>
              <a:buChar char="Ø"/>
            </a:pPr>
            <a:endParaRPr lang="en-GB" altLang="en-US" sz="2400"/>
          </a:p>
          <a:p>
            <a:pPr eaLnBrk="1" hangingPunct="1">
              <a:spcBef>
                <a:spcPct val="0"/>
              </a:spcBef>
              <a:buClrTx/>
              <a:buSzTx/>
              <a:buFont typeface="Wingdings" panose="05000000000000000000" pitchFamily="2" charset="2"/>
              <a:buChar char="Ø"/>
            </a:pPr>
            <a:r>
              <a:rPr lang="en-GB" altLang="en-US" sz="2400"/>
              <a:t>Process of Applications – Tutors assigned to help with Personal Statement and write Reference</a:t>
            </a:r>
          </a:p>
          <a:p>
            <a:pPr eaLnBrk="1" hangingPunct="1">
              <a:spcBef>
                <a:spcPct val="0"/>
              </a:spcBef>
              <a:buClrTx/>
              <a:buSzTx/>
              <a:buFont typeface="Wingdings" panose="05000000000000000000" pitchFamily="2" charset="2"/>
              <a:buChar char="Ø"/>
            </a:pPr>
            <a:endParaRPr lang="en-GB" altLang="en-US" sz="2400"/>
          </a:p>
          <a:p>
            <a:pPr eaLnBrk="1" hangingPunct="1">
              <a:spcBef>
                <a:spcPct val="0"/>
              </a:spcBef>
              <a:buClrTx/>
              <a:buSzTx/>
              <a:buFont typeface="Wingdings" panose="05000000000000000000" pitchFamily="2" charset="2"/>
              <a:buChar char="Ø"/>
            </a:pPr>
            <a:r>
              <a:rPr lang="en-GB" altLang="en-US" sz="2400"/>
              <a:t>Deadlines to be met. Getting into Higher Education is highly competitive – be prepared!</a:t>
            </a:r>
          </a:p>
          <a:p>
            <a:pPr eaLnBrk="1" hangingPunct="1">
              <a:spcBef>
                <a:spcPct val="0"/>
              </a:spcBef>
              <a:buClrTx/>
              <a:buSzTx/>
              <a:buFontTx/>
              <a:buNone/>
            </a:pPr>
            <a:endParaRPr lang="en-GB" altLang="en-US" sz="1800"/>
          </a:p>
          <a:p>
            <a:pPr eaLnBrk="1" hangingPunct="1">
              <a:spcBef>
                <a:spcPct val="0"/>
              </a:spcBef>
              <a:buClrTx/>
              <a:buSzTx/>
              <a:buFontTx/>
              <a:buNone/>
            </a:pPr>
            <a:endParaRPr lang="en-US" altLang="en-US" sz="1800"/>
          </a:p>
        </p:txBody>
      </p:sp>
    </p:spTree>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99562" y="675858"/>
            <a:ext cx="7110412" cy="5878532"/>
          </a:xfrm>
          <a:prstGeom prst="rect">
            <a:avLst/>
          </a:prstGeom>
          <a:noFill/>
        </p:spPr>
        <p:txBody>
          <a:bodyPr>
            <a:spAutoFit/>
          </a:bodyPr>
          <a:lstStyle/>
          <a:p>
            <a:pPr eaLnBrk="1" hangingPunct="1">
              <a:defRPr/>
            </a:pPr>
            <a:r>
              <a:rPr lang="en-GB" sz="2800" u="sng" dirty="0">
                <a:latin typeface="Arial" charset="0"/>
                <a:ea typeface="ＭＳ Ｐゴシック" charset="0"/>
                <a:cs typeface="ＭＳ Ｐゴシック" charset="0"/>
              </a:rPr>
              <a:t>For Discussi</a:t>
            </a:r>
            <a:r>
              <a:rPr lang="en-GB" sz="2800" dirty="0">
                <a:latin typeface="Arial" charset="0"/>
                <a:ea typeface="ＭＳ Ｐゴシック" charset="0"/>
                <a:cs typeface="ＭＳ Ｐゴシック" charset="0"/>
              </a:rPr>
              <a:t>on:</a:t>
            </a:r>
          </a:p>
          <a:p>
            <a:pPr eaLnBrk="1" hangingPunct="1">
              <a:defRPr/>
            </a:pPr>
            <a:endParaRPr lang="en-GB" sz="2400" dirty="0">
              <a:latin typeface="Arial" charset="0"/>
              <a:ea typeface="ＭＳ Ｐゴシック" charset="0"/>
              <a:cs typeface="ＭＳ Ｐゴシック" charset="0"/>
            </a:endParaRPr>
          </a:p>
          <a:p>
            <a:pPr marL="342900" indent="-342900" eaLnBrk="1" hangingPunct="1">
              <a:buClr>
                <a:schemeClr val="tx1"/>
              </a:buClr>
              <a:buFont typeface="Wingdings" charset="2"/>
              <a:buChar char="Ø"/>
              <a:defRPr/>
            </a:pPr>
            <a:r>
              <a:rPr lang="en-GB" sz="2400" dirty="0">
                <a:latin typeface="Arial" charset="0"/>
                <a:ea typeface="ＭＳ Ｐゴシック" charset="0"/>
                <a:cs typeface="ＭＳ Ｐゴシック" charset="0"/>
              </a:rPr>
              <a:t>Have you considered going to University?</a:t>
            </a:r>
          </a:p>
          <a:p>
            <a:pPr eaLnBrk="1" hangingPunct="1">
              <a:buClr>
                <a:schemeClr val="tx1"/>
              </a:buClr>
              <a:defRPr/>
            </a:pPr>
            <a:endParaRPr lang="en-GB" sz="2400" dirty="0">
              <a:latin typeface="Arial" charset="0"/>
              <a:ea typeface="ＭＳ Ｐゴシック" charset="0"/>
              <a:cs typeface="ＭＳ Ｐゴシック" charset="0"/>
            </a:endParaRPr>
          </a:p>
          <a:p>
            <a:pPr marL="342900" indent="-342900" eaLnBrk="1" hangingPunct="1">
              <a:buClr>
                <a:schemeClr val="tx1"/>
              </a:buClr>
              <a:buFont typeface="Wingdings" charset="2"/>
              <a:buChar char="Ø"/>
              <a:defRPr/>
            </a:pPr>
            <a:r>
              <a:rPr lang="en-GB" sz="2400" dirty="0">
                <a:latin typeface="Arial" charset="0"/>
                <a:ea typeface="ＭＳ Ｐゴシック" charset="0"/>
                <a:cs typeface="ＭＳ Ｐゴシック" charset="0"/>
              </a:rPr>
              <a:t>Have you chosen what subjects you would need to study at Higher/Advanced Higher for your chosen University course?</a:t>
            </a:r>
          </a:p>
          <a:p>
            <a:pPr marL="342900" indent="-342900" eaLnBrk="1" hangingPunct="1">
              <a:buClr>
                <a:schemeClr val="tx1"/>
              </a:buClr>
              <a:buFont typeface="Wingdings" charset="2"/>
              <a:buChar char="Ø"/>
              <a:defRPr/>
            </a:pPr>
            <a:endParaRPr lang="en-GB" sz="2400" dirty="0">
              <a:latin typeface="Arial" charset="0"/>
              <a:ea typeface="ＭＳ Ｐゴシック" charset="0"/>
              <a:cs typeface="ＭＳ Ｐゴシック" charset="0"/>
            </a:endParaRPr>
          </a:p>
          <a:p>
            <a:pPr marL="342900" indent="-342900" eaLnBrk="1" hangingPunct="1">
              <a:buClr>
                <a:schemeClr val="tx1"/>
              </a:buClr>
              <a:buFont typeface="Wingdings" charset="2"/>
              <a:buChar char="Ø"/>
              <a:defRPr/>
            </a:pPr>
            <a:r>
              <a:rPr lang="en-GB" sz="2400" dirty="0">
                <a:latin typeface="Arial" charset="0"/>
                <a:ea typeface="ＭＳ Ｐゴシック" charset="0"/>
                <a:cs typeface="ＭＳ Ｐゴシック" charset="0"/>
              </a:rPr>
              <a:t>Have you done any research?</a:t>
            </a:r>
          </a:p>
          <a:p>
            <a:pPr marL="342900" indent="-342900" eaLnBrk="1" hangingPunct="1">
              <a:buClr>
                <a:schemeClr val="tx1"/>
              </a:buClr>
              <a:buFont typeface="Wingdings" charset="2"/>
              <a:buChar char="Ø"/>
              <a:defRPr/>
            </a:pPr>
            <a:endParaRPr lang="en-GB" sz="2400" dirty="0">
              <a:latin typeface="Arial" charset="0"/>
              <a:ea typeface="ＭＳ Ｐゴシック" charset="0"/>
              <a:cs typeface="ＭＳ Ｐゴシック" charset="0"/>
            </a:endParaRPr>
          </a:p>
          <a:p>
            <a:pPr marL="342900" indent="-342900" eaLnBrk="1" hangingPunct="1">
              <a:buClr>
                <a:schemeClr val="tx1"/>
              </a:buClr>
              <a:buFont typeface="Wingdings" charset="2"/>
              <a:buChar char="Ø"/>
              <a:defRPr/>
            </a:pPr>
            <a:r>
              <a:rPr lang="en-GB" sz="2400" dirty="0">
                <a:latin typeface="Arial" charset="0"/>
                <a:ea typeface="ＭＳ Ｐゴシック" charset="0"/>
                <a:cs typeface="ＭＳ Ｐゴシック" charset="0"/>
              </a:rPr>
              <a:t>Have you discussed the situation with your parents/guardians?</a:t>
            </a:r>
          </a:p>
          <a:p>
            <a:pPr marL="342900" indent="-342900" eaLnBrk="1" hangingPunct="1">
              <a:buClr>
                <a:schemeClr val="tx1"/>
              </a:buClr>
              <a:buFont typeface="Wingdings" charset="2"/>
              <a:buChar char="Ø"/>
              <a:defRPr/>
            </a:pPr>
            <a:endParaRPr lang="en-GB" sz="2400" dirty="0">
              <a:latin typeface="Arial" charset="0"/>
              <a:ea typeface="ＭＳ Ｐゴシック" charset="0"/>
              <a:cs typeface="ＭＳ Ｐゴシック" charset="0"/>
            </a:endParaRPr>
          </a:p>
          <a:p>
            <a:pPr marL="342900" indent="-342900" eaLnBrk="1" hangingPunct="1">
              <a:buClr>
                <a:schemeClr val="tx1"/>
              </a:buClr>
              <a:buFont typeface="Wingdings" charset="2"/>
              <a:buChar char="Ø"/>
              <a:defRPr/>
            </a:pPr>
            <a:r>
              <a:rPr lang="en-GB" sz="2400" dirty="0">
                <a:latin typeface="Arial" charset="0"/>
                <a:ea typeface="ＭＳ Ｐゴシック" charset="0"/>
                <a:cs typeface="ＭＳ Ｐゴシック" charset="0"/>
              </a:rPr>
              <a:t>Are you committed?</a:t>
            </a:r>
          </a:p>
          <a:p>
            <a:pPr eaLnBrk="1" hangingPunct="1">
              <a:defRPr/>
            </a:pPr>
            <a:endParaRPr lang="en-US" sz="3600" dirty="0">
              <a:latin typeface="Arial" charset="0"/>
              <a:ea typeface="ＭＳ Ｐゴシック" charset="0"/>
              <a:cs typeface="ＭＳ Ｐゴシック" charset="0"/>
            </a:endParaRPr>
          </a:p>
        </p:txBody>
      </p:sp>
      <p:sp>
        <p:nvSpPr>
          <p:cNvPr id="21507" name="TextBox 3"/>
          <p:cNvSpPr txBox="1">
            <a:spLocks noChangeArrowheads="1"/>
          </p:cNvSpPr>
          <p:nvPr/>
        </p:nvSpPr>
        <p:spPr bwMode="auto">
          <a:xfrm>
            <a:off x="3284538" y="182647"/>
            <a:ext cx="1752600"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US" altLang="en-US" sz="4400" dirty="0"/>
              <a:t>UCAS</a:t>
            </a:r>
          </a:p>
        </p:txBody>
      </p:sp>
    </p:spTree>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Box 2"/>
          <p:cNvSpPr txBox="1">
            <a:spLocks noChangeArrowheads="1"/>
          </p:cNvSpPr>
          <p:nvPr/>
        </p:nvSpPr>
        <p:spPr bwMode="auto">
          <a:xfrm>
            <a:off x="343150" y="0"/>
            <a:ext cx="7094538" cy="61863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just" eaLnBrk="1" hangingPunct="1">
              <a:spcBef>
                <a:spcPct val="0"/>
              </a:spcBef>
              <a:buClrTx/>
              <a:buSzTx/>
              <a:buFontTx/>
              <a:buNone/>
            </a:pPr>
            <a:r>
              <a:rPr lang="en-GB" altLang="en-US" sz="2800" u="sng" dirty="0"/>
              <a:t>Beginning the process</a:t>
            </a:r>
          </a:p>
          <a:p>
            <a:pPr eaLnBrk="1" hangingPunct="1">
              <a:spcBef>
                <a:spcPct val="0"/>
              </a:spcBef>
              <a:buClr>
                <a:schemeClr val="tx1"/>
              </a:buClr>
              <a:buSzTx/>
              <a:buFont typeface="Wingdings" panose="05000000000000000000" pitchFamily="2" charset="2"/>
              <a:buChar char="Ø"/>
            </a:pPr>
            <a:endParaRPr lang="en-GB" altLang="en-US" sz="2300" dirty="0"/>
          </a:p>
          <a:p>
            <a:pPr eaLnBrk="1" hangingPunct="1">
              <a:spcBef>
                <a:spcPct val="0"/>
              </a:spcBef>
              <a:buClr>
                <a:schemeClr val="tx1"/>
              </a:buClr>
              <a:buSzTx/>
              <a:buFont typeface="Wingdings" panose="05000000000000000000" pitchFamily="2" charset="2"/>
              <a:buChar char="Ø"/>
            </a:pPr>
            <a:r>
              <a:rPr lang="en-GB" altLang="en-US" sz="2300" dirty="0"/>
              <a:t>Over the summer you must do your research.  It’s up to you.</a:t>
            </a:r>
          </a:p>
          <a:p>
            <a:pPr eaLnBrk="1" hangingPunct="1">
              <a:spcBef>
                <a:spcPct val="0"/>
              </a:spcBef>
              <a:buClr>
                <a:schemeClr val="tx1"/>
              </a:buClr>
              <a:buSzTx/>
              <a:buFont typeface="Wingdings" panose="05000000000000000000" pitchFamily="2" charset="2"/>
              <a:buChar char="Ø"/>
            </a:pPr>
            <a:endParaRPr lang="en-GB" altLang="en-US" sz="2300" dirty="0"/>
          </a:p>
          <a:p>
            <a:pPr eaLnBrk="1" hangingPunct="1">
              <a:spcBef>
                <a:spcPct val="0"/>
              </a:spcBef>
              <a:buClr>
                <a:schemeClr val="tx1"/>
              </a:buClr>
              <a:buSzTx/>
              <a:buFont typeface="Wingdings" panose="05000000000000000000" pitchFamily="2" charset="2"/>
              <a:buChar char="Ø"/>
            </a:pPr>
            <a:r>
              <a:rPr lang="en-GB" altLang="en-US" sz="2300" dirty="0"/>
              <a:t>You can apply for up to 5 courses through UCAS, choose wisely.</a:t>
            </a:r>
          </a:p>
          <a:p>
            <a:pPr eaLnBrk="1" hangingPunct="1">
              <a:spcBef>
                <a:spcPct val="0"/>
              </a:spcBef>
              <a:buClr>
                <a:schemeClr val="tx1"/>
              </a:buClr>
              <a:buSzTx/>
              <a:buNone/>
            </a:pPr>
            <a:endParaRPr lang="en-GB" altLang="en-US" sz="2300" dirty="0"/>
          </a:p>
          <a:p>
            <a:pPr eaLnBrk="1" hangingPunct="1">
              <a:spcBef>
                <a:spcPct val="0"/>
              </a:spcBef>
              <a:buClr>
                <a:schemeClr val="tx1"/>
              </a:buClr>
              <a:buSzTx/>
              <a:buFont typeface="Wingdings" panose="05000000000000000000" pitchFamily="2" charset="2"/>
              <a:buChar char="Ø"/>
            </a:pPr>
            <a:r>
              <a:rPr lang="en-GB" altLang="en-US" sz="2300" dirty="0"/>
              <a:t>Early September – buzzword issued and first deadline set for students to log onto UCAS and register</a:t>
            </a:r>
          </a:p>
          <a:p>
            <a:pPr eaLnBrk="1" hangingPunct="1">
              <a:spcBef>
                <a:spcPct val="0"/>
              </a:spcBef>
              <a:buClr>
                <a:schemeClr val="tx1"/>
              </a:buClr>
              <a:buSzTx/>
              <a:buFont typeface="Wingdings" panose="05000000000000000000" pitchFamily="2" charset="2"/>
              <a:buChar char="Ø"/>
            </a:pPr>
            <a:endParaRPr lang="en-GB" altLang="en-US" sz="2300" dirty="0"/>
          </a:p>
          <a:p>
            <a:pPr eaLnBrk="1" hangingPunct="1">
              <a:spcBef>
                <a:spcPct val="0"/>
              </a:spcBef>
              <a:buClr>
                <a:schemeClr val="tx1"/>
              </a:buClr>
              <a:buSzTx/>
              <a:buFont typeface="Wingdings" panose="05000000000000000000" pitchFamily="2" charset="2"/>
              <a:buChar char="Ø"/>
            </a:pPr>
            <a:r>
              <a:rPr lang="en-GB" altLang="en-US" sz="2300" dirty="0"/>
              <a:t>Tutors (teachers), you approach your chosen tutor and ask if they will be happy to do it.  This is the person who helps you with your Personal Statement and writes your Academic Reference</a:t>
            </a:r>
          </a:p>
          <a:p>
            <a:pPr eaLnBrk="1" hangingPunct="1">
              <a:spcBef>
                <a:spcPct val="0"/>
              </a:spcBef>
              <a:buClr>
                <a:schemeClr val="tx1"/>
              </a:buClr>
              <a:buSzTx/>
              <a:buFont typeface="Wingdings" panose="05000000000000000000" pitchFamily="2" charset="2"/>
              <a:buChar char="Ø"/>
            </a:pPr>
            <a:endParaRPr lang="en-GB" altLang="en-US" sz="2300" dirty="0"/>
          </a:p>
        </p:txBody>
      </p:sp>
    </p:spTree>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453" y="382716"/>
            <a:ext cx="8111310" cy="3416320"/>
          </a:xfrm>
          <a:prstGeom prst="rect">
            <a:avLst/>
          </a:prstGeom>
        </p:spPr>
        <p:txBody>
          <a:bodyPr wrap="square">
            <a:spAutoFit/>
          </a:bodyPr>
          <a:lstStyle/>
          <a:p>
            <a:pPr algn="just" eaLnBrk="1" hangingPunct="1"/>
            <a:r>
              <a:rPr lang="en-GB" altLang="en-US" sz="2400" u="sng" dirty="0"/>
              <a:t>Beginning the process </a:t>
            </a:r>
            <a:r>
              <a:rPr lang="en-GB" altLang="en-US" sz="2400" u="sng" dirty="0" err="1"/>
              <a:t>cont</a:t>
            </a:r>
            <a:r>
              <a:rPr lang="en-GB" altLang="en-US" sz="2400" u="sng" dirty="0"/>
              <a:t>…</a:t>
            </a:r>
          </a:p>
          <a:p>
            <a:pPr eaLnBrk="1" hangingPunct="1">
              <a:buClr>
                <a:schemeClr val="tx1"/>
              </a:buClr>
            </a:pPr>
            <a:endParaRPr lang="en-GB" altLang="en-US" sz="2400" dirty="0"/>
          </a:p>
          <a:p>
            <a:pPr eaLnBrk="1" hangingPunct="1">
              <a:buClr>
                <a:schemeClr val="tx1"/>
              </a:buClr>
              <a:buFont typeface="Wingdings" panose="05000000000000000000" pitchFamily="2" charset="2"/>
              <a:buChar char="Ø"/>
            </a:pPr>
            <a:r>
              <a:rPr lang="en-GB" altLang="en-US" sz="2400" dirty="0"/>
              <a:t>Begin completion of your Application Form</a:t>
            </a:r>
          </a:p>
          <a:p>
            <a:pPr eaLnBrk="1" hangingPunct="1">
              <a:buClr>
                <a:schemeClr val="tx1"/>
              </a:buClr>
              <a:buFont typeface="Wingdings" panose="05000000000000000000" pitchFamily="2" charset="2"/>
              <a:buChar char="Ø"/>
            </a:pPr>
            <a:endParaRPr lang="en-GB" altLang="en-US" sz="2400" dirty="0"/>
          </a:p>
          <a:p>
            <a:pPr eaLnBrk="1" hangingPunct="1">
              <a:buClr>
                <a:schemeClr val="tx1"/>
              </a:buClr>
              <a:buFont typeface="Wingdings" panose="05000000000000000000" pitchFamily="2" charset="2"/>
              <a:buChar char="Ø"/>
            </a:pPr>
            <a:r>
              <a:rPr lang="en-GB" altLang="en-US" sz="2400" dirty="0"/>
              <a:t>Follow the step by step guide very carefully, a mistake            </a:t>
            </a:r>
          </a:p>
          <a:p>
            <a:pPr eaLnBrk="1" hangingPunct="1">
              <a:buClr>
                <a:schemeClr val="tx1"/>
              </a:buClr>
            </a:pPr>
            <a:r>
              <a:rPr lang="en-GB" altLang="en-US" sz="2400" dirty="0"/>
              <a:t>   on your form may lead to a rejection for the course.</a:t>
            </a:r>
          </a:p>
          <a:p>
            <a:pPr eaLnBrk="1" hangingPunct="1">
              <a:buClr>
                <a:schemeClr val="tx1"/>
              </a:buClr>
              <a:buFont typeface="Wingdings" panose="05000000000000000000" pitchFamily="2" charset="2"/>
              <a:buChar char="Ø"/>
            </a:pPr>
            <a:endParaRPr lang="en-GB" altLang="en-US" sz="2400" dirty="0"/>
          </a:p>
          <a:p>
            <a:pPr eaLnBrk="1" hangingPunct="1">
              <a:buClr>
                <a:schemeClr val="tx1"/>
              </a:buClr>
              <a:buFont typeface="Wingdings" panose="05000000000000000000" pitchFamily="2" charset="2"/>
              <a:buChar char="Ø"/>
            </a:pPr>
            <a:r>
              <a:rPr lang="en-GB" altLang="en-US" sz="2400" dirty="0"/>
              <a:t>Complete a first draft of your Personal statement and </a:t>
            </a:r>
          </a:p>
          <a:p>
            <a:pPr eaLnBrk="1" hangingPunct="1">
              <a:buClr>
                <a:schemeClr val="tx1"/>
              </a:buClr>
            </a:pPr>
            <a:r>
              <a:rPr lang="en-GB" altLang="en-US" sz="2400" dirty="0"/>
              <a:t>   hand in to tutor on an agreed date.</a:t>
            </a:r>
          </a:p>
        </p:txBody>
      </p:sp>
    </p:spTree>
    <p:extLst>
      <p:ext uri="{BB962C8B-B14F-4D97-AF65-F5344CB8AC3E}">
        <p14:creationId xmlns:p14="http://schemas.microsoft.com/office/powerpoint/2010/main" val="295617935"/>
      </p:ext>
    </p:extLst>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3225800" y="12700"/>
            <a:ext cx="1752600" cy="769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US" altLang="en-US" sz="4400"/>
              <a:t>UCAS</a:t>
            </a:r>
          </a:p>
        </p:txBody>
      </p:sp>
      <p:sp>
        <p:nvSpPr>
          <p:cNvPr id="24579" name="TextBox 2"/>
          <p:cNvSpPr txBox="1">
            <a:spLocks noChangeArrowheads="1"/>
          </p:cNvSpPr>
          <p:nvPr/>
        </p:nvSpPr>
        <p:spPr bwMode="auto">
          <a:xfrm>
            <a:off x="230069" y="527406"/>
            <a:ext cx="7094538" cy="54784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GB" altLang="en-US" sz="2800" u="sng" dirty="0"/>
              <a:t>What should you be considering?</a:t>
            </a:r>
          </a:p>
          <a:p>
            <a:pPr eaLnBrk="1" hangingPunct="1">
              <a:spcBef>
                <a:spcPct val="0"/>
              </a:spcBef>
              <a:buClrTx/>
              <a:buSzTx/>
              <a:buFont typeface="Wingdings" panose="05000000000000000000" pitchFamily="2" charset="2"/>
              <a:buChar char="Ø"/>
            </a:pPr>
            <a:r>
              <a:rPr lang="en-GB" altLang="en-US" sz="2200" dirty="0"/>
              <a:t>Your subject choices and how these will lead to your chosen career – find out now!</a:t>
            </a:r>
          </a:p>
          <a:p>
            <a:pPr eaLnBrk="1" hangingPunct="1">
              <a:spcBef>
                <a:spcPct val="0"/>
              </a:spcBef>
              <a:buClrTx/>
              <a:buSzTx/>
              <a:buFont typeface="Wingdings" panose="05000000000000000000" pitchFamily="2" charset="2"/>
              <a:buChar char="Ø"/>
            </a:pPr>
            <a:endParaRPr lang="en-GB" altLang="en-US" sz="2200" dirty="0"/>
          </a:p>
          <a:p>
            <a:pPr eaLnBrk="1" hangingPunct="1">
              <a:spcBef>
                <a:spcPct val="0"/>
              </a:spcBef>
              <a:buClrTx/>
              <a:buSzTx/>
              <a:buFont typeface="Wingdings" panose="05000000000000000000" pitchFamily="2" charset="2"/>
              <a:buChar char="Ø"/>
            </a:pPr>
            <a:r>
              <a:rPr lang="en-GB" altLang="en-US" sz="2200" dirty="0"/>
              <a:t>Research through UCAS and individual Universities – paramount ( Sign Up and Register for HE Conference in Sept)</a:t>
            </a:r>
          </a:p>
          <a:p>
            <a:pPr eaLnBrk="1" hangingPunct="1">
              <a:spcBef>
                <a:spcPct val="0"/>
              </a:spcBef>
              <a:buClrTx/>
              <a:buSzTx/>
              <a:buFont typeface="Wingdings" panose="05000000000000000000" pitchFamily="2" charset="2"/>
              <a:buChar char="Ø"/>
            </a:pPr>
            <a:endParaRPr lang="en-GB" altLang="en-US" sz="2200" dirty="0"/>
          </a:p>
          <a:p>
            <a:pPr eaLnBrk="1" hangingPunct="1">
              <a:spcBef>
                <a:spcPct val="0"/>
              </a:spcBef>
              <a:buClrTx/>
              <a:buSzTx/>
              <a:buFont typeface="Wingdings" panose="05000000000000000000" pitchFamily="2" charset="2"/>
              <a:buChar char="Ø"/>
            </a:pPr>
            <a:r>
              <a:rPr lang="en-GB" altLang="en-US" sz="2200" dirty="0"/>
              <a:t>Become very familiar with the UCAS website – it offers lots of relevant information and advice</a:t>
            </a:r>
          </a:p>
          <a:p>
            <a:pPr eaLnBrk="1" hangingPunct="1">
              <a:spcBef>
                <a:spcPct val="0"/>
              </a:spcBef>
              <a:buClrTx/>
              <a:buSzTx/>
              <a:buFont typeface="Wingdings" panose="05000000000000000000" pitchFamily="2" charset="2"/>
              <a:buChar char="Ø"/>
            </a:pPr>
            <a:endParaRPr lang="en-GB" altLang="en-US" sz="2200" dirty="0"/>
          </a:p>
          <a:p>
            <a:pPr eaLnBrk="1" hangingPunct="1">
              <a:spcBef>
                <a:spcPct val="0"/>
              </a:spcBef>
              <a:buClrTx/>
              <a:buSzTx/>
              <a:buFont typeface="Wingdings" panose="05000000000000000000" pitchFamily="2" charset="2"/>
              <a:buChar char="Ø"/>
            </a:pPr>
            <a:r>
              <a:rPr lang="en-GB" altLang="en-US" sz="2200" dirty="0"/>
              <a:t>Note that University fees are paid by the government in Scotland and Student Loans can be applied for through the Student Awards Agency Scotland (SAAS)</a:t>
            </a:r>
          </a:p>
          <a:p>
            <a:pPr eaLnBrk="1" hangingPunct="1">
              <a:spcBef>
                <a:spcPct val="0"/>
              </a:spcBef>
              <a:buClrTx/>
              <a:buSzTx/>
              <a:buFontTx/>
              <a:buNone/>
            </a:pPr>
            <a:endParaRPr lang="en-US" altLang="en-US" sz="3600" dirty="0"/>
          </a:p>
        </p:txBody>
      </p:sp>
    </p:spTree>
  </p:cSld>
  <p:clrMapOvr>
    <a:masterClrMapping/>
  </p:clrMapOvr>
  <p:transition spd="slow">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3590925" y="117475"/>
            <a:ext cx="146685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US" altLang="en-US" sz="3600"/>
              <a:t>UCAS</a:t>
            </a:r>
          </a:p>
        </p:txBody>
      </p:sp>
      <p:sp>
        <p:nvSpPr>
          <p:cNvPr id="25603" name="TextBox 2"/>
          <p:cNvSpPr txBox="1">
            <a:spLocks noChangeArrowheads="1"/>
          </p:cNvSpPr>
          <p:nvPr/>
        </p:nvSpPr>
        <p:spPr bwMode="auto">
          <a:xfrm>
            <a:off x="317500" y="603250"/>
            <a:ext cx="7953375" cy="51398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GB" altLang="en-US" sz="2800" u="sng" dirty="0"/>
              <a:t>Preparation for the Personal Statement</a:t>
            </a:r>
          </a:p>
          <a:p>
            <a:pPr eaLnBrk="1" hangingPunct="1">
              <a:spcBef>
                <a:spcPct val="0"/>
              </a:spcBef>
              <a:buClrTx/>
              <a:buSzTx/>
              <a:buFont typeface="Wingdings" panose="05000000000000000000" pitchFamily="2" charset="2"/>
              <a:buChar char="Ø"/>
            </a:pPr>
            <a:endParaRPr lang="en-GB" altLang="en-US" sz="2300" dirty="0"/>
          </a:p>
          <a:p>
            <a:pPr eaLnBrk="1" hangingPunct="1">
              <a:spcBef>
                <a:spcPct val="0"/>
              </a:spcBef>
              <a:buClrTx/>
              <a:buSzTx/>
              <a:buFont typeface="Wingdings" panose="05000000000000000000" pitchFamily="2" charset="2"/>
              <a:buChar char="Ø"/>
            </a:pPr>
            <a:r>
              <a:rPr lang="en-GB" altLang="en-US" sz="2300" dirty="0"/>
              <a:t>Become fully involved in school life</a:t>
            </a:r>
          </a:p>
          <a:p>
            <a:pPr eaLnBrk="1" hangingPunct="1">
              <a:spcBef>
                <a:spcPct val="0"/>
              </a:spcBef>
              <a:buClrTx/>
              <a:buSzTx/>
              <a:buFont typeface="Wingdings" panose="05000000000000000000" pitchFamily="2" charset="2"/>
              <a:buChar char="Ø"/>
            </a:pPr>
            <a:endParaRPr lang="en-GB" altLang="en-US" sz="2300" dirty="0"/>
          </a:p>
          <a:p>
            <a:pPr eaLnBrk="1" hangingPunct="1">
              <a:spcBef>
                <a:spcPct val="0"/>
              </a:spcBef>
              <a:buClrTx/>
              <a:buSzTx/>
              <a:buFont typeface="Wingdings" panose="05000000000000000000" pitchFamily="2" charset="2"/>
              <a:buChar char="Ø"/>
            </a:pPr>
            <a:r>
              <a:rPr lang="en-GB" altLang="en-US" sz="2300" dirty="0"/>
              <a:t>Note everything that you do and think about how it would be relevant to your choice of course.		</a:t>
            </a:r>
          </a:p>
          <a:p>
            <a:pPr eaLnBrk="1" hangingPunct="1">
              <a:spcBef>
                <a:spcPct val="0"/>
              </a:spcBef>
              <a:buClrTx/>
              <a:buSzTx/>
              <a:buFont typeface="Wingdings" panose="05000000000000000000" pitchFamily="2" charset="2"/>
              <a:buChar char="Ø"/>
            </a:pPr>
            <a:endParaRPr lang="en-GB" altLang="en-US" sz="2300" dirty="0"/>
          </a:p>
          <a:p>
            <a:pPr eaLnBrk="1" hangingPunct="1">
              <a:spcBef>
                <a:spcPct val="0"/>
              </a:spcBef>
              <a:buClrTx/>
              <a:buSzTx/>
              <a:buFont typeface="Wingdings" panose="05000000000000000000" pitchFamily="2" charset="2"/>
              <a:buChar char="Ø"/>
            </a:pPr>
            <a:r>
              <a:rPr lang="en-GB" altLang="en-US" sz="2300" dirty="0"/>
              <a:t>Some examples in or outwith school – buddying, being a Prefect and carrying out all duties,  being a House Captain, involvement in Assemblies, involvement in charity work, involvement in parents evenings.  Awards such as the Caritas Award, involvement in musical, drama or sporting events, any awards you have received...</a:t>
            </a:r>
          </a:p>
          <a:p>
            <a:pPr eaLnBrk="1" hangingPunct="1">
              <a:spcBef>
                <a:spcPct val="0"/>
              </a:spcBef>
              <a:buClrTx/>
              <a:buSzTx/>
              <a:buFontTx/>
              <a:buNone/>
            </a:pPr>
            <a:endParaRPr lang="en-US" altLang="en-US" sz="2400" dirty="0"/>
          </a:p>
        </p:txBody>
      </p:sp>
    </p:spTree>
  </p:cSld>
  <p:clrMapOvr>
    <a:masterClrMapping/>
  </p:clrMapOvr>
  <p:transition spd="slow">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174625" y="719138"/>
            <a:ext cx="8682038"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GB" altLang="en-US" sz="2800" u="sng" dirty="0"/>
              <a:t>Personal Statement Preparation Continued</a:t>
            </a:r>
            <a:endParaRPr lang="en-US" altLang="en-US" sz="2800" u="sng" dirty="0"/>
          </a:p>
        </p:txBody>
      </p:sp>
      <p:sp>
        <p:nvSpPr>
          <p:cNvPr id="26627" name="TextBox 2"/>
          <p:cNvSpPr txBox="1">
            <a:spLocks noChangeArrowheads="1"/>
          </p:cNvSpPr>
          <p:nvPr/>
        </p:nvSpPr>
        <p:spPr bwMode="auto">
          <a:xfrm>
            <a:off x="3109913" y="0"/>
            <a:ext cx="2189162"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ClrTx/>
              <a:buSzTx/>
              <a:buFontTx/>
              <a:buNone/>
            </a:pPr>
            <a:r>
              <a:rPr lang="en-US" altLang="en-US" sz="4000" dirty="0"/>
              <a:t>UCAS</a:t>
            </a:r>
          </a:p>
        </p:txBody>
      </p:sp>
      <p:sp>
        <p:nvSpPr>
          <p:cNvPr id="26628" name="Rectangle 3"/>
          <p:cNvSpPr>
            <a:spLocks noChangeArrowheads="1"/>
          </p:cNvSpPr>
          <p:nvPr/>
        </p:nvSpPr>
        <p:spPr bwMode="auto">
          <a:xfrm>
            <a:off x="292100" y="1501775"/>
            <a:ext cx="7532688" cy="56323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 typeface="Wingdings" panose="05000000000000000000" pitchFamily="2" charset="2"/>
              <a:buChar char="Ø"/>
            </a:pPr>
            <a:r>
              <a:rPr lang="en-GB" altLang="en-US" sz="2400" dirty="0"/>
              <a:t>Skills gained from work – paid or unpaid</a:t>
            </a:r>
          </a:p>
          <a:p>
            <a:pPr eaLnBrk="1" hangingPunct="1">
              <a:spcBef>
                <a:spcPct val="0"/>
              </a:spcBef>
              <a:buClrTx/>
              <a:buSzTx/>
              <a:buFont typeface="Wingdings" panose="05000000000000000000" pitchFamily="2" charset="2"/>
              <a:buChar char="Ø"/>
            </a:pPr>
            <a:endParaRPr lang="en-GB" altLang="en-US" sz="2400" dirty="0"/>
          </a:p>
          <a:p>
            <a:pPr eaLnBrk="1" hangingPunct="1">
              <a:spcBef>
                <a:spcPct val="0"/>
              </a:spcBef>
              <a:buClrTx/>
              <a:buSzTx/>
              <a:buFont typeface="Wingdings" panose="05000000000000000000" pitchFamily="2" charset="2"/>
              <a:buChar char="Ø"/>
            </a:pPr>
            <a:endParaRPr lang="en-GB" altLang="en-US" sz="2400" dirty="0"/>
          </a:p>
          <a:p>
            <a:pPr eaLnBrk="1" hangingPunct="1">
              <a:spcBef>
                <a:spcPct val="0"/>
              </a:spcBef>
              <a:buClrTx/>
              <a:buSzTx/>
              <a:buFont typeface="Wingdings" panose="05000000000000000000" pitchFamily="2" charset="2"/>
              <a:buChar char="Ø"/>
            </a:pPr>
            <a:r>
              <a:rPr lang="en-GB" altLang="en-US" sz="2400" dirty="0"/>
              <a:t>Get involved in something and give it your best</a:t>
            </a:r>
          </a:p>
          <a:p>
            <a:pPr marL="0" indent="0" eaLnBrk="1" hangingPunct="1">
              <a:spcBef>
                <a:spcPct val="0"/>
              </a:spcBef>
              <a:buClrTx/>
              <a:buSzTx/>
              <a:buNone/>
            </a:pPr>
            <a:endParaRPr lang="en-GB" altLang="en-US" sz="2400" dirty="0"/>
          </a:p>
          <a:p>
            <a:pPr marL="0" indent="0" eaLnBrk="1" hangingPunct="1">
              <a:spcBef>
                <a:spcPct val="0"/>
              </a:spcBef>
              <a:buClrTx/>
              <a:buSzTx/>
              <a:buNone/>
            </a:pPr>
            <a:endParaRPr lang="en-GB" altLang="en-US" sz="2400" dirty="0"/>
          </a:p>
          <a:p>
            <a:pPr eaLnBrk="1" hangingPunct="1">
              <a:spcBef>
                <a:spcPct val="0"/>
              </a:spcBef>
              <a:buClrTx/>
              <a:buSzTx/>
              <a:buFont typeface="Wingdings" panose="05000000000000000000" pitchFamily="2" charset="2"/>
              <a:buChar char="Ø"/>
            </a:pPr>
            <a:r>
              <a:rPr lang="en-GB" altLang="en-US" sz="2400" dirty="0"/>
              <a:t>Ensure that attendance and punctuality are of an excellent standard</a:t>
            </a:r>
          </a:p>
          <a:p>
            <a:pPr eaLnBrk="1" hangingPunct="1">
              <a:spcBef>
                <a:spcPct val="0"/>
              </a:spcBef>
              <a:buClrTx/>
              <a:buSzTx/>
              <a:buFont typeface="Wingdings" panose="05000000000000000000" pitchFamily="2" charset="2"/>
              <a:buChar char="Ø"/>
            </a:pPr>
            <a:endParaRPr lang="en-GB" altLang="en-US" sz="2400" dirty="0"/>
          </a:p>
          <a:p>
            <a:pPr eaLnBrk="1" hangingPunct="1">
              <a:spcBef>
                <a:spcPct val="0"/>
              </a:spcBef>
              <a:buClrTx/>
              <a:buSzTx/>
              <a:buFont typeface="Wingdings" panose="05000000000000000000" pitchFamily="2" charset="2"/>
              <a:buChar char="Ø"/>
            </a:pPr>
            <a:endParaRPr lang="en-GB" altLang="en-US" sz="2400" dirty="0"/>
          </a:p>
          <a:p>
            <a:pPr eaLnBrk="1" hangingPunct="1">
              <a:spcBef>
                <a:spcPct val="0"/>
              </a:spcBef>
              <a:buClrTx/>
              <a:buSzTx/>
              <a:buFont typeface="Wingdings" panose="05000000000000000000" pitchFamily="2" charset="2"/>
              <a:buChar char="Ø"/>
            </a:pPr>
            <a:r>
              <a:rPr lang="en-GB" altLang="en-US" sz="2400" dirty="0"/>
              <a:t>Interests – get some </a:t>
            </a:r>
          </a:p>
          <a:p>
            <a:pPr eaLnBrk="1" hangingPunct="1">
              <a:spcBef>
                <a:spcPct val="0"/>
              </a:spcBef>
              <a:buClrTx/>
              <a:buSzTx/>
              <a:buFontTx/>
              <a:buNone/>
            </a:pPr>
            <a:endParaRPr lang="en-GB" altLang="en-US" sz="2400" b="1" dirty="0"/>
          </a:p>
          <a:p>
            <a:pPr eaLnBrk="1" hangingPunct="1">
              <a:spcBef>
                <a:spcPct val="0"/>
              </a:spcBef>
              <a:buClrTx/>
              <a:buSzTx/>
              <a:buFontTx/>
              <a:buNone/>
            </a:pPr>
            <a:endParaRPr lang="en-GB" altLang="en-US" sz="2400" b="1" dirty="0"/>
          </a:p>
          <a:p>
            <a:pPr eaLnBrk="1" hangingPunct="1">
              <a:spcBef>
                <a:spcPct val="0"/>
              </a:spcBef>
              <a:buClrTx/>
              <a:buSzTx/>
              <a:buFontTx/>
              <a:buNone/>
            </a:pPr>
            <a:endParaRPr lang="en-GB" altLang="en-US" sz="2400" b="1" dirty="0"/>
          </a:p>
          <a:p>
            <a:pPr eaLnBrk="1" hangingPunct="1">
              <a:spcBef>
                <a:spcPct val="0"/>
              </a:spcBef>
              <a:buClrTx/>
              <a:buSzTx/>
              <a:buFontTx/>
              <a:buNone/>
            </a:pPr>
            <a:endParaRPr lang="en-GB" altLang="en-US" sz="2400" dirty="0"/>
          </a:p>
        </p:txBody>
      </p:sp>
    </p:spTree>
  </p:cSld>
  <p:clrMapOvr>
    <a:masterClrMapping/>
  </p:clrMapOvr>
  <p:transition spd="slow">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2890838" y="95250"/>
            <a:ext cx="1609725"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ClrTx/>
              <a:buSzTx/>
              <a:buFontTx/>
              <a:buNone/>
            </a:pPr>
            <a:r>
              <a:rPr lang="en-US" altLang="en-US" sz="4000" dirty="0"/>
              <a:t>UCAS</a:t>
            </a:r>
          </a:p>
        </p:txBody>
      </p:sp>
      <p:sp>
        <p:nvSpPr>
          <p:cNvPr id="27651" name="TextBox 2"/>
          <p:cNvSpPr txBox="1">
            <a:spLocks noChangeArrowheads="1"/>
          </p:cNvSpPr>
          <p:nvPr/>
        </p:nvSpPr>
        <p:spPr bwMode="auto">
          <a:xfrm>
            <a:off x="933450" y="760413"/>
            <a:ext cx="1782763"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Tx/>
              <a:buNone/>
            </a:pPr>
            <a:r>
              <a:rPr lang="en-GB" altLang="en-US" sz="2800" u="sng"/>
              <a:t>Deadlines</a:t>
            </a:r>
            <a:endParaRPr lang="en-US" altLang="en-US" sz="2800" u="sng"/>
          </a:p>
        </p:txBody>
      </p:sp>
      <p:sp>
        <p:nvSpPr>
          <p:cNvPr id="27652" name="Rectangle 3"/>
          <p:cNvSpPr>
            <a:spLocks noChangeArrowheads="1"/>
          </p:cNvSpPr>
          <p:nvPr/>
        </p:nvSpPr>
        <p:spPr bwMode="auto">
          <a:xfrm>
            <a:off x="773113" y="1544638"/>
            <a:ext cx="7270750" cy="526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lr>
                <a:schemeClr val="accent1"/>
              </a:buClr>
              <a:buSzPct val="80000"/>
              <a:buFont typeface="Wingdings 2" panose="05020102010507070707" pitchFamily="18" charset="2"/>
              <a:buChar char=""/>
              <a:defRPr sz="30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accent1"/>
              </a:buClr>
              <a:buSzPct val="90000"/>
              <a:buFont typeface="Wingdings 2" panose="05020102010507070707" pitchFamily="18" charset="2"/>
              <a:buChar char=""/>
              <a:defRPr sz="26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accent2"/>
              </a:buClr>
              <a:buSzPct val="85000"/>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rgbClr val="FFCC00"/>
              </a:buClr>
              <a:buSzPct val="90000"/>
              <a:buFont typeface="Wingdings 2" panose="05020102010507070707" pitchFamily="18" charset="2"/>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B6615"/>
              </a:buClr>
              <a:buSzPct val="100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SzTx/>
              <a:buFont typeface="Wingdings" panose="05000000000000000000" pitchFamily="2" charset="2"/>
              <a:buChar char="Ø"/>
            </a:pPr>
            <a:r>
              <a:rPr lang="en-GB" altLang="en-US" sz="2400"/>
              <a:t>Tutors work on a voluntary basis and they will not accept students who do not meet deadlines</a:t>
            </a:r>
          </a:p>
          <a:p>
            <a:pPr eaLnBrk="1" hangingPunct="1">
              <a:spcBef>
                <a:spcPct val="0"/>
              </a:spcBef>
              <a:buClrTx/>
              <a:buSzTx/>
              <a:buFontTx/>
              <a:buNone/>
            </a:pPr>
            <a:endParaRPr lang="en-GB" altLang="en-US" sz="2400"/>
          </a:p>
          <a:p>
            <a:pPr eaLnBrk="1" hangingPunct="1">
              <a:spcBef>
                <a:spcPct val="0"/>
              </a:spcBef>
              <a:buClrTx/>
              <a:buSzTx/>
              <a:buFont typeface="Wingdings" panose="05000000000000000000" pitchFamily="2" charset="2"/>
              <a:buChar char="Ø"/>
            </a:pPr>
            <a:r>
              <a:rPr lang="en-GB" altLang="en-US" sz="2400"/>
              <a:t>Make the process gradual – don’t try to complete your Application a few days before the deadline</a:t>
            </a:r>
          </a:p>
          <a:p>
            <a:pPr eaLnBrk="1" hangingPunct="1">
              <a:spcBef>
                <a:spcPct val="0"/>
              </a:spcBef>
              <a:buClrTx/>
              <a:buSzTx/>
              <a:buFontTx/>
              <a:buNone/>
            </a:pPr>
            <a:endParaRPr lang="en-GB" altLang="en-US" sz="2400"/>
          </a:p>
          <a:p>
            <a:pPr eaLnBrk="1" hangingPunct="1">
              <a:spcBef>
                <a:spcPct val="0"/>
              </a:spcBef>
              <a:buClrTx/>
              <a:buSzTx/>
              <a:buFont typeface="Wingdings" panose="05000000000000000000" pitchFamily="2" charset="2"/>
              <a:buChar char="Ø"/>
            </a:pPr>
            <a:r>
              <a:rPr lang="en-GB" altLang="en-US" sz="2400"/>
              <a:t>School deadlines vary from UCAS deadlines – follow the school deadlines. These are designed to allow for final checks </a:t>
            </a:r>
          </a:p>
          <a:p>
            <a:pPr eaLnBrk="1" hangingPunct="1">
              <a:spcBef>
                <a:spcPct val="0"/>
              </a:spcBef>
              <a:buClrTx/>
              <a:buSzTx/>
              <a:buFontTx/>
              <a:buNone/>
            </a:pPr>
            <a:endParaRPr lang="en-GB" altLang="en-US" sz="2400"/>
          </a:p>
          <a:p>
            <a:pPr eaLnBrk="1" hangingPunct="1">
              <a:spcBef>
                <a:spcPct val="0"/>
              </a:spcBef>
              <a:buClrTx/>
              <a:buSzTx/>
              <a:buFontTx/>
              <a:buNone/>
            </a:pPr>
            <a:endParaRPr lang="en-GB" altLang="en-US" sz="2400"/>
          </a:p>
          <a:p>
            <a:pPr eaLnBrk="1" hangingPunct="1">
              <a:spcBef>
                <a:spcPct val="0"/>
              </a:spcBef>
              <a:buClrTx/>
              <a:buSzTx/>
              <a:buFontTx/>
              <a:buNone/>
            </a:pPr>
            <a:endParaRPr lang="en-GB" altLang="en-US" sz="2400"/>
          </a:p>
          <a:p>
            <a:pPr eaLnBrk="1" hangingPunct="1">
              <a:spcBef>
                <a:spcPct val="0"/>
              </a:spcBef>
              <a:buClrTx/>
              <a:buSzTx/>
              <a:buFontTx/>
              <a:buNone/>
            </a:pPr>
            <a:endParaRPr lang="en-GB" altLang="en-US" sz="2400"/>
          </a:p>
          <a:p>
            <a:pPr eaLnBrk="1" hangingPunct="1">
              <a:spcBef>
                <a:spcPct val="0"/>
              </a:spcBef>
              <a:buClrTx/>
              <a:buSzTx/>
              <a:buFontTx/>
              <a:buNone/>
            </a:pPr>
            <a:endParaRPr lang="en-GB" altLang="en-US" sz="2400"/>
          </a:p>
        </p:txBody>
      </p:sp>
    </p:spTree>
  </p:cSld>
  <p:clrMapOvr>
    <a:masterClrMapping/>
  </p:clrMapOvr>
  <p:transition spd="slow">
    <p:pull/>
  </p:transition>
</p:sld>
</file>

<file path=ppt/theme/theme1.xml><?xml version="1.0" encoding="utf-8"?>
<a:theme xmlns:a="http://schemas.openxmlformats.org/drawingml/2006/main" name="Technic">
  <a:themeElements>
    <a:clrScheme name="Sky">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Technic.thmx</Template>
  <TotalTime>683</TotalTime>
  <Words>787</Words>
  <Application>Microsoft Macintosh PowerPoint</Application>
  <PresentationFormat>On-screen Show (4:3)</PresentationFormat>
  <Paragraphs>156</Paragraphs>
  <Slides>15</Slides>
  <Notes>0</Notes>
  <HiddenSlides>0</HiddenSlides>
  <MMClips>0</MMClips>
  <ScaleCrop>false</ScaleCrop>
  <HeadingPairs>
    <vt:vector size="6" baseType="variant">
      <vt:variant>
        <vt:lpstr>Fonts Used</vt:lpstr>
      </vt:variant>
      <vt:variant>
        <vt:i4>8</vt:i4>
      </vt:variant>
      <vt:variant>
        <vt:lpstr>Theme</vt:lpstr>
      </vt:variant>
      <vt:variant>
        <vt:i4>6</vt:i4>
      </vt:variant>
      <vt:variant>
        <vt:lpstr>Slide Titles</vt:lpstr>
      </vt:variant>
      <vt:variant>
        <vt:i4>15</vt:i4>
      </vt:variant>
    </vt:vector>
  </HeadingPairs>
  <TitlesOfParts>
    <vt:vector size="29" baseType="lpstr">
      <vt:lpstr>ＭＳ Ｐゴシック</vt:lpstr>
      <vt:lpstr>ＭＳ Ｐゴシック</vt:lpstr>
      <vt:lpstr>Arial</vt:lpstr>
      <vt:lpstr>Calibri</vt:lpstr>
      <vt:lpstr>Franklin Gothic Book</vt:lpstr>
      <vt:lpstr>Times New Roman</vt:lpstr>
      <vt:lpstr>Wingdings</vt:lpstr>
      <vt:lpstr>Wingdings 2</vt:lpstr>
      <vt:lpstr>Technic</vt:lpstr>
      <vt:lpstr>1_Custom Design</vt:lpstr>
      <vt:lpstr>2_Custom Design</vt:lpstr>
      <vt:lpstr>3_Custom Design</vt:lpstr>
      <vt:lpstr>4_Custom Design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JP</dc:creator>
  <cp:lastModifiedBy>Mr McCrossan</cp:lastModifiedBy>
  <cp:revision>68</cp:revision>
  <dcterms:created xsi:type="dcterms:W3CDTF">2012-08-26T14:51:19Z</dcterms:created>
  <dcterms:modified xsi:type="dcterms:W3CDTF">2020-06-03T21:26:14Z</dcterms:modified>
</cp:coreProperties>
</file>