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Lst>
  <p:notesMasterIdLst>
    <p:notesMasterId r:id="rId34"/>
  </p:notesMasterIdLst>
  <p:sldIdLst>
    <p:sldId id="257" r:id="rId2"/>
    <p:sldId id="278" r:id="rId3"/>
    <p:sldId id="271" r:id="rId4"/>
    <p:sldId id="270" r:id="rId5"/>
    <p:sldId id="279" r:id="rId6"/>
    <p:sldId id="280" r:id="rId7"/>
    <p:sldId id="281" r:id="rId8"/>
    <p:sldId id="282" r:id="rId9"/>
    <p:sldId id="283" r:id="rId10"/>
    <p:sldId id="284" r:id="rId11"/>
    <p:sldId id="285" r:id="rId12"/>
    <p:sldId id="286" r:id="rId13"/>
    <p:sldId id="287" r:id="rId14"/>
    <p:sldId id="288" r:id="rId15"/>
    <p:sldId id="289" r:id="rId16"/>
    <p:sldId id="290" r:id="rId17"/>
    <p:sldId id="291" r:id="rId18"/>
    <p:sldId id="292" r:id="rId19"/>
    <p:sldId id="293" r:id="rId20"/>
    <p:sldId id="294" r:id="rId21"/>
    <p:sldId id="295" r:id="rId22"/>
    <p:sldId id="296" r:id="rId23"/>
    <p:sldId id="297" r:id="rId24"/>
    <p:sldId id="298" r:id="rId25"/>
    <p:sldId id="299" r:id="rId26"/>
    <p:sldId id="300" r:id="rId27"/>
    <p:sldId id="301" r:id="rId28"/>
    <p:sldId id="324" r:id="rId29"/>
    <p:sldId id="304" r:id="rId30"/>
    <p:sldId id="305" r:id="rId31"/>
    <p:sldId id="306" r:id="rId32"/>
    <p:sldId id="32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9937" autoAdjust="0"/>
    <p:restoredTop sz="94660"/>
  </p:normalViewPr>
  <p:slideViewPr>
    <p:cSldViewPr snapToGrid="0">
      <p:cViewPr varScale="1">
        <p:scale>
          <a:sx n="57" d="100"/>
          <a:sy n="57" d="100"/>
        </p:scale>
        <p:origin x="84" y="112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33BE1B-554A-4508-8734-1E7CAD4F5ABF}" type="doc">
      <dgm:prSet loTypeId="urn:microsoft.com/office/officeart/2005/8/layout/gear1" loCatId="process" qsTypeId="urn:microsoft.com/office/officeart/2005/8/quickstyle/simple1#2" qsCatId="simple" csTypeId="urn:microsoft.com/office/officeart/2005/8/colors/accent0_2" csCatId="mainScheme" phldr="1"/>
      <dgm:spPr/>
    </dgm:pt>
    <dgm:pt modelId="{5318557C-43A4-4CDC-8363-4C117731ABDA}">
      <dgm:prSet phldrT="[Text]"/>
      <dgm:spPr/>
      <dgm:t>
        <a:bodyPr/>
        <a:lstStyle/>
        <a:p>
          <a:r>
            <a:rPr lang="en-GB" dirty="0" smtClean="0"/>
            <a:t>Jotters Home, PLPs, Homework diaries, Reports, </a:t>
          </a:r>
          <a:r>
            <a:rPr lang="en-GB" dirty="0" err="1" smtClean="0"/>
            <a:t>Termly</a:t>
          </a:r>
          <a:r>
            <a:rPr lang="en-GB" dirty="0" smtClean="0"/>
            <a:t> overview home</a:t>
          </a:r>
          <a:endParaRPr lang="en-GB" dirty="0"/>
        </a:p>
      </dgm:t>
    </dgm:pt>
    <dgm:pt modelId="{67776399-49AF-43A6-B76D-27574FADACF5}" type="parTrans" cxnId="{1D2B8F84-3126-4136-A863-1DFCFA09E1AA}">
      <dgm:prSet/>
      <dgm:spPr/>
      <dgm:t>
        <a:bodyPr/>
        <a:lstStyle/>
        <a:p>
          <a:endParaRPr lang="en-GB"/>
        </a:p>
      </dgm:t>
    </dgm:pt>
    <dgm:pt modelId="{07AC2403-E680-4A7D-80B3-442CC6BECD67}" type="sibTrans" cxnId="{1D2B8F84-3126-4136-A863-1DFCFA09E1AA}">
      <dgm:prSet/>
      <dgm:spPr/>
      <dgm:t>
        <a:bodyPr/>
        <a:lstStyle/>
        <a:p>
          <a:endParaRPr lang="en-GB"/>
        </a:p>
      </dgm:t>
    </dgm:pt>
    <dgm:pt modelId="{F3037C0C-C8F9-4B8E-9910-C4A296EB7330}">
      <dgm:prSet phldrT="[Text]"/>
      <dgm:spPr/>
      <dgm:t>
        <a:bodyPr/>
        <a:lstStyle/>
        <a:p>
          <a:r>
            <a:rPr lang="en-GB" dirty="0" smtClean="0"/>
            <a:t>Curriculum Evenings, Parents evenings Reports</a:t>
          </a:r>
          <a:endParaRPr lang="en-GB" dirty="0"/>
        </a:p>
      </dgm:t>
    </dgm:pt>
    <dgm:pt modelId="{ACEF6CC1-11EF-42E7-83C5-F8ABAA2A7275}" type="parTrans" cxnId="{DDDDC84A-9D94-4F22-9474-86870B70C67B}">
      <dgm:prSet/>
      <dgm:spPr/>
      <dgm:t>
        <a:bodyPr/>
        <a:lstStyle/>
        <a:p>
          <a:endParaRPr lang="en-GB"/>
        </a:p>
      </dgm:t>
    </dgm:pt>
    <dgm:pt modelId="{72646E92-2CFD-453A-8D2E-4837D41B62B1}" type="sibTrans" cxnId="{DDDDC84A-9D94-4F22-9474-86870B70C67B}">
      <dgm:prSet/>
      <dgm:spPr/>
      <dgm:t>
        <a:bodyPr/>
        <a:lstStyle/>
        <a:p>
          <a:endParaRPr lang="en-GB"/>
        </a:p>
      </dgm:t>
    </dgm:pt>
    <dgm:pt modelId="{877EA8E6-2EE5-4E0A-AD0A-2D75CC5D54AD}">
      <dgm:prSet phldrT="[Text]"/>
      <dgm:spPr/>
      <dgm:t>
        <a:bodyPr/>
        <a:lstStyle/>
        <a:p>
          <a:r>
            <a:rPr lang="en-GB" dirty="0" smtClean="0"/>
            <a:t>Glow webpage, twitter, daily updates</a:t>
          </a:r>
          <a:endParaRPr lang="en-GB" dirty="0"/>
        </a:p>
      </dgm:t>
    </dgm:pt>
    <dgm:pt modelId="{FD287AC9-7BDD-4690-96A2-49D7B2010D08}" type="parTrans" cxnId="{6A0920D1-4750-4FD0-B12F-1DEF053FE338}">
      <dgm:prSet/>
      <dgm:spPr/>
      <dgm:t>
        <a:bodyPr/>
        <a:lstStyle/>
        <a:p>
          <a:endParaRPr lang="en-GB"/>
        </a:p>
      </dgm:t>
    </dgm:pt>
    <dgm:pt modelId="{AB4EEAC1-2D44-46F5-9DEF-EDEDF0CAD860}" type="sibTrans" cxnId="{6A0920D1-4750-4FD0-B12F-1DEF053FE338}">
      <dgm:prSet/>
      <dgm:spPr/>
      <dgm:t>
        <a:bodyPr/>
        <a:lstStyle/>
        <a:p>
          <a:endParaRPr lang="en-GB"/>
        </a:p>
      </dgm:t>
    </dgm:pt>
    <dgm:pt modelId="{ED99CDC1-3927-48ED-98C0-3F0C6DA7AAAC}" type="pres">
      <dgm:prSet presAssocID="{5433BE1B-554A-4508-8734-1E7CAD4F5ABF}" presName="composite" presStyleCnt="0">
        <dgm:presLayoutVars>
          <dgm:chMax val="3"/>
          <dgm:animLvl val="lvl"/>
          <dgm:resizeHandles val="exact"/>
        </dgm:presLayoutVars>
      </dgm:prSet>
      <dgm:spPr/>
    </dgm:pt>
    <dgm:pt modelId="{5187F3CF-D796-49C7-9BE5-2CA6E96F443C}" type="pres">
      <dgm:prSet presAssocID="{5318557C-43A4-4CDC-8363-4C117731ABDA}" presName="gear1" presStyleLbl="node1" presStyleIdx="0" presStyleCnt="3">
        <dgm:presLayoutVars>
          <dgm:chMax val="1"/>
          <dgm:bulletEnabled val="1"/>
        </dgm:presLayoutVars>
      </dgm:prSet>
      <dgm:spPr/>
      <dgm:t>
        <a:bodyPr/>
        <a:lstStyle/>
        <a:p>
          <a:endParaRPr lang="en-GB"/>
        </a:p>
      </dgm:t>
    </dgm:pt>
    <dgm:pt modelId="{FF488DED-ADA0-43F4-AB18-1F0B5911FF8E}" type="pres">
      <dgm:prSet presAssocID="{5318557C-43A4-4CDC-8363-4C117731ABDA}" presName="gear1srcNode" presStyleLbl="node1" presStyleIdx="0" presStyleCnt="3"/>
      <dgm:spPr/>
      <dgm:t>
        <a:bodyPr/>
        <a:lstStyle/>
        <a:p>
          <a:endParaRPr lang="en-GB"/>
        </a:p>
      </dgm:t>
    </dgm:pt>
    <dgm:pt modelId="{90633C59-96E7-43A0-A085-C30A7B9B27DB}" type="pres">
      <dgm:prSet presAssocID="{5318557C-43A4-4CDC-8363-4C117731ABDA}" presName="gear1dstNode" presStyleLbl="node1" presStyleIdx="0" presStyleCnt="3"/>
      <dgm:spPr/>
      <dgm:t>
        <a:bodyPr/>
        <a:lstStyle/>
        <a:p>
          <a:endParaRPr lang="en-GB"/>
        </a:p>
      </dgm:t>
    </dgm:pt>
    <dgm:pt modelId="{BC857D2F-912D-414B-AA19-14A41A24D7B3}" type="pres">
      <dgm:prSet presAssocID="{F3037C0C-C8F9-4B8E-9910-C4A296EB7330}" presName="gear2" presStyleLbl="node1" presStyleIdx="1" presStyleCnt="3">
        <dgm:presLayoutVars>
          <dgm:chMax val="1"/>
          <dgm:bulletEnabled val="1"/>
        </dgm:presLayoutVars>
      </dgm:prSet>
      <dgm:spPr/>
      <dgm:t>
        <a:bodyPr/>
        <a:lstStyle/>
        <a:p>
          <a:endParaRPr lang="en-GB"/>
        </a:p>
      </dgm:t>
    </dgm:pt>
    <dgm:pt modelId="{B05A9BB4-50D9-478F-BE02-EC526FF333DF}" type="pres">
      <dgm:prSet presAssocID="{F3037C0C-C8F9-4B8E-9910-C4A296EB7330}" presName="gear2srcNode" presStyleLbl="node1" presStyleIdx="1" presStyleCnt="3"/>
      <dgm:spPr/>
      <dgm:t>
        <a:bodyPr/>
        <a:lstStyle/>
        <a:p>
          <a:endParaRPr lang="en-GB"/>
        </a:p>
      </dgm:t>
    </dgm:pt>
    <dgm:pt modelId="{1D0CC8EC-9EB1-44A3-90C8-53A601621698}" type="pres">
      <dgm:prSet presAssocID="{F3037C0C-C8F9-4B8E-9910-C4A296EB7330}" presName="gear2dstNode" presStyleLbl="node1" presStyleIdx="1" presStyleCnt="3"/>
      <dgm:spPr/>
      <dgm:t>
        <a:bodyPr/>
        <a:lstStyle/>
        <a:p>
          <a:endParaRPr lang="en-GB"/>
        </a:p>
      </dgm:t>
    </dgm:pt>
    <dgm:pt modelId="{1783772A-9F4F-4CC8-B8D2-FF6A74EC02DC}" type="pres">
      <dgm:prSet presAssocID="{877EA8E6-2EE5-4E0A-AD0A-2D75CC5D54AD}" presName="gear3" presStyleLbl="node1" presStyleIdx="2" presStyleCnt="3"/>
      <dgm:spPr/>
      <dgm:t>
        <a:bodyPr/>
        <a:lstStyle/>
        <a:p>
          <a:endParaRPr lang="en-GB"/>
        </a:p>
      </dgm:t>
    </dgm:pt>
    <dgm:pt modelId="{832DA6E5-45E1-4E68-9F88-35F5C92A276C}" type="pres">
      <dgm:prSet presAssocID="{877EA8E6-2EE5-4E0A-AD0A-2D75CC5D54AD}" presName="gear3tx" presStyleLbl="node1" presStyleIdx="2" presStyleCnt="3">
        <dgm:presLayoutVars>
          <dgm:chMax val="1"/>
          <dgm:bulletEnabled val="1"/>
        </dgm:presLayoutVars>
      </dgm:prSet>
      <dgm:spPr/>
      <dgm:t>
        <a:bodyPr/>
        <a:lstStyle/>
        <a:p>
          <a:endParaRPr lang="en-GB"/>
        </a:p>
      </dgm:t>
    </dgm:pt>
    <dgm:pt modelId="{D89F8764-BE9A-414B-B5BC-F23EAC5B7171}" type="pres">
      <dgm:prSet presAssocID="{877EA8E6-2EE5-4E0A-AD0A-2D75CC5D54AD}" presName="gear3srcNode" presStyleLbl="node1" presStyleIdx="2" presStyleCnt="3"/>
      <dgm:spPr/>
      <dgm:t>
        <a:bodyPr/>
        <a:lstStyle/>
        <a:p>
          <a:endParaRPr lang="en-GB"/>
        </a:p>
      </dgm:t>
    </dgm:pt>
    <dgm:pt modelId="{34A9F4B2-25A7-4761-BAC5-F97A94F01CAB}" type="pres">
      <dgm:prSet presAssocID="{877EA8E6-2EE5-4E0A-AD0A-2D75CC5D54AD}" presName="gear3dstNode" presStyleLbl="node1" presStyleIdx="2" presStyleCnt="3"/>
      <dgm:spPr/>
      <dgm:t>
        <a:bodyPr/>
        <a:lstStyle/>
        <a:p>
          <a:endParaRPr lang="en-GB"/>
        </a:p>
      </dgm:t>
    </dgm:pt>
    <dgm:pt modelId="{10B9C92F-1BF4-422C-B125-BA9DD9A0AC7E}" type="pres">
      <dgm:prSet presAssocID="{07AC2403-E680-4A7D-80B3-442CC6BECD67}" presName="connector1" presStyleLbl="sibTrans2D1" presStyleIdx="0" presStyleCnt="3"/>
      <dgm:spPr/>
      <dgm:t>
        <a:bodyPr/>
        <a:lstStyle/>
        <a:p>
          <a:endParaRPr lang="en-GB"/>
        </a:p>
      </dgm:t>
    </dgm:pt>
    <dgm:pt modelId="{3BC8CE05-4135-4EF7-A523-2E7B89876176}" type="pres">
      <dgm:prSet presAssocID="{72646E92-2CFD-453A-8D2E-4837D41B62B1}" presName="connector2" presStyleLbl="sibTrans2D1" presStyleIdx="1" presStyleCnt="3"/>
      <dgm:spPr/>
      <dgm:t>
        <a:bodyPr/>
        <a:lstStyle/>
        <a:p>
          <a:endParaRPr lang="en-GB"/>
        </a:p>
      </dgm:t>
    </dgm:pt>
    <dgm:pt modelId="{6F492238-4054-4093-82BF-7B34E131BB4C}" type="pres">
      <dgm:prSet presAssocID="{AB4EEAC1-2D44-46F5-9DEF-EDEDF0CAD860}" presName="connector3" presStyleLbl="sibTrans2D1" presStyleIdx="2" presStyleCnt="3"/>
      <dgm:spPr/>
      <dgm:t>
        <a:bodyPr/>
        <a:lstStyle/>
        <a:p>
          <a:endParaRPr lang="en-GB"/>
        </a:p>
      </dgm:t>
    </dgm:pt>
  </dgm:ptLst>
  <dgm:cxnLst>
    <dgm:cxn modelId="{BE24F63E-9D10-41C7-9E5C-8EBAEEDB6CFF}" type="presOf" srcId="{877EA8E6-2EE5-4E0A-AD0A-2D75CC5D54AD}" destId="{832DA6E5-45E1-4E68-9F88-35F5C92A276C}" srcOrd="1" destOrd="0" presId="urn:microsoft.com/office/officeart/2005/8/layout/gear1"/>
    <dgm:cxn modelId="{280A74D4-EA1E-49ED-A768-E2DF5857D93E}" type="presOf" srcId="{5433BE1B-554A-4508-8734-1E7CAD4F5ABF}" destId="{ED99CDC1-3927-48ED-98C0-3F0C6DA7AAAC}" srcOrd="0" destOrd="0" presId="urn:microsoft.com/office/officeart/2005/8/layout/gear1"/>
    <dgm:cxn modelId="{1D2B8F84-3126-4136-A863-1DFCFA09E1AA}" srcId="{5433BE1B-554A-4508-8734-1E7CAD4F5ABF}" destId="{5318557C-43A4-4CDC-8363-4C117731ABDA}" srcOrd="0" destOrd="0" parTransId="{67776399-49AF-43A6-B76D-27574FADACF5}" sibTransId="{07AC2403-E680-4A7D-80B3-442CC6BECD67}"/>
    <dgm:cxn modelId="{1E2A06AC-2D35-4721-8D4C-B583990278BB}" type="presOf" srcId="{877EA8E6-2EE5-4E0A-AD0A-2D75CC5D54AD}" destId="{D89F8764-BE9A-414B-B5BC-F23EAC5B7171}" srcOrd="2" destOrd="0" presId="urn:microsoft.com/office/officeart/2005/8/layout/gear1"/>
    <dgm:cxn modelId="{4B70C522-D928-4E67-A5C0-62BEF0025CBE}" type="presOf" srcId="{07AC2403-E680-4A7D-80B3-442CC6BECD67}" destId="{10B9C92F-1BF4-422C-B125-BA9DD9A0AC7E}" srcOrd="0" destOrd="0" presId="urn:microsoft.com/office/officeart/2005/8/layout/gear1"/>
    <dgm:cxn modelId="{2BE36B58-362F-4022-A9F0-91778C8326AE}" type="presOf" srcId="{5318557C-43A4-4CDC-8363-4C117731ABDA}" destId="{FF488DED-ADA0-43F4-AB18-1F0B5911FF8E}" srcOrd="1" destOrd="0" presId="urn:microsoft.com/office/officeart/2005/8/layout/gear1"/>
    <dgm:cxn modelId="{2C4CA481-5C4E-4008-98ED-CA343E5EE719}" type="presOf" srcId="{5318557C-43A4-4CDC-8363-4C117731ABDA}" destId="{5187F3CF-D796-49C7-9BE5-2CA6E96F443C}" srcOrd="0" destOrd="0" presId="urn:microsoft.com/office/officeart/2005/8/layout/gear1"/>
    <dgm:cxn modelId="{B7270E6C-57BD-4EFF-8A54-F54527BE8F9F}" type="presOf" srcId="{F3037C0C-C8F9-4B8E-9910-C4A296EB7330}" destId="{B05A9BB4-50D9-478F-BE02-EC526FF333DF}" srcOrd="1" destOrd="0" presId="urn:microsoft.com/office/officeart/2005/8/layout/gear1"/>
    <dgm:cxn modelId="{26B546D5-A654-457C-B3CB-BCB0BC591960}" type="presOf" srcId="{5318557C-43A4-4CDC-8363-4C117731ABDA}" destId="{90633C59-96E7-43A0-A085-C30A7B9B27DB}" srcOrd="2" destOrd="0" presId="urn:microsoft.com/office/officeart/2005/8/layout/gear1"/>
    <dgm:cxn modelId="{6A0920D1-4750-4FD0-B12F-1DEF053FE338}" srcId="{5433BE1B-554A-4508-8734-1E7CAD4F5ABF}" destId="{877EA8E6-2EE5-4E0A-AD0A-2D75CC5D54AD}" srcOrd="2" destOrd="0" parTransId="{FD287AC9-7BDD-4690-96A2-49D7B2010D08}" sibTransId="{AB4EEAC1-2D44-46F5-9DEF-EDEDF0CAD860}"/>
    <dgm:cxn modelId="{2180574C-8D32-4C84-ACF1-D87F116075DF}" type="presOf" srcId="{AB4EEAC1-2D44-46F5-9DEF-EDEDF0CAD860}" destId="{6F492238-4054-4093-82BF-7B34E131BB4C}" srcOrd="0" destOrd="0" presId="urn:microsoft.com/office/officeart/2005/8/layout/gear1"/>
    <dgm:cxn modelId="{91A3C9F4-006D-4B69-AB89-0DACB5CE7933}" type="presOf" srcId="{877EA8E6-2EE5-4E0A-AD0A-2D75CC5D54AD}" destId="{1783772A-9F4F-4CC8-B8D2-FF6A74EC02DC}" srcOrd="0" destOrd="0" presId="urn:microsoft.com/office/officeart/2005/8/layout/gear1"/>
    <dgm:cxn modelId="{DC3AD5D8-29CF-4AC8-B4A0-8C6309FD8A02}" type="presOf" srcId="{877EA8E6-2EE5-4E0A-AD0A-2D75CC5D54AD}" destId="{34A9F4B2-25A7-4761-BAC5-F97A94F01CAB}" srcOrd="3" destOrd="0" presId="urn:microsoft.com/office/officeart/2005/8/layout/gear1"/>
    <dgm:cxn modelId="{4F3583ED-B089-4A0D-ACFC-B526B50573B9}" type="presOf" srcId="{F3037C0C-C8F9-4B8E-9910-C4A296EB7330}" destId="{1D0CC8EC-9EB1-44A3-90C8-53A601621698}" srcOrd="2" destOrd="0" presId="urn:microsoft.com/office/officeart/2005/8/layout/gear1"/>
    <dgm:cxn modelId="{97010B32-301B-4FCC-A5D0-36BC53053525}" type="presOf" srcId="{72646E92-2CFD-453A-8D2E-4837D41B62B1}" destId="{3BC8CE05-4135-4EF7-A523-2E7B89876176}" srcOrd="0" destOrd="0" presId="urn:microsoft.com/office/officeart/2005/8/layout/gear1"/>
    <dgm:cxn modelId="{B971B17D-8052-4232-94C3-080EAEBB28E9}" type="presOf" srcId="{F3037C0C-C8F9-4B8E-9910-C4A296EB7330}" destId="{BC857D2F-912D-414B-AA19-14A41A24D7B3}" srcOrd="0" destOrd="0" presId="urn:microsoft.com/office/officeart/2005/8/layout/gear1"/>
    <dgm:cxn modelId="{DDDDC84A-9D94-4F22-9474-86870B70C67B}" srcId="{5433BE1B-554A-4508-8734-1E7CAD4F5ABF}" destId="{F3037C0C-C8F9-4B8E-9910-C4A296EB7330}" srcOrd="1" destOrd="0" parTransId="{ACEF6CC1-11EF-42E7-83C5-F8ABAA2A7275}" sibTransId="{72646E92-2CFD-453A-8D2E-4837D41B62B1}"/>
    <dgm:cxn modelId="{AD16B72D-623A-43BD-8F35-B0F7DEBCF9CA}" type="presParOf" srcId="{ED99CDC1-3927-48ED-98C0-3F0C6DA7AAAC}" destId="{5187F3CF-D796-49C7-9BE5-2CA6E96F443C}" srcOrd="0" destOrd="0" presId="urn:microsoft.com/office/officeart/2005/8/layout/gear1"/>
    <dgm:cxn modelId="{8B8F2CC4-205A-4700-A46D-69E3F6B648CC}" type="presParOf" srcId="{ED99CDC1-3927-48ED-98C0-3F0C6DA7AAAC}" destId="{FF488DED-ADA0-43F4-AB18-1F0B5911FF8E}" srcOrd="1" destOrd="0" presId="urn:microsoft.com/office/officeart/2005/8/layout/gear1"/>
    <dgm:cxn modelId="{2C0787CD-F857-4156-A972-785F3CC404BD}" type="presParOf" srcId="{ED99CDC1-3927-48ED-98C0-3F0C6DA7AAAC}" destId="{90633C59-96E7-43A0-A085-C30A7B9B27DB}" srcOrd="2" destOrd="0" presId="urn:microsoft.com/office/officeart/2005/8/layout/gear1"/>
    <dgm:cxn modelId="{4754B826-598A-4218-89D3-E44A4E83FD48}" type="presParOf" srcId="{ED99CDC1-3927-48ED-98C0-3F0C6DA7AAAC}" destId="{BC857D2F-912D-414B-AA19-14A41A24D7B3}" srcOrd="3" destOrd="0" presId="urn:microsoft.com/office/officeart/2005/8/layout/gear1"/>
    <dgm:cxn modelId="{B8DE1120-5DD4-431C-AAD1-9B1E1DF9E105}" type="presParOf" srcId="{ED99CDC1-3927-48ED-98C0-3F0C6DA7AAAC}" destId="{B05A9BB4-50D9-478F-BE02-EC526FF333DF}" srcOrd="4" destOrd="0" presId="urn:microsoft.com/office/officeart/2005/8/layout/gear1"/>
    <dgm:cxn modelId="{E994B6DE-C8C6-4D92-8CFA-643FF019089C}" type="presParOf" srcId="{ED99CDC1-3927-48ED-98C0-3F0C6DA7AAAC}" destId="{1D0CC8EC-9EB1-44A3-90C8-53A601621698}" srcOrd="5" destOrd="0" presId="urn:microsoft.com/office/officeart/2005/8/layout/gear1"/>
    <dgm:cxn modelId="{A65DCA12-FBCC-4A94-AAE6-491490119651}" type="presParOf" srcId="{ED99CDC1-3927-48ED-98C0-3F0C6DA7AAAC}" destId="{1783772A-9F4F-4CC8-B8D2-FF6A74EC02DC}" srcOrd="6" destOrd="0" presId="urn:microsoft.com/office/officeart/2005/8/layout/gear1"/>
    <dgm:cxn modelId="{32CD4324-DCC3-4D42-AC15-7D6BF4325A0A}" type="presParOf" srcId="{ED99CDC1-3927-48ED-98C0-3F0C6DA7AAAC}" destId="{832DA6E5-45E1-4E68-9F88-35F5C92A276C}" srcOrd="7" destOrd="0" presId="urn:microsoft.com/office/officeart/2005/8/layout/gear1"/>
    <dgm:cxn modelId="{7DEC9417-3504-4F2B-838C-C85025F98F63}" type="presParOf" srcId="{ED99CDC1-3927-48ED-98C0-3F0C6DA7AAAC}" destId="{D89F8764-BE9A-414B-B5BC-F23EAC5B7171}" srcOrd="8" destOrd="0" presId="urn:microsoft.com/office/officeart/2005/8/layout/gear1"/>
    <dgm:cxn modelId="{659B801E-CF98-40C3-8ED0-56AF12DE4E74}" type="presParOf" srcId="{ED99CDC1-3927-48ED-98C0-3F0C6DA7AAAC}" destId="{34A9F4B2-25A7-4761-BAC5-F97A94F01CAB}" srcOrd="9" destOrd="0" presId="urn:microsoft.com/office/officeart/2005/8/layout/gear1"/>
    <dgm:cxn modelId="{14F571B2-12F1-4052-9B26-472279575A1B}" type="presParOf" srcId="{ED99CDC1-3927-48ED-98C0-3F0C6DA7AAAC}" destId="{10B9C92F-1BF4-422C-B125-BA9DD9A0AC7E}" srcOrd="10" destOrd="0" presId="urn:microsoft.com/office/officeart/2005/8/layout/gear1"/>
    <dgm:cxn modelId="{49BB14CC-5562-493C-ADEE-4F189482696E}" type="presParOf" srcId="{ED99CDC1-3927-48ED-98C0-3F0C6DA7AAAC}" destId="{3BC8CE05-4135-4EF7-A523-2E7B89876176}" srcOrd="11" destOrd="0" presId="urn:microsoft.com/office/officeart/2005/8/layout/gear1"/>
    <dgm:cxn modelId="{B922C81B-9460-4E72-92AB-03CA37861743}" type="presParOf" srcId="{ED99CDC1-3927-48ED-98C0-3F0C6DA7AAAC}" destId="{6F492238-4054-4093-82BF-7B34E131BB4C}"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87F3CF-D796-49C7-9BE5-2CA6E96F443C}">
      <dsp:nvSpPr>
        <dsp:cNvPr id="0" name=""/>
        <dsp:cNvSpPr/>
      </dsp:nvSpPr>
      <dsp:spPr>
        <a:xfrm>
          <a:off x="2844800" y="1828800"/>
          <a:ext cx="2235200" cy="2235200"/>
        </a:xfrm>
        <a:prstGeom prst="gear9">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smtClean="0"/>
            <a:t>Jotters Home, PLPs, Homework diaries, Reports, </a:t>
          </a:r>
          <a:r>
            <a:rPr lang="en-GB" sz="1100" kern="1200" dirty="0" err="1" smtClean="0"/>
            <a:t>Termly</a:t>
          </a:r>
          <a:r>
            <a:rPr lang="en-GB" sz="1100" kern="1200" dirty="0" smtClean="0"/>
            <a:t> overview home</a:t>
          </a:r>
          <a:endParaRPr lang="en-GB" sz="1100" kern="1200" dirty="0"/>
        </a:p>
      </dsp:txBody>
      <dsp:txXfrm>
        <a:off x="3294175" y="2352385"/>
        <a:ext cx="1336450" cy="1148939"/>
      </dsp:txXfrm>
    </dsp:sp>
    <dsp:sp modelId="{BC857D2F-912D-414B-AA19-14A41A24D7B3}">
      <dsp:nvSpPr>
        <dsp:cNvPr id="0" name=""/>
        <dsp:cNvSpPr/>
      </dsp:nvSpPr>
      <dsp:spPr>
        <a:xfrm>
          <a:off x="1544320" y="1300480"/>
          <a:ext cx="1625600" cy="1625600"/>
        </a:xfrm>
        <a:prstGeom prst="gear6">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smtClean="0"/>
            <a:t>Curriculum Evenings, Parents evenings Reports</a:t>
          </a:r>
          <a:endParaRPr lang="en-GB" sz="1100" kern="1200" dirty="0"/>
        </a:p>
      </dsp:txBody>
      <dsp:txXfrm>
        <a:off x="1953570" y="1712203"/>
        <a:ext cx="807100" cy="802154"/>
      </dsp:txXfrm>
    </dsp:sp>
    <dsp:sp modelId="{1783772A-9F4F-4CC8-B8D2-FF6A74EC02DC}">
      <dsp:nvSpPr>
        <dsp:cNvPr id="0" name=""/>
        <dsp:cNvSpPr/>
      </dsp:nvSpPr>
      <dsp:spPr>
        <a:xfrm rot="20700000">
          <a:off x="2454821" y="178981"/>
          <a:ext cx="1592756" cy="1592756"/>
        </a:xfrm>
        <a:prstGeom prst="gear6">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smtClean="0"/>
            <a:t>Glow webpage, twitter, daily updates</a:t>
          </a:r>
          <a:endParaRPr lang="en-GB" sz="1100" kern="1200" dirty="0"/>
        </a:p>
      </dsp:txBody>
      <dsp:txXfrm rot="-20700000">
        <a:off x="2804160" y="528320"/>
        <a:ext cx="894080" cy="894080"/>
      </dsp:txXfrm>
    </dsp:sp>
    <dsp:sp modelId="{10B9C92F-1BF4-422C-B125-BA9DD9A0AC7E}">
      <dsp:nvSpPr>
        <dsp:cNvPr id="0" name=""/>
        <dsp:cNvSpPr/>
      </dsp:nvSpPr>
      <dsp:spPr>
        <a:xfrm>
          <a:off x="2671505" y="1492320"/>
          <a:ext cx="2861056" cy="2861056"/>
        </a:xfrm>
        <a:prstGeom prst="circularArrow">
          <a:avLst>
            <a:gd name="adj1" fmla="val 4687"/>
            <a:gd name="adj2" fmla="val 299029"/>
            <a:gd name="adj3" fmla="val 2513083"/>
            <a:gd name="adj4" fmla="val 15867933"/>
            <a:gd name="adj5" fmla="val 5469"/>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BC8CE05-4135-4EF7-A523-2E7B89876176}">
      <dsp:nvSpPr>
        <dsp:cNvPr id="0" name=""/>
        <dsp:cNvSpPr/>
      </dsp:nvSpPr>
      <dsp:spPr>
        <a:xfrm>
          <a:off x="1256429" y="941355"/>
          <a:ext cx="2078736" cy="2078736"/>
        </a:xfrm>
        <a:prstGeom prst="leftCircularArrow">
          <a:avLst>
            <a:gd name="adj1" fmla="val 6452"/>
            <a:gd name="adj2" fmla="val 429999"/>
            <a:gd name="adj3" fmla="val 10489124"/>
            <a:gd name="adj4" fmla="val 14837806"/>
            <a:gd name="adj5" fmla="val 7527"/>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F492238-4054-4093-82BF-7B34E131BB4C}">
      <dsp:nvSpPr>
        <dsp:cNvPr id="0" name=""/>
        <dsp:cNvSpPr/>
      </dsp:nvSpPr>
      <dsp:spPr>
        <a:xfrm>
          <a:off x="2086400" y="-169332"/>
          <a:ext cx="2241296" cy="2241296"/>
        </a:xfrm>
        <a:prstGeom prst="circularArrow">
          <a:avLst>
            <a:gd name="adj1" fmla="val 5984"/>
            <a:gd name="adj2" fmla="val 394124"/>
            <a:gd name="adj3" fmla="val 13313824"/>
            <a:gd name="adj4" fmla="val 10508221"/>
            <a:gd name="adj5" fmla="val 6981"/>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64A71E-4B36-4A5E-AD8C-28CD11DCAF08}" type="datetimeFigureOut">
              <a:rPr lang="en-GB" smtClean="0"/>
              <a:t>10/10/2016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4A0C18-4432-4645-A094-E982E3E73882}" type="slidenum">
              <a:rPr lang="en-GB" smtClean="0"/>
              <a:t>‹#›</a:t>
            </a:fld>
            <a:endParaRPr lang="en-GB"/>
          </a:p>
        </p:txBody>
      </p:sp>
    </p:spTree>
    <p:extLst>
      <p:ext uri="{BB962C8B-B14F-4D97-AF65-F5344CB8AC3E}">
        <p14:creationId xmlns:p14="http://schemas.microsoft.com/office/powerpoint/2010/main" val="1398399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1</a:t>
            </a:fld>
            <a:endParaRPr lang="en-US"/>
          </a:p>
        </p:txBody>
      </p:sp>
    </p:spTree>
    <p:extLst>
      <p:ext uri="{BB962C8B-B14F-4D97-AF65-F5344CB8AC3E}">
        <p14:creationId xmlns:p14="http://schemas.microsoft.com/office/powerpoint/2010/main" val="191093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9058548-F18B-4FCF-A14E-7785EB6AAB7A}" type="datetimeFigureOut">
              <a:rPr lang="en-GB" smtClean="0"/>
              <a:t>10/10/2016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5CD644-74D3-4A0A-8283-E9FB15A37EDA}" type="slidenum">
              <a:rPr lang="en-GB" smtClean="0"/>
              <a:t>‹#›</a:t>
            </a:fld>
            <a:endParaRPr lang="en-GB"/>
          </a:p>
        </p:txBody>
      </p:sp>
    </p:spTree>
    <p:extLst>
      <p:ext uri="{BB962C8B-B14F-4D97-AF65-F5344CB8AC3E}">
        <p14:creationId xmlns:p14="http://schemas.microsoft.com/office/powerpoint/2010/main" val="495943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058548-F18B-4FCF-A14E-7785EB6AAB7A}" type="datetimeFigureOut">
              <a:rPr lang="en-GB" smtClean="0"/>
              <a:t>10/10/2016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5CD644-74D3-4A0A-8283-E9FB15A37EDA}" type="slidenum">
              <a:rPr lang="en-GB" smtClean="0"/>
              <a:t>‹#›</a:t>
            </a:fld>
            <a:endParaRPr lang="en-GB"/>
          </a:p>
        </p:txBody>
      </p:sp>
    </p:spTree>
    <p:extLst>
      <p:ext uri="{BB962C8B-B14F-4D97-AF65-F5344CB8AC3E}">
        <p14:creationId xmlns:p14="http://schemas.microsoft.com/office/powerpoint/2010/main" val="257760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058548-F18B-4FCF-A14E-7785EB6AAB7A}" type="datetimeFigureOut">
              <a:rPr lang="en-GB" smtClean="0"/>
              <a:t>10/10/2016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5CD644-74D3-4A0A-8283-E9FB15A37EDA}"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569249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058548-F18B-4FCF-A14E-7785EB6AAB7A}" type="datetimeFigureOut">
              <a:rPr lang="en-GB" smtClean="0"/>
              <a:t>10/10/2016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5CD644-74D3-4A0A-8283-E9FB15A37EDA}" type="slidenum">
              <a:rPr lang="en-GB" smtClean="0"/>
              <a:t>‹#›</a:t>
            </a:fld>
            <a:endParaRPr lang="en-GB"/>
          </a:p>
        </p:txBody>
      </p:sp>
    </p:spTree>
    <p:extLst>
      <p:ext uri="{BB962C8B-B14F-4D97-AF65-F5344CB8AC3E}">
        <p14:creationId xmlns:p14="http://schemas.microsoft.com/office/powerpoint/2010/main" val="3137843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058548-F18B-4FCF-A14E-7785EB6AAB7A}" type="datetimeFigureOut">
              <a:rPr lang="en-GB" smtClean="0"/>
              <a:t>10/10/2016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5CD644-74D3-4A0A-8283-E9FB15A37EDA}"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764642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058548-F18B-4FCF-A14E-7785EB6AAB7A}" type="datetimeFigureOut">
              <a:rPr lang="en-GB" smtClean="0"/>
              <a:t>10/10/2016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5CD644-74D3-4A0A-8283-E9FB15A37EDA}" type="slidenum">
              <a:rPr lang="en-GB" smtClean="0"/>
              <a:t>‹#›</a:t>
            </a:fld>
            <a:endParaRPr lang="en-GB"/>
          </a:p>
        </p:txBody>
      </p:sp>
    </p:spTree>
    <p:extLst>
      <p:ext uri="{BB962C8B-B14F-4D97-AF65-F5344CB8AC3E}">
        <p14:creationId xmlns:p14="http://schemas.microsoft.com/office/powerpoint/2010/main" val="690980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9058548-F18B-4FCF-A14E-7785EB6AAB7A}" type="datetimeFigureOut">
              <a:rPr lang="en-GB" smtClean="0"/>
              <a:t>10/10/2016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5CD644-74D3-4A0A-8283-E9FB15A37EDA}" type="slidenum">
              <a:rPr lang="en-GB" smtClean="0"/>
              <a:t>‹#›</a:t>
            </a:fld>
            <a:endParaRPr lang="en-GB"/>
          </a:p>
        </p:txBody>
      </p:sp>
    </p:spTree>
    <p:extLst>
      <p:ext uri="{BB962C8B-B14F-4D97-AF65-F5344CB8AC3E}">
        <p14:creationId xmlns:p14="http://schemas.microsoft.com/office/powerpoint/2010/main" val="1597860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9058548-F18B-4FCF-A14E-7785EB6AAB7A}" type="datetimeFigureOut">
              <a:rPr lang="en-GB" smtClean="0"/>
              <a:t>10/10/2016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5CD644-74D3-4A0A-8283-E9FB15A37EDA}" type="slidenum">
              <a:rPr lang="en-GB" smtClean="0"/>
              <a:t>‹#›</a:t>
            </a:fld>
            <a:endParaRPr lang="en-GB"/>
          </a:p>
        </p:txBody>
      </p:sp>
    </p:spTree>
    <p:extLst>
      <p:ext uri="{BB962C8B-B14F-4D97-AF65-F5344CB8AC3E}">
        <p14:creationId xmlns:p14="http://schemas.microsoft.com/office/powerpoint/2010/main" val="3908475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9058548-F18B-4FCF-A14E-7785EB6AAB7A}" type="datetimeFigureOut">
              <a:rPr lang="en-GB" smtClean="0"/>
              <a:t>10/10/2016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5CD644-74D3-4A0A-8283-E9FB15A37EDA}" type="slidenum">
              <a:rPr lang="en-GB" smtClean="0"/>
              <a:t>‹#›</a:t>
            </a:fld>
            <a:endParaRPr lang="en-GB"/>
          </a:p>
        </p:txBody>
      </p:sp>
    </p:spTree>
    <p:extLst>
      <p:ext uri="{BB962C8B-B14F-4D97-AF65-F5344CB8AC3E}">
        <p14:creationId xmlns:p14="http://schemas.microsoft.com/office/powerpoint/2010/main" val="404644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058548-F18B-4FCF-A14E-7785EB6AAB7A}" type="datetimeFigureOut">
              <a:rPr lang="en-GB" smtClean="0"/>
              <a:t>10/10/2016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5CD644-74D3-4A0A-8283-E9FB15A37EDA}" type="slidenum">
              <a:rPr lang="en-GB" smtClean="0"/>
              <a:t>‹#›</a:t>
            </a:fld>
            <a:endParaRPr lang="en-GB"/>
          </a:p>
        </p:txBody>
      </p:sp>
    </p:spTree>
    <p:extLst>
      <p:ext uri="{BB962C8B-B14F-4D97-AF65-F5344CB8AC3E}">
        <p14:creationId xmlns:p14="http://schemas.microsoft.com/office/powerpoint/2010/main" val="2268965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9058548-F18B-4FCF-A14E-7785EB6AAB7A}" type="datetimeFigureOut">
              <a:rPr lang="en-GB" smtClean="0"/>
              <a:t>10/10/2016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E5CD644-74D3-4A0A-8283-E9FB15A37EDA}" type="slidenum">
              <a:rPr lang="en-GB" smtClean="0"/>
              <a:t>‹#›</a:t>
            </a:fld>
            <a:endParaRPr lang="en-GB"/>
          </a:p>
        </p:txBody>
      </p:sp>
    </p:spTree>
    <p:extLst>
      <p:ext uri="{BB962C8B-B14F-4D97-AF65-F5344CB8AC3E}">
        <p14:creationId xmlns:p14="http://schemas.microsoft.com/office/powerpoint/2010/main" val="3802483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9058548-F18B-4FCF-A14E-7785EB6AAB7A}" type="datetimeFigureOut">
              <a:rPr lang="en-GB" smtClean="0"/>
              <a:t>10/10/2016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E5CD644-74D3-4A0A-8283-E9FB15A37EDA}" type="slidenum">
              <a:rPr lang="en-GB" smtClean="0"/>
              <a:t>‹#›</a:t>
            </a:fld>
            <a:endParaRPr lang="en-GB"/>
          </a:p>
        </p:txBody>
      </p:sp>
    </p:spTree>
    <p:extLst>
      <p:ext uri="{BB962C8B-B14F-4D97-AF65-F5344CB8AC3E}">
        <p14:creationId xmlns:p14="http://schemas.microsoft.com/office/powerpoint/2010/main" val="1843162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9058548-F18B-4FCF-A14E-7785EB6AAB7A}" type="datetimeFigureOut">
              <a:rPr lang="en-GB" smtClean="0"/>
              <a:t>10/10/2016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E5CD644-74D3-4A0A-8283-E9FB15A37EDA}" type="slidenum">
              <a:rPr lang="en-GB" smtClean="0"/>
              <a:t>‹#›</a:t>
            </a:fld>
            <a:endParaRPr lang="en-GB"/>
          </a:p>
        </p:txBody>
      </p:sp>
    </p:spTree>
    <p:extLst>
      <p:ext uri="{BB962C8B-B14F-4D97-AF65-F5344CB8AC3E}">
        <p14:creationId xmlns:p14="http://schemas.microsoft.com/office/powerpoint/2010/main" val="2459587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058548-F18B-4FCF-A14E-7785EB6AAB7A}" type="datetimeFigureOut">
              <a:rPr lang="en-GB" smtClean="0"/>
              <a:t>10/10/2016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E5CD644-74D3-4A0A-8283-E9FB15A37EDA}" type="slidenum">
              <a:rPr lang="en-GB" smtClean="0"/>
              <a:t>‹#›</a:t>
            </a:fld>
            <a:endParaRPr lang="en-GB"/>
          </a:p>
        </p:txBody>
      </p:sp>
    </p:spTree>
    <p:extLst>
      <p:ext uri="{BB962C8B-B14F-4D97-AF65-F5344CB8AC3E}">
        <p14:creationId xmlns:p14="http://schemas.microsoft.com/office/powerpoint/2010/main" val="2700120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058548-F18B-4FCF-A14E-7785EB6AAB7A}" type="datetimeFigureOut">
              <a:rPr lang="en-GB" smtClean="0"/>
              <a:t>10/10/2016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E5CD644-74D3-4A0A-8283-E9FB15A37EDA}" type="slidenum">
              <a:rPr lang="en-GB" smtClean="0"/>
              <a:t>‹#›</a:t>
            </a:fld>
            <a:endParaRPr lang="en-GB"/>
          </a:p>
        </p:txBody>
      </p:sp>
    </p:spTree>
    <p:extLst>
      <p:ext uri="{BB962C8B-B14F-4D97-AF65-F5344CB8AC3E}">
        <p14:creationId xmlns:p14="http://schemas.microsoft.com/office/powerpoint/2010/main" val="635165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058548-F18B-4FCF-A14E-7785EB6AAB7A}" type="datetimeFigureOut">
              <a:rPr lang="en-GB" smtClean="0"/>
              <a:t>10/10/2016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E5CD644-74D3-4A0A-8283-E9FB15A37EDA}" type="slidenum">
              <a:rPr lang="en-GB" smtClean="0"/>
              <a:t>‹#›</a:t>
            </a:fld>
            <a:endParaRPr lang="en-GB"/>
          </a:p>
        </p:txBody>
      </p:sp>
    </p:spTree>
    <p:extLst>
      <p:ext uri="{BB962C8B-B14F-4D97-AF65-F5344CB8AC3E}">
        <p14:creationId xmlns:p14="http://schemas.microsoft.com/office/powerpoint/2010/main" val="335503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9058548-F18B-4FCF-A14E-7785EB6AAB7A}" type="datetimeFigureOut">
              <a:rPr lang="en-GB" smtClean="0"/>
              <a:t>10/10/2016</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E5CD644-74D3-4A0A-8283-E9FB15A37EDA}" type="slidenum">
              <a:rPr lang="en-GB" smtClean="0"/>
              <a:t>‹#›</a:t>
            </a:fld>
            <a:endParaRPr lang="en-GB"/>
          </a:p>
        </p:txBody>
      </p:sp>
    </p:spTree>
    <p:extLst>
      <p:ext uri="{BB962C8B-B14F-4D97-AF65-F5344CB8AC3E}">
        <p14:creationId xmlns:p14="http://schemas.microsoft.com/office/powerpoint/2010/main" val="309268078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1.xml"/><Relationship Id="rId4" Type="http://schemas.openxmlformats.org/officeDocument/2006/relationships/image" Target="../media/image46.jp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1859500" y="171450"/>
            <a:ext cx="7776864" cy="2493038"/>
          </a:xfrm>
        </p:spPr>
        <p:txBody>
          <a:bodyPr>
            <a:noAutofit/>
          </a:bodyPr>
          <a:lstStyle/>
          <a:p>
            <a:pPr algn="ctr"/>
            <a:r>
              <a:rPr lang="en-US" sz="4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 </a:t>
            </a:r>
            <a:r>
              <a:rPr lang="en-US" sz="48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Andrew’s Primary</a:t>
            </a:r>
            <a:r>
              <a:rPr lang="en-US" sz="4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4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8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Parent Council AGM</a:t>
            </a:r>
            <a:r>
              <a:rPr lang="en-US" sz="48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48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800" dirty="0">
              <a:latin typeface="Times New Roman" panose="02020603050405020304" pitchFamily="18" charset="0"/>
              <a:cs typeface="Times New Roman" panose="02020603050405020304" pitchFamily="18" charset="0"/>
            </a:endParaRPr>
          </a:p>
        </p:txBody>
      </p:sp>
      <p:sp>
        <p:nvSpPr>
          <p:cNvPr id="3" name="Rectangle 2"/>
          <p:cNvSpPr>
            <a:spLocks noGrp="1"/>
          </p:cNvSpPr>
          <p:nvPr>
            <p:ph type="subTitle" idx="1"/>
          </p:nvPr>
        </p:nvSpPr>
        <p:spPr>
          <a:xfrm>
            <a:off x="2687592" y="2664153"/>
            <a:ext cx="6120680" cy="685800"/>
          </a:xfrm>
        </p:spPr>
        <p:txBody>
          <a:bodyPr>
            <a:normAutofit/>
          </a:bodyPr>
          <a:lstStyle/>
          <a:p>
            <a:pPr algn="ctr"/>
            <a:r>
              <a:rPr lang="en-US" sz="2800" dirty="0" smtClean="0">
                <a:latin typeface="Times New Roman" panose="02020603050405020304" pitchFamily="18" charset="0"/>
                <a:cs typeface="Times New Roman" panose="02020603050405020304" pitchFamily="18" charset="0"/>
              </a:rPr>
              <a:t>10</a:t>
            </a:r>
            <a:r>
              <a:rPr lang="en-US" sz="2800" baseline="30000" dirty="0" smtClean="0">
                <a:latin typeface="Times New Roman" panose="02020603050405020304" pitchFamily="18" charset="0"/>
                <a:cs typeface="Times New Roman" panose="02020603050405020304" pitchFamily="18" charset="0"/>
              </a:rPr>
              <a:t>th</a:t>
            </a:r>
            <a:r>
              <a:rPr lang="en-US" sz="2800" dirty="0" smtClean="0">
                <a:latin typeface="Times New Roman" panose="02020603050405020304" pitchFamily="18" charset="0"/>
                <a:cs typeface="Times New Roman" panose="02020603050405020304" pitchFamily="18" charset="0"/>
              </a:rPr>
              <a:t> October 2016</a:t>
            </a:r>
            <a:endParaRPr lang="en-US" dirty="0" smtClean="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990" y="3349953"/>
            <a:ext cx="2203282" cy="2580556"/>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7579" y="3427551"/>
            <a:ext cx="2502958" cy="2502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21888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03388" y="169232"/>
            <a:ext cx="8785225" cy="981075"/>
          </a:xfrm>
          <a:ln w="76200" cmpd="thickThin">
            <a:solidFill>
              <a:schemeClr val="tx2"/>
            </a:solidFill>
          </a:ln>
        </p:spPr>
        <p:txBody>
          <a:bodyPr rtlCol="0">
            <a:normAutofit fontScale="90000"/>
          </a:bodyPr>
          <a:lstStyle/>
          <a:p>
            <a:pPr algn="ctr">
              <a:defRPr/>
            </a:pPr>
            <a:r>
              <a:rPr lang="en-GB" sz="7200" b="1" dirty="0">
                <a:solidFill>
                  <a:schemeClr val="tx2"/>
                </a:solidFill>
                <a:latin typeface="Times New Roman" pitchFamily="18" charset="0"/>
                <a:cs typeface="Times New Roman" pitchFamily="18" charset="0"/>
              </a:rPr>
              <a:t>Our Garden</a:t>
            </a:r>
          </a:p>
        </p:txBody>
      </p:sp>
      <p:sp>
        <p:nvSpPr>
          <p:cNvPr id="18436" name="TextBox 11"/>
          <p:cNvSpPr txBox="1">
            <a:spLocks noChangeArrowheads="1"/>
          </p:cNvSpPr>
          <p:nvPr/>
        </p:nvSpPr>
        <p:spPr bwMode="auto">
          <a:xfrm>
            <a:off x="2640014" y="5876925"/>
            <a:ext cx="6911975" cy="585788"/>
          </a:xfrm>
          <a:prstGeom prst="rect">
            <a:avLst/>
          </a:prstGeom>
          <a:noFill/>
          <a:ln w="76200">
            <a:solidFill>
              <a:schemeClr val="tx2"/>
            </a:solidFill>
            <a:miter lim="800000"/>
            <a:headEnd/>
            <a:tailEnd/>
          </a:ln>
        </p:spPr>
        <p:txBody>
          <a:bodyPr>
            <a:spAutoFit/>
          </a:bodyPr>
          <a:lstStyle/>
          <a:p>
            <a:pPr algn="ctr"/>
            <a:r>
              <a:rPr lang="en-GB" sz="3200" b="1">
                <a:solidFill>
                  <a:schemeClr val="tx2"/>
                </a:solidFill>
                <a:latin typeface="Times New Roman" pitchFamily="18" charset="0"/>
                <a:cs typeface="Times New Roman" pitchFamily="18" charset="0"/>
              </a:rPr>
              <a:t>Parent &amp; Community Involvement</a:t>
            </a:r>
          </a:p>
        </p:txBody>
      </p:sp>
      <p:pic>
        <p:nvPicPr>
          <p:cNvPr id="18437" name="Picture 5"/>
          <p:cNvPicPr>
            <a:picLocks noChangeAspect="1"/>
          </p:cNvPicPr>
          <p:nvPr/>
        </p:nvPicPr>
        <p:blipFill>
          <a:blip r:embed="rId2" cstate="print"/>
          <a:srcRect/>
          <a:stretch>
            <a:fillRect/>
          </a:stretch>
        </p:blipFill>
        <p:spPr bwMode="auto">
          <a:xfrm>
            <a:off x="3064829" y="1333864"/>
            <a:ext cx="5820091" cy="4364310"/>
          </a:xfrm>
          <a:prstGeom prst="rect">
            <a:avLst/>
          </a:prstGeom>
          <a:noFill/>
          <a:ln w="9525">
            <a:noFill/>
            <a:miter lim="800000"/>
            <a:headEnd/>
            <a:tailEnd/>
          </a:ln>
        </p:spPr>
      </p:pic>
    </p:spTree>
    <p:extLst>
      <p:ext uri="{BB962C8B-B14F-4D97-AF65-F5344CB8AC3E}">
        <p14:creationId xmlns:p14="http://schemas.microsoft.com/office/powerpoint/2010/main" val="3914311359"/>
      </p:ext>
    </p:extLst>
  </p:cSld>
  <p:clrMapOvr>
    <a:masterClrMapping/>
  </p:clrMapOvr>
  <p:transition spd="slow" advClick="0" advTm="5000">
    <p:blinds/>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03389" y="188912"/>
            <a:ext cx="8785225" cy="893127"/>
          </a:xfrm>
          <a:ln w="76200" cmpd="thickThin">
            <a:solidFill>
              <a:schemeClr val="tx2"/>
            </a:solidFill>
          </a:ln>
        </p:spPr>
        <p:txBody>
          <a:bodyPr rtlCol="0">
            <a:normAutofit fontScale="90000"/>
          </a:bodyPr>
          <a:lstStyle/>
          <a:p>
            <a:pPr algn="ctr">
              <a:defRPr/>
            </a:pPr>
            <a:r>
              <a:rPr lang="en-GB" sz="7200" b="1" dirty="0">
                <a:solidFill>
                  <a:schemeClr val="tx2"/>
                </a:solidFill>
                <a:latin typeface="Times New Roman" pitchFamily="18" charset="0"/>
                <a:cs typeface="Times New Roman" pitchFamily="18" charset="0"/>
              </a:rPr>
              <a:t>Our Garden</a:t>
            </a:r>
          </a:p>
        </p:txBody>
      </p:sp>
      <p:sp>
        <p:nvSpPr>
          <p:cNvPr id="19458" name="TextBox 3"/>
          <p:cNvSpPr txBox="1">
            <a:spLocks noChangeArrowheads="1"/>
          </p:cNvSpPr>
          <p:nvPr/>
        </p:nvSpPr>
        <p:spPr bwMode="auto">
          <a:xfrm>
            <a:off x="2171700" y="5797550"/>
            <a:ext cx="1944688" cy="769938"/>
          </a:xfrm>
          <a:prstGeom prst="rect">
            <a:avLst/>
          </a:prstGeom>
          <a:noFill/>
          <a:ln w="76200">
            <a:solidFill>
              <a:schemeClr val="tx2"/>
            </a:solidFill>
            <a:miter lim="800000"/>
            <a:headEnd/>
            <a:tailEnd/>
          </a:ln>
        </p:spPr>
        <p:txBody>
          <a:bodyPr>
            <a:spAutoFit/>
          </a:bodyPr>
          <a:lstStyle/>
          <a:p>
            <a:pPr algn="ctr"/>
            <a:r>
              <a:rPr lang="en-GB" sz="4400" b="1">
                <a:solidFill>
                  <a:schemeClr val="tx2"/>
                </a:solidFill>
                <a:latin typeface="Times New Roman" pitchFamily="18" charset="0"/>
                <a:cs typeface="Times New Roman" pitchFamily="18" charset="0"/>
              </a:rPr>
              <a:t>Before</a:t>
            </a:r>
          </a:p>
        </p:txBody>
      </p:sp>
      <p:sp>
        <p:nvSpPr>
          <p:cNvPr id="19461" name="TextBox 9"/>
          <p:cNvSpPr txBox="1">
            <a:spLocks noChangeArrowheads="1"/>
          </p:cNvSpPr>
          <p:nvPr/>
        </p:nvSpPr>
        <p:spPr bwMode="auto">
          <a:xfrm>
            <a:off x="8058150" y="5805489"/>
            <a:ext cx="1944688" cy="769937"/>
          </a:xfrm>
          <a:prstGeom prst="rect">
            <a:avLst/>
          </a:prstGeom>
          <a:noFill/>
          <a:ln w="76200">
            <a:solidFill>
              <a:schemeClr val="tx2"/>
            </a:solidFill>
            <a:miter lim="800000"/>
            <a:headEnd/>
            <a:tailEnd/>
          </a:ln>
        </p:spPr>
        <p:txBody>
          <a:bodyPr>
            <a:spAutoFit/>
          </a:bodyPr>
          <a:lstStyle/>
          <a:p>
            <a:pPr algn="ctr"/>
            <a:r>
              <a:rPr lang="en-GB" sz="4400" b="1">
                <a:solidFill>
                  <a:schemeClr val="tx2"/>
                </a:solidFill>
                <a:latin typeface="Times New Roman" pitchFamily="18" charset="0"/>
                <a:cs typeface="Times New Roman" pitchFamily="18" charset="0"/>
              </a:rPr>
              <a:t>After</a:t>
            </a:r>
          </a:p>
        </p:txBody>
      </p:sp>
      <p:sp>
        <p:nvSpPr>
          <p:cNvPr id="19462" name="TextBox 11"/>
          <p:cNvSpPr txBox="1">
            <a:spLocks noChangeArrowheads="1"/>
          </p:cNvSpPr>
          <p:nvPr/>
        </p:nvSpPr>
        <p:spPr bwMode="auto">
          <a:xfrm>
            <a:off x="5124450" y="5805489"/>
            <a:ext cx="1943100" cy="769937"/>
          </a:xfrm>
          <a:prstGeom prst="rect">
            <a:avLst/>
          </a:prstGeom>
          <a:noFill/>
          <a:ln w="76200">
            <a:solidFill>
              <a:schemeClr val="tx2"/>
            </a:solidFill>
            <a:miter lim="800000"/>
            <a:headEnd/>
            <a:tailEnd/>
          </a:ln>
        </p:spPr>
        <p:txBody>
          <a:bodyPr>
            <a:spAutoFit/>
          </a:bodyPr>
          <a:lstStyle/>
          <a:p>
            <a:pPr algn="ctr"/>
            <a:r>
              <a:rPr lang="en-GB" sz="4400" b="1">
                <a:solidFill>
                  <a:schemeClr val="tx2"/>
                </a:solidFill>
                <a:latin typeface="Times New Roman" pitchFamily="18" charset="0"/>
                <a:cs typeface="Times New Roman" pitchFamily="18" charset="0"/>
              </a:rPr>
              <a:t>During </a:t>
            </a:r>
          </a:p>
        </p:txBody>
      </p:sp>
      <p:pic>
        <p:nvPicPr>
          <p:cNvPr id="19463" name="Picture 2" descr="C:\Users\Jennifer\Pictures\2015-09-29 (2)\IMG_2114.JPG"/>
          <p:cNvPicPr>
            <a:picLocks noChangeAspect="1" noChangeArrowheads="1"/>
          </p:cNvPicPr>
          <p:nvPr/>
        </p:nvPicPr>
        <p:blipFill>
          <a:blip r:embed="rId2" cstate="print"/>
          <a:srcRect/>
          <a:stretch>
            <a:fillRect/>
          </a:stretch>
        </p:blipFill>
        <p:spPr bwMode="auto">
          <a:xfrm>
            <a:off x="1774825" y="1268414"/>
            <a:ext cx="2736850" cy="3889375"/>
          </a:xfrm>
          <a:prstGeom prst="rect">
            <a:avLst/>
          </a:prstGeom>
          <a:noFill/>
          <a:ln w="9525">
            <a:noFill/>
            <a:miter lim="800000"/>
            <a:headEnd/>
            <a:tailEnd/>
          </a:ln>
        </p:spPr>
      </p:pic>
      <p:pic>
        <p:nvPicPr>
          <p:cNvPr id="19464" name="Picture 2"/>
          <p:cNvPicPr>
            <a:picLocks noChangeAspect="1"/>
          </p:cNvPicPr>
          <p:nvPr/>
        </p:nvPicPr>
        <p:blipFill>
          <a:blip r:embed="rId3" cstate="print"/>
          <a:srcRect/>
          <a:stretch>
            <a:fillRect/>
          </a:stretch>
        </p:blipFill>
        <p:spPr bwMode="auto">
          <a:xfrm>
            <a:off x="7751764" y="1268413"/>
            <a:ext cx="2555875" cy="3910012"/>
          </a:xfrm>
          <a:prstGeom prst="rect">
            <a:avLst/>
          </a:prstGeom>
          <a:noFill/>
          <a:ln w="9525">
            <a:noFill/>
            <a:miter lim="800000"/>
            <a:headEnd/>
            <a:tailEnd/>
          </a:ln>
        </p:spPr>
      </p:pic>
      <p:pic>
        <p:nvPicPr>
          <p:cNvPr id="19465" name="Picture 12"/>
          <p:cNvPicPr>
            <a:picLocks noChangeAspect="1"/>
          </p:cNvPicPr>
          <p:nvPr/>
        </p:nvPicPr>
        <p:blipFill>
          <a:blip r:embed="rId4" cstate="print"/>
          <a:srcRect/>
          <a:stretch>
            <a:fillRect/>
          </a:stretch>
        </p:blipFill>
        <p:spPr bwMode="auto">
          <a:xfrm>
            <a:off x="4908550" y="1268414"/>
            <a:ext cx="2374900" cy="3889375"/>
          </a:xfrm>
          <a:prstGeom prst="rect">
            <a:avLst/>
          </a:prstGeom>
          <a:noFill/>
          <a:ln w="9525">
            <a:noFill/>
            <a:miter lim="800000"/>
            <a:headEnd/>
            <a:tailEnd/>
          </a:ln>
        </p:spPr>
      </p:pic>
    </p:spTree>
    <p:extLst>
      <p:ext uri="{BB962C8B-B14F-4D97-AF65-F5344CB8AC3E}">
        <p14:creationId xmlns:p14="http://schemas.microsoft.com/office/powerpoint/2010/main" val="1690636219"/>
      </p:ext>
    </p:extLst>
  </p:cSld>
  <p:clrMapOvr>
    <a:masterClrMapping/>
  </p:clrMapOvr>
  <p:transition spd="slow" advClick="0" advTm="5000">
    <p:blinds/>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03389" y="188914"/>
            <a:ext cx="8785225" cy="936625"/>
          </a:xfrm>
          <a:ln w="76200" cmpd="thickThin">
            <a:solidFill>
              <a:schemeClr val="tx2"/>
            </a:solidFill>
          </a:ln>
        </p:spPr>
        <p:txBody>
          <a:bodyPr rtlCol="0">
            <a:normAutofit fontScale="90000"/>
          </a:bodyPr>
          <a:lstStyle/>
          <a:p>
            <a:pPr algn="ctr">
              <a:defRPr/>
            </a:pPr>
            <a:r>
              <a:rPr lang="en-GB" sz="7200" b="1" dirty="0">
                <a:solidFill>
                  <a:schemeClr val="tx2"/>
                </a:solidFill>
                <a:latin typeface="Times New Roman" pitchFamily="18" charset="0"/>
                <a:cs typeface="Times New Roman" pitchFamily="18" charset="0"/>
              </a:rPr>
              <a:t>Our Nursery</a:t>
            </a:r>
          </a:p>
        </p:txBody>
      </p:sp>
      <p:sp>
        <p:nvSpPr>
          <p:cNvPr id="20482" name="TextBox 3"/>
          <p:cNvSpPr txBox="1">
            <a:spLocks noChangeArrowheads="1"/>
          </p:cNvSpPr>
          <p:nvPr/>
        </p:nvSpPr>
        <p:spPr bwMode="auto">
          <a:xfrm>
            <a:off x="2833688" y="5864225"/>
            <a:ext cx="1943100" cy="769938"/>
          </a:xfrm>
          <a:prstGeom prst="rect">
            <a:avLst/>
          </a:prstGeom>
          <a:noFill/>
          <a:ln w="76200">
            <a:solidFill>
              <a:schemeClr val="tx2"/>
            </a:solidFill>
            <a:miter lim="800000"/>
            <a:headEnd/>
            <a:tailEnd/>
          </a:ln>
        </p:spPr>
        <p:txBody>
          <a:bodyPr>
            <a:spAutoFit/>
          </a:bodyPr>
          <a:lstStyle/>
          <a:p>
            <a:pPr algn="ctr"/>
            <a:r>
              <a:rPr lang="en-GB" sz="4400" b="1">
                <a:solidFill>
                  <a:schemeClr val="tx2"/>
                </a:solidFill>
                <a:latin typeface="Times New Roman" pitchFamily="18" charset="0"/>
                <a:cs typeface="Times New Roman" pitchFamily="18" charset="0"/>
              </a:rPr>
              <a:t>Before</a:t>
            </a:r>
          </a:p>
        </p:txBody>
      </p:sp>
      <p:sp>
        <p:nvSpPr>
          <p:cNvPr id="20485" name="TextBox 9"/>
          <p:cNvSpPr txBox="1">
            <a:spLocks noChangeArrowheads="1"/>
          </p:cNvSpPr>
          <p:nvPr/>
        </p:nvSpPr>
        <p:spPr bwMode="auto">
          <a:xfrm>
            <a:off x="7404100" y="5864225"/>
            <a:ext cx="1944688" cy="769938"/>
          </a:xfrm>
          <a:prstGeom prst="rect">
            <a:avLst/>
          </a:prstGeom>
          <a:noFill/>
          <a:ln w="76200">
            <a:solidFill>
              <a:schemeClr val="tx2"/>
            </a:solidFill>
            <a:miter lim="800000"/>
            <a:headEnd/>
            <a:tailEnd/>
          </a:ln>
        </p:spPr>
        <p:txBody>
          <a:bodyPr>
            <a:spAutoFit/>
          </a:bodyPr>
          <a:lstStyle/>
          <a:p>
            <a:pPr algn="ctr"/>
            <a:r>
              <a:rPr lang="en-GB" sz="4400" b="1">
                <a:solidFill>
                  <a:schemeClr val="tx2"/>
                </a:solidFill>
                <a:latin typeface="Times New Roman" pitchFamily="18" charset="0"/>
                <a:cs typeface="Times New Roman" pitchFamily="18" charset="0"/>
              </a:rPr>
              <a:t>After</a:t>
            </a:r>
          </a:p>
        </p:txBody>
      </p:sp>
      <p:pic>
        <p:nvPicPr>
          <p:cNvPr id="20486" name="Picture 3" descr="C:\Users\Jennifer\Pictures\2015-09-29 (2)\IMG_1916.JPG"/>
          <p:cNvPicPr>
            <a:picLocks noChangeAspect="1" noChangeArrowheads="1"/>
          </p:cNvPicPr>
          <p:nvPr/>
        </p:nvPicPr>
        <p:blipFill>
          <a:blip r:embed="rId2" cstate="print"/>
          <a:srcRect/>
          <a:stretch>
            <a:fillRect/>
          </a:stretch>
        </p:blipFill>
        <p:spPr bwMode="auto">
          <a:xfrm>
            <a:off x="2265363" y="1504950"/>
            <a:ext cx="3078162" cy="4103688"/>
          </a:xfrm>
          <a:prstGeom prst="rect">
            <a:avLst/>
          </a:prstGeom>
          <a:noFill/>
          <a:ln w="9525">
            <a:noFill/>
            <a:miter lim="800000"/>
            <a:headEnd/>
            <a:tailEnd/>
          </a:ln>
        </p:spPr>
      </p:pic>
      <p:pic>
        <p:nvPicPr>
          <p:cNvPr id="20487" name="Picture 2"/>
          <p:cNvPicPr>
            <a:picLocks noChangeAspect="1"/>
          </p:cNvPicPr>
          <p:nvPr/>
        </p:nvPicPr>
        <p:blipFill>
          <a:blip r:embed="rId3" cstate="print"/>
          <a:srcRect/>
          <a:stretch>
            <a:fillRect/>
          </a:stretch>
        </p:blipFill>
        <p:spPr bwMode="auto">
          <a:xfrm>
            <a:off x="6838950" y="1484313"/>
            <a:ext cx="3073400" cy="4095750"/>
          </a:xfrm>
          <a:prstGeom prst="rect">
            <a:avLst/>
          </a:prstGeom>
          <a:noFill/>
          <a:ln w="9525">
            <a:noFill/>
            <a:miter lim="800000"/>
            <a:headEnd/>
            <a:tailEnd/>
          </a:ln>
        </p:spPr>
      </p:pic>
    </p:spTree>
    <p:extLst>
      <p:ext uri="{BB962C8B-B14F-4D97-AF65-F5344CB8AC3E}">
        <p14:creationId xmlns:p14="http://schemas.microsoft.com/office/powerpoint/2010/main" val="2919994399"/>
      </p:ext>
    </p:extLst>
  </p:cSld>
  <p:clrMapOvr>
    <a:masterClrMapping/>
  </p:clrMapOvr>
  <p:transition spd="slow" advClick="0" advTm="5000">
    <p:blinds/>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03389" y="188914"/>
            <a:ext cx="8785225" cy="936625"/>
          </a:xfrm>
          <a:ln w="76200" cmpd="thickThin">
            <a:solidFill>
              <a:schemeClr val="tx2"/>
            </a:solidFill>
          </a:ln>
        </p:spPr>
        <p:txBody>
          <a:bodyPr rtlCol="0">
            <a:normAutofit fontScale="90000"/>
          </a:bodyPr>
          <a:lstStyle/>
          <a:p>
            <a:pPr algn="ctr">
              <a:defRPr/>
            </a:pPr>
            <a:r>
              <a:rPr lang="en-GB" sz="7200" b="1" dirty="0">
                <a:solidFill>
                  <a:schemeClr val="tx2"/>
                </a:solidFill>
                <a:latin typeface="Times New Roman" pitchFamily="18" charset="0"/>
                <a:cs typeface="Times New Roman" pitchFamily="18" charset="0"/>
              </a:rPr>
              <a:t>Our Nursery</a:t>
            </a:r>
          </a:p>
        </p:txBody>
      </p:sp>
      <p:sp>
        <p:nvSpPr>
          <p:cNvPr id="21506" name="TextBox 3"/>
          <p:cNvSpPr txBox="1">
            <a:spLocks noChangeArrowheads="1"/>
          </p:cNvSpPr>
          <p:nvPr/>
        </p:nvSpPr>
        <p:spPr bwMode="auto">
          <a:xfrm>
            <a:off x="2738439" y="5876925"/>
            <a:ext cx="1944687" cy="769938"/>
          </a:xfrm>
          <a:prstGeom prst="rect">
            <a:avLst/>
          </a:prstGeom>
          <a:noFill/>
          <a:ln w="76200">
            <a:solidFill>
              <a:schemeClr val="tx2"/>
            </a:solidFill>
            <a:miter lim="800000"/>
            <a:headEnd/>
            <a:tailEnd/>
          </a:ln>
        </p:spPr>
        <p:txBody>
          <a:bodyPr>
            <a:spAutoFit/>
          </a:bodyPr>
          <a:lstStyle/>
          <a:p>
            <a:pPr algn="ctr"/>
            <a:r>
              <a:rPr lang="en-GB" sz="4400" b="1">
                <a:solidFill>
                  <a:schemeClr val="tx2"/>
                </a:solidFill>
                <a:latin typeface="Times New Roman" pitchFamily="18" charset="0"/>
                <a:cs typeface="Times New Roman" pitchFamily="18" charset="0"/>
              </a:rPr>
              <a:t>Before</a:t>
            </a:r>
          </a:p>
        </p:txBody>
      </p:sp>
      <p:sp>
        <p:nvSpPr>
          <p:cNvPr id="21509" name="TextBox 9"/>
          <p:cNvSpPr txBox="1">
            <a:spLocks noChangeArrowheads="1"/>
          </p:cNvSpPr>
          <p:nvPr/>
        </p:nvSpPr>
        <p:spPr bwMode="auto">
          <a:xfrm>
            <a:off x="7269164" y="5876925"/>
            <a:ext cx="1944687" cy="769938"/>
          </a:xfrm>
          <a:prstGeom prst="rect">
            <a:avLst/>
          </a:prstGeom>
          <a:noFill/>
          <a:ln w="76200">
            <a:solidFill>
              <a:schemeClr val="tx2"/>
            </a:solidFill>
            <a:miter lim="800000"/>
            <a:headEnd/>
            <a:tailEnd/>
          </a:ln>
        </p:spPr>
        <p:txBody>
          <a:bodyPr>
            <a:spAutoFit/>
          </a:bodyPr>
          <a:lstStyle/>
          <a:p>
            <a:pPr algn="ctr"/>
            <a:r>
              <a:rPr lang="en-GB" sz="4400" b="1">
                <a:solidFill>
                  <a:schemeClr val="tx2"/>
                </a:solidFill>
                <a:latin typeface="Times New Roman" pitchFamily="18" charset="0"/>
                <a:cs typeface="Times New Roman" pitchFamily="18" charset="0"/>
              </a:rPr>
              <a:t>After</a:t>
            </a:r>
          </a:p>
        </p:txBody>
      </p:sp>
      <p:pic>
        <p:nvPicPr>
          <p:cNvPr id="21510" name="Picture 2" descr="C:\Users\Jennifer\Pictures\2015-09-29 (2)\IMG_1917.JPG"/>
          <p:cNvPicPr>
            <a:picLocks noChangeAspect="1" noChangeArrowheads="1"/>
          </p:cNvPicPr>
          <p:nvPr/>
        </p:nvPicPr>
        <p:blipFill>
          <a:blip r:embed="rId2" cstate="print"/>
          <a:srcRect/>
          <a:stretch>
            <a:fillRect/>
          </a:stretch>
        </p:blipFill>
        <p:spPr bwMode="auto">
          <a:xfrm>
            <a:off x="2063751" y="1341439"/>
            <a:ext cx="3294063" cy="4391025"/>
          </a:xfrm>
          <a:prstGeom prst="rect">
            <a:avLst/>
          </a:prstGeom>
          <a:noFill/>
          <a:ln w="9525">
            <a:noFill/>
            <a:miter lim="800000"/>
            <a:headEnd/>
            <a:tailEnd/>
          </a:ln>
        </p:spPr>
      </p:pic>
      <p:pic>
        <p:nvPicPr>
          <p:cNvPr id="21511" name="Picture 2"/>
          <p:cNvPicPr>
            <a:picLocks noChangeAspect="1"/>
          </p:cNvPicPr>
          <p:nvPr/>
        </p:nvPicPr>
        <p:blipFill>
          <a:blip r:embed="rId3" cstate="print"/>
          <a:srcRect/>
          <a:stretch>
            <a:fillRect/>
          </a:stretch>
        </p:blipFill>
        <p:spPr bwMode="auto">
          <a:xfrm>
            <a:off x="6592888" y="1341439"/>
            <a:ext cx="3295650" cy="4391025"/>
          </a:xfrm>
          <a:prstGeom prst="rect">
            <a:avLst/>
          </a:prstGeom>
          <a:noFill/>
          <a:ln w="9525">
            <a:noFill/>
            <a:miter lim="800000"/>
            <a:headEnd/>
            <a:tailEnd/>
          </a:ln>
        </p:spPr>
      </p:pic>
    </p:spTree>
    <p:extLst>
      <p:ext uri="{BB962C8B-B14F-4D97-AF65-F5344CB8AC3E}">
        <p14:creationId xmlns:p14="http://schemas.microsoft.com/office/powerpoint/2010/main" val="2285064164"/>
      </p:ext>
    </p:extLst>
  </p:cSld>
  <p:clrMapOvr>
    <a:masterClrMapping/>
  </p:clrMapOvr>
  <p:transition spd="slow" advClick="0" advTm="5000">
    <p:blinds/>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03389" y="188914"/>
            <a:ext cx="8785225" cy="936625"/>
          </a:xfrm>
          <a:ln w="76200" cmpd="thickThin">
            <a:solidFill>
              <a:schemeClr val="tx2"/>
            </a:solidFill>
          </a:ln>
        </p:spPr>
        <p:txBody>
          <a:bodyPr rtlCol="0">
            <a:normAutofit fontScale="90000"/>
          </a:bodyPr>
          <a:lstStyle/>
          <a:p>
            <a:pPr algn="ctr">
              <a:defRPr/>
            </a:pPr>
            <a:r>
              <a:rPr lang="en-GB" sz="7200" b="1" dirty="0">
                <a:solidFill>
                  <a:schemeClr val="tx2"/>
                </a:solidFill>
                <a:latin typeface="Times New Roman" pitchFamily="18" charset="0"/>
                <a:cs typeface="Times New Roman" pitchFamily="18" charset="0"/>
              </a:rPr>
              <a:t>Our Nursery</a:t>
            </a:r>
          </a:p>
        </p:txBody>
      </p:sp>
      <p:sp>
        <p:nvSpPr>
          <p:cNvPr id="22530" name="TextBox 3"/>
          <p:cNvSpPr txBox="1">
            <a:spLocks noChangeArrowheads="1"/>
          </p:cNvSpPr>
          <p:nvPr/>
        </p:nvSpPr>
        <p:spPr bwMode="auto">
          <a:xfrm>
            <a:off x="2782889" y="5876925"/>
            <a:ext cx="1944687" cy="769938"/>
          </a:xfrm>
          <a:prstGeom prst="rect">
            <a:avLst/>
          </a:prstGeom>
          <a:noFill/>
          <a:ln w="76200">
            <a:solidFill>
              <a:schemeClr val="tx2"/>
            </a:solidFill>
            <a:miter lim="800000"/>
            <a:headEnd/>
            <a:tailEnd/>
          </a:ln>
        </p:spPr>
        <p:txBody>
          <a:bodyPr>
            <a:spAutoFit/>
          </a:bodyPr>
          <a:lstStyle/>
          <a:p>
            <a:pPr algn="ctr"/>
            <a:r>
              <a:rPr lang="en-GB" sz="4400" b="1">
                <a:solidFill>
                  <a:schemeClr val="tx2"/>
                </a:solidFill>
                <a:latin typeface="Times New Roman" pitchFamily="18" charset="0"/>
                <a:cs typeface="Times New Roman" pitchFamily="18" charset="0"/>
              </a:rPr>
              <a:t>Before</a:t>
            </a:r>
          </a:p>
        </p:txBody>
      </p:sp>
      <p:sp>
        <p:nvSpPr>
          <p:cNvPr id="22533" name="TextBox 9"/>
          <p:cNvSpPr txBox="1">
            <a:spLocks noChangeArrowheads="1"/>
          </p:cNvSpPr>
          <p:nvPr/>
        </p:nvSpPr>
        <p:spPr bwMode="auto">
          <a:xfrm>
            <a:off x="7464425" y="5876925"/>
            <a:ext cx="1944688" cy="769938"/>
          </a:xfrm>
          <a:prstGeom prst="rect">
            <a:avLst/>
          </a:prstGeom>
          <a:noFill/>
          <a:ln w="76200">
            <a:solidFill>
              <a:schemeClr val="tx2"/>
            </a:solidFill>
            <a:miter lim="800000"/>
            <a:headEnd/>
            <a:tailEnd/>
          </a:ln>
        </p:spPr>
        <p:txBody>
          <a:bodyPr>
            <a:spAutoFit/>
          </a:bodyPr>
          <a:lstStyle/>
          <a:p>
            <a:pPr algn="ctr"/>
            <a:r>
              <a:rPr lang="en-GB" sz="4400" b="1">
                <a:solidFill>
                  <a:schemeClr val="tx2"/>
                </a:solidFill>
                <a:latin typeface="Times New Roman" pitchFamily="18" charset="0"/>
                <a:cs typeface="Times New Roman" pitchFamily="18" charset="0"/>
              </a:rPr>
              <a:t>After</a:t>
            </a:r>
          </a:p>
        </p:txBody>
      </p:sp>
      <p:pic>
        <p:nvPicPr>
          <p:cNvPr id="22534" name="Picture 2" descr="C:\Users\Jennifer\Pictures\2015-09-29 (2)\IMG_1918.JPG"/>
          <p:cNvPicPr>
            <a:picLocks noChangeAspect="1" noChangeArrowheads="1"/>
          </p:cNvPicPr>
          <p:nvPr/>
        </p:nvPicPr>
        <p:blipFill>
          <a:blip r:embed="rId2" cstate="print"/>
          <a:srcRect/>
          <a:stretch>
            <a:fillRect/>
          </a:stretch>
        </p:blipFill>
        <p:spPr bwMode="auto">
          <a:xfrm>
            <a:off x="2208213" y="1268413"/>
            <a:ext cx="3294062" cy="4392612"/>
          </a:xfrm>
          <a:prstGeom prst="rect">
            <a:avLst/>
          </a:prstGeom>
          <a:noFill/>
          <a:ln w="9525">
            <a:noFill/>
            <a:miter lim="800000"/>
            <a:headEnd/>
            <a:tailEnd/>
          </a:ln>
        </p:spPr>
      </p:pic>
      <p:pic>
        <p:nvPicPr>
          <p:cNvPr id="22535" name="Picture 2"/>
          <p:cNvPicPr>
            <a:picLocks noChangeAspect="1"/>
          </p:cNvPicPr>
          <p:nvPr/>
        </p:nvPicPr>
        <p:blipFill>
          <a:blip r:embed="rId3" cstate="print"/>
          <a:srcRect/>
          <a:stretch>
            <a:fillRect/>
          </a:stretch>
        </p:blipFill>
        <p:spPr bwMode="auto">
          <a:xfrm>
            <a:off x="6672264" y="1268413"/>
            <a:ext cx="3240087" cy="4318000"/>
          </a:xfrm>
          <a:prstGeom prst="rect">
            <a:avLst/>
          </a:prstGeom>
          <a:noFill/>
          <a:ln w="9525">
            <a:noFill/>
            <a:miter lim="800000"/>
            <a:headEnd/>
            <a:tailEnd/>
          </a:ln>
        </p:spPr>
      </p:pic>
    </p:spTree>
    <p:extLst>
      <p:ext uri="{BB962C8B-B14F-4D97-AF65-F5344CB8AC3E}">
        <p14:creationId xmlns:p14="http://schemas.microsoft.com/office/powerpoint/2010/main" val="825071954"/>
      </p:ext>
    </p:extLst>
  </p:cSld>
  <p:clrMapOvr>
    <a:masterClrMapping/>
  </p:clrMapOvr>
  <p:transition spd="slow" advClick="0" advTm="5000">
    <p:blinds/>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03389" y="188914"/>
            <a:ext cx="8785225" cy="936625"/>
          </a:xfrm>
          <a:ln w="76200" cmpd="thickThin">
            <a:solidFill>
              <a:schemeClr val="tx2"/>
            </a:solidFill>
          </a:ln>
        </p:spPr>
        <p:txBody>
          <a:bodyPr rtlCol="0">
            <a:normAutofit fontScale="90000"/>
          </a:bodyPr>
          <a:lstStyle/>
          <a:p>
            <a:pPr algn="ctr">
              <a:defRPr/>
            </a:pPr>
            <a:r>
              <a:rPr lang="en-GB" sz="7200" b="1" dirty="0">
                <a:solidFill>
                  <a:schemeClr val="tx2"/>
                </a:solidFill>
                <a:latin typeface="Times New Roman" pitchFamily="18" charset="0"/>
                <a:cs typeface="Times New Roman" pitchFamily="18" charset="0"/>
              </a:rPr>
              <a:t>Our Nursery</a:t>
            </a:r>
          </a:p>
        </p:txBody>
      </p:sp>
      <p:sp>
        <p:nvSpPr>
          <p:cNvPr id="23556" name="TextBox 9"/>
          <p:cNvSpPr txBox="1">
            <a:spLocks noChangeArrowheads="1"/>
          </p:cNvSpPr>
          <p:nvPr/>
        </p:nvSpPr>
        <p:spPr bwMode="auto">
          <a:xfrm>
            <a:off x="3071814" y="5876925"/>
            <a:ext cx="6048375" cy="769938"/>
          </a:xfrm>
          <a:prstGeom prst="rect">
            <a:avLst/>
          </a:prstGeom>
          <a:noFill/>
          <a:ln w="76200">
            <a:solidFill>
              <a:schemeClr val="tx2"/>
            </a:solidFill>
            <a:miter lim="800000"/>
            <a:headEnd/>
            <a:tailEnd/>
          </a:ln>
        </p:spPr>
        <p:txBody>
          <a:bodyPr>
            <a:spAutoFit/>
          </a:bodyPr>
          <a:lstStyle/>
          <a:p>
            <a:pPr algn="ctr"/>
            <a:r>
              <a:rPr lang="en-GB" sz="4400" b="1">
                <a:solidFill>
                  <a:schemeClr val="tx2"/>
                </a:solidFill>
                <a:latin typeface="Times New Roman" pitchFamily="18" charset="0"/>
                <a:cs typeface="Times New Roman" pitchFamily="18" charset="0"/>
              </a:rPr>
              <a:t>New Fitted Kitchen</a:t>
            </a:r>
          </a:p>
        </p:txBody>
      </p:sp>
      <p:pic>
        <p:nvPicPr>
          <p:cNvPr id="23557" name="Picture 2" descr="C:\Users\Jennifer\Pictures\2015-09-29 (2)\IMG_2508.JPG"/>
          <p:cNvPicPr>
            <a:picLocks noChangeAspect="1" noChangeArrowheads="1"/>
          </p:cNvPicPr>
          <p:nvPr/>
        </p:nvPicPr>
        <p:blipFill>
          <a:blip r:embed="rId2" cstate="print"/>
          <a:srcRect/>
          <a:stretch>
            <a:fillRect/>
          </a:stretch>
        </p:blipFill>
        <p:spPr bwMode="auto">
          <a:xfrm>
            <a:off x="3143250" y="1268413"/>
            <a:ext cx="5976938" cy="4483100"/>
          </a:xfrm>
          <a:prstGeom prst="rect">
            <a:avLst/>
          </a:prstGeom>
          <a:noFill/>
          <a:ln w="9525">
            <a:noFill/>
            <a:miter lim="800000"/>
            <a:headEnd/>
            <a:tailEnd/>
          </a:ln>
        </p:spPr>
      </p:pic>
    </p:spTree>
    <p:extLst>
      <p:ext uri="{BB962C8B-B14F-4D97-AF65-F5344CB8AC3E}">
        <p14:creationId xmlns:p14="http://schemas.microsoft.com/office/powerpoint/2010/main" val="4228502516"/>
      </p:ext>
    </p:extLst>
  </p:cSld>
  <p:clrMapOvr>
    <a:masterClrMapping/>
  </p:clrMapOvr>
  <p:transition spd="slow" advClick="0" advTm="5000">
    <p:blinds/>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03389" y="188914"/>
            <a:ext cx="8785225" cy="936625"/>
          </a:xfrm>
          <a:ln w="76200" cmpd="thickThin">
            <a:solidFill>
              <a:schemeClr val="tx2"/>
            </a:solidFill>
          </a:ln>
        </p:spPr>
        <p:txBody>
          <a:bodyPr rtlCol="0">
            <a:normAutofit fontScale="90000"/>
          </a:bodyPr>
          <a:lstStyle/>
          <a:p>
            <a:pPr algn="ctr">
              <a:defRPr/>
            </a:pPr>
            <a:r>
              <a:rPr lang="en-GB" sz="7200" b="1" dirty="0">
                <a:solidFill>
                  <a:schemeClr val="tx2"/>
                </a:solidFill>
                <a:latin typeface="Times New Roman" pitchFamily="18" charset="0"/>
                <a:cs typeface="Times New Roman" pitchFamily="18" charset="0"/>
              </a:rPr>
              <a:t>Our Nursery</a:t>
            </a:r>
          </a:p>
        </p:txBody>
      </p:sp>
      <p:sp>
        <p:nvSpPr>
          <p:cNvPr id="24580" name="TextBox 9"/>
          <p:cNvSpPr txBox="1">
            <a:spLocks noChangeArrowheads="1"/>
          </p:cNvSpPr>
          <p:nvPr/>
        </p:nvSpPr>
        <p:spPr bwMode="auto">
          <a:xfrm>
            <a:off x="3071814" y="5876925"/>
            <a:ext cx="6048375" cy="769938"/>
          </a:xfrm>
          <a:prstGeom prst="rect">
            <a:avLst/>
          </a:prstGeom>
          <a:noFill/>
          <a:ln w="76200">
            <a:solidFill>
              <a:schemeClr val="tx2"/>
            </a:solidFill>
            <a:miter lim="800000"/>
            <a:headEnd/>
            <a:tailEnd/>
          </a:ln>
        </p:spPr>
        <p:txBody>
          <a:bodyPr>
            <a:spAutoFit/>
          </a:bodyPr>
          <a:lstStyle/>
          <a:p>
            <a:pPr algn="ctr"/>
            <a:r>
              <a:rPr lang="en-GB" sz="4400" b="1">
                <a:solidFill>
                  <a:schemeClr val="tx2"/>
                </a:solidFill>
                <a:latin typeface="Times New Roman" pitchFamily="18" charset="0"/>
                <a:cs typeface="Times New Roman" pitchFamily="18" charset="0"/>
              </a:rPr>
              <a:t>New Blinds Fitted</a:t>
            </a:r>
          </a:p>
        </p:txBody>
      </p:sp>
      <p:pic>
        <p:nvPicPr>
          <p:cNvPr id="24581" name="Picture 2"/>
          <p:cNvPicPr>
            <a:picLocks noChangeAspect="1"/>
          </p:cNvPicPr>
          <p:nvPr/>
        </p:nvPicPr>
        <p:blipFill>
          <a:blip r:embed="rId2" cstate="print"/>
          <a:srcRect/>
          <a:stretch>
            <a:fillRect/>
          </a:stretch>
        </p:blipFill>
        <p:spPr bwMode="auto">
          <a:xfrm>
            <a:off x="3251200" y="1360488"/>
            <a:ext cx="5689600" cy="4267200"/>
          </a:xfrm>
          <a:prstGeom prst="rect">
            <a:avLst/>
          </a:prstGeom>
          <a:noFill/>
          <a:ln w="9525">
            <a:noFill/>
            <a:miter lim="800000"/>
            <a:headEnd/>
            <a:tailEnd/>
          </a:ln>
        </p:spPr>
      </p:pic>
    </p:spTree>
    <p:extLst>
      <p:ext uri="{BB962C8B-B14F-4D97-AF65-F5344CB8AC3E}">
        <p14:creationId xmlns:p14="http://schemas.microsoft.com/office/powerpoint/2010/main" val="1560203669"/>
      </p:ext>
    </p:extLst>
  </p:cSld>
  <p:clrMapOvr>
    <a:masterClrMapping/>
  </p:clrMapOvr>
  <p:transition spd="slow" advClick="0" advTm="5000">
    <p:blinds/>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3"/>
          <p:cNvSpPr txBox="1">
            <a:spLocks noChangeArrowheads="1"/>
          </p:cNvSpPr>
          <p:nvPr/>
        </p:nvSpPr>
        <p:spPr bwMode="auto">
          <a:xfrm>
            <a:off x="2566989" y="5876925"/>
            <a:ext cx="1944687" cy="769938"/>
          </a:xfrm>
          <a:prstGeom prst="rect">
            <a:avLst/>
          </a:prstGeom>
          <a:noFill/>
          <a:ln w="76200">
            <a:solidFill>
              <a:schemeClr val="tx2"/>
            </a:solidFill>
            <a:miter lim="800000"/>
            <a:headEnd/>
            <a:tailEnd/>
          </a:ln>
        </p:spPr>
        <p:txBody>
          <a:bodyPr>
            <a:spAutoFit/>
          </a:bodyPr>
          <a:lstStyle/>
          <a:p>
            <a:pPr algn="ctr"/>
            <a:r>
              <a:rPr lang="en-GB" sz="4400" b="1">
                <a:solidFill>
                  <a:schemeClr val="tx2"/>
                </a:solidFill>
                <a:latin typeface="Times New Roman" pitchFamily="18" charset="0"/>
                <a:cs typeface="Times New Roman" pitchFamily="18" charset="0"/>
              </a:rPr>
              <a:t>Before</a:t>
            </a:r>
          </a:p>
        </p:txBody>
      </p:sp>
      <p:sp>
        <p:nvSpPr>
          <p:cNvPr id="25604" name="TextBox 9"/>
          <p:cNvSpPr txBox="1">
            <a:spLocks noChangeArrowheads="1"/>
          </p:cNvSpPr>
          <p:nvPr/>
        </p:nvSpPr>
        <p:spPr bwMode="auto">
          <a:xfrm>
            <a:off x="7248525" y="5876925"/>
            <a:ext cx="1943100" cy="769938"/>
          </a:xfrm>
          <a:prstGeom prst="rect">
            <a:avLst/>
          </a:prstGeom>
          <a:noFill/>
          <a:ln w="76200">
            <a:solidFill>
              <a:schemeClr val="tx2"/>
            </a:solidFill>
            <a:miter lim="800000"/>
            <a:headEnd/>
            <a:tailEnd/>
          </a:ln>
        </p:spPr>
        <p:txBody>
          <a:bodyPr>
            <a:spAutoFit/>
          </a:bodyPr>
          <a:lstStyle/>
          <a:p>
            <a:pPr algn="ctr"/>
            <a:r>
              <a:rPr lang="en-GB" sz="4400" b="1">
                <a:solidFill>
                  <a:schemeClr val="tx2"/>
                </a:solidFill>
                <a:latin typeface="Times New Roman" pitchFamily="18" charset="0"/>
                <a:cs typeface="Times New Roman" pitchFamily="18" charset="0"/>
              </a:rPr>
              <a:t>After</a:t>
            </a:r>
          </a:p>
        </p:txBody>
      </p:sp>
      <p:pic>
        <p:nvPicPr>
          <p:cNvPr id="25605" name="Picture 2" descr="C:\Users\Jennifer\Pictures\2015-09-29 (2)\IMG_1947.JPG"/>
          <p:cNvPicPr>
            <a:picLocks noChangeAspect="1" noChangeArrowheads="1"/>
          </p:cNvPicPr>
          <p:nvPr/>
        </p:nvPicPr>
        <p:blipFill>
          <a:blip r:embed="rId2" cstate="print"/>
          <a:srcRect/>
          <a:stretch>
            <a:fillRect/>
          </a:stretch>
        </p:blipFill>
        <p:spPr bwMode="auto">
          <a:xfrm>
            <a:off x="1919288" y="1341439"/>
            <a:ext cx="3313112" cy="4416425"/>
          </a:xfrm>
          <a:prstGeom prst="rect">
            <a:avLst/>
          </a:prstGeom>
          <a:noFill/>
          <a:ln w="9525">
            <a:noFill/>
            <a:miter lim="800000"/>
            <a:headEnd/>
            <a:tailEnd/>
          </a:ln>
        </p:spPr>
      </p:pic>
      <p:sp>
        <p:nvSpPr>
          <p:cNvPr id="9" name="Title 1"/>
          <p:cNvSpPr txBox="1">
            <a:spLocks/>
          </p:cNvSpPr>
          <p:nvPr/>
        </p:nvSpPr>
        <p:spPr>
          <a:xfrm>
            <a:off x="1703389" y="188914"/>
            <a:ext cx="8785225" cy="936625"/>
          </a:xfrm>
          <a:prstGeom prst="rect">
            <a:avLst/>
          </a:prstGeom>
          <a:ln w="76200" cmpd="thickThin">
            <a:solidFill>
              <a:schemeClr val="tx2"/>
            </a:solidFill>
          </a:ln>
        </p:spPr>
        <p:txBody>
          <a:bodyPr anchor="ctr">
            <a:normAutofit fontScale="90000" lnSpcReduction="20000"/>
          </a:bodyPr>
          <a:lstStyle/>
          <a:p>
            <a:pPr algn="ctr">
              <a:defRPr/>
            </a:pPr>
            <a:r>
              <a:rPr lang="en-GB" sz="7200" b="1" dirty="0">
                <a:solidFill>
                  <a:schemeClr val="tx2"/>
                </a:solidFill>
                <a:latin typeface="Times New Roman" pitchFamily="18" charset="0"/>
                <a:ea typeface="+mj-ea"/>
                <a:cs typeface="Times New Roman" pitchFamily="18" charset="0"/>
              </a:rPr>
              <a:t>School Painted Inside</a:t>
            </a:r>
          </a:p>
        </p:txBody>
      </p:sp>
      <p:pic>
        <p:nvPicPr>
          <p:cNvPr id="25607" name="Picture 1"/>
          <p:cNvPicPr>
            <a:picLocks noChangeAspect="1"/>
          </p:cNvPicPr>
          <p:nvPr/>
        </p:nvPicPr>
        <p:blipFill>
          <a:blip r:embed="rId3" cstate="print"/>
          <a:srcRect/>
          <a:stretch>
            <a:fillRect/>
          </a:stretch>
        </p:blipFill>
        <p:spPr bwMode="auto">
          <a:xfrm>
            <a:off x="5562601" y="1700214"/>
            <a:ext cx="4854575" cy="3640137"/>
          </a:xfrm>
          <a:prstGeom prst="rect">
            <a:avLst/>
          </a:prstGeom>
          <a:noFill/>
          <a:ln w="9525">
            <a:noFill/>
            <a:miter lim="800000"/>
            <a:headEnd/>
            <a:tailEnd/>
          </a:ln>
        </p:spPr>
      </p:pic>
    </p:spTree>
    <p:extLst>
      <p:ext uri="{BB962C8B-B14F-4D97-AF65-F5344CB8AC3E}">
        <p14:creationId xmlns:p14="http://schemas.microsoft.com/office/powerpoint/2010/main" val="2664641556"/>
      </p:ext>
    </p:extLst>
  </p:cSld>
  <p:clrMapOvr>
    <a:masterClrMapping/>
  </p:clrMapOvr>
  <p:transition spd="slow" advClick="0" advTm="5000">
    <p:blinds/>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703389" y="188914"/>
            <a:ext cx="8785225" cy="936625"/>
          </a:xfrm>
          <a:prstGeom prst="rect">
            <a:avLst/>
          </a:prstGeom>
          <a:ln w="76200" cmpd="thickThin">
            <a:solidFill>
              <a:schemeClr val="tx2"/>
            </a:solidFill>
          </a:ln>
        </p:spPr>
        <p:txBody>
          <a:bodyPr anchor="ctr"/>
          <a:lstStyle/>
          <a:p>
            <a:pPr algn="ctr">
              <a:defRPr/>
            </a:pPr>
            <a:r>
              <a:rPr lang="en-GB" sz="6000" b="1" dirty="0">
                <a:solidFill>
                  <a:schemeClr val="tx2"/>
                </a:solidFill>
                <a:latin typeface="Times New Roman" pitchFamily="18" charset="0"/>
                <a:ea typeface="+mj-ea"/>
                <a:cs typeface="Times New Roman" pitchFamily="18" charset="0"/>
              </a:rPr>
              <a:t>School Painted Outside</a:t>
            </a:r>
          </a:p>
        </p:txBody>
      </p:sp>
      <p:pic>
        <p:nvPicPr>
          <p:cNvPr id="26628" name="Picture 1"/>
          <p:cNvPicPr>
            <a:picLocks noChangeAspect="1"/>
          </p:cNvPicPr>
          <p:nvPr/>
        </p:nvPicPr>
        <p:blipFill>
          <a:blip r:embed="rId2" cstate="print"/>
          <a:srcRect/>
          <a:stretch>
            <a:fillRect/>
          </a:stretch>
        </p:blipFill>
        <p:spPr bwMode="auto">
          <a:xfrm>
            <a:off x="2711450" y="1412876"/>
            <a:ext cx="6719888" cy="5040313"/>
          </a:xfrm>
          <a:prstGeom prst="rect">
            <a:avLst/>
          </a:prstGeom>
          <a:noFill/>
          <a:ln w="9525">
            <a:noFill/>
            <a:miter lim="800000"/>
            <a:headEnd/>
            <a:tailEnd/>
          </a:ln>
        </p:spPr>
      </p:pic>
    </p:spTree>
    <p:extLst>
      <p:ext uri="{BB962C8B-B14F-4D97-AF65-F5344CB8AC3E}">
        <p14:creationId xmlns:p14="http://schemas.microsoft.com/office/powerpoint/2010/main" val="3998819876"/>
      </p:ext>
    </p:extLst>
  </p:cSld>
  <p:clrMapOvr>
    <a:masterClrMapping/>
  </p:clrMapOvr>
  <p:transition spd="slow" advClick="0" advTm="5000">
    <p:blinds/>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03389" y="188914"/>
            <a:ext cx="8785225" cy="936625"/>
          </a:xfrm>
          <a:ln w="76200" cmpd="thickThin">
            <a:solidFill>
              <a:schemeClr val="tx2"/>
            </a:solidFill>
          </a:ln>
        </p:spPr>
        <p:txBody>
          <a:bodyPr rtlCol="0">
            <a:normAutofit fontScale="90000"/>
          </a:bodyPr>
          <a:lstStyle/>
          <a:p>
            <a:pPr algn="ctr">
              <a:defRPr/>
            </a:pPr>
            <a:r>
              <a:rPr lang="en-GB" sz="7200" b="1" dirty="0">
                <a:solidFill>
                  <a:schemeClr val="tx2"/>
                </a:solidFill>
                <a:latin typeface="Times New Roman" pitchFamily="18" charset="0"/>
                <a:cs typeface="Times New Roman" pitchFamily="18" charset="0"/>
              </a:rPr>
              <a:t>New Blinds</a:t>
            </a:r>
          </a:p>
        </p:txBody>
      </p:sp>
      <p:pic>
        <p:nvPicPr>
          <p:cNvPr id="27652" name="Picture 2"/>
          <p:cNvPicPr>
            <a:picLocks noChangeAspect="1"/>
          </p:cNvPicPr>
          <p:nvPr/>
        </p:nvPicPr>
        <p:blipFill>
          <a:blip r:embed="rId2" cstate="print"/>
          <a:srcRect/>
          <a:stretch>
            <a:fillRect/>
          </a:stretch>
        </p:blipFill>
        <p:spPr bwMode="auto">
          <a:xfrm>
            <a:off x="2826068" y="1602375"/>
            <a:ext cx="6287452" cy="4715239"/>
          </a:xfrm>
          <a:prstGeom prst="rect">
            <a:avLst/>
          </a:prstGeom>
          <a:noFill/>
          <a:ln w="9525">
            <a:noFill/>
            <a:miter lim="800000"/>
            <a:headEnd/>
            <a:tailEnd/>
          </a:ln>
        </p:spPr>
      </p:pic>
    </p:spTree>
    <p:extLst>
      <p:ext uri="{BB962C8B-B14F-4D97-AF65-F5344CB8AC3E}">
        <p14:creationId xmlns:p14="http://schemas.microsoft.com/office/powerpoint/2010/main" val="4182336324"/>
      </p:ext>
    </p:extLst>
  </p:cSld>
  <p:clrMapOvr>
    <a:masterClrMapping/>
  </p:clrMapOvr>
  <p:transition spd="slow" advClick="0" advTm="5000">
    <p:blinds/>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38692" y="135189"/>
            <a:ext cx="8350369" cy="1015663"/>
          </a:xfrm>
          <a:prstGeom prst="rect">
            <a:avLst/>
          </a:prstGeom>
          <a:noFill/>
        </p:spPr>
        <p:txBody>
          <a:bodyPr wrap="square" rtlCol="0">
            <a:spAutoFit/>
          </a:bodyPr>
          <a:lstStyle/>
          <a:p>
            <a:pPr algn="ctr"/>
            <a:r>
              <a:rPr lang="en-GB" sz="6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Format of </a:t>
            </a:r>
            <a:r>
              <a:rPr lang="en-GB" sz="6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AGM</a:t>
            </a:r>
            <a:endParaRPr lang="en-GB" sz="6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257386" y="1386207"/>
            <a:ext cx="10241280" cy="4524315"/>
          </a:xfrm>
          <a:prstGeom prst="rect">
            <a:avLst/>
          </a:prstGeom>
          <a:noFill/>
        </p:spPr>
        <p:txBody>
          <a:bodyPr wrap="square" rtlCol="0">
            <a:spAutoFit/>
          </a:bodyPr>
          <a:lstStyle/>
          <a:p>
            <a:pPr marL="742950" lvl="1" indent="-285750">
              <a:buFont typeface="Arial" panose="020B0604020202020204" pitchFamily="34" charset="0"/>
              <a:buChar char="•"/>
            </a:pPr>
            <a:r>
              <a:rPr lang="en-GB" sz="3600" dirty="0"/>
              <a:t>a report on the work of the Parent Council and its committee(s)</a:t>
            </a:r>
          </a:p>
          <a:p>
            <a:pPr marL="742950" lvl="1" indent="-285750">
              <a:buFont typeface="Arial" panose="020B0604020202020204" pitchFamily="34" charset="0"/>
              <a:buChar char="•"/>
            </a:pPr>
            <a:r>
              <a:rPr lang="en-GB" sz="3600" dirty="0"/>
              <a:t>a report by the Head Teacher on the work of the school</a:t>
            </a:r>
          </a:p>
          <a:p>
            <a:pPr marL="742950" lvl="1" indent="-285750">
              <a:buFont typeface="Arial" panose="020B0604020202020204" pitchFamily="34" charset="0"/>
              <a:buChar char="•"/>
            </a:pPr>
            <a:r>
              <a:rPr lang="en-GB" sz="3600" dirty="0"/>
              <a:t>selection of the new Parent Council</a:t>
            </a:r>
          </a:p>
          <a:p>
            <a:pPr marL="742950" lvl="1" indent="-285750">
              <a:buFont typeface="Arial" panose="020B0604020202020204" pitchFamily="34" charset="0"/>
              <a:buChar char="•"/>
            </a:pPr>
            <a:r>
              <a:rPr lang="en-GB" sz="3600" dirty="0"/>
              <a:t>discussion of issues that members of the Parent Forum may wish to raise</a:t>
            </a:r>
          </a:p>
          <a:p>
            <a:pPr marL="742950" lvl="1" indent="-285750">
              <a:buFont typeface="Arial" panose="020B0604020202020204" pitchFamily="34" charset="0"/>
              <a:buChar char="•"/>
            </a:pPr>
            <a:r>
              <a:rPr lang="en-GB" sz="3600" dirty="0"/>
              <a:t>approval of the </a:t>
            </a:r>
            <a:r>
              <a:rPr lang="en-GB" sz="3600" dirty="0" smtClean="0"/>
              <a:t>accounts</a:t>
            </a:r>
            <a:endParaRPr lang="en-GB" sz="3600" dirty="0"/>
          </a:p>
        </p:txBody>
      </p:sp>
    </p:spTree>
    <p:extLst>
      <p:ext uri="{BB962C8B-B14F-4D97-AF65-F5344CB8AC3E}">
        <p14:creationId xmlns:p14="http://schemas.microsoft.com/office/powerpoint/2010/main" val="25854812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03389" y="188914"/>
            <a:ext cx="8785225" cy="936625"/>
          </a:xfrm>
          <a:ln w="76200" cmpd="thickThin">
            <a:solidFill>
              <a:schemeClr val="tx2"/>
            </a:solidFill>
          </a:ln>
        </p:spPr>
        <p:txBody>
          <a:bodyPr rtlCol="0">
            <a:normAutofit fontScale="90000"/>
          </a:bodyPr>
          <a:lstStyle/>
          <a:p>
            <a:pPr algn="ctr">
              <a:defRPr/>
            </a:pPr>
            <a:r>
              <a:rPr lang="en-GB" sz="7200" b="1" dirty="0">
                <a:solidFill>
                  <a:schemeClr val="tx2"/>
                </a:solidFill>
                <a:latin typeface="Times New Roman" pitchFamily="18" charset="0"/>
                <a:cs typeface="Times New Roman" pitchFamily="18" charset="0"/>
              </a:rPr>
              <a:t>Smart Technology</a:t>
            </a:r>
          </a:p>
        </p:txBody>
      </p:sp>
      <p:pic>
        <p:nvPicPr>
          <p:cNvPr id="28674" name="Picture 2" descr="C:\Users\Jennifer\Desktop\St andrew's badge.jpg"/>
          <p:cNvPicPr>
            <a:picLocks noChangeAspect="1" noChangeArrowheads="1"/>
          </p:cNvPicPr>
          <p:nvPr/>
        </p:nvPicPr>
        <p:blipFill>
          <a:blip r:embed="rId2" cstate="print"/>
          <a:srcRect/>
          <a:stretch>
            <a:fillRect/>
          </a:stretch>
        </p:blipFill>
        <p:spPr bwMode="auto">
          <a:xfrm>
            <a:off x="1847851" y="260351"/>
            <a:ext cx="530225" cy="620713"/>
          </a:xfrm>
          <a:prstGeom prst="rect">
            <a:avLst/>
          </a:prstGeom>
          <a:noFill/>
          <a:ln w="9525">
            <a:noFill/>
            <a:miter lim="800000"/>
            <a:headEnd/>
            <a:tailEnd/>
          </a:ln>
        </p:spPr>
      </p:pic>
      <p:pic>
        <p:nvPicPr>
          <p:cNvPr id="28675" name="Picture 3" descr="C:\Users\Jennifer\Desktop\St andrew's badge.jpg"/>
          <p:cNvPicPr>
            <a:picLocks noChangeAspect="1" noChangeArrowheads="1"/>
          </p:cNvPicPr>
          <p:nvPr/>
        </p:nvPicPr>
        <p:blipFill>
          <a:blip r:embed="rId2" cstate="print"/>
          <a:srcRect/>
          <a:stretch>
            <a:fillRect/>
          </a:stretch>
        </p:blipFill>
        <p:spPr bwMode="auto">
          <a:xfrm>
            <a:off x="9912351" y="260350"/>
            <a:ext cx="504825" cy="590550"/>
          </a:xfrm>
          <a:prstGeom prst="rect">
            <a:avLst/>
          </a:prstGeom>
          <a:noFill/>
          <a:ln w="9525">
            <a:noFill/>
            <a:miter lim="800000"/>
            <a:headEnd/>
            <a:tailEnd/>
          </a:ln>
        </p:spPr>
      </p:pic>
      <p:sp>
        <p:nvSpPr>
          <p:cNvPr id="28676" name="TextBox 9"/>
          <p:cNvSpPr txBox="1">
            <a:spLocks noChangeArrowheads="1"/>
          </p:cNvSpPr>
          <p:nvPr/>
        </p:nvSpPr>
        <p:spPr bwMode="auto">
          <a:xfrm>
            <a:off x="3863976" y="5876925"/>
            <a:ext cx="4608513" cy="769938"/>
          </a:xfrm>
          <a:prstGeom prst="rect">
            <a:avLst/>
          </a:prstGeom>
          <a:noFill/>
          <a:ln w="76200">
            <a:solidFill>
              <a:schemeClr val="tx2"/>
            </a:solidFill>
            <a:miter lim="800000"/>
            <a:headEnd/>
            <a:tailEnd/>
          </a:ln>
        </p:spPr>
        <p:txBody>
          <a:bodyPr>
            <a:spAutoFit/>
          </a:bodyPr>
          <a:lstStyle/>
          <a:p>
            <a:pPr algn="ctr"/>
            <a:r>
              <a:rPr lang="en-GB" sz="4400" b="1" dirty="0">
                <a:solidFill>
                  <a:schemeClr val="tx2"/>
                </a:solidFill>
                <a:latin typeface="Times New Roman" panose="02020603050405020304" pitchFamily="18" charset="0"/>
                <a:cs typeface="Times New Roman" panose="02020603050405020304" pitchFamily="18" charset="0"/>
              </a:rPr>
              <a:t>Investment</a:t>
            </a:r>
          </a:p>
        </p:txBody>
      </p:sp>
      <p:pic>
        <p:nvPicPr>
          <p:cNvPr id="28677" name="Picture 2"/>
          <p:cNvPicPr>
            <a:picLocks noChangeAspect="1"/>
          </p:cNvPicPr>
          <p:nvPr/>
        </p:nvPicPr>
        <p:blipFill>
          <a:blip r:embed="rId3" cstate="print"/>
          <a:srcRect/>
          <a:stretch>
            <a:fillRect/>
          </a:stretch>
        </p:blipFill>
        <p:spPr bwMode="auto">
          <a:xfrm>
            <a:off x="3138489" y="1282701"/>
            <a:ext cx="5915025" cy="4437063"/>
          </a:xfrm>
          <a:prstGeom prst="rect">
            <a:avLst/>
          </a:prstGeom>
          <a:noFill/>
          <a:ln w="9525">
            <a:noFill/>
            <a:miter lim="800000"/>
            <a:headEnd/>
            <a:tailEnd/>
          </a:ln>
        </p:spPr>
      </p:pic>
    </p:spTree>
    <p:extLst>
      <p:ext uri="{BB962C8B-B14F-4D97-AF65-F5344CB8AC3E}">
        <p14:creationId xmlns:p14="http://schemas.microsoft.com/office/powerpoint/2010/main" val="1305159469"/>
      </p:ext>
    </p:extLst>
  </p:cSld>
  <p:clrMapOvr>
    <a:masterClrMapping/>
  </p:clrMapOvr>
  <p:transition spd="slow" advClick="0" advTm="5000">
    <p:blinds/>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ctrTitle"/>
          </p:nvPr>
        </p:nvSpPr>
        <p:spPr>
          <a:xfrm>
            <a:off x="1735139" y="222251"/>
            <a:ext cx="8785225" cy="936625"/>
          </a:xfrm>
          <a:ln w="76200" cmpd="thickThin">
            <a:solidFill>
              <a:schemeClr val="tx2"/>
            </a:solidFill>
          </a:ln>
        </p:spPr>
        <p:txBody>
          <a:bodyPr/>
          <a:lstStyle/>
          <a:p>
            <a:pPr algn="ctr"/>
            <a:r>
              <a:rPr lang="en-GB" sz="4800" b="1" dirty="0">
                <a:solidFill>
                  <a:schemeClr val="tx2"/>
                </a:solidFill>
                <a:latin typeface="Times New Roman" pitchFamily="18" charset="0"/>
                <a:cs typeface="Times New Roman" pitchFamily="18" charset="0"/>
              </a:rPr>
              <a:t>Non fiction &amp; Novel Studies </a:t>
            </a:r>
          </a:p>
        </p:txBody>
      </p:sp>
      <p:sp>
        <p:nvSpPr>
          <p:cNvPr id="29700" name="TextBox 9"/>
          <p:cNvSpPr txBox="1">
            <a:spLocks noChangeArrowheads="1"/>
          </p:cNvSpPr>
          <p:nvPr/>
        </p:nvSpPr>
        <p:spPr bwMode="auto">
          <a:xfrm>
            <a:off x="3863976" y="5876925"/>
            <a:ext cx="4608513" cy="769938"/>
          </a:xfrm>
          <a:prstGeom prst="rect">
            <a:avLst/>
          </a:prstGeom>
          <a:noFill/>
          <a:ln w="76200">
            <a:solidFill>
              <a:schemeClr val="tx2"/>
            </a:solidFill>
            <a:miter lim="800000"/>
            <a:headEnd/>
            <a:tailEnd/>
          </a:ln>
        </p:spPr>
        <p:txBody>
          <a:bodyPr>
            <a:spAutoFit/>
          </a:bodyPr>
          <a:lstStyle/>
          <a:p>
            <a:pPr algn="ctr"/>
            <a:r>
              <a:rPr lang="en-GB" sz="4400" b="1">
                <a:solidFill>
                  <a:schemeClr val="tx2"/>
                </a:solidFill>
                <a:latin typeface="Times New Roman" pitchFamily="18" charset="0"/>
                <a:cs typeface="Times New Roman" pitchFamily="18" charset="0"/>
              </a:rPr>
              <a:t>Investment</a:t>
            </a:r>
          </a:p>
        </p:txBody>
      </p:sp>
      <p:pic>
        <p:nvPicPr>
          <p:cNvPr id="29701" name="Picture 2"/>
          <p:cNvPicPr>
            <a:picLocks noChangeAspect="1"/>
          </p:cNvPicPr>
          <p:nvPr/>
        </p:nvPicPr>
        <p:blipFill>
          <a:blip r:embed="rId2" cstate="print"/>
          <a:srcRect/>
          <a:stretch>
            <a:fillRect/>
          </a:stretch>
        </p:blipFill>
        <p:spPr bwMode="auto">
          <a:xfrm>
            <a:off x="7994651" y="1903414"/>
            <a:ext cx="2397125" cy="3195637"/>
          </a:xfrm>
          <a:prstGeom prst="rect">
            <a:avLst/>
          </a:prstGeom>
          <a:noFill/>
          <a:ln w="9525">
            <a:noFill/>
            <a:miter lim="800000"/>
            <a:headEnd/>
            <a:tailEnd/>
          </a:ln>
        </p:spPr>
      </p:pic>
      <p:pic>
        <p:nvPicPr>
          <p:cNvPr id="29702" name="Picture 3"/>
          <p:cNvPicPr>
            <a:picLocks noChangeAspect="1"/>
          </p:cNvPicPr>
          <p:nvPr/>
        </p:nvPicPr>
        <p:blipFill>
          <a:blip r:embed="rId3" cstate="print"/>
          <a:srcRect/>
          <a:stretch>
            <a:fillRect/>
          </a:stretch>
        </p:blipFill>
        <p:spPr bwMode="auto">
          <a:xfrm>
            <a:off x="1735139" y="1903414"/>
            <a:ext cx="2397125" cy="3195637"/>
          </a:xfrm>
          <a:prstGeom prst="rect">
            <a:avLst/>
          </a:prstGeom>
          <a:noFill/>
          <a:ln w="9525">
            <a:noFill/>
            <a:miter lim="800000"/>
            <a:headEnd/>
            <a:tailEnd/>
          </a:ln>
        </p:spPr>
      </p:pic>
      <p:pic>
        <p:nvPicPr>
          <p:cNvPr id="29703" name="Picture 4"/>
          <p:cNvPicPr>
            <a:picLocks noChangeAspect="1"/>
          </p:cNvPicPr>
          <p:nvPr/>
        </p:nvPicPr>
        <p:blipFill>
          <a:blip r:embed="rId4" cstate="print"/>
          <a:srcRect/>
          <a:stretch>
            <a:fillRect/>
          </a:stretch>
        </p:blipFill>
        <p:spPr bwMode="auto">
          <a:xfrm>
            <a:off x="4578350" y="2111376"/>
            <a:ext cx="3035300" cy="2276475"/>
          </a:xfrm>
          <a:prstGeom prst="rect">
            <a:avLst/>
          </a:prstGeom>
          <a:noFill/>
          <a:ln w="9525">
            <a:noFill/>
            <a:miter lim="800000"/>
            <a:headEnd/>
            <a:tailEnd/>
          </a:ln>
        </p:spPr>
      </p:pic>
    </p:spTree>
    <p:extLst>
      <p:ext uri="{BB962C8B-B14F-4D97-AF65-F5344CB8AC3E}">
        <p14:creationId xmlns:p14="http://schemas.microsoft.com/office/powerpoint/2010/main" val="3052962696"/>
      </p:ext>
    </p:extLst>
  </p:cSld>
  <p:clrMapOvr>
    <a:masterClrMapping/>
  </p:clrMapOvr>
  <p:transition spd="slow" advClick="0" advTm="5000">
    <p:blinds/>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03389" y="188914"/>
            <a:ext cx="8785225" cy="936625"/>
          </a:xfrm>
          <a:ln w="76200" cmpd="thickThin">
            <a:solidFill>
              <a:schemeClr val="tx2"/>
            </a:solidFill>
          </a:ln>
        </p:spPr>
        <p:txBody>
          <a:bodyPr rtlCol="0">
            <a:normAutofit fontScale="90000"/>
          </a:bodyPr>
          <a:lstStyle/>
          <a:p>
            <a:pPr algn="ctr">
              <a:defRPr/>
            </a:pPr>
            <a:r>
              <a:rPr lang="en-GB" sz="7200" b="1" dirty="0">
                <a:solidFill>
                  <a:schemeClr val="tx2"/>
                </a:solidFill>
                <a:latin typeface="Times New Roman" pitchFamily="18" charset="0"/>
                <a:cs typeface="Times New Roman" pitchFamily="18" charset="0"/>
              </a:rPr>
              <a:t>P.E Equipment</a:t>
            </a:r>
          </a:p>
        </p:txBody>
      </p:sp>
      <p:sp>
        <p:nvSpPr>
          <p:cNvPr id="30724" name="TextBox 9"/>
          <p:cNvSpPr txBox="1">
            <a:spLocks noChangeArrowheads="1"/>
          </p:cNvSpPr>
          <p:nvPr/>
        </p:nvSpPr>
        <p:spPr bwMode="auto">
          <a:xfrm>
            <a:off x="3863976" y="5876925"/>
            <a:ext cx="4608513" cy="769938"/>
          </a:xfrm>
          <a:prstGeom prst="rect">
            <a:avLst/>
          </a:prstGeom>
          <a:noFill/>
          <a:ln w="76200">
            <a:solidFill>
              <a:schemeClr val="tx2"/>
            </a:solidFill>
            <a:miter lim="800000"/>
            <a:headEnd/>
            <a:tailEnd/>
          </a:ln>
        </p:spPr>
        <p:txBody>
          <a:bodyPr>
            <a:spAutoFit/>
          </a:bodyPr>
          <a:lstStyle/>
          <a:p>
            <a:pPr algn="ctr"/>
            <a:r>
              <a:rPr lang="en-GB" sz="4400" b="1">
                <a:solidFill>
                  <a:schemeClr val="tx2"/>
                </a:solidFill>
                <a:latin typeface="Times New Roman" pitchFamily="18" charset="0"/>
                <a:cs typeface="Times New Roman" pitchFamily="18" charset="0"/>
              </a:rPr>
              <a:t>Investment</a:t>
            </a:r>
          </a:p>
        </p:txBody>
      </p:sp>
      <p:pic>
        <p:nvPicPr>
          <p:cNvPr id="30725" name="Picture 2"/>
          <p:cNvPicPr>
            <a:picLocks noChangeAspect="1"/>
          </p:cNvPicPr>
          <p:nvPr/>
        </p:nvPicPr>
        <p:blipFill>
          <a:blip r:embed="rId2" cstate="print"/>
          <a:srcRect/>
          <a:stretch>
            <a:fillRect/>
          </a:stretch>
        </p:blipFill>
        <p:spPr bwMode="auto">
          <a:xfrm>
            <a:off x="3432175" y="1484313"/>
            <a:ext cx="5543550" cy="4159250"/>
          </a:xfrm>
          <a:prstGeom prst="rect">
            <a:avLst/>
          </a:prstGeom>
          <a:noFill/>
          <a:ln w="9525">
            <a:noFill/>
            <a:miter lim="800000"/>
            <a:headEnd/>
            <a:tailEnd/>
          </a:ln>
        </p:spPr>
      </p:pic>
    </p:spTree>
    <p:extLst>
      <p:ext uri="{BB962C8B-B14F-4D97-AF65-F5344CB8AC3E}">
        <p14:creationId xmlns:p14="http://schemas.microsoft.com/office/powerpoint/2010/main" val="80913539"/>
      </p:ext>
    </p:extLst>
  </p:cSld>
  <p:clrMapOvr>
    <a:masterClrMapping/>
  </p:clrMapOvr>
  <p:transition spd="slow" advClick="0" advTm="5000">
    <p:blinds/>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03389" y="188914"/>
            <a:ext cx="8785225" cy="936625"/>
          </a:xfrm>
          <a:ln w="76200" cmpd="thickThin">
            <a:solidFill>
              <a:schemeClr val="tx2"/>
            </a:solidFill>
          </a:ln>
        </p:spPr>
        <p:txBody>
          <a:bodyPr rtlCol="0">
            <a:normAutofit fontScale="90000"/>
          </a:bodyPr>
          <a:lstStyle/>
          <a:p>
            <a:pPr algn="ctr">
              <a:defRPr/>
            </a:pPr>
            <a:r>
              <a:rPr lang="en-GB" sz="7200" b="1" dirty="0">
                <a:solidFill>
                  <a:schemeClr val="tx2"/>
                </a:solidFill>
                <a:latin typeface="Times New Roman" pitchFamily="18" charset="0"/>
                <a:cs typeface="Times New Roman" pitchFamily="18" charset="0"/>
              </a:rPr>
              <a:t>Security</a:t>
            </a:r>
          </a:p>
        </p:txBody>
      </p:sp>
      <p:sp>
        <p:nvSpPr>
          <p:cNvPr id="31748" name="TextBox 5"/>
          <p:cNvSpPr txBox="1">
            <a:spLocks noChangeArrowheads="1"/>
          </p:cNvSpPr>
          <p:nvPr/>
        </p:nvSpPr>
        <p:spPr bwMode="auto">
          <a:xfrm>
            <a:off x="7319964" y="6165851"/>
            <a:ext cx="2663825" cy="460375"/>
          </a:xfrm>
          <a:prstGeom prst="rect">
            <a:avLst/>
          </a:prstGeom>
          <a:noFill/>
          <a:ln w="76200">
            <a:solidFill>
              <a:schemeClr val="tx2"/>
            </a:solidFill>
            <a:miter lim="800000"/>
            <a:headEnd/>
            <a:tailEnd/>
          </a:ln>
        </p:spPr>
        <p:txBody>
          <a:bodyPr>
            <a:spAutoFit/>
          </a:bodyPr>
          <a:lstStyle/>
          <a:p>
            <a:pPr algn="ctr"/>
            <a:r>
              <a:rPr lang="en-GB" sz="2400" b="1" dirty="0">
                <a:solidFill>
                  <a:schemeClr val="tx2"/>
                </a:solidFill>
                <a:latin typeface="Times New Roman" panose="02020603050405020304" pitchFamily="18" charset="0"/>
                <a:ea typeface="BatangChe" panose="02030609000101010101" pitchFamily="49" charset="-127"/>
                <a:cs typeface="Times New Roman" panose="02020603050405020304" pitchFamily="18" charset="0"/>
              </a:rPr>
              <a:t>Secure Sign In</a:t>
            </a:r>
          </a:p>
        </p:txBody>
      </p:sp>
      <p:sp>
        <p:nvSpPr>
          <p:cNvPr id="31749" name="TextBox 6"/>
          <p:cNvSpPr txBox="1">
            <a:spLocks noChangeArrowheads="1"/>
          </p:cNvSpPr>
          <p:nvPr/>
        </p:nvSpPr>
        <p:spPr bwMode="auto">
          <a:xfrm>
            <a:off x="2424114" y="6165851"/>
            <a:ext cx="2663825" cy="460375"/>
          </a:xfrm>
          <a:prstGeom prst="rect">
            <a:avLst/>
          </a:prstGeom>
          <a:noFill/>
          <a:ln w="76200">
            <a:solidFill>
              <a:schemeClr val="tx2"/>
            </a:solidFill>
            <a:miter lim="800000"/>
            <a:headEnd/>
            <a:tailEnd/>
          </a:ln>
        </p:spPr>
        <p:txBody>
          <a:bodyPr>
            <a:spAutoFit/>
          </a:bodyPr>
          <a:lstStyle/>
          <a:p>
            <a:pPr algn="ctr"/>
            <a:r>
              <a:rPr lang="en-GB" sz="2400" b="1" dirty="0">
                <a:solidFill>
                  <a:schemeClr val="tx2"/>
                </a:solidFill>
                <a:latin typeface="Times New Roman" panose="02020603050405020304" pitchFamily="18" charset="0"/>
                <a:cs typeface="Times New Roman" panose="02020603050405020304" pitchFamily="18" charset="0"/>
              </a:rPr>
              <a:t>Gate Lock Down</a:t>
            </a:r>
          </a:p>
        </p:txBody>
      </p:sp>
      <p:pic>
        <p:nvPicPr>
          <p:cNvPr id="31750" name="Picture 2"/>
          <p:cNvPicPr>
            <a:picLocks noChangeAspect="1"/>
          </p:cNvPicPr>
          <p:nvPr/>
        </p:nvPicPr>
        <p:blipFill>
          <a:blip r:embed="rId2" cstate="print"/>
          <a:srcRect/>
          <a:stretch>
            <a:fillRect/>
          </a:stretch>
        </p:blipFill>
        <p:spPr bwMode="auto">
          <a:xfrm>
            <a:off x="2112963" y="1339850"/>
            <a:ext cx="3459162" cy="4610100"/>
          </a:xfrm>
          <a:prstGeom prst="rect">
            <a:avLst/>
          </a:prstGeom>
          <a:noFill/>
          <a:ln w="9525">
            <a:noFill/>
            <a:miter lim="800000"/>
            <a:headEnd/>
            <a:tailEnd/>
          </a:ln>
        </p:spPr>
      </p:pic>
      <p:pic>
        <p:nvPicPr>
          <p:cNvPr id="31751" name="Picture 3"/>
          <p:cNvPicPr>
            <a:picLocks noChangeAspect="1"/>
          </p:cNvPicPr>
          <p:nvPr/>
        </p:nvPicPr>
        <p:blipFill>
          <a:blip r:embed="rId3" cstate="print"/>
          <a:srcRect/>
          <a:stretch>
            <a:fillRect/>
          </a:stretch>
        </p:blipFill>
        <p:spPr bwMode="auto">
          <a:xfrm>
            <a:off x="6970713" y="1339850"/>
            <a:ext cx="3446462" cy="4592638"/>
          </a:xfrm>
          <a:prstGeom prst="rect">
            <a:avLst/>
          </a:prstGeom>
          <a:noFill/>
          <a:ln w="9525">
            <a:noFill/>
            <a:miter lim="800000"/>
            <a:headEnd/>
            <a:tailEnd/>
          </a:ln>
        </p:spPr>
      </p:pic>
    </p:spTree>
    <p:extLst>
      <p:ext uri="{BB962C8B-B14F-4D97-AF65-F5344CB8AC3E}">
        <p14:creationId xmlns:p14="http://schemas.microsoft.com/office/powerpoint/2010/main" val="3861555264"/>
      </p:ext>
    </p:extLst>
  </p:cSld>
  <p:clrMapOvr>
    <a:masterClrMapping/>
  </p:clrMapOvr>
  <p:transition spd="slow" advClick="0" advTm="5000">
    <p:blinds/>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11421" y="182563"/>
            <a:ext cx="8785225" cy="936625"/>
          </a:xfrm>
          <a:ln w="76200" cmpd="thickThin">
            <a:solidFill>
              <a:schemeClr val="tx2"/>
            </a:solidFill>
          </a:ln>
        </p:spPr>
        <p:txBody>
          <a:bodyPr rtlCol="0">
            <a:normAutofit fontScale="90000"/>
          </a:bodyPr>
          <a:lstStyle/>
          <a:p>
            <a:pPr algn="ctr">
              <a:defRPr/>
            </a:pPr>
            <a:r>
              <a:rPr lang="en-GB" sz="7200" b="1" dirty="0">
                <a:solidFill>
                  <a:schemeClr val="tx2"/>
                </a:solidFill>
                <a:latin typeface="Times New Roman" pitchFamily="18" charset="0"/>
                <a:cs typeface="Times New Roman" pitchFamily="18" charset="0"/>
              </a:rPr>
              <a:t>Curricular Planning</a:t>
            </a:r>
          </a:p>
        </p:txBody>
      </p:sp>
      <p:sp>
        <p:nvSpPr>
          <p:cNvPr id="32772" name="TextBox 9"/>
          <p:cNvSpPr txBox="1">
            <a:spLocks noChangeArrowheads="1"/>
          </p:cNvSpPr>
          <p:nvPr/>
        </p:nvSpPr>
        <p:spPr bwMode="auto">
          <a:xfrm>
            <a:off x="3499778" y="5876925"/>
            <a:ext cx="4608513" cy="769938"/>
          </a:xfrm>
          <a:prstGeom prst="rect">
            <a:avLst/>
          </a:prstGeom>
          <a:noFill/>
          <a:ln w="76200">
            <a:solidFill>
              <a:schemeClr val="tx2"/>
            </a:solidFill>
            <a:miter lim="800000"/>
            <a:headEnd/>
            <a:tailEnd/>
          </a:ln>
        </p:spPr>
        <p:txBody>
          <a:bodyPr>
            <a:spAutoFit/>
          </a:bodyPr>
          <a:lstStyle/>
          <a:p>
            <a:pPr algn="ctr"/>
            <a:r>
              <a:rPr lang="en-GB" sz="4400" b="1">
                <a:solidFill>
                  <a:schemeClr val="tx2"/>
                </a:solidFill>
                <a:latin typeface="Times New Roman" pitchFamily="18" charset="0"/>
                <a:cs typeface="Times New Roman" pitchFamily="18" charset="0"/>
              </a:rPr>
              <a:t>SIP</a:t>
            </a:r>
          </a:p>
        </p:txBody>
      </p:sp>
      <p:pic>
        <p:nvPicPr>
          <p:cNvPr id="32773" name="Picture 2"/>
          <p:cNvPicPr>
            <a:picLocks noChangeAspect="1"/>
          </p:cNvPicPr>
          <p:nvPr/>
        </p:nvPicPr>
        <p:blipFill>
          <a:blip r:embed="rId2" cstate="print"/>
          <a:srcRect/>
          <a:stretch>
            <a:fillRect/>
          </a:stretch>
        </p:blipFill>
        <p:spPr bwMode="auto">
          <a:xfrm>
            <a:off x="4075245" y="1194594"/>
            <a:ext cx="3457575" cy="4606925"/>
          </a:xfrm>
          <a:prstGeom prst="rect">
            <a:avLst/>
          </a:prstGeom>
          <a:noFill/>
          <a:ln w="9525">
            <a:noFill/>
            <a:miter lim="800000"/>
            <a:headEnd/>
            <a:tailEnd/>
          </a:ln>
        </p:spPr>
      </p:pic>
    </p:spTree>
    <p:extLst>
      <p:ext uri="{BB962C8B-B14F-4D97-AF65-F5344CB8AC3E}">
        <p14:creationId xmlns:p14="http://schemas.microsoft.com/office/powerpoint/2010/main" val="952266340"/>
      </p:ext>
    </p:extLst>
  </p:cSld>
  <p:clrMapOvr>
    <a:masterClrMapping/>
  </p:clrMapOvr>
  <p:transition spd="slow" advClick="0" advTm="5000">
    <p:blinds/>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35906" y="174627"/>
            <a:ext cx="8785225" cy="936625"/>
          </a:xfrm>
          <a:ln w="76200" cmpd="thickThin">
            <a:solidFill>
              <a:schemeClr val="tx2"/>
            </a:solidFill>
          </a:ln>
        </p:spPr>
        <p:txBody>
          <a:bodyPr rtlCol="0">
            <a:normAutofit fontScale="90000"/>
          </a:bodyPr>
          <a:lstStyle/>
          <a:p>
            <a:pPr algn="ctr">
              <a:defRPr/>
            </a:pPr>
            <a:r>
              <a:rPr lang="en-GB" sz="7200" b="1" dirty="0">
                <a:solidFill>
                  <a:schemeClr val="tx2"/>
                </a:solidFill>
                <a:latin typeface="Times New Roman" pitchFamily="18" charset="0"/>
                <a:cs typeface="Times New Roman" pitchFamily="18" charset="0"/>
              </a:rPr>
              <a:t>Tracking Attainment</a:t>
            </a:r>
          </a:p>
        </p:txBody>
      </p:sp>
      <p:sp>
        <p:nvSpPr>
          <p:cNvPr id="33796" name="TextBox 9"/>
          <p:cNvSpPr txBox="1">
            <a:spLocks noChangeArrowheads="1"/>
          </p:cNvSpPr>
          <p:nvPr/>
        </p:nvSpPr>
        <p:spPr bwMode="auto">
          <a:xfrm>
            <a:off x="3863976" y="5876925"/>
            <a:ext cx="4608513" cy="769938"/>
          </a:xfrm>
          <a:prstGeom prst="rect">
            <a:avLst/>
          </a:prstGeom>
          <a:noFill/>
          <a:ln w="76200">
            <a:solidFill>
              <a:schemeClr val="tx2"/>
            </a:solidFill>
            <a:miter lim="800000"/>
            <a:headEnd/>
            <a:tailEnd/>
          </a:ln>
        </p:spPr>
        <p:txBody>
          <a:bodyPr>
            <a:spAutoFit/>
          </a:bodyPr>
          <a:lstStyle/>
          <a:p>
            <a:pPr algn="ctr"/>
            <a:r>
              <a:rPr lang="en-GB" sz="4400" b="1">
                <a:solidFill>
                  <a:schemeClr val="tx2"/>
                </a:solidFill>
                <a:latin typeface="Times New Roman" pitchFamily="18" charset="0"/>
                <a:cs typeface="Times New Roman" pitchFamily="18" charset="0"/>
              </a:rPr>
              <a:t>SIP</a:t>
            </a:r>
          </a:p>
        </p:txBody>
      </p:sp>
      <p:pic>
        <p:nvPicPr>
          <p:cNvPr id="33797" name="Picture 2"/>
          <p:cNvPicPr>
            <a:picLocks noChangeAspect="1"/>
          </p:cNvPicPr>
          <p:nvPr/>
        </p:nvPicPr>
        <p:blipFill>
          <a:blip r:embed="rId2" cstate="print"/>
          <a:srcRect/>
          <a:stretch>
            <a:fillRect/>
          </a:stretch>
        </p:blipFill>
        <p:spPr bwMode="auto">
          <a:xfrm>
            <a:off x="4367213" y="1412876"/>
            <a:ext cx="3122612" cy="4162425"/>
          </a:xfrm>
          <a:prstGeom prst="rect">
            <a:avLst/>
          </a:prstGeom>
          <a:noFill/>
          <a:ln w="9525">
            <a:noFill/>
            <a:miter lim="800000"/>
            <a:headEnd/>
            <a:tailEnd/>
          </a:ln>
        </p:spPr>
      </p:pic>
    </p:spTree>
    <p:extLst>
      <p:ext uri="{BB962C8B-B14F-4D97-AF65-F5344CB8AC3E}">
        <p14:creationId xmlns:p14="http://schemas.microsoft.com/office/powerpoint/2010/main" val="3522806981"/>
      </p:ext>
    </p:extLst>
  </p:cSld>
  <p:clrMapOvr>
    <a:masterClrMapping/>
  </p:clrMapOvr>
  <p:transition spd="slow" advClick="0" advTm="5000">
    <p:blinds/>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14464" y="296864"/>
            <a:ext cx="8785225" cy="936625"/>
          </a:xfrm>
          <a:ln w="76200" cmpd="thickThin">
            <a:solidFill>
              <a:schemeClr val="tx2"/>
            </a:solidFill>
          </a:ln>
        </p:spPr>
        <p:txBody>
          <a:bodyPr rtlCol="0">
            <a:normAutofit fontScale="90000"/>
          </a:bodyPr>
          <a:lstStyle/>
          <a:p>
            <a:pPr algn="ctr">
              <a:defRPr/>
            </a:pPr>
            <a:r>
              <a:rPr lang="en-GB" sz="7200" b="1" dirty="0">
                <a:solidFill>
                  <a:schemeClr val="tx2"/>
                </a:solidFill>
                <a:latin typeface="Times New Roman" pitchFamily="18" charset="0"/>
                <a:cs typeface="Times New Roman" pitchFamily="18" charset="0"/>
              </a:rPr>
              <a:t>Raising Achievement</a:t>
            </a:r>
          </a:p>
        </p:txBody>
      </p:sp>
      <p:sp>
        <p:nvSpPr>
          <p:cNvPr id="34820" name="TextBox 9"/>
          <p:cNvSpPr txBox="1">
            <a:spLocks noChangeArrowheads="1"/>
          </p:cNvSpPr>
          <p:nvPr/>
        </p:nvSpPr>
        <p:spPr bwMode="auto">
          <a:xfrm>
            <a:off x="3863976" y="5876925"/>
            <a:ext cx="4608513" cy="769938"/>
          </a:xfrm>
          <a:prstGeom prst="rect">
            <a:avLst/>
          </a:prstGeom>
          <a:noFill/>
          <a:ln w="76200">
            <a:solidFill>
              <a:schemeClr val="tx2"/>
            </a:solidFill>
            <a:miter lim="800000"/>
            <a:headEnd/>
            <a:tailEnd/>
          </a:ln>
        </p:spPr>
        <p:txBody>
          <a:bodyPr>
            <a:spAutoFit/>
          </a:bodyPr>
          <a:lstStyle/>
          <a:p>
            <a:pPr algn="ctr"/>
            <a:r>
              <a:rPr lang="en-GB" sz="4400" b="1">
                <a:solidFill>
                  <a:schemeClr val="tx2"/>
                </a:solidFill>
                <a:latin typeface="Times New Roman" pitchFamily="18" charset="0"/>
                <a:cs typeface="Times New Roman" pitchFamily="18" charset="0"/>
              </a:rPr>
              <a:t>SIP</a:t>
            </a:r>
          </a:p>
        </p:txBody>
      </p:sp>
      <p:pic>
        <p:nvPicPr>
          <p:cNvPr id="34821" name="Picture 2"/>
          <p:cNvPicPr>
            <a:picLocks noChangeAspect="1"/>
          </p:cNvPicPr>
          <p:nvPr/>
        </p:nvPicPr>
        <p:blipFill>
          <a:blip r:embed="rId2" cstate="print"/>
          <a:srcRect/>
          <a:stretch>
            <a:fillRect/>
          </a:stretch>
        </p:blipFill>
        <p:spPr bwMode="auto">
          <a:xfrm>
            <a:off x="2135188" y="2133601"/>
            <a:ext cx="3840162" cy="2879725"/>
          </a:xfrm>
          <a:prstGeom prst="rect">
            <a:avLst/>
          </a:prstGeom>
          <a:noFill/>
          <a:ln w="9525">
            <a:noFill/>
            <a:miter lim="800000"/>
            <a:headEnd/>
            <a:tailEnd/>
          </a:ln>
        </p:spPr>
      </p:pic>
      <p:pic>
        <p:nvPicPr>
          <p:cNvPr id="34822" name="Picture 3"/>
          <p:cNvPicPr>
            <a:picLocks noChangeAspect="1"/>
          </p:cNvPicPr>
          <p:nvPr/>
        </p:nvPicPr>
        <p:blipFill>
          <a:blip r:embed="rId3" cstate="print"/>
          <a:srcRect/>
          <a:stretch>
            <a:fillRect/>
          </a:stretch>
        </p:blipFill>
        <p:spPr bwMode="auto">
          <a:xfrm>
            <a:off x="6359526" y="2133601"/>
            <a:ext cx="3840163" cy="2879725"/>
          </a:xfrm>
          <a:prstGeom prst="rect">
            <a:avLst/>
          </a:prstGeom>
          <a:noFill/>
          <a:ln w="9525">
            <a:noFill/>
            <a:miter lim="800000"/>
            <a:headEnd/>
            <a:tailEnd/>
          </a:ln>
        </p:spPr>
      </p:pic>
    </p:spTree>
    <p:extLst>
      <p:ext uri="{BB962C8B-B14F-4D97-AF65-F5344CB8AC3E}">
        <p14:creationId xmlns:p14="http://schemas.microsoft.com/office/powerpoint/2010/main" val="22353469"/>
      </p:ext>
    </p:extLst>
  </p:cSld>
  <p:clrMapOvr>
    <a:masterClrMapping/>
  </p:clrMapOvr>
  <p:transition spd="slow" advClick="0" advTm="5000">
    <p:blinds/>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03389" y="188914"/>
            <a:ext cx="8785225" cy="936625"/>
          </a:xfrm>
          <a:ln w="76200" cmpd="thickThin">
            <a:solidFill>
              <a:schemeClr val="tx2"/>
            </a:solidFill>
          </a:ln>
        </p:spPr>
        <p:txBody>
          <a:bodyPr rtlCol="0">
            <a:normAutofit fontScale="90000"/>
          </a:bodyPr>
          <a:lstStyle/>
          <a:p>
            <a:pPr algn="ctr">
              <a:defRPr/>
            </a:pPr>
            <a:r>
              <a:rPr lang="en-GB" sz="7200" b="1" dirty="0">
                <a:solidFill>
                  <a:schemeClr val="tx2"/>
                </a:solidFill>
                <a:latin typeface="Times New Roman" pitchFamily="18" charset="0"/>
                <a:cs typeface="Times New Roman" pitchFamily="18" charset="0"/>
              </a:rPr>
              <a:t>School Vision</a:t>
            </a:r>
          </a:p>
        </p:txBody>
      </p:sp>
      <p:pic>
        <p:nvPicPr>
          <p:cNvPr id="35844" name="Picture 2"/>
          <p:cNvPicPr>
            <a:picLocks noChangeAspect="1"/>
          </p:cNvPicPr>
          <p:nvPr/>
        </p:nvPicPr>
        <p:blipFill>
          <a:blip r:embed="rId2" cstate="print"/>
          <a:srcRect/>
          <a:stretch>
            <a:fillRect/>
          </a:stretch>
        </p:blipFill>
        <p:spPr bwMode="auto">
          <a:xfrm>
            <a:off x="2532064" y="1268413"/>
            <a:ext cx="7127875" cy="5346700"/>
          </a:xfrm>
          <a:prstGeom prst="rect">
            <a:avLst/>
          </a:prstGeom>
          <a:noFill/>
          <a:ln w="9525">
            <a:noFill/>
            <a:miter lim="800000"/>
            <a:headEnd/>
            <a:tailEnd/>
          </a:ln>
        </p:spPr>
      </p:pic>
    </p:spTree>
    <p:extLst>
      <p:ext uri="{BB962C8B-B14F-4D97-AF65-F5344CB8AC3E}">
        <p14:creationId xmlns:p14="http://schemas.microsoft.com/office/powerpoint/2010/main" val="2784175492"/>
      </p:ext>
    </p:extLst>
  </p:cSld>
  <p:clrMapOvr>
    <a:masterClrMapping/>
  </p:clrMapOvr>
  <p:transition spd="slow" advClick="0" advTm="5000">
    <p:blinds/>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03389" y="188914"/>
            <a:ext cx="8785225" cy="936625"/>
          </a:xfrm>
          <a:ln w="76200" cmpd="thickThin">
            <a:solidFill>
              <a:schemeClr val="tx2"/>
            </a:solidFill>
          </a:ln>
        </p:spPr>
        <p:txBody>
          <a:bodyPr rtlCol="0">
            <a:normAutofit fontScale="90000"/>
          </a:bodyPr>
          <a:lstStyle/>
          <a:p>
            <a:pPr algn="ctr">
              <a:defRPr/>
            </a:pPr>
            <a:r>
              <a:rPr lang="en-GB" sz="7200" b="1" dirty="0" smtClean="0">
                <a:solidFill>
                  <a:schemeClr val="tx2"/>
                </a:solidFill>
                <a:latin typeface="Times New Roman" pitchFamily="18" charset="0"/>
                <a:cs typeface="Times New Roman" pitchFamily="18" charset="0"/>
              </a:rPr>
              <a:t>Awards</a:t>
            </a:r>
            <a:endParaRPr lang="en-GB" sz="7200" b="1" dirty="0">
              <a:solidFill>
                <a:schemeClr val="tx2"/>
              </a:solidFill>
              <a:latin typeface="Times New Roman" pitchFamily="18" charset="0"/>
              <a:cs typeface="Times New Roman"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2050" y="1988454"/>
            <a:ext cx="3342567" cy="292168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4437" y="1947862"/>
            <a:ext cx="2143125" cy="29622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0856" y="1947862"/>
            <a:ext cx="2563041" cy="2563041"/>
          </a:xfrm>
          <a:prstGeom prst="rect">
            <a:avLst/>
          </a:prstGeom>
        </p:spPr>
      </p:pic>
      <p:sp>
        <p:nvSpPr>
          <p:cNvPr id="6" name="TextBox 5"/>
          <p:cNvSpPr txBox="1"/>
          <p:nvPr/>
        </p:nvSpPr>
        <p:spPr>
          <a:xfrm>
            <a:off x="7167562" y="4510903"/>
            <a:ext cx="3241375" cy="923330"/>
          </a:xfrm>
          <a:prstGeom prst="rect">
            <a:avLst/>
          </a:prstGeom>
          <a:noFill/>
        </p:spPr>
        <p:txBody>
          <a:bodyPr wrap="square" rtlCol="0">
            <a:spAutoFit/>
          </a:bodyPr>
          <a:lstStyle/>
          <a:p>
            <a:pPr algn="ctr"/>
            <a:r>
              <a:rPr lang="en-GB" dirty="0" smtClean="0"/>
              <a:t>Education Scotland Food For Thought Grant Awarded £3000</a:t>
            </a:r>
            <a:endParaRPr lang="en-GB" dirty="0"/>
          </a:p>
        </p:txBody>
      </p:sp>
    </p:spTree>
    <p:extLst>
      <p:ext uri="{BB962C8B-B14F-4D97-AF65-F5344CB8AC3E}">
        <p14:creationId xmlns:p14="http://schemas.microsoft.com/office/powerpoint/2010/main" val="2399613854"/>
      </p:ext>
    </p:extLst>
  </p:cSld>
  <p:clrMapOvr>
    <a:masterClrMapping/>
  </p:clrMapOvr>
  <p:transition spd="slow" advClick="0" advTm="5000">
    <p:blinds/>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631951" y="570707"/>
            <a:ext cx="8785225" cy="936625"/>
          </a:xfrm>
          <a:prstGeom prst="rect">
            <a:avLst/>
          </a:prstGeom>
          <a:ln w="76200" cmpd="thickThin">
            <a:solidFill>
              <a:schemeClr val="tx2"/>
            </a:solidFill>
          </a:ln>
        </p:spPr>
        <p:txBody>
          <a:bodyPr anchor="ctr">
            <a:normAutofit fontScale="97500"/>
          </a:bodyPr>
          <a:lstStyle/>
          <a:p>
            <a:pPr algn="ctr">
              <a:defRPr/>
            </a:pPr>
            <a:r>
              <a:rPr lang="en-GB" sz="4800" b="1" dirty="0">
                <a:solidFill>
                  <a:schemeClr val="tx2"/>
                </a:solidFill>
                <a:latin typeface="Times New Roman" pitchFamily="18" charset="0"/>
                <a:ea typeface="+mj-ea"/>
                <a:cs typeface="Times New Roman" pitchFamily="18" charset="0"/>
              </a:rPr>
              <a:t>Improved Communication</a:t>
            </a:r>
          </a:p>
        </p:txBody>
      </p:sp>
      <p:sp>
        <p:nvSpPr>
          <p:cNvPr id="37892" name="TextBox 7"/>
          <p:cNvSpPr txBox="1">
            <a:spLocks noChangeArrowheads="1"/>
          </p:cNvSpPr>
          <p:nvPr/>
        </p:nvSpPr>
        <p:spPr bwMode="auto">
          <a:xfrm>
            <a:off x="2208214" y="5876926"/>
            <a:ext cx="7991475" cy="646113"/>
          </a:xfrm>
          <a:prstGeom prst="rect">
            <a:avLst/>
          </a:prstGeom>
          <a:noFill/>
          <a:ln w="76200">
            <a:solidFill>
              <a:schemeClr val="tx2"/>
            </a:solidFill>
            <a:miter lim="800000"/>
            <a:headEnd/>
            <a:tailEnd/>
          </a:ln>
        </p:spPr>
        <p:txBody>
          <a:bodyPr>
            <a:spAutoFit/>
          </a:bodyPr>
          <a:lstStyle/>
          <a:p>
            <a:pPr algn="ctr"/>
            <a:r>
              <a:rPr lang="en-GB" b="1">
                <a:solidFill>
                  <a:schemeClr val="tx2"/>
                </a:solidFill>
                <a:latin typeface="Times New Roman" pitchFamily="18" charset="0"/>
                <a:cs typeface="Times New Roman" pitchFamily="18" charset="0"/>
              </a:rPr>
              <a:t>Glow, Twitter, Homework diaries, Curriculum Evenings, Parent evenings, </a:t>
            </a:r>
          </a:p>
          <a:p>
            <a:pPr algn="ctr"/>
            <a:r>
              <a:rPr lang="en-GB" b="1">
                <a:solidFill>
                  <a:schemeClr val="tx2"/>
                </a:solidFill>
                <a:latin typeface="Times New Roman" pitchFamily="18" charset="0"/>
                <a:cs typeface="Times New Roman" pitchFamily="18" charset="0"/>
              </a:rPr>
              <a:t>monthly newsletters, termly curricular overviews, PLPs, jotters home</a:t>
            </a:r>
          </a:p>
        </p:txBody>
      </p:sp>
      <p:graphicFrame>
        <p:nvGraphicFramePr>
          <p:cNvPr id="14" name="Diagram 13"/>
          <p:cNvGraphicFramePr/>
          <p:nvPr>
            <p:extLst>
              <p:ext uri="{D42A27DB-BD31-4B8C-83A1-F6EECF244321}">
                <p14:modId xmlns:p14="http://schemas.microsoft.com/office/powerpoint/2010/main" val="3444565466"/>
              </p:ext>
            </p:extLst>
          </p:nvPr>
        </p:nvGraphicFramePr>
        <p:xfrm>
          <a:off x="3048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8823535"/>
      </p:ext>
    </p:extLst>
  </p:cSld>
  <p:clrMapOvr>
    <a:masterClrMapping/>
  </p:clrMapOvr>
  <mc:AlternateContent xmlns:mc="http://schemas.openxmlformats.org/markup-compatibility/2006" xmlns:p14="http://schemas.microsoft.com/office/powerpoint/2010/main">
    <mc:Choice Requires="p14">
      <p:transition spd="slow" p14:dur="2000" advClick="0" advTm="5000">
        <p:blinds/>
      </p:transition>
    </mc:Choice>
    <mc:Fallback xmlns="">
      <p:transition spd="slow" advClick="0" advTm="5000">
        <p:blind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02197" y="441179"/>
            <a:ext cx="8350369" cy="1015663"/>
          </a:xfrm>
          <a:prstGeom prst="rect">
            <a:avLst/>
          </a:prstGeom>
          <a:noFill/>
        </p:spPr>
        <p:txBody>
          <a:bodyPr wrap="square" rtlCol="0">
            <a:spAutoFit/>
          </a:bodyPr>
          <a:lstStyle/>
          <a:p>
            <a:r>
              <a:rPr lang="en-GB" sz="6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Parental Involvement </a:t>
            </a:r>
            <a:endParaRPr lang="en-GB" sz="6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9067" y="1667933"/>
            <a:ext cx="4690533" cy="4690533"/>
          </a:xfrm>
          <a:prstGeom prst="rect">
            <a:avLst/>
          </a:prstGeom>
        </p:spPr>
      </p:pic>
    </p:spTree>
    <p:extLst>
      <p:ext uri="{BB962C8B-B14F-4D97-AF65-F5344CB8AC3E}">
        <p14:creationId xmlns:p14="http://schemas.microsoft.com/office/powerpoint/2010/main" val="19507091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703389" y="188914"/>
            <a:ext cx="8785225" cy="936625"/>
          </a:xfrm>
          <a:prstGeom prst="rect">
            <a:avLst/>
          </a:prstGeom>
          <a:ln w="76200" cmpd="thickThin">
            <a:solidFill>
              <a:schemeClr val="tx2"/>
            </a:solidFill>
          </a:ln>
        </p:spPr>
        <p:txBody>
          <a:bodyPr anchor="ctr">
            <a:normAutofit fontScale="97500"/>
          </a:bodyPr>
          <a:lstStyle/>
          <a:p>
            <a:pPr algn="ctr">
              <a:defRPr/>
            </a:pPr>
            <a:r>
              <a:rPr lang="en-GB" sz="4800" b="1" dirty="0">
                <a:solidFill>
                  <a:schemeClr val="tx2"/>
                </a:solidFill>
                <a:latin typeface="Times New Roman" pitchFamily="18" charset="0"/>
                <a:ea typeface="+mj-ea"/>
                <a:cs typeface="Times New Roman" pitchFamily="18" charset="0"/>
              </a:rPr>
              <a:t>Daily Life Included</a:t>
            </a:r>
          </a:p>
        </p:txBody>
      </p:sp>
      <p:sp>
        <p:nvSpPr>
          <p:cNvPr id="38916" name="TextBox 7"/>
          <p:cNvSpPr txBox="1">
            <a:spLocks noChangeArrowheads="1"/>
          </p:cNvSpPr>
          <p:nvPr/>
        </p:nvSpPr>
        <p:spPr bwMode="auto">
          <a:xfrm>
            <a:off x="1703389" y="1349376"/>
            <a:ext cx="8785225" cy="5508625"/>
          </a:xfrm>
          <a:prstGeom prst="rect">
            <a:avLst/>
          </a:prstGeom>
          <a:noFill/>
          <a:ln w="76200">
            <a:solidFill>
              <a:schemeClr val="tx2"/>
            </a:solidFill>
            <a:miter lim="800000"/>
            <a:headEnd/>
            <a:tailEnd/>
          </a:ln>
        </p:spPr>
        <p:txBody>
          <a:bodyPr>
            <a:spAutoFit/>
          </a:bodyPr>
          <a:lstStyle/>
          <a:p>
            <a:pPr algn="ctr"/>
            <a:r>
              <a:rPr lang="en-GB" sz="3200" b="1" dirty="0">
                <a:solidFill>
                  <a:schemeClr val="tx2"/>
                </a:solidFill>
                <a:latin typeface="Times New Roman" pitchFamily="18" charset="0"/>
                <a:cs typeface="Times New Roman" pitchFamily="18" charset="0"/>
              </a:rPr>
              <a:t>Sacraments, Mass preparation, Garden Week, Fairtrade Week, Lenten Charity Focus, Pupil council, Eco council, JRSO, Health Committee, World of Work Week, St. Andrew’s Day celebrations, Infant nativity, Senior Show, Chicks hatching projects, transitions, increased school trips for all classes, OSHL, Going for Gold Award, Olympic Sports day planning, Graduation planning, nursery shows, outdoor learning, active learning, competitions the list goes on...</a:t>
            </a:r>
          </a:p>
        </p:txBody>
      </p:sp>
    </p:spTree>
    <p:extLst>
      <p:ext uri="{BB962C8B-B14F-4D97-AF65-F5344CB8AC3E}">
        <p14:creationId xmlns:p14="http://schemas.microsoft.com/office/powerpoint/2010/main" val="2091740093"/>
      </p:ext>
    </p:extLst>
  </p:cSld>
  <p:clrMapOvr>
    <a:masterClrMapping/>
  </p:clrMapOvr>
  <mc:AlternateContent xmlns:mc="http://schemas.openxmlformats.org/markup-compatibility/2006" xmlns:p14="http://schemas.microsoft.com/office/powerpoint/2010/main">
    <mc:Choice Requires="p14">
      <p:transition spd="slow" p14:dur="3000" advClick="0" advTm="5000">
        <p:blinds/>
      </p:transition>
    </mc:Choice>
    <mc:Fallback xmlns="">
      <p:transition spd="slow" advClick="0" advTm="5000">
        <p:blind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5682" y="0"/>
            <a:ext cx="9772089" cy="6401753"/>
          </a:xfrm>
          <a:prstGeom prst="rect">
            <a:avLst/>
          </a:prstGeom>
          <a:noFill/>
        </p:spPr>
        <p:txBody>
          <a:bodyPr wrap="square" rtlCol="0">
            <a:spAutoFit/>
          </a:bodyPr>
          <a:lstStyle/>
          <a:p>
            <a:r>
              <a:rPr lang="en-GB" sz="3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Improvement Priorities 2016 – 2017</a:t>
            </a:r>
          </a:p>
          <a:p>
            <a:endParaRPr lang="en-GB"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457200" lvl="0" indent="-457200">
              <a:buFont typeface="+mj-lt"/>
              <a:buAutoNum type="arabicPeriod"/>
            </a:pPr>
            <a:r>
              <a:rPr lang="en-GB" sz="2000" b="1" dirty="0"/>
              <a:t>Increase pace of learning across Literacy, Maths &amp; Health &amp; Well Being to support government pledge to raise attainment via sharing of good practise in planning, self/peer/teacher assessment, monitoring and tracking. </a:t>
            </a:r>
            <a:endParaRPr lang="en-GB" sz="2000" dirty="0"/>
          </a:p>
          <a:p>
            <a:pPr marL="457200" indent="-457200">
              <a:buFont typeface="+mj-lt"/>
              <a:buAutoNum type="arabicPeriod"/>
            </a:pPr>
            <a:endParaRPr lang="en-GB" sz="2000" dirty="0"/>
          </a:p>
          <a:p>
            <a:pPr marL="457200" lvl="0" indent="-457200">
              <a:buFont typeface="+mj-lt"/>
              <a:buAutoNum type="arabicPeriod"/>
            </a:pPr>
            <a:r>
              <a:rPr lang="en-GB" sz="2000" b="1" dirty="0"/>
              <a:t>Develop revised planning and progressive coverage and assessment of music using ABC music resource.</a:t>
            </a:r>
            <a:endParaRPr lang="en-GB" sz="2000" dirty="0"/>
          </a:p>
          <a:p>
            <a:pPr marL="457200" indent="-457200">
              <a:buFont typeface="+mj-lt"/>
              <a:buAutoNum type="arabicPeriod"/>
            </a:pPr>
            <a:endParaRPr lang="en-GB" sz="2000" dirty="0"/>
          </a:p>
          <a:p>
            <a:pPr marL="457200" lvl="0" indent="-457200">
              <a:buFont typeface="+mj-lt"/>
              <a:buAutoNum type="arabicPeriod"/>
            </a:pPr>
            <a:r>
              <a:rPr lang="en-GB" sz="2000" b="1" dirty="0"/>
              <a:t>Improve attainment of maths for all learners by developing highly effective teaching approaches through staff training, revised resources and support for all learners to address the attainment gaps which have been identified. </a:t>
            </a:r>
            <a:endParaRPr lang="en-GB" sz="2000" dirty="0"/>
          </a:p>
          <a:p>
            <a:pPr marL="457200" indent="-457200">
              <a:buFont typeface="+mj-lt"/>
              <a:buAutoNum type="arabicPeriod"/>
            </a:pPr>
            <a:endParaRPr lang="en-GB" sz="2000" dirty="0"/>
          </a:p>
          <a:p>
            <a:pPr marL="457200" lvl="0" indent="-457200">
              <a:buFont typeface="+mj-lt"/>
              <a:buAutoNum type="arabicPeriod"/>
            </a:pPr>
            <a:r>
              <a:rPr lang="en-GB" sz="2000" b="1" dirty="0" smtClean="0"/>
              <a:t>Improve </a:t>
            </a:r>
            <a:r>
              <a:rPr lang="en-GB" sz="2000" b="1" dirty="0"/>
              <a:t>attainment in ICT through progressive skills programme of teaching and developing integrated digital learning. </a:t>
            </a:r>
            <a:endParaRPr lang="en-GB" sz="2000" dirty="0"/>
          </a:p>
          <a:p>
            <a:pPr marL="457200" indent="-457200">
              <a:buFont typeface="+mj-lt"/>
              <a:buAutoNum type="arabicPeriod"/>
            </a:pPr>
            <a:endParaRPr lang="en-GB" sz="2000" dirty="0"/>
          </a:p>
          <a:p>
            <a:pPr marL="457200" lvl="0" indent="-457200">
              <a:buFont typeface="+mj-lt"/>
              <a:buAutoNum type="arabicPeriod"/>
            </a:pPr>
            <a:r>
              <a:rPr lang="en-GB" sz="2000" b="1" dirty="0"/>
              <a:t>Improve the physical health of children by increasing opportunities for physical activity and developing teachers capacity in health and wellbeing in particular ‘Better Movers and Thinkers’ programme and in food education</a:t>
            </a:r>
            <a:r>
              <a:rPr lang="en-GB" b="1" dirty="0"/>
              <a:t>. </a:t>
            </a:r>
            <a:endParaRPr lang="en-GB" dirty="0"/>
          </a:p>
        </p:txBody>
      </p:sp>
      <p:pic>
        <p:nvPicPr>
          <p:cNvPr id="3" name="Picture 2"/>
          <p:cNvPicPr>
            <a:picLocks noChangeAspect="1"/>
          </p:cNvPicPr>
          <p:nvPr/>
        </p:nvPicPr>
        <p:blipFill>
          <a:blip r:embed="rId2"/>
          <a:stretch>
            <a:fillRect/>
          </a:stretch>
        </p:blipFill>
        <p:spPr>
          <a:xfrm>
            <a:off x="8486072" y="6182950"/>
            <a:ext cx="439558" cy="437605"/>
          </a:xfrm>
          <a:prstGeom prst="rect">
            <a:avLst/>
          </a:prstGeom>
        </p:spPr>
      </p:pic>
    </p:spTree>
    <p:extLst>
      <p:ext uri="{BB962C8B-B14F-4D97-AF65-F5344CB8AC3E}">
        <p14:creationId xmlns:p14="http://schemas.microsoft.com/office/powerpoint/2010/main" val="25203814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96257" y="1456842"/>
            <a:ext cx="3858577" cy="5142731"/>
          </a:xfrm>
          <a:prstGeom prst="rect">
            <a:avLst/>
          </a:prstGeom>
        </p:spPr>
      </p:pic>
      <p:sp>
        <p:nvSpPr>
          <p:cNvPr id="3" name="TextBox 2"/>
          <p:cNvSpPr txBox="1"/>
          <p:nvPr/>
        </p:nvSpPr>
        <p:spPr>
          <a:xfrm>
            <a:off x="147705" y="0"/>
            <a:ext cx="11155679" cy="1015663"/>
          </a:xfrm>
          <a:prstGeom prst="rect">
            <a:avLst/>
          </a:prstGeom>
          <a:noFill/>
        </p:spPr>
        <p:txBody>
          <a:bodyPr wrap="square" rtlCol="0">
            <a:spAutoFit/>
          </a:bodyPr>
          <a:lstStyle/>
          <a:p>
            <a:r>
              <a:rPr lang="en-GB" sz="6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‘School Improvement Plan’ display</a:t>
            </a:r>
            <a:endParaRPr lang="en-GB" sz="6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38140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6072" y="167616"/>
            <a:ext cx="11178093" cy="5016757"/>
          </a:xfrm>
          <a:prstGeom prst="rect">
            <a:avLst/>
          </a:prstGeom>
          <a:noFill/>
        </p:spPr>
        <p:txBody>
          <a:bodyPr wrap="square" rtlCol="0">
            <a:spAutoFit/>
          </a:bodyPr>
          <a:lstStyle/>
          <a:p>
            <a:r>
              <a:rPr lang="en-GB" sz="3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Improvement Priorities 2015 – 2016</a:t>
            </a:r>
          </a:p>
          <a:p>
            <a:endParaRPr lang="en-GB"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457200" indent="-457200">
              <a:buFont typeface="Arial"/>
              <a:buChar char="•"/>
            </a:pPr>
            <a:r>
              <a:rPr lang="en-GB" sz="3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Raising Attainment in Literacy, Mathematics &amp; Numeracy &amp; Health &amp; Wellbeing in line with Scottish Government and NLC pledge to challenge attainment.</a:t>
            </a:r>
          </a:p>
          <a:p>
            <a:endParaRPr lang="en-GB" sz="3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457200" indent="-457200">
              <a:buFont typeface="Arial"/>
              <a:buChar char="•"/>
            </a:pPr>
            <a:r>
              <a:rPr lang="en-GB" sz="3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Develop revised Planning for progressive coverage and Assessment of all Curricular areas while tackling bureaucracy.</a:t>
            </a:r>
          </a:p>
          <a:p>
            <a:pPr marL="685800" indent="-685800">
              <a:buFont typeface="Arial" panose="020B0604020202020204" pitchFamily="34" charset="0"/>
              <a:buChar char="•"/>
            </a:pPr>
            <a:endParaRPr lang="en-GB" sz="3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457200" indent="-457200">
              <a:buFont typeface="Arial"/>
              <a:buChar char="•"/>
            </a:pPr>
            <a:r>
              <a:rPr lang="en-GB" sz="3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Raising Achievement of all children.</a:t>
            </a:r>
            <a:endParaRPr lang="en-GB"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7610294" y="4739444"/>
            <a:ext cx="1681098" cy="1673627"/>
          </a:xfrm>
          <a:prstGeom prst="rect">
            <a:avLst/>
          </a:prstGeom>
        </p:spPr>
      </p:pic>
    </p:spTree>
    <p:extLst>
      <p:ext uri="{BB962C8B-B14F-4D97-AF65-F5344CB8AC3E}">
        <p14:creationId xmlns:p14="http://schemas.microsoft.com/office/powerpoint/2010/main" val="515152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03389" y="188914"/>
            <a:ext cx="8785225" cy="936625"/>
          </a:xfrm>
          <a:ln w="76200" cmpd="thickThin">
            <a:solidFill>
              <a:schemeClr val="tx2"/>
            </a:solidFill>
          </a:ln>
        </p:spPr>
        <p:txBody>
          <a:bodyPr rtlCol="0">
            <a:normAutofit fontScale="90000"/>
          </a:bodyPr>
          <a:lstStyle/>
          <a:p>
            <a:pPr algn="ctr">
              <a:defRPr/>
            </a:pPr>
            <a:r>
              <a:rPr lang="en-GB" sz="7200" b="1" dirty="0">
                <a:solidFill>
                  <a:schemeClr val="tx2"/>
                </a:solidFill>
                <a:latin typeface="Times New Roman" pitchFamily="18" charset="0"/>
                <a:cs typeface="Times New Roman" pitchFamily="18" charset="0"/>
              </a:rPr>
              <a:t>Main Foyer</a:t>
            </a:r>
          </a:p>
        </p:txBody>
      </p:sp>
      <p:sp>
        <p:nvSpPr>
          <p:cNvPr id="13314" name="TextBox 3"/>
          <p:cNvSpPr txBox="1">
            <a:spLocks noChangeArrowheads="1"/>
          </p:cNvSpPr>
          <p:nvPr/>
        </p:nvSpPr>
        <p:spPr bwMode="auto">
          <a:xfrm>
            <a:off x="2814637" y="6036038"/>
            <a:ext cx="1944687" cy="768350"/>
          </a:xfrm>
          <a:prstGeom prst="rect">
            <a:avLst/>
          </a:prstGeom>
          <a:noFill/>
          <a:ln w="76200">
            <a:solidFill>
              <a:schemeClr val="tx2"/>
            </a:solidFill>
            <a:miter lim="800000"/>
            <a:headEnd/>
            <a:tailEnd/>
          </a:ln>
        </p:spPr>
        <p:txBody>
          <a:bodyPr>
            <a:spAutoFit/>
          </a:bodyPr>
          <a:lstStyle/>
          <a:p>
            <a:pPr algn="ctr"/>
            <a:r>
              <a:rPr lang="en-GB" sz="4400" b="1" dirty="0">
                <a:solidFill>
                  <a:schemeClr val="tx2"/>
                </a:solidFill>
                <a:latin typeface="Times New Roman" pitchFamily="18" charset="0"/>
                <a:cs typeface="Times New Roman" pitchFamily="18" charset="0"/>
              </a:rPr>
              <a:t>Before</a:t>
            </a:r>
          </a:p>
        </p:txBody>
      </p:sp>
      <p:sp>
        <p:nvSpPr>
          <p:cNvPr id="13317" name="TextBox 9"/>
          <p:cNvSpPr txBox="1">
            <a:spLocks noChangeArrowheads="1"/>
          </p:cNvSpPr>
          <p:nvPr/>
        </p:nvSpPr>
        <p:spPr bwMode="auto">
          <a:xfrm>
            <a:off x="7496969" y="6036038"/>
            <a:ext cx="1944688" cy="768350"/>
          </a:xfrm>
          <a:prstGeom prst="rect">
            <a:avLst/>
          </a:prstGeom>
          <a:noFill/>
          <a:ln w="76200">
            <a:solidFill>
              <a:schemeClr val="tx2"/>
            </a:solidFill>
            <a:miter lim="800000"/>
            <a:headEnd/>
            <a:tailEnd/>
          </a:ln>
        </p:spPr>
        <p:txBody>
          <a:bodyPr>
            <a:spAutoFit/>
          </a:bodyPr>
          <a:lstStyle/>
          <a:p>
            <a:pPr algn="ctr"/>
            <a:r>
              <a:rPr lang="en-GB" sz="4400" b="1" dirty="0">
                <a:solidFill>
                  <a:schemeClr val="tx2"/>
                </a:solidFill>
                <a:latin typeface="Times New Roman" pitchFamily="18" charset="0"/>
                <a:cs typeface="Times New Roman" pitchFamily="18" charset="0"/>
              </a:rPr>
              <a:t>After</a:t>
            </a:r>
          </a:p>
        </p:txBody>
      </p:sp>
      <p:pic>
        <p:nvPicPr>
          <p:cNvPr id="13318" name="Picture 2" descr="C:\Users\Jennifer\Pictures\2015-09-29 (2)\IMG_2099.JPG"/>
          <p:cNvPicPr>
            <a:picLocks noChangeAspect="1" noChangeArrowheads="1"/>
          </p:cNvPicPr>
          <p:nvPr/>
        </p:nvPicPr>
        <p:blipFill>
          <a:blip r:embed="rId2" cstate="print"/>
          <a:srcRect/>
          <a:stretch>
            <a:fillRect/>
          </a:stretch>
        </p:blipFill>
        <p:spPr bwMode="auto">
          <a:xfrm>
            <a:off x="2112963" y="1412875"/>
            <a:ext cx="3348037" cy="4464050"/>
          </a:xfrm>
          <a:prstGeom prst="rect">
            <a:avLst/>
          </a:prstGeom>
          <a:noFill/>
          <a:ln w="9525">
            <a:noFill/>
            <a:miter lim="800000"/>
            <a:headEnd/>
            <a:tailEnd/>
          </a:ln>
        </p:spPr>
      </p:pic>
      <p:pic>
        <p:nvPicPr>
          <p:cNvPr id="13319" name="Picture 2"/>
          <p:cNvPicPr>
            <a:picLocks noChangeAspect="1"/>
          </p:cNvPicPr>
          <p:nvPr/>
        </p:nvPicPr>
        <p:blipFill>
          <a:blip r:embed="rId3" cstate="print"/>
          <a:srcRect/>
          <a:stretch>
            <a:fillRect/>
          </a:stretch>
        </p:blipFill>
        <p:spPr bwMode="auto">
          <a:xfrm>
            <a:off x="6816725" y="1412875"/>
            <a:ext cx="3305175" cy="4406900"/>
          </a:xfrm>
          <a:prstGeom prst="rect">
            <a:avLst/>
          </a:prstGeom>
          <a:noFill/>
          <a:ln w="9525">
            <a:noFill/>
            <a:miter lim="800000"/>
            <a:headEnd/>
            <a:tailEnd/>
          </a:ln>
        </p:spPr>
      </p:pic>
    </p:spTree>
    <p:extLst>
      <p:ext uri="{BB962C8B-B14F-4D97-AF65-F5344CB8AC3E}">
        <p14:creationId xmlns:p14="http://schemas.microsoft.com/office/powerpoint/2010/main" val="2547605242"/>
      </p:ext>
    </p:extLst>
  </p:cSld>
  <p:clrMapOvr>
    <a:masterClrMapping/>
  </p:clrMapOvr>
  <p:transition spd="slow" advClick="0" advTm="5000">
    <p:blinds/>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45163" y="361994"/>
            <a:ext cx="8785225" cy="936625"/>
          </a:xfrm>
          <a:ln w="76200" cmpd="thickThin">
            <a:solidFill>
              <a:schemeClr val="tx2"/>
            </a:solidFill>
          </a:ln>
        </p:spPr>
        <p:txBody>
          <a:bodyPr rtlCol="0">
            <a:normAutofit fontScale="90000"/>
          </a:bodyPr>
          <a:lstStyle/>
          <a:p>
            <a:pPr algn="ctr">
              <a:defRPr/>
            </a:pPr>
            <a:r>
              <a:rPr lang="en-GB" sz="7200" b="1" dirty="0">
                <a:solidFill>
                  <a:schemeClr val="tx2"/>
                </a:solidFill>
                <a:latin typeface="Times New Roman" pitchFamily="18" charset="0"/>
                <a:cs typeface="Times New Roman" pitchFamily="18" charset="0"/>
              </a:rPr>
              <a:t>Main Foyer</a:t>
            </a:r>
          </a:p>
        </p:txBody>
      </p:sp>
      <p:sp>
        <p:nvSpPr>
          <p:cNvPr id="14338" name="TextBox 3"/>
          <p:cNvSpPr txBox="1">
            <a:spLocks noChangeArrowheads="1"/>
          </p:cNvSpPr>
          <p:nvPr/>
        </p:nvSpPr>
        <p:spPr bwMode="auto">
          <a:xfrm>
            <a:off x="2780507" y="5927816"/>
            <a:ext cx="1943100" cy="769938"/>
          </a:xfrm>
          <a:prstGeom prst="rect">
            <a:avLst/>
          </a:prstGeom>
          <a:noFill/>
          <a:ln w="76200">
            <a:solidFill>
              <a:schemeClr val="tx2"/>
            </a:solidFill>
            <a:miter lim="800000"/>
            <a:headEnd/>
            <a:tailEnd/>
          </a:ln>
        </p:spPr>
        <p:txBody>
          <a:bodyPr>
            <a:spAutoFit/>
          </a:bodyPr>
          <a:lstStyle/>
          <a:p>
            <a:pPr algn="ctr"/>
            <a:r>
              <a:rPr lang="en-GB" sz="4400" b="1">
                <a:solidFill>
                  <a:schemeClr val="tx2"/>
                </a:solidFill>
                <a:latin typeface="Times New Roman" pitchFamily="18" charset="0"/>
                <a:cs typeface="Times New Roman" pitchFamily="18" charset="0"/>
              </a:rPr>
              <a:t>Before</a:t>
            </a:r>
          </a:p>
        </p:txBody>
      </p:sp>
      <p:sp>
        <p:nvSpPr>
          <p:cNvPr id="14341" name="TextBox 9"/>
          <p:cNvSpPr txBox="1">
            <a:spLocks noChangeArrowheads="1"/>
          </p:cNvSpPr>
          <p:nvPr/>
        </p:nvSpPr>
        <p:spPr bwMode="auto">
          <a:xfrm>
            <a:off x="7292975" y="5927816"/>
            <a:ext cx="1944688" cy="769938"/>
          </a:xfrm>
          <a:prstGeom prst="rect">
            <a:avLst/>
          </a:prstGeom>
          <a:noFill/>
          <a:ln w="76200">
            <a:solidFill>
              <a:schemeClr val="tx2"/>
            </a:solidFill>
            <a:miter lim="800000"/>
            <a:headEnd/>
            <a:tailEnd/>
          </a:ln>
        </p:spPr>
        <p:txBody>
          <a:bodyPr>
            <a:spAutoFit/>
          </a:bodyPr>
          <a:lstStyle/>
          <a:p>
            <a:pPr algn="ctr"/>
            <a:r>
              <a:rPr lang="en-GB" sz="4400" b="1">
                <a:solidFill>
                  <a:schemeClr val="tx2"/>
                </a:solidFill>
                <a:latin typeface="Times New Roman" pitchFamily="18" charset="0"/>
                <a:cs typeface="Times New Roman" pitchFamily="18" charset="0"/>
              </a:rPr>
              <a:t>After</a:t>
            </a:r>
          </a:p>
        </p:txBody>
      </p:sp>
      <p:pic>
        <p:nvPicPr>
          <p:cNvPr id="14342" name="Picture 2" descr="C:\Users\Jennifer\Pictures\2015-09-29 (2)\IMG_2098.JPG"/>
          <p:cNvPicPr>
            <a:picLocks noChangeAspect="1" noChangeArrowheads="1"/>
          </p:cNvPicPr>
          <p:nvPr/>
        </p:nvPicPr>
        <p:blipFill>
          <a:blip r:embed="rId2" cstate="print"/>
          <a:srcRect/>
          <a:stretch>
            <a:fillRect/>
          </a:stretch>
        </p:blipFill>
        <p:spPr bwMode="auto">
          <a:xfrm>
            <a:off x="2105025" y="1397840"/>
            <a:ext cx="3294063" cy="4392613"/>
          </a:xfrm>
          <a:prstGeom prst="rect">
            <a:avLst/>
          </a:prstGeom>
          <a:noFill/>
          <a:ln w="9525">
            <a:noFill/>
            <a:miter lim="800000"/>
            <a:headEnd/>
            <a:tailEnd/>
          </a:ln>
        </p:spPr>
      </p:pic>
      <p:pic>
        <p:nvPicPr>
          <p:cNvPr id="14343" name="Picture 2"/>
          <p:cNvPicPr>
            <a:picLocks noChangeAspect="1"/>
          </p:cNvPicPr>
          <p:nvPr/>
        </p:nvPicPr>
        <p:blipFill>
          <a:blip r:embed="rId3" cstate="print"/>
          <a:srcRect/>
          <a:stretch>
            <a:fillRect/>
          </a:stretch>
        </p:blipFill>
        <p:spPr bwMode="auto">
          <a:xfrm>
            <a:off x="6618289" y="1397840"/>
            <a:ext cx="3294062" cy="4389437"/>
          </a:xfrm>
          <a:prstGeom prst="rect">
            <a:avLst/>
          </a:prstGeom>
          <a:noFill/>
          <a:ln w="9525">
            <a:noFill/>
            <a:miter lim="800000"/>
            <a:headEnd/>
            <a:tailEnd/>
          </a:ln>
        </p:spPr>
      </p:pic>
    </p:spTree>
    <p:extLst>
      <p:ext uri="{BB962C8B-B14F-4D97-AF65-F5344CB8AC3E}">
        <p14:creationId xmlns:p14="http://schemas.microsoft.com/office/powerpoint/2010/main" val="1408067562"/>
      </p:ext>
    </p:extLst>
  </p:cSld>
  <p:clrMapOvr>
    <a:masterClrMapping/>
  </p:clrMapOvr>
  <p:transition spd="slow" advClick="0" advTm="5000">
    <p:blinds/>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03389" y="188914"/>
            <a:ext cx="8785225" cy="936625"/>
          </a:xfrm>
          <a:ln w="76200" cmpd="thickThin">
            <a:solidFill>
              <a:schemeClr val="tx2"/>
            </a:solidFill>
          </a:ln>
        </p:spPr>
        <p:txBody>
          <a:bodyPr rtlCol="0">
            <a:normAutofit fontScale="90000"/>
          </a:bodyPr>
          <a:lstStyle/>
          <a:p>
            <a:pPr algn="ctr">
              <a:defRPr/>
            </a:pPr>
            <a:r>
              <a:rPr lang="en-GB" sz="7200" b="1" dirty="0">
                <a:solidFill>
                  <a:schemeClr val="tx2"/>
                </a:solidFill>
                <a:latin typeface="Times New Roman" pitchFamily="18" charset="0"/>
                <a:cs typeface="Times New Roman" pitchFamily="18" charset="0"/>
              </a:rPr>
              <a:t>Main Foyer</a:t>
            </a:r>
          </a:p>
        </p:txBody>
      </p:sp>
      <p:sp>
        <p:nvSpPr>
          <p:cNvPr id="15362" name="TextBox 3"/>
          <p:cNvSpPr txBox="1">
            <a:spLocks noChangeArrowheads="1"/>
          </p:cNvSpPr>
          <p:nvPr/>
        </p:nvSpPr>
        <p:spPr bwMode="auto">
          <a:xfrm>
            <a:off x="2647950" y="5876925"/>
            <a:ext cx="1944688" cy="769938"/>
          </a:xfrm>
          <a:prstGeom prst="rect">
            <a:avLst/>
          </a:prstGeom>
          <a:noFill/>
          <a:ln w="76200">
            <a:solidFill>
              <a:schemeClr val="tx2"/>
            </a:solidFill>
            <a:miter lim="800000"/>
            <a:headEnd/>
            <a:tailEnd/>
          </a:ln>
        </p:spPr>
        <p:txBody>
          <a:bodyPr>
            <a:spAutoFit/>
          </a:bodyPr>
          <a:lstStyle/>
          <a:p>
            <a:pPr algn="ctr"/>
            <a:r>
              <a:rPr lang="en-GB" sz="4400" b="1">
                <a:solidFill>
                  <a:schemeClr val="tx2"/>
                </a:solidFill>
                <a:latin typeface="Times New Roman" pitchFamily="18" charset="0"/>
                <a:cs typeface="Times New Roman" pitchFamily="18" charset="0"/>
              </a:rPr>
              <a:t>Before</a:t>
            </a:r>
          </a:p>
        </p:txBody>
      </p:sp>
      <p:sp>
        <p:nvSpPr>
          <p:cNvPr id="15365" name="TextBox 9"/>
          <p:cNvSpPr txBox="1">
            <a:spLocks noChangeArrowheads="1"/>
          </p:cNvSpPr>
          <p:nvPr/>
        </p:nvSpPr>
        <p:spPr bwMode="auto">
          <a:xfrm>
            <a:off x="7391400" y="5876925"/>
            <a:ext cx="1944688" cy="769938"/>
          </a:xfrm>
          <a:prstGeom prst="rect">
            <a:avLst/>
          </a:prstGeom>
          <a:noFill/>
          <a:ln w="76200">
            <a:solidFill>
              <a:schemeClr val="tx2"/>
            </a:solidFill>
            <a:miter lim="800000"/>
            <a:headEnd/>
            <a:tailEnd/>
          </a:ln>
        </p:spPr>
        <p:txBody>
          <a:bodyPr>
            <a:spAutoFit/>
          </a:bodyPr>
          <a:lstStyle/>
          <a:p>
            <a:pPr algn="ctr"/>
            <a:r>
              <a:rPr lang="en-GB" sz="4400" b="1">
                <a:solidFill>
                  <a:schemeClr val="tx2"/>
                </a:solidFill>
                <a:latin typeface="Times New Roman" pitchFamily="18" charset="0"/>
                <a:cs typeface="Times New Roman" pitchFamily="18" charset="0"/>
              </a:rPr>
              <a:t>After</a:t>
            </a:r>
          </a:p>
        </p:txBody>
      </p:sp>
      <p:pic>
        <p:nvPicPr>
          <p:cNvPr id="15366" name="Picture 2" descr="C:\Users\Jennifer\Pictures\2015-09-29 (2)\IMG_2100.JPG"/>
          <p:cNvPicPr>
            <a:picLocks noChangeAspect="1" noChangeArrowheads="1"/>
          </p:cNvPicPr>
          <p:nvPr/>
        </p:nvPicPr>
        <p:blipFill>
          <a:blip r:embed="rId2" cstate="print"/>
          <a:srcRect/>
          <a:stretch>
            <a:fillRect/>
          </a:stretch>
        </p:blipFill>
        <p:spPr bwMode="auto">
          <a:xfrm>
            <a:off x="1919288" y="1196975"/>
            <a:ext cx="3402012" cy="4535488"/>
          </a:xfrm>
          <a:prstGeom prst="rect">
            <a:avLst/>
          </a:prstGeom>
          <a:noFill/>
          <a:ln w="9525">
            <a:noFill/>
            <a:miter lim="800000"/>
            <a:headEnd/>
            <a:tailEnd/>
          </a:ln>
        </p:spPr>
      </p:pic>
      <p:pic>
        <p:nvPicPr>
          <p:cNvPr id="15367" name="Picture 2"/>
          <p:cNvPicPr>
            <a:picLocks noChangeAspect="1"/>
          </p:cNvPicPr>
          <p:nvPr/>
        </p:nvPicPr>
        <p:blipFill>
          <a:blip r:embed="rId3" cstate="print"/>
          <a:srcRect/>
          <a:stretch>
            <a:fillRect/>
          </a:stretch>
        </p:blipFill>
        <p:spPr bwMode="auto">
          <a:xfrm>
            <a:off x="6596064" y="1201738"/>
            <a:ext cx="3349625" cy="4464050"/>
          </a:xfrm>
          <a:prstGeom prst="rect">
            <a:avLst/>
          </a:prstGeom>
          <a:noFill/>
          <a:ln w="9525">
            <a:noFill/>
            <a:miter lim="800000"/>
            <a:headEnd/>
            <a:tailEnd/>
          </a:ln>
        </p:spPr>
      </p:pic>
    </p:spTree>
    <p:extLst>
      <p:ext uri="{BB962C8B-B14F-4D97-AF65-F5344CB8AC3E}">
        <p14:creationId xmlns:p14="http://schemas.microsoft.com/office/powerpoint/2010/main" val="4192074110"/>
      </p:ext>
    </p:extLst>
  </p:cSld>
  <p:clrMapOvr>
    <a:masterClrMapping/>
  </p:clrMapOvr>
  <p:transition spd="slow" advClick="0" advTm="5000">
    <p:blinds/>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03389" y="188914"/>
            <a:ext cx="8785225" cy="936625"/>
          </a:xfrm>
          <a:ln w="76200" cmpd="thickThin">
            <a:solidFill>
              <a:schemeClr val="tx2"/>
            </a:solidFill>
          </a:ln>
        </p:spPr>
        <p:txBody>
          <a:bodyPr rtlCol="0">
            <a:normAutofit fontScale="90000"/>
          </a:bodyPr>
          <a:lstStyle/>
          <a:p>
            <a:pPr algn="ctr">
              <a:defRPr/>
            </a:pPr>
            <a:r>
              <a:rPr lang="en-GB" sz="7200" b="1" dirty="0">
                <a:solidFill>
                  <a:schemeClr val="tx2"/>
                </a:solidFill>
                <a:latin typeface="Times New Roman" pitchFamily="18" charset="0"/>
                <a:cs typeface="Times New Roman" pitchFamily="18" charset="0"/>
              </a:rPr>
              <a:t>Staff Room</a:t>
            </a:r>
          </a:p>
        </p:txBody>
      </p:sp>
      <p:sp>
        <p:nvSpPr>
          <p:cNvPr id="16386" name="TextBox 3"/>
          <p:cNvSpPr txBox="1">
            <a:spLocks noChangeArrowheads="1"/>
          </p:cNvSpPr>
          <p:nvPr/>
        </p:nvSpPr>
        <p:spPr bwMode="auto">
          <a:xfrm>
            <a:off x="2806700" y="5876925"/>
            <a:ext cx="1943100" cy="769938"/>
          </a:xfrm>
          <a:prstGeom prst="rect">
            <a:avLst/>
          </a:prstGeom>
          <a:noFill/>
          <a:ln w="76200">
            <a:solidFill>
              <a:schemeClr val="tx2"/>
            </a:solidFill>
            <a:miter lim="800000"/>
            <a:headEnd/>
            <a:tailEnd/>
          </a:ln>
        </p:spPr>
        <p:txBody>
          <a:bodyPr>
            <a:spAutoFit/>
          </a:bodyPr>
          <a:lstStyle/>
          <a:p>
            <a:pPr algn="ctr"/>
            <a:r>
              <a:rPr lang="en-GB" sz="4400" b="1" dirty="0">
                <a:solidFill>
                  <a:schemeClr val="tx2"/>
                </a:solidFill>
                <a:latin typeface="Times New Roman" panose="02020603050405020304" pitchFamily="18" charset="0"/>
                <a:cs typeface="Times New Roman" panose="02020603050405020304" pitchFamily="18" charset="0"/>
              </a:rPr>
              <a:t>Before</a:t>
            </a:r>
          </a:p>
        </p:txBody>
      </p:sp>
      <p:pic>
        <p:nvPicPr>
          <p:cNvPr id="16387" name="Picture 2" descr="C:\Users\Jennifer\Desktop\St andrew's badge.jpg"/>
          <p:cNvPicPr>
            <a:picLocks noChangeAspect="1" noChangeArrowheads="1"/>
          </p:cNvPicPr>
          <p:nvPr/>
        </p:nvPicPr>
        <p:blipFill>
          <a:blip r:embed="rId2" cstate="print"/>
          <a:srcRect/>
          <a:stretch>
            <a:fillRect/>
          </a:stretch>
        </p:blipFill>
        <p:spPr bwMode="auto">
          <a:xfrm>
            <a:off x="1847851" y="260351"/>
            <a:ext cx="530225" cy="620713"/>
          </a:xfrm>
          <a:prstGeom prst="rect">
            <a:avLst/>
          </a:prstGeom>
          <a:noFill/>
          <a:ln w="9525">
            <a:noFill/>
            <a:miter lim="800000"/>
            <a:headEnd/>
            <a:tailEnd/>
          </a:ln>
        </p:spPr>
      </p:pic>
      <p:pic>
        <p:nvPicPr>
          <p:cNvPr id="16388" name="Picture 3" descr="C:\Users\Jennifer\Desktop\St andrew's badge.jpg"/>
          <p:cNvPicPr>
            <a:picLocks noChangeAspect="1" noChangeArrowheads="1"/>
          </p:cNvPicPr>
          <p:nvPr/>
        </p:nvPicPr>
        <p:blipFill>
          <a:blip r:embed="rId2" cstate="print"/>
          <a:srcRect/>
          <a:stretch>
            <a:fillRect/>
          </a:stretch>
        </p:blipFill>
        <p:spPr bwMode="auto">
          <a:xfrm>
            <a:off x="9912351" y="260350"/>
            <a:ext cx="504825" cy="590550"/>
          </a:xfrm>
          <a:prstGeom prst="rect">
            <a:avLst/>
          </a:prstGeom>
          <a:noFill/>
          <a:ln w="9525">
            <a:noFill/>
            <a:miter lim="800000"/>
            <a:headEnd/>
            <a:tailEnd/>
          </a:ln>
        </p:spPr>
      </p:pic>
      <p:sp>
        <p:nvSpPr>
          <p:cNvPr id="16389" name="TextBox 9"/>
          <p:cNvSpPr txBox="1">
            <a:spLocks noChangeArrowheads="1"/>
          </p:cNvSpPr>
          <p:nvPr/>
        </p:nvSpPr>
        <p:spPr bwMode="auto">
          <a:xfrm>
            <a:off x="7297738" y="5876925"/>
            <a:ext cx="1943100" cy="769938"/>
          </a:xfrm>
          <a:prstGeom prst="rect">
            <a:avLst/>
          </a:prstGeom>
          <a:noFill/>
          <a:ln w="76200">
            <a:solidFill>
              <a:schemeClr val="tx2"/>
            </a:solidFill>
            <a:miter lim="800000"/>
            <a:headEnd/>
            <a:tailEnd/>
          </a:ln>
        </p:spPr>
        <p:txBody>
          <a:bodyPr>
            <a:spAutoFit/>
          </a:bodyPr>
          <a:lstStyle/>
          <a:p>
            <a:pPr algn="ctr"/>
            <a:r>
              <a:rPr lang="en-GB" sz="4400" b="1" dirty="0">
                <a:solidFill>
                  <a:schemeClr val="tx2"/>
                </a:solidFill>
                <a:latin typeface="Times New Roman" panose="02020603050405020304" pitchFamily="18" charset="0"/>
                <a:cs typeface="Times New Roman" panose="02020603050405020304" pitchFamily="18" charset="0"/>
              </a:rPr>
              <a:t>After</a:t>
            </a:r>
          </a:p>
        </p:txBody>
      </p:sp>
      <p:pic>
        <p:nvPicPr>
          <p:cNvPr id="16390" name="Picture 2" descr="C:\Users\Jennifer\Pictures\2015-09-29 (2)\IMG_1912.JPG"/>
          <p:cNvPicPr>
            <a:picLocks noChangeAspect="1" noChangeArrowheads="1"/>
          </p:cNvPicPr>
          <p:nvPr/>
        </p:nvPicPr>
        <p:blipFill>
          <a:blip r:embed="rId3" cstate="print"/>
          <a:srcRect/>
          <a:stretch>
            <a:fillRect/>
          </a:stretch>
        </p:blipFill>
        <p:spPr bwMode="auto">
          <a:xfrm>
            <a:off x="2135189" y="1341438"/>
            <a:ext cx="3286125" cy="4379912"/>
          </a:xfrm>
          <a:prstGeom prst="rect">
            <a:avLst/>
          </a:prstGeom>
          <a:noFill/>
          <a:ln w="9525">
            <a:noFill/>
            <a:miter lim="800000"/>
            <a:headEnd/>
            <a:tailEnd/>
          </a:ln>
        </p:spPr>
      </p:pic>
      <p:pic>
        <p:nvPicPr>
          <p:cNvPr id="16391" name="Picture 2"/>
          <p:cNvPicPr>
            <a:picLocks noChangeAspect="1"/>
          </p:cNvPicPr>
          <p:nvPr/>
        </p:nvPicPr>
        <p:blipFill>
          <a:blip r:embed="rId4" cstate="print"/>
          <a:srcRect/>
          <a:stretch>
            <a:fillRect/>
          </a:stretch>
        </p:blipFill>
        <p:spPr bwMode="auto">
          <a:xfrm>
            <a:off x="6626226" y="1336676"/>
            <a:ext cx="3286125" cy="4379913"/>
          </a:xfrm>
          <a:prstGeom prst="rect">
            <a:avLst/>
          </a:prstGeom>
          <a:noFill/>
          <a:ln w="9525">
            <a:noFill/>
            <a:miter lim="800000"/>
            <a:headEnd/>
            <a:tailEnd/>
          </a:ln>
        </p:spPr>
      </p:pic>
    </p:spTree>
    <p:extLst>
      <p:ext uri="{BB962C8B-B14F-4D97-AF65-F5344CB8AC3E}">
        <p14:creationId xmlns:p14="http://schemas.microsoft.com/office/powerpoint/2010/main" val="262619987"/>
      </p:ext>
    </p:extLst>
  </p:cSld>
  <p:clrMapOvr>
    <a:masterClrMapping/>
  </p:clrMapOvr>
  <p:transition spd="slow" advClick="0" advTm="5000">
    <p:blinds/>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69110" y="184629"/>
            <a:ext cx="8785225" cy="874395"/>
          </a:xfrm>
          <a:ln w="76200" cmpd="thickThin">
            <a:solidFill>
              <a:schemeClr val="tx2"/>
            </a:solidFill>
          </a:ln>
        </p:spPr>
        <p:txBody>
          <a:bodyPr rtlCol="0">
            <a:normAutofit fontScale="90000"/>
          </a:bodyPr>
          <a:lstStyle/>
          <a:p>
            <a:pPr algn="ctr">
              <a:defRPr/>
            </a:pPr>
            <a:r>
              <a:rPr lang="en-GB" sz="7200" b="1" dirty="0">
                <a:solidFill>
                  <a:schemeClr val="tx2"/>
                </a:solidFill>
                <a:latin typeface="Times New Roman" pitchFamily="18" charset="0"/>
                <a:cs typeface="Times New Roman" pitchFamily="18" charset="0"/>
              </a:rPr>
              <a:t>Our Garden</a:t>
            </a:r>
          </a:p>
        </p:txBody>
      </p:sp>
      <p:sp>
        <p:nvSpPr>
          <p:cNvPr id="17410" name="TextBox 3"/>
          <p:cNvSpPr txBox="1">
            <a:spLocks noChangeArrowheads="1"/>
          </p:cNvSpPr>
          <p:nvPr/>
        </p:nvSpPr>
        <p:spPr bwMode="auto">
          <a:xfrm>
            <a:off x="2171700" y="5876925"/>
            <a:ext cx="1944688" cy="768350"/>
          </a:xfrm>
          <a:prstGeom prst="rect">
            <a:avLst/>
          </a:prstGeom>
          <a:noFill/>
          <a:ln w="76200">
            <a:solidFill>
              <a:schemeClr val="tx2"/>
            </a:solidFill>
            <a:miter lim="800000"/>
            <a:headEnd/>
            <a:tailEnd/>
          </a:ln>
        </p:spPr>
        <p:txBody>
          <a:bodyPr>
            <a:spAutoFit/>
          </a:bodyPr>
          <a:lstStyle/>
          <a:p>
            <a:pPr algn="ctr"/>
            <a:r>
              <a:rPr lang="en-GB" sz="4400" b="1">
                <a:solidFill>
                  <a:schemeClr val="tx2"/>
                </a:solidFill>
                <a:latin typeface="Times New Roman" pitchFamily="18" charset="0"/>
                <a:cs typeface="Times New Roman" pitchFamily="18" charset="0"/>
              </a:rPr>
              <a:t>Before</a:t>
            </a:r>
          </a:p>
        </p:txBody>
      </p:sp>
      <p:sp>
        <p:nvSpPr>
          <p:cNvPr id="17413" name="TextBox 9"/>
          <p:cNvSpPr txBox="1">
            <a:spLocks noChangeArrowheads="1"/>
          </p:cNvSpPr>
          <p:nvPr/>
        </p:nvSpPr>
        <p:spPr bwMode="auto">
          <a:xfrm>
            <a:off x="8245475" y="5876925"/>
            <a:ext cx="1944688" cy="768350"/>
          </a:xfrm>
          <a:prstGeom prst="rect">
            <a:avLst/>
          </a:prstGeom>
          <a:noFill/>
          <a:ln w="76200">
            <a:solidFill>
              <a:schemeClr val="tx2"/>
            </a:solidFill>
            <a:miter lim="800000"/>
            <a:headEnd/>
            <a:tailEnd/>
          </a:ln>
        </p:spPr>
        <p:txBody>
          <a:bodyPr>
            <a:spAutoFit/>
          </a:bodyPr>
          <a:lstStyle/>
          <a:p>
            <a:pPr algn="ctr"/>
            <a:r>
              <a:rPr lang="en-GB" sz="4400" b="1">
                <a:solidFill>
                  <a:schemeClr val="tx2"/>
                </a:solidFill>
                <a:latin typeface="Times New Roman" pitchFamily="18" charset="0"/>
                <a:cs typeface="Times New Roman" pitchFamily="18" charset="0"/>
              </a:rPr>
              <a:t>After</a:t>
            </a:r>
          </a:p>
        </p:txBody>
      </p:sp>
      <p:sp>
        <p:nvSpPr>
          <p:cNvPr id="17414" name="TextBox 11"/>
          <p:cNvSpPr txBox="1">
            <a:spLocks noChangeArrowheads="1"/>
          </p:cNvSpPr>
          <p:nvPr/>
        </p:nvSpPr>
        <p:spPr bwMode="auto">
          <a:xfrm>
            <a:off x="5375275" y="5876925"/>
            <a:ext cx="1944688" cy="769938"/>
          </a:xfrm>
          <a:prstGeom prst="rect">
            <a:avLst/>
          </a:prstGeom>
          <a:noFill/>
          <a:ln w="76200">
            <a:solidFill>
              <a:schemeClr val="tx2"/>
            </a:solidFill>
            <a:miter lim="800000"/>
            <a:headEnd/>
            <a:tailEnd/>
          </a:ln>
        </p:spPr>
        <p:txBody>
          <a:bodyPr>
            <a:spAutoFit/>
          </a:bodyPr>
          <a:lstStyle/>
          <a:p>
            <a:pPr algn="ctr"/>
            <a:r>
              <a:rPr lang="en-GB" sz="4400" b="1">
                <a:solidFill>
                  <a:schemeClr val="tx2"/>
                </a:solidFill>
                <a:latin typeface="Times New Roman" pitchFamily="18" charset="0"/>
                <a:cs typeface="Times New Roman" pitchFamily="18" charset="0"/>
              </a:rPr>
              <a:t>During </a:t>
            </a:r>
          </a:p>
        </p:txBody>
      </p:sp>
      <p:pic>
        <p:nvPicPr>
          <p:cNvPr id="17415" name="Picture 5" descr="C:\Users\Jennifer\Pictures\2015-09-29 (2)\IMG_1928.JPG"/>
          <p:cNvPicPr>
            <a:picLocks noChangeAspect="1" noChangeArrowheads="1"/>
          </p:cNvPicPr>
          <p:nvPr/>
        </p:nvPicPr>
        <p:blipFill>
          <a:blip r:embed="rId2" cstate="print"/>
          <a:srcRect/>
          <a:stretch>
            <a:fillRect/>
          </a:stretch>
        </p:blipFill>
        <p:spPr bwMode="auto">
          <a:xfrm>
            <a:off x="1919289" y="1784350"/>
            <a:ext cx="2447925" cy="3384550"/>
          </a:xfrm>
          <a:prstGeom prst="rect">
            <a:avLst/>
          </a:prstGeom>
          <a:noFill/>
          <a:ln w="9525">
            <a:noFill/>
            <a:miter lim="800000"/>
            <a:headEnd/>
            <a:tailEnd/>
          </a:ln>
        </p:spPr>
      </p:pic>
      <p:pic>
        <p:nvPicPr>
          <p:cNvPr id="17416" name="Picture 2"/>
          <p:cNvPicPr>
            <a:picLocks noChangeAspect="1"/>
          </p:cNvPicPr>
          <p:nvPr/>
        </p:nvPicPr>
        <p:blipFill>
          <a:blip r:embed="rId3" cstate="print"/>
          <a:srcRect/>
          <a:stretch>
            <a:fillRect/>
          </a:stretch>
        </p:blipFill>
        <p:spPr bwMode="auto">
          <a:xfrm>
            <a:off x="7859713" y="1916114"/>
            <a:ext cx="2557462" cy="3121025"/>
          </a:xfrm>
          <a:prstGeom prst="rect">
            <a:avLst/>
          </a:prstGeom>
          <a:noFill/>
          <a:ln w="9525">
            <a:noFill/>
            <a:miter lim="800000"/>
            <a:headEnd/>
            <a:tailEnd/>
          </a:ln>
        </p:spPr>
      </p:pic>
      <p:pic>
        <p:nvPicPr>
          <p:cNvPr id="17417" name="Picture 10"/>
          <p:cNvPicPr>
            <a:picLocks noChangeAspect="1"/>
          </p:cNvPicPr>
          <p:nvPr/>
        </p:nvPicPr>
        <p:blipFill>
          <a:blip r:embed="rId4" cstate="print"/>
          <a:srcRect/>
          <a:stretch>
            <a:fillRect/>
          </a:stretch>
        </p:blipFill>
        <p:spPr bwMode="auto">
          <a:xfrm>
            <a:off x="5087938" y="1773238"/>
            <a:ext cx="2303462" cy="3370262"/>
          </a:xfrm>
          <a:prstGeom prst="rect">
            <a:avLst/>
          </a:prstGeom>
          <a:noFill/>
          <a:ln w="9525">
            <a:noFill/>
            <a:miter lim="800000"/>
            <a:headEnd/>
            <a:tailEnd/>
          </a:ln>
        </p:spPr>
      </p:pic>
    </p:spTree>
    <p:extLst>
      <p:ext uri="{BB962C8B-B14F-4D97-AF65-F5344CB8AC3E}">
        <p14:creationId xmlns:p14="http://schemas.microsoft.com/office/powerpoint/2010/main" val="165268297"/>
      </p:ext>
    </p:extLst>
  </p:cSld>
  <p:clrMapOvr>
    <a:masterClrMapping/>
  </p:clrMapOvr>
  <p:transition spd="slow" advClick="0" advTm="5000">
    <p:blinds/>
  </p:transition>
  <p:timing>
    <p:tnLst>
      <p:par>
        <p:cTn id="1" dur="indefinite" restart="never" nodeType="tmRoot"/>
      </p:par>
    </p:tnLst>
  </p:timing>
</p:sld>
</file>

<file path=ppt/theme/theme1.xml><?xml version="1.0" encoding="utf-8"?>
<a:theme xmlns:a="http://schemas.openxmlformats.org/drawingml/2006/main" name="Fac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1404</TotalTime>
  <Words>502</Words>
  <Application>Microsoft Office PowerPoint</Application>
  <PresentationFormat>Widescreen</PresentationFormat>
  <Paragraphs>95</Paragraphs>
  <Slides>32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BatangChe</vt:lpstr>
      <vt:lpstr>Arial</vt:lpstr>
      <vt:lpstr>Calibri</vt:lpstr>
      <vt:lpstr>Times New Roman</vt:lpstr>
      <vt:lpstr>Trebuchet MS</vt:lpstr>
      <vt:lpstr>Wingdings 3</vt:lpstr>
      <vt:lpstr>Facet</vt:lpstr>
      <vt:lpstr>St. Andrew’s Primary Parent Council AGM </vt:lpstr>
      <vt:lpstr>PowerPoint Presentation</vt:lpstr>
      <vt:lpstr>PowerPoint Presentation</vt:lpstr>
      <vt:lpstr>PowerPoint Presentation</vt:lpstr>
      <vt:lpstr>Main Foyer</vt:lpstr>
      <vt:lpstr>Main Foyer</vt:lpstr>
      <vt:lpstr>Main Foyer</vt:lpstr>
      <vt:lpstr>Staff Room</vt:lpstr>
      <vt:lpstr>Our Garden</vt:lpstr>
      <vt:lpstr>Our Garden</vt:lpstr>
      <vt:lpstr>Our Garden</vt:lpstr>
      <vt:lpstr>Our Nursery</vt:lpstr>
      <vt:lpstr>Our Nursery</vt:lpstr>
      <vt:lpstr>Our Nursery</vt:lpstr>
      <vt:lpstr>Our Nursery</vt:lpstr>
      <vt:lpstr>Our Nursery</vt:lpstr>
      <vt:lpstr>PowerPoint Presentation</vt:lpstr>
      <vt:lpstr>PowerPoint Presentation</vt:lpstr>
      <vt:lpstr>New Blinds</vt:lpstr>
      <vt:lpstr>Smart Technology</vt:lpstr>
      <vt:lpstr>Non fiction &amp; Novel Studies </vt:lpstr>
      <vt:lpstr>P.E Equipment</vt:lpstr>
      <vt:lpstr>Security</vt:lpstr>
      <vt:lpstr>Curricular Planning</vt:lpstr>
      <vt:lpstr>Tracking Attainment</vt:lpstr>
      <vt:lpstr>Raising Achievement</vt:lpstr>
      <vt:lpstr>School Vision</vt:lpstr>
      <vt:lpstr>Awards</vt:lpstr>
      <vt:lpstr>PowerPoint Presentation</vt:lpstr>
      <vt:lpstr>PowerPoint Presentation</vt:lpstr>
      <vt:lpstr>PowerPoint Presentation</vt:lpstr>
      <vt:lpstr>PowerPoint Presentation</vt:lpstr>
    </vt:vector>
  </TitlesOfParts>
  <Company>North Lanarkshire Council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temp</dc:creator>
  <cp:lastModifiedBy>temp</cp:lastModifiedBy>
  <cp:revision>53</cp:revision>
  <dcterms:created xsi:type="dcterms:W3CDTF">2014-09-24T12:34:13Z</dcterms:created>
  <dcterms:modified xsi:type="dcterms:W3CDTF">2016-10-10T15:08:50Z</dcterms:modified>
</cp:coreProperties>
</file>