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3" r:id="rId5"/>
  </p:sldMasterIdLst>
  <p:notesMasterIdLst>
    <p:notesMasterId r:id="rId23"/>
  </p:notesMasterIdLst>
  <p:sldIdLst>
    <p:sldId id="305" r:id="rId6"/>
    <p:sldId id="258" r:id="rId7"/>
    <p:sldId id="295" r:id="rId8"/>
    <p:sldId id="289" r:id="rId9"/>
    <p:sldId id="313" r:id="rId10"/>
    <p:sldId id="314" r:id="rId11"/>
    <p:sldId id="260" r:id="rId12"/>
    <p:sldId id="317" r:id="rId13"/>
    <p:sldId id="273" r:id="rId14"/>
    <p:sldId id="318" r:id="rId15"/>
    <p:sldId id="287" r:id="rId16"/>
    <p:sldId id="265" r:id="rId17"/>
    <p:sldId id="306" r:id="rId18"/>
    <p:sldId id="307" r:id="rId19"/>
    <p:sldId id="311" r:id="rId20"/>
    <p:sldId id="308" r:id="rId21"/>
    <p:sldId id="31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D2A5B6-0DF6-412E-9E33-325345A388F9}" v="2" dt="2026-09-24T15:29:47.6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0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E3A37C-8671-40BB-9CD3-87991B5F095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9936E7A5-1E03-46D8-A65E-F864B351736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>
              <a:latin typeface="Century Gothic" panose="020B0502020202020204" pitchFamily="34" charset="0"/>
            </a:rPr>
            <a:t>BE REALISTIC- TRY NOT TO CRAM</a:t>
          </a:r>
          <a:endParaRPr lang="en-US" b="1" dirty="0">
            <a:latin typeface="Century Gothic" panose="020B0502020202020204" pitchFamily="34" charset="0"/>
          </a:endParaRPr>
        </a:p>
      </dgm:t>
    </dgm:pt>
    <dgm:pt modelId="{3154D73A-A190-41E2-A738-941A4734A9EA}" type="parTrans" cxnId="{96E76199-4F6D-47BB-A3F9-C63FDF49E973}">
      <dgm:prSet/>
      <dgm:spPr/>
      <dgm:t>
        <a:bodyPr/>
        <a:lstStyle/>
        <a:p>
          <a:endParaRPr lang="en-US"/>
        </a:p>
      </dgm:t>
    </dgm:pt>
    <dgm:pt modelId="{CEAC308E-B7FC-4A1C-B994-511337D516DC}" type="sibTrans" cxnId="{96E76199-4F6D-47BB-A3F9-C63FDF49E97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BB2D520-5710-40D1-A926-E550DEA1047E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GB" b="1" dirty="0">
              <a:latin typeface="Century Gothic" panose="020B0502020202020204" pitchFamily="34" charset="0"/>
            </a:rPr>
            <a:t>THINK ABOUT YOUR ENVIRONMENT- STUDY SPACE</a:t>
          </a:r>
        </a:p>
      </dgm:t>
    </dgm:pt>
    <dgm:pt modelId="{FECFF622-6382-4FA6-B4F6-23CF415C28FC}" type="parTrans" cxnId="{87AFBAEF-89B1-4DA4-9ADA-8091850D5AFA}">
      <dgm:prSet/>
      <dgm:spPr/>
      <dgm:t>
        <a:bodyPr/>
        <a:lstStyle/>
        <a:p>
          <a:endParaRPr lang="en-US"/>
        </a:p>
      </dgm:t>
    </dgm:pt>
    <dgm:pt modelId="{1158C029-0792-469D-B5A7-C3FD8FD8AC1F}" type="sibTrans" cxnId="{87AFBAEF-89B1-4DA4-9ADA-8091850D5AF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0DB342B-DD1D-4AE8-87CA-C487DF0492A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>
              <a:latin typeface="Century Gothic" panose="020B0502020202020204" pitchFamily="34" charset="0"/>
            </a:rPr>
            <a:t>TRY TO PLAN 45 MINUTE SLOTS WITH 10 MINUTE BREAKS</a:t>
          </a:r>
          <a:endParaRPr lang="en-US" b="1" dirty="0">
            <a:latin typeface="Century Gothic" panose="020B0502020202020204" pitchFamily="34" charset="0"/>
          </a:endParaRPr>
        </a:p>
      </dgm:t>
    </dgm:pt>
    <dgm:pt modelId="{C97F6116-1077-4E01-9EE2-90A5B0D88968}" type="parTrans" cxnId="{5CB2F42C-45FB-4717-AB84-668B67650D1F}">
      <dgm:prSet/>
      <dgm:spPr/>
      <dgm:t>
        <a:bodyPr/>
        <a:lstStyle/>
        <a:p>
          <a:endParaRPr lang="en-US"/>
        </a:p>
      </dgm:t>
    </dgm:pt>
    <dgm:pt modelId="{5AA8C227-090A-47EB-8F09-1EDC747A0858}" type="sibTrans" cxnId="{5CB2F42C-45FB-4717-AB84-668B67650D1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C56AC36-BC7B-4787-89DE-CCB2EA0C169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>
              <a:latin typeface="Century Gothic" panose="020B0502020202020204" pitchFamily="34" charset="0"/>
            </a:rPr>
            <a:t>ACCEPT THAT YOU MIGHT HAVE TO MAKE SMALL SACRIFICES</a:t>
          </a:r>
          <a:endParaRPr lang="en-US" b="1" dirty="0">
            <a:latin typeface="Century Gothic" panose="020B0502020202020204" pitchFamily="34" charset="0"/>
          </a:endParaRPr>
        </a:p>
      </dgm:t>
    </dgm:pt>
    <dgm:pt modelId="{10025A5D-F1FE-4455-A992-F056C6412FE8}" type="parTrans" cxnId="{F2FE71D0-7A46-404D-B820-E8DAFD8CEF84}">
      <dgm:prSet/>
      <dgm:spPr/>
      <dgm:t>
        <a:bodyPr/>
        <a:lstStyle/>
        <a:p>
          <a:endParaRPr lang="en-US"/>
        </a:p>
      </dgm:t>
    </dgm:pt>
    <dgm:pt modelId="{945D44DE-97FA-4D50-80E0-5CE3BCCEDDB4}" type="sibTrans" cxnId="{F2FE71D0-7A46-404D-B820-E8DAFD8CEF8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C2B6F0F-B6BB-443B-B81B-E1149B13CA7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>
              <a:latin typeface="Century Gothic" panose="020B0502020202020204" pitchFamily="34" charset="0"/>
            </a:rPr>
            <a:t>USE A STUDY METHOD THAT WORKS FOR YOU</a:t>
          </a:r>
          <a:endParaRPr lang="en-US" b="1" dirty="0">
            <a:latin typeface="Century Gothic" panose="020B0502020202020204" pitchFamily="34" charset="0"/>
          </a:endParaRPr>
        </a:p>
      </dgm:t>
    </dgm:pt>
    <dgm:pt modelId="{902F6D4C-0527-42D2-9131-58FC879F708A}" type="parTrans" cxnId="{1531B840-9A6C-4FF0-9A38-9C8E80B6F6DE}">
      <dgm:prSet/>
      <dgm:spPr/>
      <dgm:t>
        <a:bodyPr/>
        <a:lstStyle/>
        <a:p>
          <a:endParaRPr lang="en-US"/>
        </a:p>
      </dgm:t>
    </dgm:pt>
    <dgm:pt modelId="{DD3CEBAF-B822-470C-8DB6-8C8EDE1904A3}" type="sibTrans" cxnId="{1531B840-9A6C-4FF0-9A38-9C8E80B6F6D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BCC2EAA-108A-4EB5-841D-5A4A5466EF9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>
              <a:latin typeface="Century Gothic" panose="020B0502020202020204" pitchFamily="34" charset="0"/>
            </a:rPr>
            <a:t>USE A RANGE OF STUDY METHODS- HIGHLIGHTING; NOTE TAKING; FLASH-CARDS; MIND-MAPPING; PAST PAPERS; ONLINE RESOURCES</a:t>
          </a:r>
          <a:endParaRPr lang="en-US" b="1" dirty="0">
            <a:latin typeface="Century Gothic" panose="020B0502020202020204" pitchFamily="34" charset="0"/>
          </a:endParaRPr>
        </a:p>
      </dgm:t>
    </dgm:pt>
    <dgm:pt modelId="{DBAF0A3C-B88B-42E0-8C7E-00A8FEFA0BCE}" type="parTrans" cxnId="{1260D860-BD58-416E-99A9-9FE9494844C8}">
      <dgm:prSet/>
      <dgm:spPr/>
      <dgm:t>
        <a:bodyPr/>
        <a:lstStyle/>
        <a:p>
          <a:endParaRPr lang="en-US"/>
        </a:p>
      </dgm:t>
    </dgm:pt>
    <dgm:pt modelId="{40EE6491-28C9-4776-AB7B-83A761180C2C}" type="sibTrans" cxnId="{1260D860-BD58-416E-99A9-9FE9494844C8}">
      <dgm:prSet/>
      <dgm:spPr/>
      <dgm:t>
        <a:bodyPr/>
        <a:lstStyle/>
        <a:p>
          <a:endParaRPr lang="en-US"/>
        </a:p>
      </dgm:t>
    </dgm:pt>
    <dgm:pt modelId="{FFD0117B-1185-4515-9747-D2C5EA48A536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GB" b="1" dirty="0">
              <a:latin typeface="Century Gothic" panose="020B0502020202020204" pitchFamily="34" charset="0"/>
            </a:rPr>
            <a:t>REMEMBER, YOU NEED BALANCE: EAT, SLEEP, REST AND EXERCISE WELL </a:t>
          </a:r>
        </a:p>
      </dgm:t>
    </dgm:pt>
    <dgm:pt modelId="{DEC0572F-3C92-441B-9C7E-2F0E5189CCA3}" type="parTrans" cxnId="{52ECB0C6-E2D6-4288-B8F1-C4334400EBBE}">
      <dgm:prSet/>
      <dgm:spPr/>
      <dgm:t>
        <a:bodyPr/>
        <a:lstStyle/>
        <a:p>
          <a:endParaRPr lang="en-GB"/>
        </a:p>
      </dgm:t>
    </dgm:pt>
    <dgm:pt modelId="{9FFA009D-1B19-4356-B99F-66BF09BDD279}" type="sibTrans" cxnId="{52ECB0C6-E2D6-4288-B8F1-C4334400EBBE}">
      <dgm:prSet/>
      <dgm:spPr/>
      <dgm:t>
        <a:bodyPr/>
        <a:lstStyle/>
        <a:p>
          <a:endParaRPr lang="en-GB"/>
        </a:p>
      </dgm:t>
    </dgm:pt>
    <dgm:pt modelId="{0E32B887-348B-4E22-8131-FBDCE54FA383}" type="pres">
      <dgm:prSet presAssocID="{0AE3A37C-8671-40BB-9CD3-87991B5F0956}" presName="root" presStyleCnt="0">
        <dgm:presLayoutVars>
          <dgm:dir/>
          <dgm:resizeHandles val="exact"/>
        </dgm:presLayoutVars>
      </dgm:prSet>
      <dgm:spPr/>
    </dgm:pt>
    <dgm:pt modelId="{1AD9095B-7AB9-4109-BBDD-5727E7B9FBC0}" type="pres">
      <dgm:prSet presAssocID="{9936E7A5-1E03-46D8-A65E-F864B3517369}" presName="compNode" presStyleCnt="0"/>
      <dgm:spPr/>
    </dgm:pt>
    <dgm:pt modelId="{CD9E79B5-DFDB-4A56-BA70-30F20790347A}" type="pres">
      <dgm:prSet presAssocID="{9936E7A5-1E03-46D8-A65E-F864B3517369}" presName="bgRect" presStyleLbl="bgShp" presStyleIdx="0" presStyleCnt="7"/>
      <dgm:spPr/>
    </dgm:pt>
    <dgm:pt modelId="{C472EABD-A270-4FAF-97E1-328E3AB99D42}" type="pres">
      <dgm:prSet presAssocID="{9936E7A5-1E03-46D8-A65E-F864B3517369}" presName="iconRect" presStyleLbl="node1" presStyleIdx="0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ck"/>
        </a:ext>
      </dgm:extLst>
    </dgm:pt>
    <dgm:pt modelId="{40B826B1-BCAA-4C83-86F2-0935F8A2BCFC}" type="pres">
      <dgm:prSet presAssocID="{9936E7A5-1E03-46D8-A65E-F864B3517369}" presName="spaceRect" presStyleCnt="0"/>
      <dgm:spPr/>
    </dgm:pt>
    <dgm:pt modelId="{E561B7C5-E9CC-4367-9E36-DB588DEA39D1}" type="pres">
      <dgm:prSet presAssocID="{9936E7A5-1E03-46D8-A65E-F864B3517369}" presName="parTx" presStyleLbl="revTx" presStyleIdx="0" presStyleCnt="7">
        <dgm:presLayoutVars>
          <dgm:chMax val="0"/>
          <dgm:chPref val="0"/>
        </dgm:presLayoutVars>
      </dgm:prSet>
      <dgm:spPr/>
    </dgm:pt>
    <dgm:pt modelId="{C9187EAC-EBDA-4202-9235-96EDBF3CE7B3}" type="pres">
      <dgm:prSet presAssocID="{CEAC308E-B7FC-4A1C-B994-511337D516DC}" presName="sibTrans" presStyleCnt="0"/>
      <dgm:spPr/>
    </dgm:pt>
    <dgm:pt modelId="{5C8B4410-6864-4BC3-9875-215088269227}" type="pres">
      <dgm:prSet presAssocID="{2BB2D520-5710-40D1-A926-E550DEA1047E}" presName="compNode" presStyleCnt="0"/>
      <dgm:spPr/>
    </dgm:pt>
    <dgm:pt modelId="{D336E13D-53A8-47B4-83FE-C7F323B3A587}" type="pres">
      <dgm:prSet presAssocID="{2BB2D520-5710-40D1-A926-E550DEA1047E}" presName="bgRect" presStyleLbl="bgShp" presStyleIdx="1" presStyleCnt="7"/>
      <dgm:spPr/>
    </dgm:pt>
    <dgm:pt modelId="{693644B5-A42C-43FE-A9B0-EC3D80278F55}" type="pres">
      <dgm:prSet presAssocID="{2BB2D520-5710-40D1-A926-E550DEA1047E}" presName="iconRect" presStyleLbl="node1" presStyleIdx="1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 Hand"/>
        </a:ext>
      </dgm:extLst>
    </dgm:pt>
    <dgm:pt modelId="{D211FA85-E68A-497D-9309-DC5EC28E0328}" type="pres">
      <dgm:prSet presAssocID="{2BB2D520-5710-40D1-A926-E550DEA1047E}" presName="spaceRect" presStyleCnt="0"/>
      <dgm:spPr/>
    </dgm:pt>
    <dgm:pt modelId="{0B9F8946-7490-4F88-9F2B-AA7B97D7E773}" type="pres">
      <dgm:prSet presAssocID="{2BB2D520-5710-40D1-A926-E550DEA1047E}" presName="parTx" presStyleLbl="revTx" presStyleIdx="1" presStyleCnt="7">
        <dgm:presLayoutVars>
          <dgm:chMax val="0"/>
          <dgm:chPref val="0"/>
        </dgm:presLayoutVars>
      </dgm:prSet>
      <dgm:spPr/>
    </dgm:pt>
    <dgm:pt modelId="{BD7376F6-4E88-48F8-A4F0-D58AB80A6CC0}" type="pres">
      <dgm:prSet presAssocID="{1158C029-0792-469D-B5A7-C3FD8FD8AC1F}" presName="sibTrans" presStyleCnt="0"/>
      <dgm:spPr/>
    </dgm:pt>
    <dgm:pt modelId="{84A79153-5F57-48A1-8C14-F8E95ADEB7E5}" type="pres">
      <dgm:prSet presAssocID="{50DB342B-DD1D-4AE8-87CA-C487DF0492A8}" presName="compNode" presStyleCnt="0"/>
      <dgm:spPr/>
    </dgm:pt>
    <dgm:pt modelId="{EE1CA4A1-6709-4A42-B7D3-30424DC8BC65}" type="pres">
      <dgm:prSet presAssocID="{50DB342B-DD1D-4AE8-87CA-C487DF0492A8}" presName="bgRect" presStyleLbl="bgShp" presStyleIdx="2" presStyleCnt="7"/>
      <dgm:spPr/>
    </dgm:pt>
    <dgm:pt modelId="{3E948DA0-47A7-456D-B8EC-34D2FDE16B7E}" type="pres">
      <dgm:prSet presAssocID="{50DB342B-DD1D-4AE8-87CA-C487DF0492A8}" presName="iconRect" presStyleLbl="node1" presStyleIdx="2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F1905ED2-64D7-4158-9BCE-4F53539C979A}" type="pres">
      <dgm:prSet presAssocID="{50DB342B-DD1D-4AE8-87CA-C487DF0492A8}" presName="spaceRect" presStyleCnt="0"/>
      <dgm:spPr/>
    </dgm:pt>
    <dgm:pt modelId="{8F068739-C0AE-4591-A57E-7B0D0A4378D4}" type="pres">
      <dgm:prSet presAssocID="{50DB342B-DD1D-4AE8-87CA-C487DF0492A8}" presName="parTx" presStyleLbl="revTx" presStyleIdx="2" presStyleCnt="7">
        <dgm:presLayoutVars>
          <dgm:chMax val="0"/>
          <dgm:chPref val="0"/>
        </dgm:presLayoutVars>
      </dgm:prSet>
      <dgm:spPr/>
    </dgm:pt>
    <dgm:pt modelId="{1C058593-D403-40B5-9DA1-B04DFC18BF6D}" type="pres">
      <dgm:prSet presAssocID="{5AA8C227-090A-47EB-8F09-1EDC747A0858}" presName="sibTrans" presStyleCnt="0"/>
      <dgm:spPr/>
    </dgm:pt>
    <dgm:pt modelId="{6718C06D-ED1A-4BA7-A96E-921E10495055}" type="pres">
      <dgm:prSet presAssocID="{6C56AC36-BC7B-4787-89DE-CCB2EA0C1695}" presName="compNode" presStyleCnt="0"/>
      <dgm:spPr/>
    </dgm:pt>
    <dgm:pt modelId="{AB7BB113-D2D2-4ED5-B4C1-55066E3470F6}" type="pres">
      <dgm:prSet presAssocID="{6C56AC36-BC7B-4787-89DE-CCB2EA0C1695}" presName="bgRect" presStyleLbl="bgShp" presStyleIdx="3" presStyleCnt="7"/>
      <dgm:spPr/>
    </dgm:pt>
    <dgm:pt modelId="{4BB385CD-4C96-483D-A622-95BA294A9462}" type="pres">
      <dgm:prSet presAssocID="{6C56AC36-BC7B-4787-89DE-CCB2EA0C1695}" presName="iconRect" presStyleLbl="node1" presStyleIdx="3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on Viewing Ceremony"/>
        </a:ext>
      </dgm:extLst>
    </dgm:pt>
    <dgm:pt modelId="{6047353C-F261-4368-933C-B31057AAAA0B}" type="pres">
      <dgm:prSet presAssocID="{6C56AC36-BC7B-4787-89DE-CCB2EA0C1695}" presName="spaceRect" presStyleCnt="0"/>
      <dgm:spPr/>
    </dgm:pt>
    <dgm:pt modelId="{0F2B37ED-0252-4304-B508-4C3B3117074F}" type="pres">
      <dgm:prSet presAssocID="{6C56AC36-BC7B-4787-89DE-CCB2EA0C1695}" presName="parTx" presStyleLbl="revTx" presStyleIdx="3" presStyleCnt="7">
        <dgm:presLayoutVars>
          <dgm:chMax val="0"/>
          <dgm:chPref val="0"/>
        </dgm:presLayoutVars>
      </dgm:prSet>
      <dgm:spPr/>
    </dgm:pt>
    <dgm:pt modelId="{E7A8B6DC-CF74-49C7-9352-5D9082029A84}" type="pres">
      <dgm:prSet presAssocID="{945D44DE-97FA-4D50-80E0-5CE3BCCEDDB4}" presName="sibTrans" presStyleCnt="0"/>
      <dgm:spPr/>
    </dgm:pt>
    <dgm:pt modelId="{A0CE370A-2289-4DB2-9E01-8827425F0C11}" type="pres">
      <dgm:prSet presAssocID="{6C2B6F0F-B6BB-443B-B81B-E1149B13CA7D}" presName="compNode" presStyleCnt="0"/>
      <dgm:spPr/>
    </dgm:pt>
    <dgm:pt modelId="{493CE0CF-5FE2-4DC5-8E48-AA34B9C2D5E6}" type="pres">
      <dgm:prSet presAssocID="{6C2B6F0F-B6BB-443B-B81B-E1149B13CA7D}" presName="bgRect" presStyleLbl="bgShp" presStyleIdx="4" presStyleCnt="7"/>
      <dgm:spPr/>
    </dgm:pt>
    <dgm:pt modelId="{AEF367EE-034D-4AFB-A985-9F23D3092ADC}" type="pres">
      <dgm:prSet presAssocID="{6C2B6F0F-B6BB-443B-B81B-E1149B13CA7D}" presName="iconRect" presStyleLbl="node1" presStyleIdx="4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141B50D-85D5-4ED5-AFCB-9608CE68781F}" type="pres">
      <dgm:prSet presAssocID="{6C2B6F0F-B6BB-443B-B81B-E1149B13CA7D}" presName="spaceRect" presStyleCnt="0"/>
      <dgm:spPr/>
    </dgm:pt>
    <dgm:pt modelId="{6E1748EE-D43E-45D3-A655-6263DDD8CD26}" type="pres">
      <dgm:prSet presAssocID="{6C2B6F0F-B6BB-443B-B81B-E1149B13CA7D}" presName="parTx" presStyleLbl="revTx" presStyleIdx="4" presStyleCnt="7">
        <dgm:presLayoutVars>
          <dgm:chMax val="0"/>
          <dgm:chPref val="0"/>
        </dgm:presLayoutVars>
      </dgm:prSet>
      <dgm:spPr/>
    </dgm:pt>
    <dgm:pt modelId="{10E93D9C-CAAD-4BA6-B0E7-FA21CE81BBB6}" type="pres">
      <dgm:prSet presAssocID="{DD3CEBAF-B822-470C-8DB6-8C8EDE1904A3}" presName="sibTrans" presStyleCnt="0"/>
      <dgm:spPr/>
    </dgm:pt>
    <dgm:pt modelId="{218DF9B0-2CC0-445A-BD9F-1EFAC909C5D6}" type="pres">
      <dgm:prSet presAssocID="{2BCC2EAA-108A-4EB5-841D-5A4A5466EF98}" presName="compNode" presStyleCnt="0"/>
      <dgm:spPr/>
    </dgm:pt>
    <dgm:pt modelId="{AE448598-81A9-4D9E-9A67-CF76F8D4A233}" type="pres">
      <dgm:prSet presAssocID="{2BCC2EAA-108A-4EB5-841D-5A4A5466EF98}" presName="bgRect" presStyleLbl="bgShp" presStyleIdx="5" presStyleCnt="7"/>
      <dgm:spPr/>
    </dgm:pt>
    <dgm:pt modelId="{11B6015A-0000-4388-9FBE-52B91433C1A1}" type="pres">
      <dgm:prSet presAssocID="{2BCC2EAA-108A-4EB5-841D-5A4A5466EF98}" presName="iconRect" presStyleLbl="node1" presStyleIdx="5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4704DBD8-C8A3-4004-9AF2-9DE9626C6EDA}" type="pres">
      <dgm:prSet presAssocID="{2BCC2EAA-108A-4EB5-841D-5A4A5466EF98}" presName="spaceRect" presStyleCnt="0"/>
      <dgm:spPr/>
    </dgm:pt>
    <dgm:pt modelId="{DFE5B25E-FB39-4A6A-8920-4FFE416D2794}" type="pres">
      <dgm:prSet presAssocID="{2BCC2EAA-108A-4EB5-841D-5A4A5466EF98}" presName="parTx" presStyleLbl="revTx" presStyleIdx="5" presStyleCnt="7">
        <dgm:presLayoutVars>
          <dgm:chMax val="0"/>
          <dgm:chPref val="0"/>
        </dgm:presLayoutVars>
      </dgm:prSet>
      <dgm:spPr/>
    </dgm:pt>
    <dgm:pt modelId="{FF508C79-0BE3-4FB1-BC9A-9F10FF173523}" type="pres">
      <dgm:prSet presAssocID="{40EE6491-28C9-4776-AB7B-83A761180C2C}" presName="sibTrans" presStyleCnt="0"/>
      <dgm:spPr/>
    </dgm:pt>
    <dgm:pt modelId="{9DD73894-EDA1-452D-8962-8B1425149C15}" type="pres">
      <dgm:prSet presAssocID="{FFD0117B-1185-4515-9747-D2C5EA48A536}" presName="compNode" presStyleCnt="0"/>
      <dgm:spPr/>
    </dgm:pt>
    <dgm:pt modelId="{9EF5BC96-3C16-4C44-BE8F-A5728646BAC8}" type="pres">
      <dgm:prSet presAssocID="{FFD0117B-1185-4515-9747-D2C5EA48A536}" presName="bgRect" presStyleLbl="bgShp" presStyleIdx="6" presStyleCnt="7"/>
      <dgm:spPr/>
    </dgm:pt>
    <dgm:pt modelId="{E708865C-0BA2-423F-8439-D6958F82D721}" type="pres">
      <dgm:prSet presAssocID="{FFD0117B-1185-4515-9747-D2C5EA48A536}" presName="iconRect" presStyleLbl="node1" presStyleIdx="6" presStyleCnt="7"/>
      <dgm:spPr/>
    </dgm:pt>
    <dgm:pt modelId="{C5ED7D25-92AD-4804-8285-AF81BA65A913}" type="pres">
      <dgm:prSet presAssocID="{FFD0117B-1185-4515-9747-D2C5EA48A536}" presName="spaceRect" presStyleCnt="0"/>
      <dgm:spPr/>
    </dgm:pt>
    <dgm:pt modelId="{7E068DC2-A9EF-4660-ACD6-3FBE28E83B62}" type="pres">
      <dgm:prSet presAssocID="{FFD0117B-1185-4515-9747-D2C5EA48A536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AA8B651E-50BE-417B-8F1D-628431BB213A}" type="presOf" srcId="{2BB2D520-5710-40D1-A926-E550DEA1047E}" destId="{0B9F8946-7490-4F88-9F2B-AA7B97D7E773}" srcOrd="0" destOrd="0" presId="urn:microsoft.com/office/officeart/2018/2/layout/IconVerticalSolidList"/>
    <dgm:cxn modelId="{5CB2F42C-45FB-4717-AB84-668B67650D1F}" srcId="{0AE3A37C-8671-40BB-9CD3-87991B5F0956}" destId="{50DB342B-DD1D-4AE8-87CA-C487DF0492A8}" srcOrd="2" destOrd="0" parTransId="{C97F6116-1077-4E01-9EE2-90A5B0D88968}" sibTransId="{5AA8C227-090A-47EB-8F09-1EDC747A0858}"/>
    <dgm:cxn modelId="{96AF183D-B550-44F7-A330-4784D8138C91}" type="presOf" srcId="{6C56AC36-BC7B-4787-89DE-CCB2EA0C1695}" destId="{0F2B37ED-0252-4304-B508-4C3B3117074F}" srcOrd="0" destOrd="0" presId="urn:microsoft.com/office/officeart/2018/2/layout/IconVerticalSolidList"/>
    <dgm:cxn modelId="{8E084E3D-8334-4DFB-9387-2620E71DEFBB}" type="presOf" srcId="{2BCC2EAA-108A-4EB5-841D-5A4A5466EF98}" destId="{DFE5B25E-FB39-4A6A-8920-4FFE416D2794}" srcOrd="0" destOrd="0" presId="urn:microsoft.com/office/officeart/2018/2/layout/IconVerticalSolidList"/>
    <dgm:cxn modelId="{1531B840-9A6C-4FF0-9A38-9C8E80B6F6DE}" srcId="{0AE3A37C-8671-40BB-9CD3-87991B5F0956}" destId="{6C2B6F0F-B6BB-443B-B81B-E1149B13CA7D}" srcOrd="4" destOrd="0" parTransId="{902F6D4C-0527-42D2-9131-58FC879F708A}" sibTransId="{DD3CEBAF-B822-470C-8DB6-8C8EDE1904A3}"/>
    <dgm:cxn modelId="{26DF3A5D-2591-49AF-91BB-FF8533F02CAA}" type="presOf" srcId="{6C2B6F0F-B6BB-443B-B81B-E1149B13CA7D}" destId="{6E1748EE-D43E-45D3-A655-6263DDD8CD26}" srcOrd="0" destOrd="0" presId="urn:microsoft.com/office/officeart/2018/2/layout/IconVerticalSolidList"/>
    <dgm:cxn modelId="{1260D860-BD58-416E-99A9-9FE9494844C8}" srcId="{0AE3A37C-8671-40BB-9CD3-87991B5F0956}" destId="{2BCC2EAA-108A-4EB5-841D-5A4A5466EF98}" srcOrd="5" destOrd="0" parTransId="{DBAF0A3C-B88B-42E0-8C7E-00A8FEFA0BCE}" sibTransId="{40EE6491-28C9-4776-AB7B-83A761180C2C}"/>
    <dgm:cxn modelId="{2D063441-3C5A-46F4-B5AB-7F7648D3C762}" type="presOf" srcId="{FFD0117B-1185-4515-9747-D2C5EA48A536}" destId="{7E068DC2-A9EF-4660-ACD6-3FBE28E83B62}" srcOrd="0" destOrd="0" presId="urn:microsoft.com/office/officeart/2018/2/layout/IconVerticalSolidList"/>
    <dgm:cxn modelId="{A9BE8C55-8A1A-44BB-B7B2-AFF185097C29}" type="presOf" srcId="{0AE3A37C-8671-40BB-9CD3-87991B5F0956}" destId="{0E32B887-348B-4E22-8131-FBDCE54FA383}" srcOrd="0" destOrd="0" presId="urn:microsoft.com/office/officeart/2018/2/layout/IconVerticalSolidList"/>
    <dgm:cxn modelId="{8FC72790-B786-4C11-A5E3-06FBF2E32B3B}" type="presOf" srcId="{9936E7A5-1E03-46D8-A65E-F864B3517369}" destId="{E561B7C5-E9CC-4367-9E36-DB588DEA39D1}" srcOrd="0" destOrd="0" presId="urn:microsoft.com/office/officeart/2018/2/layout/IconVerticalSolidList"/>
    <dgm:cxn modelId="{96E76199-4F6D-47BB-A3F9-C63FDF49E973}" srcId="{0AE3A37C-8671-40BB-9CD3-87991B5F0956}" destId="{9936E7A5-1E03-46D8-A65E-F864B3517369}" srcOrd="0" destOrd="0" parTransId="{3154D73A-A190-41E2-A738-941A4734A9EA}" sibTransId="{CEAC308E-B7FC-4A1C-B994-511337D516DC}"/>
    <dgm:cxn modelId="{677343B0-0808-4ACE-BFCB-C56DED1DA192}" type="presOf" srcId="{50DB342B-DD1D-4AE8-87CA-C487DF0492A8}" destId="{8F068739-C0AE-4591-A57E-7B0D0A4378D4}" srcOrd="0" destOrd="0" presId="urn:microsoft.com/office/officeart/2018/2/layout/IconVerticalSolidList"/>
    <dgm:cxn modelId="{52ECB0C6-E2D6-4288-B8F1-C4334400EBBE}" srcId="{0AE3A37C-8671-40BB-9CD3-87991B5F0956}" destId="{FFD0117B-1185-4515-9747-D2C5EA48A536}" srcOrd="6" destOrd="0" parTransId="{DEC0572F-3C92-441B-9C7E-2F0E5189CCA3}" sibTransId="{9FFA009D-1B19-4356-B99F-66BF09BDD279}"/>
    <dgm:cxn modelId="{F2FE71D0-7A46-404D-B820-E8DAFD8CEF84}" srcId="{0AE3A37C-8671-40BB-9CD3-87991B5F0956}" destId="{6C56AC36-BC7B-4787-89DE-CCB2EA0C1695}" srcOrd="3" destOrd="0" parTransId="{10025A5D-F1FE-4455-A992-F056C6412FE8}" sibTransId="{945D44DE-97FA-4D50-80E0-5CE3BCCEDDB4}"/>
    <dgm:cxn modelId="{87AFBAEF-89B1-4DA4-9ADA-8091850D5AFA}" srcId="{0AE3A37C-8671-40BB-9CD3-87991B5F0956}" destId="{2BB2D520-5710-40D1-A926-E550DEA1047E}" srcOrd="1" destOrd="0" parTransId="{FECFF622-6382-4FA6-B4F6-23CF415C28FC}" sibTransId="{1158C029-0792-469D-B5A7-C3FD8FD8AC1F}"/>
    <dgm:cxn modelId="{D28E9FC5-E776-466D-985F-545186F65035}" type="presParOf" srcId="{0E32B887-348B-4E22-8131-FBDCE54FA383}" destId="{1AD9095B-7AB9-4109-BBDD-5727E7B9FBC0}" srcOrd="0" destOrd="0" presId="urn:microsoft.com/office/officeart/2018/2/layout/IconVerticalSolidList"/>
    <dgm:cxn modelId="{D4C4390D-2071-426E-8BB1-567684E9AAFE}" type="presParOf" srcId="{1AD9095B-7AB9-4109-BBDD-5727E7B9FBC0}" destId="{CD9E79B5-DFDB-4A56-BA70-30F20790347A}" srcOrd="0" destOrd="0" presId="urn:microsoft.com/office/officeart/2018/2/layout/IconVerticalSolidList"/>
    <dgm:cxn modelId="{70F3614A-F102-4812-B20A-AA4950027181}" type="presParOf" srcId="{1AD9095B-7AB9-4109-BBDD-5727E7B9FBC0}" destId="{C472EABD-A270-4FAF-97E1-328E3AB99D42}" srcOrd="1" destOrd="0" presId="urn:microsoft.com/office/officeart/2018/2/layout/IconVerticalSolidList"/>
    <dgm:cxn modelId="{D3C3633D-2EF2-4CD7-8735-860FF9116108}" type="presParOf" srcId="{1AD9095B-7AB9-4109-BBDD-5727E7B9FBC0}" destId="{40B826B1-BCAA-4C83-86F2-0935F8A2BCFC}" srcOrd="2" destOrd="0" presId="urn:microsoft.com/office/officeart/2018/2/layout/IconVerticalSolidList"/>
    <dgm:cxn modelId="{414D32CD-EA64-486E-89E0-A5932BD9E751}" type="presParOf" srcId="{1AD9095B-7AB9-4109-BBDD-5727E7B9FBC0}" destId="{E561B7C5-E9CC-4367-9E36-DB588DEA39D1}" srcOrd="3" destOrd="0" presId="urn:microsoft.com/office/officeart/2018/2/layout/IconVerticalSolidList"/>
    <dgm:cxn modelId="{773303E4-0CF8-42E0-AA4A-FCDB8B20A6E7}" type="presParOf" srcId="{0E32B887-348B-4E22-8131-FBDCE54FA383}" destId="{C9187EAC-EBDA-4202-9235-96EDBF3CE7B3}" srcOrd="1" destOrd="0" presId="urn:microsoft.com/office/officeart/2018/2/layout/IconVerticalSolidList"/>
    <dgm:cxn modelId="{5536468F-28CD-4AE8-B8A3-958887DB8FE7}" type="presParOf" srcId="{0E32B887-348B-4E22-8131-FBDCE54FA383}" destId="{5C8B4410-6864-4BC3-9875-215088269227}" srcOrd="2" destOrd="0" presId="urn:microsoft.com/office/officeart/2018/2/layout/IconVerticalSolidList"/>
    <dgm:cxn modelId="{98013CAE-C6D7-45A1-81A9-6A7BC7B77770}" type="presParOf" srcId="{5C8B4410-6864-4BC3-9875-215088269227}" destId="{D336E13D-53A8-47B4-83FE-C7F323B3A587}" srcOrd="0" destOrd="0" presId="urn:microsoft.com/office/officeart/2018/2/layout/IconVerticalSolidList"/>
    <dgm:cxn modelId="{A5D56128-DBC6-4ED1-AA7E-453E3BE2F4DE}" type="presParOf" srcId="{5C8B4410-6864-4BC3-9875-215088269227}" destId="{693644B5-A42C-43FE-A9B0-EC3D80278F55}" srcOrd="1" destOrd="0" presId="urn:microsoft.com/office/officeart/2018/2/layout/IconVerticalSolidList"/>
    <dgm:cxn modelId="{047A41B0-ED2F-489E-8992-FACE34EFFB80}" type="presParOf" srcId="{5C8B4410-6864-4BC3-9875-215088269227}" destId="{D211FA85-E68A-497D-9309-DC5EC28E0328}" srcOrd="2" destOrd="0" presId="urn:microsoft.com/office/officeart/2018/2/layout/IconVerticalSolidList"/>
    <dgm:cxn modelId="{46F0D3FC-B6CB-4C6B-8EE4-F79D34494A23}" type="presParOf" srcId="{5C8B4410-6864-4BC3-9875-215088269227}" destId="{0B9F8946-7490-4F88-9F2B-AA7B97D7E773}" srcOrd="3" destOrd="0" presId="urn:microsoft.com/office/officeart/2018/2/layout/IconVerticalSolidList"/>
    <dgm:cxn modelId="{D50847F1-0C28-4016-83C1-1A171D98020A}" type="presParOf" srcId="{0E32B887-348B-4E22-8131-FBDCE54FA383}" destId="{BD7376F6-4E88-48F8-A4F0-D58AB80A6CC0}" srcOrd="3" destOrd="0" presId="urn:microsoft.com/office/officeart/2018/2/layout/IconVerticalSolidList"/>
    <dgm:cxn modelId="{E40D3A84-E63F-420D-A148-1D27CE9A5F62}" type="presParOf" srcId="{0E32B887-348B-4E22-8131-FBDCE54FA383}" destId="{84A79153-5F57-48A1-8C14-F8E95ADEB7E5}" srcOrd="4" destOrd="0" presId="urn:microsoft.com/office/officeart/2018/2/layout/IconVerticalSolidList"/>
    <dgm:cxn modelId="{2252643C-7844-4164-82B9-532C33AAE9D6}" type="presParOf" srcId="{84A79153-5F57-48A1-8C14-F8E95ADEB7E5}" destId="{EE1CA4A1-6709-4A42-B7D3-30424DC8BC65}" srcOrd="0" destOrd="0" presId="urn:microsoft.com/office/officeart/2018/2/layout/IconVerticalSolidList"/>
    <dgm:cxn modelId="{6140998D-3DEE-4A20-933A-2C4075C636C1}" type="presParOf" srcId="{84A79153-5F57-48A1-8C14-F8E95ADEB7E5}" destId="{3E948DA0-47A7-456D-B8EC-34D2FDE16B7E}" srcOrd="1" destOrd="0" presId="urn:microsoft.com/office/officeart/2018/2/layout/IconVerticalSolidList"/>
    <dgm:cxn modelId="{804D4389-9165-4C0B-BFC1-02B53ECB9E0A}" type="presParOf" srcId="{84A79153-5F57-48A1-8C14-F8E95ADEB7E5}" destId="{F1905ED2-64D7-4158-9BCE-4F53539C979A}" srcOrd="2" destOrd="0" presId="urn:microsoft.com/office/officeart/2018/2/layout/IconVerticalSolidList"/>
    <dgm:cxn modelId="{932DF0A6-6D2E-4658-A06A-C7E61F08EE3A}" type="presParOf" srcId="{84A79153-5F57-48A1-8C14-F8E95ADEB7E5}" destId="{8F068739-C0AE-4591-A57E-7B0D0A4378D4}" srcOrd="3" destOrd="0" presId="urn:microsoft.com/office/officeart/2018/2/layout/IconVerticalSolidList"/>
    <dgm:cxn modelId="{A7476CDF-9B94-4E9A-8ECE-3FB484639248}" type="presParOf" srcId="{0E32B887-348B-4E22-8131-FBDCE54FA383}" destId="{1C058593-D403-40B5-9DA1-B04DFC18BF6D}" srcOrd="5" destOrd="0" presId="urn:microsoft.com/office/officeart/2018/2/layout/IconVerticalSolidList"/>
    <dgm:cxn modelId="{6000659C-4162-4855-B036-C78A1920ECDA}" type="presParOf" srcId="{0E32B887-348B-4E22-8131-FBDCE54FA383}" destId="{6718C06D-ED1A-4BA7-A96E-921E10495055}" srcOrd="6" destOrd="0" presId="urn:microsoft.com/office/officeart/2018/2/layout/IconVerticalSolidList"/>
    <dgm:cxn modelId="{9C9BF3AE-DEC0-4CC7-A399-11D92AE36843}" type="presParOf" srcId="{6718C06D-ED1A-4BA7-A96E-921E10495055}" destId="{AB7BB113-D2D2-4ED5-B4C1-55066E3470F6}" srcOrd="0" destOrd="0" presId="urn:microsoft.com/office/officeart/2018/2/layout/IconVerticalSolidList"/>
    <dgm:cxn modelId="{1FEAC37E-5B4E-4C05-B257-EE5F80B6CF64}" type="presParOf" srcId="{6718C06D-ED1A-4BA7-A96E-921E10495055}" destId="{4BB385CD-4C96-483D-A622-95BA294A9462}" srcOrd="1" destOrd="0" presId="urn:microsoft.com/office/officeart/2018/2/layout/IconVerticalSolidList"/>
    <dgm:cxn modelId="{029F0CD8-09AC-4597-9C40-CEC860B19327}" type="presParOf" srcId="{6718C06D-ED1A-4BA7-A96E-921E10495055}" destId="{6047353C-F261-4368-933C-B31057AAAA0B}" srcOrd="2" destOrd="0" presId="urn:microsoft.com/office/officeart/2018/2/layout/IconVerticalSolidList"/>
    <dgm:cxn modelId="{686B11F2-22E8-4D71-9570-C111AC33546F}" type="presParOf" srcId="{6718C06D-ED1A-4BA7-A96E-921E10495055}" destId="{0F2B37ED-0252-4304-B508-4C3B3117074F}" srcOrd="3" destOrd="0" presId="urn:microsoft.com/office/officeart/2018/2/layout/IconVerticalSolidList"/>
    <dgm:cxn modelId="{646EE2A8-0470-412D-AB7D-3928E78221E4}" type="presParOf" srcId="{0E32B887-348B-4E22-8131-FBDCE54FA383}" destId="{E7A8B6DC-CF74-49C7-9352-5D9082029A84}" srcOrd="7" destOrd="0" presId="urn:microsoft.com/office/officeart/2018/2/layout/IconVerticalSolidList"/>
    <dgm:cxn modelId="{F7598C07-569D-40CD-B501-A9F7D1C135BD}" type="presParOf" srcId="{0E32B887-348B-4E22-8131-FBDCE54FA383}" destId="{A0CE370A-2289-4DB2-9E01-8827425F0C11}" srcOrd="8" destOrd="0" presId="urn:microsoft.com/office/officeart/2018/2/layout/IconVerticalSolidList"/>
    <dgm:cxn modelId="{93FC39AB-5AA2-4EF9-AE63-1F3D595615BB}" type="presParOf" srcId="{A0CE370A-2289-4DB2-9E01-8827425F0C11}" destId="{493CE0CF-5FE2-4DC5-8E48-AA34B9C2D5E6}" srcOrd="0" destOrd="0" presId="urn:microsoft.com/office/officeart/2018/2/layout/IconVerticalSolidList"/>
    <dgm:cxn modelId="{97434BD6-8A01-4EB4-934E-328CD016BC71}" type="presParOf" srcId="{A0CE370A-2289-4DB2-9E01-8827425F0C11}" destId="{AEF367EE-034D-4AFB-A985-9F23D3092ADC}" srcOrd="1" destOrd="0" presId="urn:microsoft.com/office/officeart/2018/2/layout/IconVerticalSolidList"/>
    <dgm:cxn modelId="{0C87698B-7026-4196-A678-75360D5D7F22}" type="presParOf" srcId="{A0CE370A-2289-4DB2-9E01-8827425F0C11}" destId="{C141B50D-85D5-4ED5-AFCB-9608CE68781F}" srcOrd="2" destOrd="0" presId="urn:microsoft.com/office/officeart/2018/2/layout/IconVerticalSolidList"/>
    <dgm:cxn modelId="{B5E9E27A-0DF2-43C1-9763-2FFC25B09CA9}" type="presParOf" srcId="{A0CE370A-2289-4DB2-9E01-8827425F0C11}" destId="{6E1748EE-D43E-45D3-A655-6263DDD8CD26}" srcOrd="3" destOrd="0" presId="urn:microsoft.com/office/officeart/2018/2/layout/IconVerticalSolidList"/>
    <dgm:cxn modelId="{A1C64D16-6966-4582-9887-368721BBA150}" type="presParOf" srcId="{0E32B887-348B-4E22-8131-FBDCE54FA383}" destId="{10E93D9C-CAAD-4BA6-B0E7-FA21CE81BBB6}" srcOrd="9" destOrd="0" presId="urn:microsoft.com/office/officeart/2018/2/layout/IconVerticalSolidList"/>
    <dgm:cxn modelId="{D72B81BD-17E3-43E5-81EB-D6BC46EB06D2}" type="presParOf" srcId="{0E32B887-348B-4E22-8131-FBDCE54FA383}" destId="{218DF9B0-2CC0-445A-BD9F-1EFAC909C5D6}" srcOrd="10" destOrd="0" presId="urn:microsoft.com/office/officeart/2018/2/layout/IconVerticalSolidList"/>
    <dgm:cxn modelId="{F93178D0-F431-42AD-938F-1769848DF004}" type="presParOf" srcId="{218DF9B0-2CC0-445A-BD9F-1EFAC909C5D6}" destId="{AE448598-81A9-4D9E-9A67-CF76F8D4A233}" srcOrd="0" destOrd="0" presId="urn:microsoft.com/office/officeart/2018/2/layout/IconVerticalSolidList"/>
    <dgm:cxn modelId="{4689332F-F2CD-4CF8-A8F9-7D079FE35DAD}" type="presParOf" srcId="{218DF9B0-2CC0-445A-BD9F-1EFAC909C5D6}" destId="{11B6015A-0000-4388-9FBE-52B91433C1A1}" srcOrd="1" destOrd="0" presId="urn:microsoft.com/office/officeart/2018/2/layout/IconVerticalSolidList"/>
    <dgm:cxn modelId="{7D763D98-D6E1-438B-B10F-6128706506F0}" type="presParOf" srcId="{218DF9B0-2CC0-445A-BD9F-1EFAC909C5D6}" destId="{4704DBD8-C8A3-4004-9AF2-9DE9626C6EDA}" srcOrd="2" destOrd="0" presId="urn:microsoft.com/office/officeart/2018/2/layout/IconVerticalSolidList"/>
    <dgm:cxn modelId="{B819593B-C0EC-480A-9E23-27DE7598F9D0}" type="presParOf" srcId="{218DF9B0-2CC0-445A-BD9F-1EFAC909C5D6}" destId="{DFE5B25E-FB39-4A6A-8920-4FFE416D2794}" srcOrd="3" destOrd="0" presId="urn:microsoft.com/office/officeart/2018/2/layout/IconVerticalSolidList"/>
    <dgm:cxn modelId="{A6190B8C-4E55-4942-A3CE-91FACBD49B66}" type="presParOf" srcId="{0E32B887-348B-4E22-8131-FBDCE54FA383}" destId="{FF508C79-0BE3-4FB1-BC9A-9F10FF173523}" srcOrd="11" destOrd="0" presId="urn:microsoft.com/office/officeart/2018/2/layout/IconVerticalSolidList"/>
    <dgm:cxn modelId="{06AD869B-BE88-4F17-A400-1D8A2365BCD1}" type="presParOf" srcId="{0E32B887-348B-4E22-8131-FBDCE54FA383}" destId="{9DD73894-EDA1-452D-8962-8B1425149C15}" srcOrd="12" destOrd="0" presId="urn:microsoft.com/office/officeart/2018/2/layout/IconVerticalSolidList"/>
    <dgm:cxn modelId="{CD297DBB-A0F6-447B-A306-86CD41FFECA9}" type="presParOf" srcId="{9DD73894-EDA1-452D-8962-8B1425149C15}" destId="{9EF5BC96-3C16-4C44-BE8F-A5728646BAC8}" srcOrd="0" destOrd="0" presId="urn:microsoft.com/office/officeart/2018/2/layout/IconVerticalSolidList"/>
    <dgm:cxn modelId="{674CBA8F-31A9-4FDE-87A9-E866498C6C0A}" type="presParOf" srcId="{9DD73894-EDA1-452D-8962-8B1425149C15}" destId="{E708865C-0BA2-423F-8439-D6958F82D721}" srcOrd="1" destOrd="0" presId="urn:microsoft.com/office/officeart/2018/2/layout/IconVerticalSolidList"/>
    <dgm:cxn modelId="{1EBF0E82-EF6C-47FB-94C7-0CA4C8C21228}" type="presParOf" srcId="{9DD73894-EDA1-452D-8962-8B1425149C15}" destId="{C5ED7D25-92AD-4804-8285-AF81BA65A913}" srcOrd="2" destOrd="0" presId="urn:microsoft.com/office/officeart/2018/2/layout/IconVerticalSolidList"/>
    <dgm:cxn modelId="{98234CA8-4C30-4157-947E-3263171D672C}" type="presParOf" srcId="{9DD73894-EDA1-452D-8962-8B1425149C15}" destId="{7E068DC2-A9EF-4660-ACD6-3FBE28E83B6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FD76AA-DCFE-4D7E-AFAA-1094547F33E5}" type="doc">
      <dgm:prSet loTypeId="urn:microsoft.com/office/officeart/2016/7/layout/ChevronBlockProcess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3CBFCAF-E250-484E-B1C7-A82E6DE3025C}">
      <dgm:prSet/>
      <dgm:spPr/>
      <dgm:t>
        <a:bodyPr/>
        <a:lstStyle/>
        <a:p>
          <a:r>
            <a:rPr lang="en-US"/>
            <a:t>Download</a:t>
          </a:r>
        </a:p>
      </dgm:t>
    </dgm:pt>
    <dgm:pt modelId="{DD06F419-8D15-46A1-A5E2-F8E5687FE199}" type="parTrans" cxnId="{125870B5-2B65-493E-9674-08380ED669FC}">
      <dgm:prSet/>
      <dgm:spPr/>
      <dgm:t>
        <a:bodyPr/>
        <a:lstStyle/>
        <a:p>
          <a:endParaRPr lang="en-US"/>
        </a:p>
      </dgm:t>
    </dgm:pt>
    <dgm:pt modelId="{5DA1307B-E8AD-4F66-891A-49F49AAC4F39}" type="sibTrans" cxnId="{125870B5-2B65-493E-9674-08380ED669FC}">
      <dgm:prSet/>
      <dgm:spPr/>
      <dgm:t>
        <a:bodyPr/>
        <a:lstStyle/>
        <a:p>
          <a:endParaRPr lang="en-US"/>
        </a:p>
      </dgm:t>
    </dgm:pt>
    <dgm:pt modelId="{66A61C4F-0AE8-49E4-AA76-02E71165D1DE}">
      <dgm:prSet/>
      <dgm:spPr/>
      <dgm:t>
        <a:bodyPr/>
        <a:lstStyle/>
        <a:p>
          <a:r>
            <a:rPr lang="en-US"/>
            <a:t>You can download past papers free for any of the subjects you do</a:t>
          </a:r>
        </a:p>
      </dgm:t>
    </dgm:pt>
    <dgm:pt modelId="{EEA335B9-235A-4DC3-965A-B01D615E60C6}" type="parTrans" cxnId="{F55B68E2-C834-4173-9C9B-D0527D5C0653}">
      <dgm:prSet/>
      <dgm:spPr/>
      <dgm:t>
        <a:bodyPr/>
        <a:lstStyle/>
        <a:p>
          <a:endParaRPr lang="en-US"/>
        </a:p>
      </dgm:t>
    </dgm:pt>
    <dgm:pt modelId="{4D77C10C-B9E7-4AF6-BE60-FE92FBC66F27}" type="sibTrans" cxnId="{F55B68E2-C834-4173-9C9B-D0527D5C0653}">
      <dgm:prSet/>
      <dgm:spPr/>
      <dgm:t>
        <a:bodyPr/>
        <a:lstStyle/>
        <a:p>
          <a:endParaRPr lang="en-US"/>
        </a:p>
      </dgm:t>
    </dgm:pt>
    <dgm:pt modelId="{B34B3534-591B-47D6-84EE-80C575A408BE}">
      <dgm:prSet/>
      <dgm:spPr/>
      <dgm:t>
        <a:bodyPr/>
        <a:lstStyle/>
        <a:p>
          <a:r>
            <a:rPr lang="en-US"/>
            <a:t>Try</a:t>
          </a:r>
        </a:p>
      </dgm:t>
    </dgm:pt>
    <dgm:pt modelId="{4D5E2BAD-0509-4C94-A023-BD05772A2284}" type="parTrans" cxnId="{34619087-466D-4091-BEE8-A2D440E0FE25}">
      <dgm:prSet/>
      <dgm:spPr/>
      <dgm:t>
        <a:bodyPr/>
        <a:lstStyle/>
        <a:p>
          <a:endParaRPr lang="en-US"/>
        </a:p>
      </dgm:t>
    </dgm:pt>
    <dgm:pt modelId="{8FC6E43F-8D43-47E1-8865-186D505B629A}" type="sibTrans" cxnId="{34619087-466D-4091-BEE8-A2D440E0FE25}">
      <dgm:prSet/>
      <dgm:spPr/>
      <dgm:t>
        <a:bodyPr/>
        <a:lstStyle/>
        <a:p>
          <a:endParaRPr lang="en-US"/>
        </a:p>
      </dgm:t>
    </dgm:pt>
    <dgm:pt modelId="{1FA347D6-CCF9-4ED3-AFBB-0FA2E14B0DFB}">
      <dgm:prSet/>
      <dgm:spPr/>
      <dgm:t>
        <a:bodyPr/>
        <a:lstStyle/>
        <a:p>
          <a:r>
            <a:rPr lang="en-US"/>
            <a:t>You can try answering the past paper at home and checking your work using the marking scheme</a:t>
          </a:r>
        </a:p>
      </dgm:t>
    </dgm:pt>
    <dgm:pt modelId="{E048F9FE-CC98-44ED-A179-7D5F2EBAD68D}" type="parTrans" cxnId="{A5E4446E-E4E3-4BEC-9616-E683D1E8340D}">
      <dgm:prSet/>
      <dgm:spPr/>
      <dgm:t>
        <a:bodyPr/>
        <a:lstStyle/>
        <a:p>
          <a:endParaRPr lang="en-US"/>
        </a:p>
      </dgm:t>
    </dgm:pt>
    <dgm:pt modelId="{DC42E7D3-335B-4659-B800-CAEF1A914D86}" type="sibTrans" cxnId="{A5E4446E-E4E3-4BEC-9616-E683D1E8340D}">
      <dgm:prSet/>
      <dgm:spPr/>
      <dgm:t>
        <a:bodyPr/>
        <a:lstStyle/>
        <a:p>
          <a:endParaRPr lang="en-US"/>
        </a:p>
      </dgm:t>
    </dgm:pt>
    <dgm:pt modelId="{6A871CF5-03DE-48D2-8532-54EA5AEC8292}">
      <dgm:prSet/>
      <dgm:spPr/>
      <dgm:t>
        <a:bodyPr/>
        <a:lstStyle/>
        <a:p>
          <a:r>
            <a:rPr lang="en-US"/>
            <a:t>Ask</a:t>
          </a:r>
        </a:p>
      </dgm:t>
    </dgm:pt>
    <dgm:pt modelId="{F6EDED4B-5854-483B-9037-D32D5FED842B}" type="parTrans" cxnId="{E9F39389-94DD-47E3-9FE5-CE78CAD9A042}">
      <dgm:prSet/>
      <dgm:spPr/>
      <dgm:t>
        <a:bodyPr/>
        <a:lstStyle/>
        <a:p>
          <a:endParaRPr lang="en-US"/>
        </a:p>
      </dgm:t>
    </dgm:pt>
    <dgm:pt modelId="{D35A086A-2903-4AA3-A279-2DB0523945E5}" type="sibTrans" cxnId="{E9F39389-94DD-47E3-9FE5-CE78CAD9A042}">
      <dgm:prSet/>
      <dgm:spPr/>
      <dgm:t>
        <a:bodyPr/>
        <a:lstStyle/>
        <a:p>
          <a:endParaRPr lang="en-US"/>
        </a:p>
      </dgm:t>
    </dgm:pt>
    <dgm:pt modelId="{D21C93CE-2D29-4B9A-8F75-90A7AB1C3500}">
      <dgm:prSet/>
      <dgm:spPr/>
      <dgm:t>
        <a:bodyPr/>
        <a:lstStyle/>
        <a:p>
          <a:r>
            <a:rPr lang="en-US"/>
            <a:t>You can ask your teachers for a bit of feedback and guidance on the past papers that you complete- they would be glad to help you</a:t>
          </a:r>
        </a:p>
      </dgm:t>
    </dgm:pt>
    <dgm:pt modelId="{72E3A826-C3D0-4395-8772-EFE1C5E35FDD}" type="parTrans" cxnId="{D53981BD-659D-4E90-BE41-E7C68CC7B315}">
      <dgm:prSet/>
      <dgm:spPr/>
      <dgm:t>
        <a:bodyPr/>
        <a:lstStyle/>
        <a:p>
          <a:endParaRPr lang="en-US"/>
        </a:p>
      </dgm:t>
    </dgm:pt>
    <dgm:pt modelId="{D674A92F-A4BE-496E-B676-E002E26EE546}" type="sibTrans" cxnId="{D53981BD-659D-4E90-BE41-E7C68CC7B315}">
      <dgm:prSet/>
      <dgm:spPr/>
      <dgm:t>
        <a:bodyPr/>
        <a:lstStyle/>
        <a:p>
          <a:endParaRPr lang="en-US"/>
        </a:p>
      </dgm:t>
    </dgm:pt>
    <dgm:pt modelId="{779A2674-6125-4113-BBD4-ED9C03E8048D}" type="pres">
      <dgm:prSet presAssocID="{63FD76AA-DCFE-4D7E-AFAA-1094547F33E5}" presName="Name0" presStyleCnt="0">
        <dgm:presLayoutVars>
          <dgm:dir/>
          <dgm:animLvl val="lvl"/>
          <dgm:resizeHandles val="exact"/>
        </dgm:presLayoutVars>
      </dgm:prSet>
      <dgm:spPr/>
    </dgm:pt>
    <dgm:pt modelId="{85FDFB1A-16A2-406D-8941-FF4754E58C67}" type="pres">
      <dgm:prSet presAssocID="{63CBFCAF-E250-484E-B1C7-A82E6DE3025C}" presName="composite" presStyleCnt="0"/>
      <dgm:spPr/>
    </dgm:pt>
    <dgm:pt modelId="{29CECDC0-0D93-42AA-AB63-BCDE65CD1D05}" type="pres">
      <dgm:prSet presAssocID="{63CBFCAF-E250-484E-B1C7-A82E6DE3025C}" presName="parTx" presStyleLbl="alignNode1" presStyleIdx="0" presStyleCnt="3">
        <dgm:presLayoutVars>
          <dgm:chMax val="0"/>
          <dgm:chPref val="0"/>
        </dgm:presLayoutVars>
      </dgm:prSet>
      <dgm:spPr/>
    </dgm:pt>
    <dgm:pt modelId="{08ECE123-5BA7-4390-A52D-5A93708A66B0}" type="pres">
      <dgm:prSet presAssocID="{63CBFCAF-E250-484E-B1C7-A82E6DE3025C}" presName="desTx" presStyleLbl="alignAccFollowNode1" presStyleIdx="0" presStyleCnt="3">
        <dgm:presLayoutVars/>
      </dgm:prSet>
      <dgm:spPr/>
    </dgm:pt>
    <dgm:pt modelId="{6FA3D8FF-5594-4E8E-8E67-58BA5C9CF833}" type="pres">
      <dgm:prSet presAssocID="{5DA1307B-E8AD-4F66-891A-49F49AAC4F39}" presName="space" presStyleCnt="0"/>
      <dgm:spPr/>
    </dgm:pt>
    <dgm:pt modelId="{2C59AA14-8D9A-4AD8-816E-D26CD854E22F}" type="pres">
      <dgm:prSet presAssocID="{B34B3534-591B-47D6-84EE-80C575A408BE}" presName="composite" presStyleCnt="0"/>
      <dgm:spPr/>
    </dgm:pt>
    <dgm:pt modelId="{089842D7-5EC1-4439-8495-326CD880F051}" type="pres">
      <dgm:prSet presAssocID="{B34B3534-591B-47D6-84EE-80C575A408BE}" presName="parTx" presStyleLbl="alignNode1" presStyleIdx="1" presStyleCnt="3">
        <dgm:presLayoutVars>
          <dgm:chMax val="0"/>
          <dgm:chPref val="0"/>
        </dgm:presLayoutVars>
      </dgm:prSet>
      <dgm:spPr/>
    </dgm:pt>
    <dgm:pt modelId="{891168EC-78DE-4CE4-9F71-DD262989FB25}" type="pres">
      <dgm:prSet presAssocID="{B34B3534-591B-47D6-84EE-80C575A408BE}" presName="desTx" presStyleLbl="alignAccFollowNode1" presStyleIdx="1" presStyleCnt="3">
        <dgm:presLayoutVars/>
      </dgm:prSet>
      <dgm:spPr/>
    </dgm:pt>
    <dgm:pt modelId="{4C2D5CCD-676D-4C12-A03E-3FE7CBB8E8A0}" type="pres">
      <dgm:prSet presAssocID="{8FC6E43F-8D43-47E1-8865-186D505B629A}" presName="space" presStyleCnt="0"/>
      <dgm:spPr/>
    </dgm:pt>
    <dgm:pt modelId="{A12DD492-108A-41F1-9F53-E74ED002A16F}" type="pres">
      <dgm:prSet presAssocID="{6A871CF5-03DE-48D2-8532-54EA5AEC8292}" presName="composite" presStyleCnt="0"/>
      <dgm:spPr/>
    </dgm:pt>
    <dgm:pt modelId="{014BDD16-95CD-4E42-A643-B8077548DEF7}" type="pres">
      <dgm:prSet presAssocID="{6A871CF5-03DE-48D2-8532-54EA5AEC8292}" presName="parTx" presStyleLbl="alignNode1" presStyleIdx="2" presStyleCnt="3">
        <dgm:presLayoutVars>
          <dgm:chMax val="0"/>
          <dgm:chPref val="0"/>
        </dgm:presLayoutVars>
      </dgm:prSet>
      <dgm:spPr/>
    </dgm:pt>
    <dgm:pt modelId="{52E7504D-345D-4631-8A01-95D7ABD54ABD}" type="pres">
      <dgm:prSet presAssocID="{6A871CF5-03DE-48D2-8532-54EA5AEC8292}" presName="desTx" presStyleLbl="alignAccFollowNode1" presStyleIdx="2" presStyleCnt="3">
        <dgm:presLayoutVars/>
      </dgm:prSet>
      <dgm:spPr/>
    </dgm:pt>
  </dgm:ptLst>
  <dgm:cxnLst>
    <dgm:cxn modelId="{D9DFA869-5BD2-4353-979F-626BEF0EB65F}" type="presOf" srcId="{63FD76AA-DCFE-4D7E-AFAA-1094547F33E5}" destId="{779A2674-6125-4113-BBD4-ED9C03E8048D}" srcOrd="0" destOrd="0" presId="urn:microsoft.com/office/officeart/2016/7/layout/ChevronBlockProcess"/>
    <dgm:cxn modelId="{A5E4446E-E4E3-4BEC-9616-E683D1E8340D}" srcId="{B34B3534-591B-47D6-84EE-80C575A408BE}" destId="{1FA347D6-CCF9-4ED3-AFBB-0FA2E14B0DFB}" srcOrd="0" destOrd="0" parTransId="{E048F9FE-CC98-44ED-A179-7D5F2EBAD68D}" sibTransId="{DC42E7D3-335B-4659-B800-CAEF1A914D86}"/>
    <dgm:cxn modelId="{C7AE0F75-71BD-4CA3-96D8-4D66A4668676}" type="presOf" srcId="{63CBFCAF-E250-484E-B1C7-A82E6DE3025C}" destId="{29CECDC0-0D93-42AA-AB63-BCDE65CD1D05}" srcOrd="0" destOrd="0" presId="urn:microsoft.com/office/officeart/2016/7/layout/ChevronBlockProcess"/>
    <dgm:cxn modelId="{34619087-466D-4091-BEE8-A2D440E0FE25}" srcId="{63FD76AA-DCFE-4D7E-AFAA-1094547F33E5}" destId="{B34B3534-591B-47D6-84EE-80C575A408BE}" srcOrd="1" destOrd="0" parTransId="{4D5E2BAD-0509-4C94-A023-BD05772A2284}" sibTransId="{8FC6E43F-8D43-47E1-8865-186D505B629A}"/>
    <dgm:cxn modelId="{E9F39389-94DD-47E3-9FE5-CE78CAD9A042}" srcId="{63FD76AA-DCFE-4D7E-AFAA-1094547F33E5}" destId="{6A871CF5-03DE-48D2-8532-54EA5AEC8292}" srcOrd="2" destOrd="0" parTransId="{F6EDED4B-5854-483B-9037-D32D5FED842B}" sibTransId="{D35A086A-2903-4AA3-A279-2DB0523945E5}"/>
    <dgm:cxn modelId="{87176FA2-3161-488B-8F5B-662203754B78}" type="presOf" srcId="{D21C93CE-2D29-4B9A-8F75-90A7AB1C3500}" destId="{52E7504D-345D-4631-8A01-95D7ABD54ABD}" srcOrd="0" destOrd="0" presId="urn:microsoft.com/office/officeart/2016/7/layout/ChevronBlockProcess"/>
    <dgm:cxn modelId="{052715A6-ACC5-4253-8B89-88D997B02A27}" type="presOf" srcId="{66A61C4F-0AE8-49E4-AA76-02E71165D1DE}" destId="{08ECE123-5BA7-4390-A52D-5A93708A66B0}" srcOrd="0" destOrd="0" presId="urn:microsoft.com/office/officeart/2016/7/layout/ChevronBlockProcess"/>
    <dgm:cxn modelId="{125870B5-2B65-493E-9674-08380ED669FC}" srcId="{63FD76AA-DCFE-4D7E-AFAA-1094547F33E5}" destId="{63CBFCAF-E250-484E-B1C7-A82E6DE3025C}" srcOrd="0" destOrd="0" parTransId="{DD06F419-8D15-46A1-A5E2-F8E5687FE199}" sibTransId="{5DA1307B-E8AD-4F66-891A-49F49AAC4F39}"/>
    <dgm:cxn modelId="{B1F36AB9-7933-4A9E-A680-4E72C1E98E54}" type="presOf" srcId="{1FA347D6-CCF9-4ED3-AFBB-0FA2E14B0DFB}" destId="{891168EC-78DE-4CE4-9F71-DD262989FB25}" srcOrd="0" destOrd="0" presId="urn:microsoft.com/office/officeart/2016/7/layout/ChevronBlockProcess"/>
    <dgm:cxn modelId="{D53981BD-659D-4E90-BE41-E7C68CC7B315}" srcId="{6A871CF5-03DE-48D2-8532-54EA5AEC8292}" destId="{D21C93CE-2D29-4B9A-8F75-90A7AB1C3500}" srcOrd="0" destOrd="0" parTransId="{72E3A826-C3D0-4395-8772-EFE1C5E35FDD}" sibTransId="{D674A92F-A4BE-496E-B676-E002E26EE546}"/>
    <dgm:cxn modelId="{89A1FBE1-2F7C-4E02-AF44-93A3A5F1E2C5}" type="presOf" srcId="{6A871CF5-03DE-48D2-8532-54EA5AEC8292}" destId="{014BDD16-95CD-4E42-A643-B8077548DEF7}" srcOrd="0" destOrd="0" presId="urn:microsoft.com/office/officeart/2016/7/layout/ChevronBlockProcess"/>
    <dgm:cxn modelId="{F55B68E2-C834-4173-9C9B-D0527D5C0653}" srcId="{63CBFCAF-E250-484E-B1C7-A82E6DE3025C}" destId="{66A61C4F-0AE8-49E4-AA76-02E71165D1DE}" srcOrd="0" destOrd="0" parTransId="{EEA335B9-235A-4DC3-965A-B01D615E60C6}" sibTransId="{4D77C10C-B9E7-4AF6-BE60-FE92FBC66F27}"/>
    <dgm:cxn modelId="{F68557E2-3D25-47F3-ABCD-460D60D348A6}" type="presOf" srcId="{B34B3534-591B-47D6-84EE-80C575A408BE}" destId="{089842D7-5EC1-4439-8495-326CD880F051}" srcOrd="0" destOrd="0" presId="urn:microsoft.com/office/officeart/2016/7/layout/ChevronBlockProcess"/>
    <dgm:cxn modelId="{2784217B-3CD4-4DB3-8FDB-723A7D80A8B7}" type="presParOf" srcId="{779A2674-6125-4113-BBD4-ED9C03E8048D}" destId="{85FDFB1A-16A2-406D-8941-FF4754E58C67}" srcOrd="0" destOrd="0" presId="urn:microsoft.com/office/officeart/2016/7/layout/ChevronBlockProcess"/>
    <dgm:cxn modelId="{776943E6-CA0A-4832-9FE8-898F30A2D18F}" type="presParOf" srcId="{85FDFB1A-16A2-406D-8941-FF4754E58C67}" destId="{29CECDC0-0D93-42AA-AB63-BCDE65CD1D05}" srcOrd="0" destOrd="0" presId="urn:microsoft.com/office/officeart/2016/7/layout/ChevronBlockProcess"/>
    <dgm:cxn modelId="{8B629286-96EA-4651-A765-C0132A242D4B}" type="presParOf" srcId="{85FDFB1A-16A2-406D-8941-FF4754E58C67}" destId="{08ECE123-5BA7-4390-A52D-5A93708A66B0}" srcOrd="1" destOrd="0" presId="urn:microsoft.com/office/officeart/2016/7/layout/ChevronBlockProcess"/>
    <dgm:cxn modelId="{1ED41B12-133D-4B0A-B7A2-1BCDE98C718E}" type="presParOf" srcId="{779A2674-6125-4113-BBD4-ED9C03E8048D}" destId="{6FA3D8FF-5594-4E8E-8E67-58BA5C9CF833}" srcOrd="1" destOrd="0" presId="urn:microsoft.com/office/officeart/2016/7/layout/ChevronBlockProcess"/>
    <dgm:cxn modelId="{BCBEF24E-F9E7-4B23-B02A-C7EF358564E9}" type="presParOf" srcId="{779A2674-6125-4113-BBD4-ED9C03E8048D}" destId="{2C59AA14-8D9A-4AD8-816E-D26CD854E22F}" srcOrd="2" destOrd="0" presId="urn:microsoft.com/office/officeart/2016/7/layout/ChevronBlockProcess"/>
    <dgm:cxn modelId="{AC32027A-A45F-4CF2-87DC-6E15ECC9F3D6}" type="presParOf" srcId="{2C59AA14-8D9A-4AD8-816E-D26CD854E22F}" destId="{089842D7-5EC1-4439-8495-326CD880F051}" srcOrd="0" destOrd="0" presId="urn:microsoft.com/office/officeart/2016/7/layout/ChevronBlockProcess"/>
    <dgm:cxn modelId="{61435E35-8D14-4B38-A854-A0989D477941}" type="presParOf" srcId="{2C59AA14-8D9A-4AD8-816E-D26CD854E22F}" destId="{891168EC-78DE-4CE4-9F71-DD262989FB25}" srcOrd="1" destOrd="0" presId="urn:microsoft.com/office/officeart/2016/7/layout/ChevronBlockProcess"/>
    <dgm:cxn modelId="{369238B7-AB49-4EA5-AC3F-560D1BE15E65}" type="presParOf" srcId="{779A2674-6125-4113-BBD4-ED9C03E8048D}" destId="{4C2D5CCD-676D-4C12-A03E-3FE7CBB8E8A0}" srcOrd="3" destOrd="0" presId="urn:microsoft.com/office/officeart/2016/7/layout/ChevronBlockProcess"/>
    <dgm:cxn modelId="{DA316130-68FA-4F42-9750-8E42A8F93650}" type="presParOf" srcId="{779A2674-6125-4113-BBD4-ED9C03E8048D}" destId="{A12DD492-108A-41F1-9F53-E74ED002A16F}" srcOrd="4" destOrd="0" presId="urn:microsoft.com/office/officeart/2016/7/layout/ChevronBlockProcess"/>
    <dgm:cxn modelId="{176DD423-D38C-4E7A-91F8-AC998A8A3345}" type="presParOf" srcId="{A12DD492-108A-41F1-9F53-E74ED002A16F}" destId="{014BDD16-95CD-4E42-A643-B8077548DEF7}" srcOrd="0" destOrd="0" presId="urn:microsoft.com/office/officeart/2016/7/layout/ChevronBlockProcess"/>
    <dgm:cxn modelId="{8C4304B3-F354-4F91-ACD0-9E7F693B2737}" type="presParOf" srcId="{A12DD492-108A-41F1-9F53-E74ED002A16F}" destId="{52E7504D-345D-4631-8A01-95D7ABD54ABD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9E79B5-DFDB-4A56-BA70-30F20790347A}">
      <dsp:nvSpPr>
        <dsp:cNvPr id="0" name=""/>
        <dsp:cNvSpPr/>
      </dsp:nvSpPr>
      <dsp:spPr>
        <a:xfrm>
          <a:off x="0" y="2137"/>
          <a:ext cx="10058399" cy="34170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72EABD-A270-4FAF-97E1-328E3AB99D42}">
      <dsp:nvSpPr>
        <dsp:cNvPr id="0" name=""/>
        <dsp:cNvSpPr/>
      </dsp:nvSpPr>
      <dsp:spPr>
        <a:xfrm>
          <a:off x="103364" y="79019"/>
          <a:ext cx="188119" cy="1879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61B7C5-E9CC-4367-9E36-DB588DEA39D1}">
      <dsp:nvSpPr>
        <dsp:cNvPr id="0" name=""/>
        <dsp:cNvSpPr/>
      </dsp:nvSpPr>
      <dsp:spPr>
        <a:xfrm>
          <a:off x="394848" y="2137"/>
          <a:ext cx="9610440" cy="43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334" tIns="46334" rIns="46334" bIns="4633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Century Gothic" panose="020B0502020202020204" pitchFamily="34" charset="0"/>
            </a:rPr>
            <a:t>BE REALISTIC- TRY NOT TO CRAM</a:t>
          </a:r>
          <a:endParaRPr lang="en-US" sz="1400" b="1" kern="1200" dirty="0">
            <a:latin typeface="Century Gothic" panose="020B0502020202020204" pitchFamily="34" charset="0"/>
          </a:endParaRPr>
        </a:p>
      </dsp:txBody>
      <dsp:txXfrm>
        <a:off x="394848" y="2137"/>
        <a:ext cx="9610440" cy="437804"/>
      </dsp:txXfrm>
    </dsp:sp>
    <dsp:sp modelId="{D336E13D-53A8-47B4-83FE-C7F323B3A587}">
      <dsp:nvSpPr>
        <dsp:cNvPr id="0" name=""/>
        <dsp:cNvSpPr/>
      </dsp:nvSpPr>
      <dsp:spPr>
        <a:xfrm>
          <a:off x="0" y="549392"/>
          <a:ext cx="10058399" cy="34170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3644B5-A42C-43FE-A9B0-EC3D80278F55}">
      <dsp:nvSpPr>
        <dsp:cNvPr id="0" name=""/>
        <dsp:cNvSpPr/>
      </dsp:nvSpPr>
      <dsp:spPr>
        <a:xfrm>
          <a:off x="103364" y="626275"/>
          <a:ext cx="188119" cy="1879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9F8946-7490-4F88-9F2B-AA7B97D7E773}">
      <dsp:nvSpPr>
        <dsp:cNvPr id="0" name=""/>
        <dsp:cNvSpPr/>
      </dsp:nvSpPr>
      <dsp:spPr>
        <a:xfrm>
          <a:off x="394848" y="549392"/>
          <a:ext cx="9610440" cy="43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334" tIns="46334" rIns="46334" bIns="4633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Century Gothic" panose="020B0502020202020204" pitchFamily="34" charset="0"/>
            </a:rPr>
            <a:t>THINK ABOUT YOUR ENVIRONMENT- STUDY SPACE</a:t>
          </a:r>
        </a:p>
      </dsp:txBody>
      <dsp:txXfrm>
        <a:off x="394848" y="549392"/>
        <a:ext cx="9610440" cy="437804"/>
      </dsp:txXfrm>
    </dsp:sp>
    <dsp:sp modelId="{EE1CA4A1-6709-4A42-B7D3-30424DC8BC65}">
      <dsp:nvSpPr>
        <dsp:cNvPr id="0" name=""/>
        <dsp:cNvSpPr/>
      </dsp:nvSpPr>
      <dsp:spPr>
        <a:xfrm>
          <a:off x="0" y="1096648"/>
          <a:ext cx="10058399" cy="34170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948DA0-47A7-456D-B8EC-34D2FDE16B7E}">
      <dsp:nvSpPr>
        <dsp:cNvPr id="0" name=""/>
        <dsp:cNvSpPr/>
      </dsp:nvSpPr>
      <dsp:spPr>
        <a:xfrm>
          <a:off x="103364" y="1173530"/>
          <a:ext cx="188119" cy="1879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068739-C0AE-4591-A57E-7B0D0A4378D4}">
      <dsp:nvSpPr>
        <dsp:cNvPr id="0" name=""/>
        <dsp:cNvSpPr/>
      </dsp:nvSpPr>
      <dsp:spPr>
        <a:xfrm>
          <a:off x="394848" y="1096648"/>
          <a:ext cx="9610440" cy="43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334" tIns="46334" rIns="46334" bIns="4633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Century Gothic" panose="020B0502020202020204" pitchFamily="34" charset="0"/>
            </a:rPr>
            <a:t>TRY TO PLAN 45 MINUTE SLOTS WITH 10 MINUTE BREAKS</a:t>
          </a:r>
          <a:endParaRPr lang="en-US" sz="1400" b="1" kern="1200" dirty="0">
            <a:latin typeface="Century Gothic" panose="020B0502020202020204" pitchFamily="34" charset="0"/>
          </a:endParaRPr>
        </a:p>
      </dsp:txBody>
      <dsp:txXfrm>
        <a:off x="394848" y="1096648"/>
        <a:ext cx="9610440" cy="437804"/>
      </dsp:txXfrm>
    </dsp:sp>
    <dsp:sp modelId="{AB7BB113-D2D2-4ED5-B4C1-55066E3470F6}">
      <dsp:nvSpPr>
        <dsp:cNvPr id="0" name=""/>
        <dsp:cNvSpPr/>
      </dsp:nvSpPr>
      <dsp:spPr>
        <a:xfrm>
          <a:off x="0" y="1643903"/>
          <a:ext cx="10058399" cy="34170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385CD-4C96-483D-A622-95BA294A9462}">
      <dsp:nvSpPr>
        <dsp:cNvPr id="0" name=""/>
        <dsp:cNvSpPr/>
      </dsp:nvSpPr>
      <dsp:spPr>
        <a:xfrm>
          <a:off x="103364" y="1720786"/>
          <a:ext cx="188119" cy="1879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2B37ED-0252-4304-B508-4C3B3117074F}">
      <dsp:nvSpPr>
        <dsp:cNvPr id="0" name=""/>
        <dsp:cNvSpPr/>
      </dsp:nvSpPr>
      <dsp:spPr>
        <a:xfrm>
          <a:off x="394848" y="1643903"/>
          <a:ext cx="9610440" cy="43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334" tIns="46334" rIns="46334" bIns="4633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Century Gothic" panose="020B0502020202020204" pitchFamily="34" charset="0"/>
            </a:rPr>
            <a:t>ACCEPT THAT YOU MIGHT HAVE TO MAKE SMALL SACRIFICES</a:t>
          </a:r>
          <a:endParaRPr lang="en-US" sz="1400" b="1" kern="1200" dirty="0">
            <a:latin typeface="Century Gothic" panose="020B0502020202020204" pitchFamily="34" charset="0"/>
          </a:endParaRPr>
        </a:p>
      </dsp:txBody>
      <dsp:txXfrm>
        <a:off x="394848" y="1643903"/>
        <a:ext cx="9610440" cy="437804"/>
      </dsp:txXfrm>
    </dsp:sp>
    <dsp:sp modelId="{493CE0CF-5FE2-4DC5-8E48-AA34B9C2D5E6}">
      <dsp:nvSpPr>
        <dsp:cNvPr id="0" name=""/>
        <dsp:cNvSpPr/>
      </dsp:nvSpPr>
      <dsp:spPr>
        <a:xfrm>
          <a:off x="0" y="2191159"/>
          <a:ext cx="10058399" cy="34170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F367EE-034D-4AFB-A985-9F23D3092ADC}">
      <dsp:nvSpPr>
        <dsp:cNvPr id="0" name=""/>
        <dsp:cNvSpPr/>
      </dsp:nvSpPr>
      <dsp:spPr>
        <a:xfrm>
          <a:off x="103364" y="2268042"/>
          <a:ext cx="188119" cy="1879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1748EE-D43E-45D3-A655-6263DDD8CD26}">
      <dsp:nvSpPr>
        <dsp:cNvPr id="0" name=""/>
        <dsp:cNvSpPr/>
      </dsp:nvSpPr>
      <dsp:spPr>
        <a:xfrm>
          <a:off x="394848" y="2191159"/>
          <a:ext cx="9610440" cy="43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334" tIns="46334" rIns="46334" bIns="4633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Century Gothic" panose="020B0502020202020204" pitchFamily="34" charset="0"/>
            </a:rPr>
            <a:t>USE A STUDY METHOD THAT WORKS FOR YOU</a:t>
          </a:r>
          <a:endParaRPr lang="en-US" sz="1400" b="1" kern="1200" dirty="0">
            <a:latin typeface="Century Gothic" panose="020B0502020202020204" pitchFamily="34" charset="0"/>
          </a:endParaRPr>
        </a:p>
      </dsp:txBody>
      <dsp:txXfrm>
        <a:off x="394848" y="2191159"/>
        <a:ext cx="9610440" cy="437804"/>
      </dsp:txXfrm>
    </dsp:sp>
    <dsp:sp modelId="{AE448598-81A9-4D9E-9A67-CF76F8D4A233}">
      <dsp:nvSpPr>
        <dsp:cNvPr id="0" name=""/>
        <dsp:cNvSpPr/>
      </dsp:nvSpPr>
      <dsp:spPr>
        <a:xfrm>
          <a:off x="0" y="2738414"/>
          <a:ext cx="10058399" cy="34170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B6015A-0000-4388-9FBE-52B91433C1A1}">
      <dsp:nvSpPr>
        <dsp:cNvPr id="0" name=""/>
        <dsp:cNvSpPr/>
      </dsp:nvSpPr>
      <dsp:spPr>
        <a:xfrm>
          <a:off x="103364" y="2815297"/>
          <a:ext cx="188119" cy="18793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E5B25E-FB39-4A6A-8920-4FFE416D2794}">
      <dsp:nvSpPr>
        <dsp:cNvPr id="0" name=""/>
        <dsp:cNvSpPr/>
      </dsp:nvSpPr>
      <dsp:spPr>
        <a:xfrm>
          <a:off x="394848" y="2738414"/>
          <a:ext cx="9610440" cy="43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334" tIns="46334" rIns="46334" bIns="4633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Century Gothic" panose="020B0502020202020204" pitchFamily="34" charset="0"/>
            </a:rPr>
            <a:t>USE A RANGE OF STUDY METHODS- HIGHLIGHTING; NOTE TAKING; FLASH-CARDS; MIND-MAPPING; PAST PAPERS; ONLINE RESOURCES</a:t>
          </a:r>
          <a:endParaRPr lang="en-US" sz="1400" b="1" kern="1200" dirty="0">
            <a:latin typeface="Century Gothic" panose="020B0502020202020204" pitchFamily="34" charset="0"/>
          </a:endParaRPr>
        </a:p>
      </dsp:txBody>
      <dsp:txXfrm>
        <a:off x="394848" y="2738414"/>
        <a:ext cx="9610440" cy="437804"/>
      </dsp:txXfrm>
    </dsp:sp>
    <dsp:sp modelId="{9EF5BC96-3C16-4C44-BE8F-A5728646BAC8}">
      <dsp:nvSpPr>
        <dsp:cNvPr id="0" name=""/>
        <dsp:cNvSpPr/>
      </dsp:nvSpPr>
      <dsp:spPr>
        <a:xfrm>
          <a:off x="0" y="3285670"/>
          <a:ext cx="10058399" cy="34170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08865C-0BA2-423F-8439-D6958F82D721}">
      <dsp:nvSpPr>
        <dsp:cNvPr id="0" name=""/>
        <dsp:cNvSpPr/>
      </dsp:nvSpPr>
      <dsp:spPr>
        <a:xfrm>
          <a:off x="103364" y="3362553"/>
          <a:ext cx="188119" cy="1879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68DC2-A9EF-4660-ACD6-3FBE28E83B62}">
      <dsp:nvSpPr>
        <dsp:cNvPr id="0" name=""/>
        <dsp:cNvSpPr/>
      </dsp:nvSpPr>
      <dsp:spPr>
        <a:xfrm>
          <a:off x="394848" y="3285670"/>
          <a:ext cx="9610440" cy="437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334" tIns="46334" rIns="46334" bIns="46334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Century Gothic" panose="020B0502020202020204" pitchFamily="34" charset="0"/>
            </a:rPr>
            <a:t>REMEMBER, YOU NEED BALANCE: EAT, SLEEP, REST AND EXERCISE WELL </a:t>
          </a:r>
        </a:p>
      </dsp:txBody>
      <dsp:txXfrm>
        <a:off x="394848" y="3285670"/>
        <a:ext cx="9610440" cy="4378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CECDC0-0D93-42AA-AB63-BCDE65CD1D05}">
      <dsp:nvSpPr>
        <dsp:cNvPr id="0" name=""/>
        <dsp:cNvSpPr/>
      </dsp:nvSpPr>
      <dsp:spPr>
        <a:xfrm>
          <a:off x="8542" y="66257"/>
          <a:ext cx="3380600" cy="1014180"/>
        </a:xfrm>
        <a:prstGeom prst="chevron">
          <a:avLst>
            <a:gd name="adj" fmla="val 3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223" tIns="125223" rIns="125223" bIns="125223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Download</a:t>
          </a:r>
        </a:p>
      </dsp:txBody>
      <dsp:txXfrm>
        <a:off x="312796" y="66257"/>
        <a:ext cx="2772092" cy="1014180"/>
      </dsp:txXfrm>
    </dsp:sp>
    <dsp:sp modelId="{08ECE123-5BA7-4390-A52D-5A93708A66B0}">
      <dsp:nvSpPr>
        <dsp:cNvPr id="0" name=""/>
        <dsp:cNvSpPr/>
      </dsp:nvSpPr>
      <dsp:spPr>
        <a:xfrm>
          <a:off x="8542" y="1080437"/>
          <a:ext cx="3076346" cy="27029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100" tIns="243100" rIns="243100" bIns="486199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You can download past papers free for any of the subjects you do</a:t>
          </a:r>
        </a:p>
      </dsp:txBody>
      <dsp:txXfrm>
        <a:off x="8542" y="1080437"/>
        <a:ext cx="3076346" cy="2702928"/>
      </dsp:txXfrm>
    </dsp:sp>
    <dsp:sp modelId="{089842D7-5EC1-4439-8495-326CD880F051}">
      <dsp:nvSpPr>
        <dsp:cNvPr id="0" name=""/>
        <dsp:cNvSpPr/>
      </dsp:nvSpPr>
      <dsp:spPr>
        <a:xfrm>
          <a:off x="3338899" y="66257"/>
          <a:ext cx="3380600" cy="1014180"/>
        </a:xfrm>
        <a:prstGeom prst="chevron">
          <a:avLst>
            <a:gd name="adj" fmla="val 3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223" tIns="125223" rIns="125223" bIns="125223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Try</a:t>
          </a:r>
        </a:p>
      </dsp:txBody>
      <dsp:txXfrm>
        <a:off x="3643153" y="66257"/>
        <a:ext cx="2772092" cy="1014180"/>
      </dsp:txXfrm>
    </dsp:sp>
    <dsp:sp modelId="{891168EC-78DE-4CE4-9F71-DD262989FB25}">
      <dsp:nvSpPr>
        <dsp:cNvPr id="0" name=""/>
        <dsp:cNvSpPr/>
      </dsp:nvSpPr>
      <dsp:spPr>
        <a:xfrm>
          <a:off x="3338899" y="1080437"/>
          <a:ext cx="3076346" cy="27029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100" tIns="243100" rIns="243100" bIns="486199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You can try answering the past paper at home and checking your work using the marking scheme</a:t>
          </a:r>
        </a:p>
      </dsp:txBody>
      <dsp:txXfrm>
        <a:off x="3338899" y="1080437"/>
        <a:ext cx="3076346" cy="2702928"/>
      </dsp:txXfrm>
    </dsp:sp>
    <dsp:sp modelId="{014BDD16-95CD-4E42-A643-B8077548DEF7}">
      <dsp:nvSpPr>
        <dsp:cNvPr id="0" name=""/>
        <dsp:cNvSpPr/>
      </dsp:nvSpPr>
      <dsp:spPr>
        <a:xfrm>
          <a:off x="6669257" y="66257"/>
          <a:ext cx="3380600" cy="1014180"/>
        </a:xfrm>
        <a:prstGeom prst="chevron">
          <a:avLst>
            <a:gd name="adj" fmla="val 3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223" tIns="125223" rIns="125223" bIns="125223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Ask</a:t>
          </a:r>
        </a:p>
      </dsp:txBody>
      <dsp:txXfrm>
        <a:off x="6973511" y="66257"/>
        <a:ext cx="2772092" cy="1014180"/>
      </dsp:txXfrm>
    </dsp:sp>
    <dsp:sp modelId="{52E7504D-345D-4631-8A01-95D7ABD54ABD}">
      <dsp:nvSpPr>
        <dsp:cNvPr id="0" name=""/>
        <dsp:cNvSpPr/>
      </dsp:nvSpPr>
      <dsp:spPr>
        <a:xfrm>
          <a:off x="6669257" y="1080437"/>
          <a:ext cx="3076346" cy="27029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100" tIns="243100" rIns="243100" bIns="486199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You can ask your teachers for a bit of feedback and guidance on the past papers that you complete- they would be glad to help you</a:t>
          </a:r>
        </a:p>
      </dsp:txBody>
      <dsp:txXfrm>
        <a:off x="6669257" y="1080437"/>
        <a:ext cx="3076346" cy="27029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573E2-D6DE-492C-93E9-259147CD7512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B7B8F3-5F03-4B2C-8717-F9D1E19C07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184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AC85C4-A6B1-4166-9A0B-AA978DB1651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67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A46510-17A5-4D11-98CE-4A6F89B669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8AD8D9-DBDF-46A5-B46E-9138682C62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A6B4F1-2E8E-4A2B-A753-0F88385394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92CF0-F9D4-4264-BAD4-D20F524912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21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9EADDE-EDE8-4AFE-996E-1BDD4EDB10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FB3B3A-9D03-4DFF-96F1-B06BA90E4D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5B6D6EF-A620-4A50-B94F-FAA95C8AA0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2C306-F9A9-49D0-A318-ACD1CC57CF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69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88E61E-B125-4AF1-BF46-DA87354D4A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72483F-27B2-4EAC-B501-B183820431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94257E-F4B5-432B-87C9-1455C2E11A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373C5-66B6-4688-9F23-4692E95108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99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A5D56C-D209-45DC-AFA1-44ED415FC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5666F3-591C-4A71-B427-798A4E9CF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0965D2-7903-4F0C-9B58-0AE9EE996C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48971-2658-4305-845D-7655EDF765B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30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567E331-0BE1-4093-9747-9FE85576CD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EBEE87E-BDC4-4AF2-AD22-3F0ACF6004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7A6E06F-8623-4009-A1B7-A223E06386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55E84-F3F8-408D-87CE-349F01D2A1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06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89DBA9E-8597-45DB-9946-D727072B0C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301C262-E86A-4109-A5A3-EDFF854786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26D5C4A-A99C-4928-BF92-CAD9E913A4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DD78E-4077-4D6B-8128-11BCC9DF8DC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17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4B1A96A-46D0-4F08-9973-7B990C46F8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A00A87C-0EB0-4506-B527-E8A7C20A89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73A8508-6A62-4AAA-BAC9-45B4484669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76266F-835B-4683-8BA3-9DC49D5803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69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05F66C-D2C1-41B0-BCA0-EE302C79CE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619D8A-0A12-4BA8-AFA7-2190BF57EA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1276B8-C18C-4E27-ACEB-6D468E718D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149FD-CAC0-408D-91BB-4A1937D63CE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88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A64DD6-6399-417C-A06B-1700F4C648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A00165-6E63-4FA2-9950-C648B3C84B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688B6F-F896-4515-8263-B7077DA79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BAD45-420D-4C6E-BDFA-B8E32D7409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64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53DB32-7296-45E1-94F6-B65D6E6AAA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FB07AE-ACE1-4776-B0D4-15D59B92E3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AB9865-FF43-4E1E-B4B4-250EB388B4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9C7B14-8D9B-4EF5-85EE-EC2BB12C4E7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64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7AACD3-6CDA-4212-9BFD-D5DF6B6248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F95B794-180E-41A7-AB5A-0518E95863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FD2521-3340-4B55-A177-DDEAEBFC59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78910-1D6D-4593-A7F8-5372CE34F2C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44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595E61-C395-4485-9F8D-3F2750E636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9055E0-D7AB-4B53-A080-A527BFBDEF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CCC7E8-E0D5-4BCB-8A34-6DC5A6EB93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7F27-6275-4BFA-9C26-5C90A22E6C8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2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52E6-17C8-49DF-9DAF-B2989E43D2A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D296E-102C-4407-A6D3-40C661A78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16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52E6-17C8-49DF-9DAF-B2989E43D2A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D296E-102C-4407-A6D3-40C661A78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00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52E6-17C8-49DF-9DAF-B2989E43D2A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D296E-102C-4407-A6D3-40C661A78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06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52E6-17C8-49DF-9DAF-B2989E43D2A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D296E-102C-4407-A6D3-40C661A78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36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52E6-17C8-49DF-9DAF-B2989E43D2A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D296E-102C-4407-A6D3-40C661A78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44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52E6-17C8-49DF-9DAF-B2989E43D2A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D296E-102C-4407-A6D3-40C661A78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93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52E6-17C8-49DF-9DAF-B2989E43D2A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D296E-102C-4407-A6D3-40C661A78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00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52E6-17C8-49DF-9DAF-B2989E43D2A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D296E-102C-4407-A6D3-40C661A78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31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52E6-17C8-49DF-9DAF-B2989E43D2A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D296E-102C-4407-A6D3-40C661A78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39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52E6-17C8-49DF-9DAF-B2989E43D2A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D296E-102C-4407-A6D3-40C661A78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39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52E6-17C8-49DF-9DAF-B2989E43D2A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D296E-102C-4407-A6D3-40C661A78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62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FE419-B8EF-434E-8257-F69458B94C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38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A4D781C-F25C-43C7-BB7F-3C795AA757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3200A3B-B0CE-4DBE-A7FF-BE1F1495DF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87C5067-8EFB-4D5E-9FC2-8ED842C0F74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5DF04A9-BD9A-42EA-9ED6-5AD4B57AF6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A675DE4-98D4-48B7-A2CF-86D5B6AC369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EB73D2E-BF4D-4A94-B22E-3F3C05F7DF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35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752E6-17C8-49DF-9DAF-B2989E43D2A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D296E-102C-4407-A6D3-40C661A78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80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hyperlink" Target="https://www.educationcorner.com/study-skills.html" TargetMode="External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hyperlink" Target="https://www.sqa.org.uk/pastpapers/findpastpaper.htm" TargetMode="Externa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derstandingstandards.org.uk/Subjects/Modern_Studies/national5/QuestionPaper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chieve.hashtag-learning.co.uk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ircle with bees around a book and beehive&#10;&#10;Description automatically generated">
            <a:extLst>
              <a:ext uri="{FF2B5EF4-FFF2-40B4-BE49-F238E27FC236}">
                <a16:creationId xmlns:a16="http://schemas.microsoft.com/office/drawing/2014/main" id="{43B9819A-0AAF-BC79-8B4A-4BD130A63F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68" r="4804" b="9019"/>
          <a:stretch/>
        </p:blipFill>
        <p:spPr>
          <a:xfrm>
            <a:off x="4151017" y="10"/>
            <a:ext cx="8668512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8AA02F-66C9-80C8-04EA-0C78F8FEA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3687185" cy="3394634"/>
          </a:xfrm>
        </p:spPr>
        <p:txBody>
          <a:bodyPr anchor="b">
            <a:normAutofit fontScale="90000"/>
          </a:bodyPr>
          <a:lstStyle/>
          <a:p>
            <a:r>
              <a:rPr lang="en-GB" sz="4800" dirty="0">
                <a:solidFill>
                  <a:schemeClr val="bg1"/>
                </a:solidFill>
                <a:cs typeface="Arial"/>
              </a:rPr>
              <a:t>S4 Assembly</a:t>
            </a:r>
            <a:br>
              <a:rPr lang="en-GB" sz="4800" dirty="0">
                <a:solidFill>
                  <a:schemeClr val="bg1"/>
                </a:solidFill>
                <a:cs typeface="Arial"/>
              </a:rPr>
            </a:br>
            <a:r>
              <a:rPr lang="en-GB" sz="4800" dirty="0">
                <a:solidFill>
                  <a:schemeClr val="bg1"/>
                </a:solidFill>
                <a:cs typeface="Arial"/>
              </a:rPr>
              <a:t>Tuesday 29</a:t>
            </a:r>
            <a:r>
              <a:rPr lang="en-GB" sz="4800" baseline="30000" dirty="0">
                <a:solidFill>
                  <a:schemeClr val="bg1"/>
                </a:solidFill>
                <a:cs typeface="Arial"/>
              </a:rPr>
              <a:t>th</a:t>
            </a:r>
            <a:r>
              <a:rPr lang="en-GB" sz="4800" dirty="0">
                <a:solidFill>
                  <a:schemeClr val="bg1"/>
                </a:solidFill>
                <a:cs typeface="Arial"/>
              </a:rPr>
              <a:t> September  </a:t>
            </a:r>
            <a:br>
              <a:rPr lang="en-GB" sz="4800" dirty="0">
                <a:solidFill>
                  <a:schemeClr val="bg1"/>
                </a:solidFill>
                <a:cs typeface="Arial"/>
              </a:rPr>
            </a:br>
            <a:r>
              <a:rPr lang="en-GB" sz="4800" dirty="0">
                <a:solidFill>
                  <a:schemeClr val="bg1"/>
                </a:solidFill>
                <a:cs typeface="Arial"/>
              </a:rPr>
              <a:t>2026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9728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>
            <a:extLst>
              <a:ext uri="{FF2B5EF4-FFF2-40B4-BE49-F238E27FC236}">
                <a16:creationId xmlns:a16="http://schemas.microsoft.com/office/drawing/2014/main" id="{6E3B2565-FAA6-43E1-B2F9-C33130CEE1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n-US" b="1" u="sng" dirty="0">
                <a:solidFill>
                  <a:srgbClr val="FF0000"/>
                </a:solidFill>
                <a:latin typeface="TW Cen MT"/>
              </a:rPr>
              <a:t>St Ambrose Afternoon Prayer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C0EEE33E-39DD-4E99-8BE3-B1BE743170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31234"/>
            <a:ext cx="10515600" cy="5261113"/>
          </a:xfrm>
        </p:spPr>
        <p:txBody>
          <a:bodyPr>
            <a:normAutofit fontScale="92500" lnSpcReduction="20000"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3500" b="1" dirty="0">
                <a:solidFill>
                  <a:prstClr val="black"/>
                </a:solidFill>
                <a:latin typeface="Tw Cen MT" panose="020B06020201040206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lvl="0" indent="0" algn="ctr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None/>
              <a:defRPr/>
            </a:pPr>
            <a:r>
              <a:rPr lang="en-GB" sz="3500" b="1" kern="1400" dirty="0">
                <a:solidFill>
                  <a:srgbClr val="000000"/>
                </a:solidFill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us Christ is all!</a:t>
            </a:r>
          </a:p>
          <a:p>
            <a:pPr marL="0" lvl="0" indent="0" algn="ctr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None/>
              <a:defRPr/>
            </a:pPr>
            <a:r>
              <a:rPr lang="en-GB" sz="3500" b="1" kern="1400" dirty="0">
                <a:solidFill>
                  <a:srgbClr val="000000"/>
                </a:solidFill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you have a wound to heal, he is the doctor;</a:t>
            </a:r>
          </a:p>
          <a:p>
            <a:pPr marL="0" lvl="0" indent="0" algn="ctr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None/>
              <a:defRPr/>
            </a:pPr>
            <a:r>
              <a:rPr lang="en-GB" sz="3500" b="1" kern="1400" dirty="0">
                <a:solidFill>
                  <a:srgbClr val="000000"/>
                </a:solidFill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you are parched by fever, he is the spring;</a:t>
            </a:r>
          </a:p>
          <a:p>
            <a:pPr marL="0" lvl="0" indent="0" algn="ctr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None/>
              <a:defRPr/>
            </a:pPr>
            <a:r>
              <a:rPr lang="en-GB" sz="3500" b="1" kern="1400" dirty="0">
                <a:solidFill>
                  <a:srgbClr val="000000"/>
                </a:solidFill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you are oppressed by injustice, he is justice;</a:t>
            </a:r>
          </a:p>
          <a:p>
            <a:pPr marL="0" lvl="0" indent="0" algn="ctr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None/>
              <a:defRPr/>
            </a:pPr>
            <a:r>
              <a:rPr lang="en-GB" sz="3500" b="1" kern="1400" dirty="0">
                <a:solidFill>
                  <a:srgbClr val="000000"/>
                </a:solidFill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you are in need of help, he is strength;</a:t>
            </a:r>
          </a:p>
          <a:p>
            <a:pPr marL="0" lvl="0" indent="0" algn="ctr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None/>
              <a:defRPr/>
            </a:pPr>
            <a:r>
              <a:rPr lang="en-GB" sz="3500" b="1" kern="1400" dirty="0">
                <a:solidFill>
                  <a:srgbClr val="000000"/>
                </a:solidFill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you fear death, he is life;</a:t>
            </a:r>
          </a:p>
          <a:p>
            <a:pPr marL="0" lvl="0" indent="0" algn="ctr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None/>
              <a:defRPr/>
            </a:pPr>
            <a:r>
              <a:rPr lang="en-GB" sz="3500" b="1" kern="1400" dirty="0">
                <a:solidFill>
                  <a:srgbClr val="000000"/>
                </a:solidFill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you desire heaven, he is the way;</a:t>
            </a:r>
          </a:p>
          <a:p>
            <a:pPr marL="0" lvl="0" indent="0" algn="ctr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None/>
              <a:defRPr/>
            </a:pPr>
            <a:r>
              <a:rPr lang="en-GB" sz="3500" b="1" kern="1400" dirty="0">
                <a:solidFill>
                  <a:srgbClr val="000000"/>
                </a:solidFill>
                <a:latin typeface="Tw Cen MT" panose="020B06020201040206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you are in the darkness, he is light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altLang="en-US" sz="3200" b="1" dirty="0">
              <a:latin typeface="TW Cen MT"/>
            </a:endParaRPr>
          </a:p>
        </p:txBody>
      </p:sp>
      <p:pic>
        <p:nvPicPr>
          <p:cNvPr id="3" name="Picture 2" descr="A logo with bees around it&#10;&#10;AI-generated content may be incorrect.">
            <a:extLst>
              <a:ext uri="{FF2B5EF4-FFF2-40B4-BE49-F238E27FC236}">
                <a16:creationId xmlns:a16="http://schemas.microsoft.com/office/drawing/2014/main" id="{033885A3-2868-EBC5-DD1D-546B2F403E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1470364" y="-866"/>
            <a:ext cx="9247079" cy="666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44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C0D7D-E1D5-92E3-3993-09287E294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68548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  <a:cs typeface="Arial"/>
              </a:rPr>
              <a:t>Supported Study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38240B-B59E-A944-94E0-203FA9E3D1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1359528" y="-28575"/>
            <a:ext cx="960729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51839B-0A25-E8B2-2A4F-B6FB38DDE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43186"/>
            <a:ext cx="10733590" cy="589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1FCF63-A17B-C18B-9898-86314F8A2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83" y="0"/>
            <a:ext cx="10548883" cy="737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9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ee photo: Study, Learn, Read, Literature - Free Image on Pixabay ...">
            <a:extLst>
              <a:ext uri="{FF2B5EF4-FFF2-40B4-BE49-F238E27FC236}">
                <a16:creationId xmlns:a16="http://schemas.microsoft.com/office/drawing/2014/main" id="{DEC18507-CCCA-4600-6394-B6F498740B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2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C2A787-95E9-8825-15E9-0A8920CD3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3799" y="365125"/>
            <a:ext cx="5720000" cy="453022"/>
          </a:xfrm>
        </p:spPr>
        <p:txBody>
          <a:bodyPr>
            <a:noAutofit/>
          </a:bodyPr>
          <a:lstStyle/>
          <a:p>
            <a:r>
              <a:rPr lang="en-GB" sz="6000" b="1" u="sng" dirty="0">
                <a:solidFill>
                  <a:srgbClr val="FF0000"/>
                </a:solidFill>
              </a:rPr>
              <a:t>Why Study?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51403-6DE1-C2EE-A15B-15E10BEB8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4082" y="1183262"/>
            <a:ext cx="6079434" cy="502234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3600" b="1" dirty="0"/>
              <a:t>Significantly increases your opportunities when you leave school.</a:t>
            </a:r>
            <a:endParaRPr lang="en-GB" sz="3600" b="1" dirty="0">
              <a:ea typeface="Calibri"/>
              <a:cs typeface="Calibri"/>
            </a:endParaRPr>
          </a:p>
          <a:p>
            <a:r>
              <a:rPr lang="en-GB" sz="3600" b="1" dirty="0"/>
              <a:t>Builds confidence and self-esteem.</a:t>
            </a:r>
            <a:endParaRPr lang="en-GB" sz="3600" b="1" dirty="0">
              <a:ea typeface="Calibri"/>
              <a:cs typeface="Calibri"/>
            </a:endParaRPr>
          </a:p>
          <a:p>
            <a:r>
              <a:rPr lang="en-GB" sz="3600" b="1" dirty="0"/>
              <a:t>Effective studying is the only way to achieve your potential.</a:t>
            </a:r>
            <a:endParaRPr lang="en-GB" sz="3600" b="1" dirty="0">
              <a:ea typeface="Calibri"/>
              <a:cs typeface="Calibri"/>
            </a:endParaRPr>
          </a:p>
          <a:p>
            <a:r>
              <a:rPr lang="en-GB" sz="3600" b="1" dirty="0"/>
              <a:t>Reduces stress and anxiety.</a:t>
            </a:r>
            <a:endParaRPr lang="en-GB" sz="3600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7230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riting on a book&#10;&#10;AI-generated content may be incorrect.">
            <a:extLst>
              <a:ext uri="{FF2B5EF4-FFF2-40B4-BE49-F238E27FC236}">
                <a16:creationId xmlns:a16="http://schemas.microsoft.com/office/drawing/2014/main" id="{4FA00759-7112-934D-F88D-74E39F2C3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6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105508" y="1"/>
            <a:ext cx="12347827" cy="68887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770101-98FB-439C-81B8-159B398CB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>
                <a:solidFill>
                  <a:srgbClr val="FF0000"/>
                </a:solidFill>
              </a:rPr>
              <a:t>SOME KEY TIPS FOR CREATING YOUR STUDY TIMETABLE:</a:t>
            </a: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2C5CFF3F-DC42-4406-A3E1-07E6D9D09C0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295487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3CFB40-D450-4839-8E0D-ED28716F0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GB" sz="4800"/>
              <a:t>FOCUS ON: </a:t>
            </a:r>
            <a:r>
              <a:rPr lang="en-GB" sz="4800" b="1"/>
              <a:t>SQA PAST PAPERS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A5EB2-98DE-4E98-BA27-9861A331F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1700" dirty="0">
                <a:latin typeface="Tw Cen MT" panose="020B0602020104020603" pitchFamily="34" charset="0"/>
              </a:rPr>
              <a:t>PAST PAPERS ARE PREVIOUS YEAR'S EXAM PAPERS FROM THE SUBJECTS THAT YOU ARE STUDYING</a:t>
            </a:r>
            <a:endParaRPr lang="en-GB" sz="1700" dirty="0">
              <a:latin typeface="Tw Cen MT" panose="020B0602020104020603" pitchFamily="34" charset="0"/>
              <a:cs typeface="Calibri"/>
            </a:endParaRPr>
          </a:p>
          <a:p>
            <a:pPr>
              <a:buClr>
                <a:srgbClr val="262626"/>
              </a:buClr>
            </a:pPr>
            <a:r>
              <a:rPr lang="en-GB" sz="1700" dirty="0">
                <a:latin typeface="Tw Cen MT" panose="020B0602020104020603" pitchFamily="34" charset="0"/>
              </a:rPr>
              <a:t>THEY ARE FREE TO ACCESS AND DOWNLOAD VIA THE SQA WEBSITE</a:t>
            </a:r>
            <a:endParaRPr lang="en-GB" sz="1700" dirty="0">
              <a:latin typeface="Tw Cen MT" panose="020B0602020104020603" pitchFamily="34" charset="0"/>
              <a:cs typeface="Calibri"/>
            </a:endParaRPr>
          </a:p>
          <a:p>
            <a:pPr>
              <a:buClr>
                <a:srgbClr val="262626"/>
              </a:buClr>
            </a:pPr>
            <a:r>
              <a:rPr lang="en-GB" sz="1700" dirty="0">
                <a:latin typeface="Tw Cen MT" panose="020B0602020104020603" pitchFamily="34" charset="0"/>
              </a:rPr>
              <a:t>THEY ARE ACCOMPANIED BY MARKING SCHEMES- THESE SHOW YOU THE ANSWERS AND WHAT THE SQA IS LOOKING FOR </a:t>
            </a:r>
            <a:endParaRPr lang="en-GB" sz="1700" dirty="0">
              <a:latin typeface="Tw Cen MT" panose="020B0602020104020603" pitchFamily="34" charset="0"/>
              <a:cs typeface="Calibri"/>
            </a:endParaRPr>
          </a:p>
          <a:p>
            <a:pPr>
              <a:buClr>
                <a:srgbClr val="262626"/>
              </a:buClr>
            </a:pPr>
            <a:r>
              <a:rPr lang="en-GB" sz="1700" dirty="0">
                <a:latin typeface="Tw Cen MT" panose="020B0602020104020603" pitchFamily="34" charset="0"/>
              </a:rPr>
              <a:t>THEY WILL ALLOW YOU TO MAXIMISE HOW MUCH INFORMATION YOU RETAIN</a:t>
            </a:r>
            <a:endParaRPr lang="en-GB" sz="1700" dirty="0">
              <a:latin typeface="Tw Cen MT" panose="020B0602020104020603" pitchFamily="34" charset="0"/>
              <a:cs typeface="Calibri"/>
            </a:endParaRPr>
          </a:p>
          <a:p>
            <a:pPr>
              <a:buClr>
                <a:srgbClr val="262626"/>
              </a:buClr>
            </a:pPr>
            <a:r>
              <a:rPr lang="en-GB" sz="1700" dirty="0">
                <a:latin typeface="Tw Cen MT" panose="020B0602020104020603" pitchFamily="34" charset="0"/>
              </a:rPr>
              <a:t>YOU CAN USE THEM TO UNDERSTAND HOW MUCH YOU NEED TO LEARN TO GET BETTER</a:t>
            </a:r>
            <a:endParaRPr lang="en-GB" sz="1700" dirty="0">
              <a:latin typeface="Tw Cen MT" panose="020B0602020104020603" pitchFamily="34" charset="0"/>
              <a:cs typeface="Calibri"/>
            </a:endParaRPr>
          </a:p>
          <a:p>
            <a:pPr>
              <a:buClr>
                <a:srgbClr val="262626"/>
              </a:buClr>
            </a:pPr>
            <a:r>
              <a:rPr lang="en-GB" sz="1700" dirty="0">
                <a:latin typeface="Tw Cen MT" panose="020B0602020104020603" pitchFamily="34" charset="0"/>
              </a:rPr>
              <a:t>THEY ARE PRACTICE AT THE REAL THING</a:t>
            </a:r>
            <a:endParaRPr lang="en-GB" sz="1700" dirty="0">
              <a:latin typeface="Tw Cen MT" panose="020B0602020104020603" pitchFamily="34" charset="0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BE1A08-407C-BADA-63FC-89A2809CF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559" y="2511706"/>
            <a:ext cx="6021765" cy="317648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767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87ED7-5B9B-478D-A4EC-D8D37ECEF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  <a:hlinkClick r:id="rId2"/>
              </a:rPr>
              <a:t>SQA - NQ - Past papers and marking instructions</a:t>
            </a:r>
            <a:endParaRPr lang="en-US"/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EB0BB696-E484-4680-918F-3027D0E11FB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6062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website&#10;&#10;Description automatically generated">
            <a:extLst>
              <a:ext uri="{FF2B5EF4-FFF2-40B4-BE49-F238E27FC236}">
                <a16:creationId xmlns:a16="http://schemas.microsoft.com/office/drawing/2014/main" id="{CA09A8F0-8EF3-3A9E-FAAE-ECB27C4716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714" y="359134"/>
            <a:ext cx="12004143" cy="6004734"/>
          </a:xfrm>
        </p:spPr>
      </p:pic>
    </p:spTree>
    <p:extLst>
      <p:ext uri="{BB962C8B-B14F-4D97-AF65-F5344CB8AC3E}">
        <p14:creationId xmlns:p14="http://schemas.microsoft.com/office/powerpoint/2010/main" val="2709096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DE197-D8AA-48F2-85D5-1A2484094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430" y="4669978"/>
            <a:ext cx="4391024" cy="1173700"/>
          </a:xfrm>
        </p:spPr>
        <p:txBody>
          <a:bodyPr anchor="t">
            <a:normAutofit/>
          </a:bodyPr>
          <a:lstStyle/>
          <a:p>
            <a:r>
              <a:rPr lang="en-GB" sz="3400">
                <a:solidFill>
                  <a:schemeClr val="bg1"/>
                </a:solidFill>
              </a:rPr>
              <a:t>SQA UNDERSTANDING STANDARDS WEBSITE</a:t>
            </a:r>
          </a:p>
        </p:txBody>
      </p:sp>
      <p:pic>
        <p:nvPicPr>
          <p:cNvPr id="4" name="Picture 3" descr="A screenshot of a web page&#10;&#10;Description automatically generated">
            <a:extLst>
              <a:ext uri="{FF2B5EF4-FFF2-40B4-BE49-F238E27FC236}">
                <a16:creationId xmlns:a16="http://schemas.microsoft.com/office/drawing/2014/main" id="{A4AF1B92-9875-F266-6F1D-EE1EB3A5AF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955"/>
          <a:stretch/>
        </p:blipFill>
        <p:spPr>
          <a:xfrm>
            <a:off x="20" y="-1"/>
            <a:ext cx="12191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6DD80-117A-478D-80C1-CCAAC0972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169" y="4282733"/>
            <a:ext cx="6404806" cy="220792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000" b="1" dirty="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SQA - Understanding Standards: Question paper</a:t>
            </a:r>
            <a:endParaRPr lang="en-GB" sz="2000" b="1">
              <a:solidFill>
                <a:schemeClr val="bg1">
                  <a:alpha val="80000"/>
                </a:schemeClr>
              </a:solidFill>
              <a:ea typeface="+mn-lt"/>
              <a:cs typeface="+mn-lt"/>
            </a:endParaRPr>
          </a:p>
          <a:p>
            <a:pPr>
              <a:buClr>
                <a:srgbClr val="262626"/>
              </a:buClr>
            </a:pPr>
            <a:r>
              <a:rPr lang="en-GB" sz="2000" b="1" dirty="0">
                <a:solidFill>
                  <a:schemeClr val="bg1">
                    <a:alpha val="80000"/>
                  </a:schemeClr>
                </a:solidFill>
              </a:rPr>
              <a:t>THIS SITE ALLOWS YOU TO SEE EXACTLY WHAT THE SQA ARE LOOKING FOR IN YOUR ANSWERS</a:t>
            </a:r>
            <a:endParaRPr lang="en-GB" sz="2000" b="1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>
              <a:buClr>
                <a:srgbClr val="262626"/>
              </a:buClr>
            </a:pPr>
            <a:r>
              <a:rPr lang="en-GB" sz="2000" b="1" dirty="0">
                <a:solidFill>
                  <a:schemeClr val="bg1">
                    <a:alpha val="80000"/>
                  </a:schemeClr>
                </a:solidFill>
              </a:rPr>
              <a:t>THIS SITE ALLOWS YOU TO SEE EXAMPLES OF PUPIL'S WORK AND THE MARKS IT GOT</a:t>
            </a:r>
            <a:endParaRPr lang="en-GB" sz="2000" b="1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>
              <a:buClr>
                <a:srgbClr val="262626"/>
              </a:buClr>
            </a:pPr>
            <a:r>
              <a:rPr lang="en-GB" sz="2000" b="1" dirty="0">
                <a:solidFill>
                  <a:schemeClr val="bg1">
                    <a:alpha val="80000"/>
                  </a:schemeClr>
                </a:solidFill>
              </a:rPr>
              <a:t>IT LETS YOU 'UNDERSTAND THE STANDARDS' REQUIRED FOR A PASS IN MOST OF YOUR SUBJECTS</a:t>
            </a:r>
            <a:endParaRPr lang="en-GB" sz="2000" b="1">
              <a:solidFill>
                <a:schemeClr val="bg1">
                  <a:alpha val="80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970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CFEC75-22EF-5403-3E5F-B360E5DD3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17" y="1179439"/>
            <a:ext cx="11362765" cy="51204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FF0000"/>
                </a:solidFill>
                <a:latin typeface="TW Cen MT"/>
              </a:rPr>
              <a:t>Supported Study</a:t>
            </a:r>
          </a:p>
        </p:txBody>
      </p:sp>
      <p:pic>
        <p:nvPicPr>
          <p:cNvPr id="6" name="Content Placeholder 5" descr="A circle with bees around a book and beehive&#10;&#10;Description automatically generated">
            <a:extLst>
              <a:ext uri="{FF2B5EF4-FFF2-40B4-BE49-F238E27FC236}">
                <a16:creationId xmlns:a16="http://schemas.microsoft.com/office/drawing/2014/main" id="{E9787CDA-BAB6-841D-6DDE-A9D62EF38FF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53" y="0"/>
            <a:ext cx="9610165" cy="6858000"/>
          </a:xfrm>
        </p:spPr>
      </p:pic>
    </p:spTree>
    <p:extLst>
      <p:ext uri="{BB962C8B-B14F-4D97-AF65-F5344CB8AC3E}">
        <p14:creationId xmlns:p14="http://schemas.microsoft.com/office/powerpoint/2010/main" val="294312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4393"/>
    </mc:Choice>
    <mc:Fallback xmlns="">
      <p:transition spd="slow" advClick="0" advTm="104393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42AC36F-6B66-8163-20B9-7C634B3E2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62403"/>
            <a:ext cx="10290048" cy="58161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9AACBA-56B9-6056-E35E-33D6C10BED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1292351" y="0"/>
            <a:ext cx="9607297" cy="6858000"/>
          </a:xfrm>
          <a:prstGeom prst="rect">
            <a:avLst/>
          </a:prstGeom>
        </p:spPr>
      </p:pic>
      <p:sp>
        <p:nvSpPr>
          <p:cNvPr id="12291" name="Content Placeholder 1">
            <a:extLst>
              <a:ext uri="{FF2B5EF4-FFF2-40B4-BE49-F238E27FC236}">
                <a16:creationId xmlns:a16="http://schemas.microsoft.com/office/drawing/2014/main" id="{E50A48A1-BC66-4DFE-B11D-01E9B58112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altLang="en-US" sz="4400" b="1">
              <a:latin typeface="Tempus Sans ITC" panose="04020404030D07020202" pitchFamily="82" charset="0"/>
            </a:endParaRPr>
          </a:p>
          <a:p>
            <a:pPr marL="0" indent="0" algn="ctr">
              <a:buNone/>
            </a:pPr>
            <a:endParaRPr lang="en-GB" altLang="en-US" sz="4400" b="1">
              <a:latin typeface="Tempus Sans ITC" panose="04020404030D07020202" pitchFamily="82" charset="0"/>
            </a:endParaRPr>
          </a:p>
          <a:p>
            <a:pPr marL="0" indent="0" algn="ctr">
              <a:buNone/>
            </a:pPr>
            <a:endParaRPr lang="en-GB" altLang="en-US" sz="4400" b="1" dirty="0">
              <a:latin typeface="Tempus Sans ITC"/>
            </a:endParaRPr>
          </a:p>
        </p:txBody>
      </p:sp>
    </p:spTree>
    <p:extLst>
      <p:ext uri="{BB962C8B-B14F-4D97-AF65-F5344CB8AC3E}">
        <p14:creationId xmlns:p14="http://schemas.microsoft.com/office/powerpoint/2010/main" val="421917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8720"/>
    </mc:Choice>
    <mc:Fallback xmlns="">
      <p:transition spd="slow" advClick="0" advTm="4872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7B63622-60AD-188B-0E5E-723765C0AA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487462"/>
              </p:ext>
            </p:extLst>
          </p:nvPr>
        </p:nvGraphicFramePr>
        <p:xfrm>
          <a:off x="377371" y="124383"/>
          <a:ext cx="11270071" cy="3202405"/>
        </p:xfrm>
        <a:graphic>
          <a:graphicData uri="http://schemas.openxmlformats.org/drawingml/2006/table">
            <a:tbl>
              <a:tblPr firstRow="1" firstCol="1" bandRow="1"/>
              <a:tblGrid>
                <a:gridCol w="819785">
                  <a:extLst>
                    <a:ext uri="{9D8B030D-6E8A-4147-A177-3AD203B41FA5}">
                      <a16:colId xmlns:a16="http://schemas.microsoft.com/office/drawing/2014/main" val="408516799"/>
                    </a:ext>
                  </a:extLst>
                </a:gridCol>
                <a:gridCol w="1901371">
                  <a:extLst>
                    <a:ext uri="{9D8B030D-6E8A-4147-A177-3AD203B41FA5}">
                      <a16:colId xmlns:a16="http://schemas.microsoft.com/office/drawing/2014/main" val="3764335582"/>
                    </a:ext>
                  </a:extLst>
                </a:gridCol>
                <a:gridCol w="2859315">
                  <a:extLst>
                    <a:ext uri="{9D8B030D-6E8A-4147-A177-3AD203B41FA5}">
                      <a16:colId xmlns:a16="http://schemas.microsoft.com/office/drawing/2014/main" val="261316499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12437817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7152281"/>
                    </a:ext>
                  </a:extLst>
                </a:gridCol>
              </a:tblGrid>
              <a:tr h="15829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Monday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Tuesday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Wednesday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Thursday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996996"/>
                  </a:ext>
                </a:extLst>
              </a:tr>
              <a:tr h="4181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4.30-5.00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Arrive home</a:t>
                      </a: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Walk dog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Arrive home</a:t>
                      </a: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Walk dog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Arrive home</a:t>
                      </a:r>
                      <a:r>
                        <a:rPr lang="en-GB" sz="14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Walk dog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Gymnastics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59505"/>
                  </a:ext>
                </a:extLst>
              </a:tr>
              <a:tr h="30231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5.00-5.45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Biology: cell structure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Maths: simultaneous equations</a:t>
                      </a:r>
                      <a:endParaRPr lang="en-GB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Maths: simultaneous equations</a:t>
                      </a:r>
                      <a:endParaRPr lang="en-GB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Gymnastics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929913"/>
                  </a:ext>
                </a:extLst>
              </a:tr>
              <a:tr h="15829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5.45-6.30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Dinner</a:t>
                      </a:r>
                      <a:endParaRPr lang="en-GB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Dinner</a:t>
                      </a:r>
                      <a:endParaRPr lang="en-GB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Dinner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Dinner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924719"/>
                  </a:ext>
                </a:extLst>
              </a:tr>
              <a:tr h="32416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6.30-7.15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Biology: cell structure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Geography: weather revision</a:t>
                      </a:r>
                      <a:endParaRPr lang="en-GB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Physics: Electricity</a:t>
                      </a:r>
                      <a:endParaRPr lang="en-GB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Maths: surds revision and practise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1041195"/>
                  </a:ext>
                </a:extLst>
              </a:tr>
              <a:tr h="41810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7.15-8.00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highlight>
                            <a:srgbClr val="FFFF00"/>
                          </a:highlight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Homework session</a:t>
                      </a:r>
                      <a:r>
                        <a:rPr lang="en-GB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/B</a:t>
                      </a:r>
                      <a:r>
                        <a:rPr lang="en-GB" sz="12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ack up study-English reading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Geography: weather revision</a:t>
                      </a:r>
                      <a:endParaRPr lang="en-GB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Physics: Electricity</a:t>
                      </a:r>
                      <a:endParaRPr lang="en-GB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Maths: surds revision and practise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0443033"/>
                  </a:ext>
                </a:extLst>
              </a:tr>
              <a:tr h="158293"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8.00-8.45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Football</a:t>
                      </a:r>
                      <a:endParaRPr lang="en-GB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Break-15 mins</a:t>
                      </a:r>
                      <a:endParaRPr lang="en-GB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highlight>
                            <a:srgbClr val="FFFF00"/>
                          </a:highlight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Homework session /</a:t>
                      </a:r>
                      <a:r>
                        <a:rPr lang="en-GB" sz="12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Back up study-RUAE past appear practise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Break-15 mins</a:t>
                      </a:r>
                      <a:endParaRPr lang="en-GB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838417"/>
                  </a:ext>
                </a:extLst>
              </a:tr>
              <a:tr h="49002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highlight>
                            <a:srgbClr val="FFFF00"/>
                          </a:highlight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Homework session/</a:t>
                      </a:r>
                      <a:r>
                        <a:rPr lang="en-GB" sz="12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Back up study-RUAE past appear practise</a:t>
                      </a:r>
                      <a:endParaRPr lang="en-GB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 Manufacture: Analysing a brief- data gathering and research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059388"/>
                  </a:ext>
                </a:extLst>
              </a:tr>
              <a:tr h="3625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8.45-9.30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Football/home</a:t>
                      </a:r>
                      <a:endParaRPr lang="en-GB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Spanish-vocabulary revision and writing topic practise</a:t>
                      </a:r>
                      <a:endParaRPr lang="en-GB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Break-15 mins</a:t>
                      </a:r>
                      <a:endParaRPr lang="en-GB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 Manufacture: Analysing a brief- data gathering and research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865458"/>
                  </a:ext>
                </a:extLst>
              </a:tr>
              <a:tr h="2912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9.30-10.15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Reading/TV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Reading/TV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Reading/TV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Reading/TV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45361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54484F6-5313-C287-679F-28E0B35BFA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813660"/>
              </p:ext>
            </p:extLst>
          </p:nvPr>
        </p:nvGraphicFramePr>
        <p:xfrm>
          <a:off x="754743" y="3389086"/>
          <a:ext cx="10682514" cy="3296822"/>
        </p:xfrm>
        <a:graphic>
          <a:graphicData uri="http://schemas.openxmlformats.org/drawingml/2006/table">
            <a:tbl>
              <a:tblPr firstRow="1" firstCol="1" bandRow="1"/>
              <a:tblGrid>
                <a:gridCol w="754743">
                  <a:extLst>
                    <a:ext uri="{9D8B030D-6E8A-4147-A177-3AD203B41FA5}">
                      <a16:colId xmlns:a16="http://schemas.microsoft.com/office/drawing/2014/main" val="1023122880"/>
                    </a:ext>
                  </a:extLst>
                </a:gridCol>
                <a:gridCol w="2222928">
                  <a:extLst>
                    <a:ext uri="{9D8B030D-6E8A-4147-A177-3AD203B41FA5}">
                      <a16:colId xmlns:a16="http://schemas.microsoft.com/office/drawing/2014/main" val="3275212450"/>
                    </a:ext>
                  </a:extLst>
                </a:gridCol>
                <a:gridCol w="1100843">
                  <a:extLst>
                    <a:ext uri="{9D8B030D-6E8A-4147-A177-3AD203B41FA5}">
                      <a16:colId xmlns:a16="http://schemas.microsoft.com/office/drawing/2014/main" val="4271998215"/>
                    </a:ext>
                  </a:extLst>
                </a:gridCol>
                <a:gridCol w="1690437">
                  <a:extLst>
                    <a:ext uri="{9D8B030D-6E8A-4147-A177-3AD203B41FA5}">
                      <a16:colId xmlns:a16="http://schemas.microsoft.com/office/drawing/2014/main" val="2346340873"/>
                    </a:ext>
                  </a:extLst>
                </a:gridCol>
                <a:gridCol w="836793">
                  <a:extLst>
                    <a:ext uri="{9D8B030D-6E8A-4147-A177-3AD203B41FA5}">
                      <a16:colId xmlns:a16="http://schemas.microsoft.com/office/drawing/2014/main" val="2033978977"/>
                    </a:ext>
                  </a:extLst>
                </a:gridCol>
                <a:gridCol w="4076770">
                  <a:extLst>
                    <a:ext uri="{9D8B030D-6E8A-4147-A177-3AD203B41FA5}">
                      <a16:colId xmlns:a16="http://schemas.microsoft.com/office/drawing/2014/main" val="1064549559"/>
                    </a:ext>
                  </a:extLst>
                </a:gridCol>
              </a:tblGrid>
              <a:tr h="156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Friday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Saturday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Sunday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492394"/>
                  </a:ext>
                </a:extLst>
              </a:tr>
              <a:tr h="2890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1.00-1.45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Arrive home</a:t>
                      </a:r>
                      <a:r>
                        <a:rPr lang="en-GB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Walk dog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9.30-10.15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  <a:highlight>
                            <a:srgbClr val="FFFF00"/>
                          </a:highlight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Homework</a:t>
                      </a:r>
                      <a:endParaRPr lang="en-GB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12.00-12.45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Mass</a:t>
                      </a:r>
                      <a:endParaRPr lang="en-GB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005802"/>
                  </a:ext>
                </a:extLst>
              </a:tr>
              <a:tr h="3400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1.45-2.30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Lunch/relax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10.15-11.00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  <a:highlight>
                            <a:srgbClr val="FFFF00"/>
                          </a:highlight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Homework</a:t>
                      </a:r>
                      <a:endParaRPr lang="en-GB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12.45-1.30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Lunch</a:t>
                      </a:r>
                      <a:endParaRPr lang="en-GB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909417"/>
                  </a:ext>
                </a:extLst>
              </a:tr>
              <a:tr h="3400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2.30-3.15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highlight>
                            <a:srgbClr val="FFFF00"/>
                          </a:highlight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Homework session/</a:t>
                      </a:r>
                      <a:r>
                        <a:rPr lang="en-GB" sz="12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Back up study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11.00-11.45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  <a:highlight>
                            <a:srgbClr val="FFFF00"/>
                          </a:highlight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Homework</a:t>
                      </a:r>
                      <a:endParaRPr lang="en-GB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1.30-2.15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highlight>
                            <a:srgbClr val="FFFF00"/>
                          </a:highlight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Homework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906017"/>
                  </a:ext>
                </a:extLst>
              </a:tr>
              <a:tr h="2497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3.15-4.00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highlight>
                            <a:srgbClr val="FFFF00"/>
                          </a:highlight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Homework session/</a:t>
                      </a:r>
                      <a:r>
                        <a:rPr lang="en-GB" sz="12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Back up study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11.45-12.30 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>
                          <a:effectLst/>
                          <a:highlight>
                            <a:srgbClr val="FFFF00"/>
                          </a:highlight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Homework</a:t>
                      </a:r>
                      <a:endParaRPr lang="en-GB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2.15-3.30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Spanish-vocabulary revision and writing topic practise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9290368"/>
                  </a:ext>
                </a:extLst>
              </a:tr>
              <a:tr h="3400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4.00-4.45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Gym</a:t>
                      </a:r>
                      <a:endParaRPr lang="en-GB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12.30-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Afternoon off</a:t>
                      </a:r>
                      <a:endParaRPr lang="en-GB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3.30-4.15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English-essay completion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5411199"/>
                  </a:ext>
                </a:extLst>
              </a:tr>
              <a:tr h="3400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4.45-5.30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Gym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4.15-5.00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English-essay completion</a:t>
                      </a:r>
                      <a:endParaRPr lang="en-GB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4976218"/>
                  </a:ext>
                </a:extLst>
              </a:tr>
              <a:tr h="3400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5.30-6.15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Gym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5.00-5.30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**Plan and organise for next week**</a:t>
                      </a:r>
                      <a:endParaRPr lang="en-GB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373904"/>
                  </a:ext>
                </a:extLst>
              </a:tr>
              <a:tr h="3400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6.15-7.00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Dinner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5.30-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Gym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700117"/>
                  </a:ext>
                </a:extLst>
              </a:tr>
              <a:tr h="166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Evening off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 dirty="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Gym /Evening off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69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874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5" descr="A circle with bees around a book and beehive&#10;&#10;Description automatically generated">
            <a:extLst>
              <a:ext uri="{FF2B5EF4-FFF2-40B4-BE49-F238E27FC236}">
                <a16:creationId xmlns:a16="http://schemas.microsoft.com/office/drawing/2014/main" id="{1EA497FC-841B-28CD-ECFF-7AC70645CC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953" y="0"/>
            <a:ext cx="961016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79D5D-E69C-872E-C6E7-3D7E5C48D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74" y="1709739"/>
            <a:ext cx="10470777" cy="2169179"/>
          </a:xfrm>
        </p:spPr>
        <p:txBody>
          <a:bodyPr/>
          <a:lstStyle/>
          <a:p>
            <a:r>
              <a:rPr lang="en-GB" sz="9600" b="1" dirty="0">
                <a:solidFill>
                  <a:srgbClr val="FF0000"/>
                </a:solidFill>
                <a:cs typeface="Arial"/>
              </a:rPr>
              <a:t>ACHIEVE!</a:t>
            </a:r>
            <a:endParaRPr lang="en-GB" sz="9600" b="1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471624-DB4E-0EE3-CC82-7D0A5528BB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4000" dirty="0">
                <a:ea typeface="+mn-lt"/>
                <a:cs typeface="+mn-lt"/>
                <a:hlinkClick r:id="rId3"/>
              </a:rPr>
              <a:t>Achieve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393442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9E480C-A83A-C11C-CF08-E2D03D1DEA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1359528" y="-28575"/>
            <a:ext cx="960729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5E28F0-B32C-9E18-CD85-295E67342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Tw Cen MT" panose="020B0602020104020603" pitchFamily="34" charset="0"/>
              </a:rPr>
              <a:t>Qualifications Scotland Expectations and Malpractice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AE51049-A6FB-3AFC-91A1-443EA221D0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59528" y="1444507"/>
            <a:ext cx="9353769" cy="514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63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5" descr="A circle with bees around a book and beehive&#10;&#10;Description automatically generated">
            <a:extLst>
              <a:ext uri="{FF2B5EF4-FFF2-40B4-BE49-F238E27FC236}">
                <a16:creationId xmlns:a16="http://schemas.microsoft.com/office/drawing/2014/main" id="{23D4D3E5-D961-8A0C-9894-521CD7F301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953" y="-44824"/>
            <a:ext cx="961016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BEC0C1-A4AE-F704-4DA1-C19C14BDD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577945"/>
            <a:ext cx="10515600" cy="701208"/>
          </a:xfrm>
        </p:spPr>
        <p:txBody>
          <a:bodyPr/>
          <a:lstStyle/>
          <a:p>
            <a:r>
              <a:rPr lang="en-GB" dirty="0">
                <a:cs typeface="Arial"/>
              </a:rPr>
              <a:t>S4 Mentoring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602B31-53EA-1292-C308-876278655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953" y="1066166"/>
            <a:ext cx="10870154" cy="4996421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TW Cen MT"/>
                <a:cs typeface="Arial"/>
              </a:rPr>
              <a:t>Why you?</a:t>
            </a:r>
          </a:p>
          <a:p>
            <a:r>
              <a:rPr lang="en-GB" dirty="0">
                <a:latin typeface="TW Cen MT"/>
                <a:cs typeface="Arial"/>
              </a:rPr>
              <a:t>We have looked at your S3 data and will look at your S4 Tracking reports. </a:t>
            </a:r>
          </a:p>
          <a:p>
            <a:r>
              <a:rPr lang="en-GB" dirty="0">
                <a:latin typeface="TW Cen MT"/>
                <a:cs typeface="Arial"/>
              </a:rPr>
              <a:t>You may also have been recommended by Pupil Support or a teacher because:</a:t>
            </a:r>
          </a:p>
          <a:p>
            <a:pPr marL="342900" indent="-342900">
              <a:buFont typeface="Arial"/>
              <a:buChar char="•"/>
            </a:pPr>
            <a:r>
              <a:rPr lang="en-GB" dirty="0">
                <a:latin typeface="TW Cen MT"/>
                <a:cs typeface="Arial"/>
              </a:rPr>
              <a:t>You have lots of potential</a:t>
            </a:r>
          </a:p>
          <a:p>
            <a:pPr marL="342900" indent="-342900">
              <a:buFont typeface="Arial"/>
              <a:buChar char="•"/>
            </a:pPr>
            <a:r>
              <a:rPr lang="en-GB" dirty="0">
                <a:latin typeface="TW Cen MT"/>
                <a:cs typeface="Arial"/>
              </a:rPr>
              <a:t>You have already asked to be part of this programme</a:t>
            </a:r>
          </a:p>
          <a:p>
            <a:pPr marL="342900" indent="-342900">
              <a:buFont typeface="Arial"/>
              <a:buChar char="•"/>
            </a:pPr>
            <a:r>
              <a:rPr lang="en-GB" dirty="0">
                <a:latin typeface="TW Cen MT"/>
                <a:cs typeface="Arial"/>
              </a:rPr>
              <a:t>You might be concerned about at least one of your N5s</a:t>
            </a:r>
          </a:p>
          <a:p>
            <a:pPr marL="342900" indent="-342900">
              <a:buFont typeface="Arial"/>
              <a:buChar char="•"/>
            </a:pPr>
            <a:r>
              <a:rPr lang="en-GB" dirty="0">
                <a:latin typeface="TW Cen MT"/>
                <a:cs typeface="Arial"/>
              </a:rPr>
              <a:t>You might be revising, but it doesn't always show up in your work</a:t>
            </a:r>
          </a:p>
          <a:p>
            <a:pPr marL="342900" indent="-342900">
              <a:buFont typeface="Arial"/>
              <a:buChar char="•"/>
            </a:pPr>
            <a:r>
              <a:rPr lang="en-GB" dirty="0">
                <a:solidFill>
                  <a:srgbClr val="000000"/>
                </a:solidFill>
                <a:latin typeface="TW Cen MT"/>
                <a:cs typeface="Arial"/>
              </a:rPr>
              <a:t>You might be flying in your exams and coursework and we want you to secure your As and Bs in your N5s</a:t>
            </a:r>
          </a:p>
          <a:p>
            <a:r>
              <a:rPr lang="en-GB" b="1" dirty="0">
                <a:solidFill>
                  <a:srgbClr val="FF0000"/>
                </a:solidFill>
                <a:latin typeface="TW Cen MT"/>
                <a:cs typeface="Arial"/>
              </a:rPr>
              <a:t>Why not you?</a:t>
            </a:r>
          </a:p>
          <a:p>
            <a:pPr marL="342900" indent="-342900">
              <a:buFont typeface="Arial"/>
              <a:buChar char="•"/>
            </a:pPr>
            <a:r>
              <a:rPr lang="en-GB" dirty="0">
                <a:latin typeface="TW Cen MT"/>
                <a:cs typeface="Arial"/>
              </a:rPr>
              <a:t>We are waiting to see how you get on in your prelims</a:t>
            </a:r>
          </a:p>
          <a:p>
            <a:pPr marL="342900" indent="-342900">
              <a:buFont typeface="Arial"/>
              <a:buChar char="•"/>
            </a:pPr>
            <a:r>
              <a:rPr lang="en-GB" dirty="0">
                <a:latin typeface="TW Cen MT"/>
                <a:cs typeface="Arial"/>
              </a:rPr>
              <a:t>You might not need us yet</a:t>
            </a:r>
          </a:p>
          <a:p>
            <a:pPr marL="342900" indent="-342900">
              <a:buFont typeface="Arial"/>
              <a:buChar char="•"/>
            </a:pPr>
            <a:r>
              <a:rPr lang="en-GB" dirty="0">
                <a:latin typeface="TW Cen MT"/>
                <a:cs typeface="Arial"/>
              </a:rPr>
              <a:t>You might be already revising well and your teachers can see this in your work.</a:t>
            </a:r>
          </a:p>
          <a:p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931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5" descr="A circle with bees around a book and beehive&#10;&#10;Description automatically generated">
            <a:extLst>
              <a:ext uri="{FF2B5EF4-FFF2-40B4-BE49-F238E27FC236}">
                <a16:creationId xmlns:a16="http://schemas.microsoft.com/office/drawing/2014/main" id="{94A2F081-A6E0-A916-BEBA-CADC94F713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953" y="-44824"/>
            <a:ext cx="961016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559C08E-09AC-3172-BEC8-5DF11FBF0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  <a:latin typeface="TW Cen MT"/>
                <a:cs typeface="Arial"/>
              </a:rPr>
              <a:t>So What's Next?</a:t>
            </a:r>
            <a:endParaRPr lang="en-GB" b="1" dirty="0">
              <a:solidFill>
                <a:srgbClr val="FF0000"/>
              </a:solidFill>
              <a:latin typeface="TW Cen M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18D3A6-AACA-6B5B-5021-E60AD13C27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560" y="1121194"/>
            <a:ext cx="5384800" cy="4525963"/>
          </a:xfrm>
        </p:spPr>
        <p:txBody>
          <a:bodyPr/>
          <a:lstStyle/>
          <a:p>
            <a:r>
              <a:rPr lang="en-GB" sz="3600" dirty="0">
                <a:latin typeface="TW Cen MT"/>
                <a:cs typeface="Arial"/>
              </a:rPr>
              <a:t>S4 Tracking Report will be issued later this week</a:t>
            </a:r>
          </a:p>
          <a:p>
            <a:r>
              <a:rPr lang="en-GB" sz="3600" dirty="0">
                <a:latin typeface="TW Cen MT"/>
                <a:cs typeface="Arial"/>
              </a:rPr>
              <a:t>S4 Parents' Evening Thursday 22nd October</a:t>
            </a:r>
          </a:p>
          <a:p>
            <a:r>
              <a:rPr lang="en-GB" sz="3600" dirty="0">
                <a:latin typeface="TW Cen MT"/>
                <a:cs typeface="Arial"/>
              </a:rPr>
              <a:t>S4 Prelims start 23rd November-another assembly before then</a:t>
            </a:r>
          </a:p>
          <a:p>
            <a:r>
              <a:rPr lang="en-GB" sz="3600" b="1" dirty="0">
                <a:solidFill>
                  <a:srgbClr val="FF0000"/>
                </a:solidFill>
                <a:latin typeface="TW Cen MT"/>
                <a:cs typeface="Arial"/>
              </a:rPr>
              <a:t>59 days until the</a:t>
            </a:r>
          </a:p>
          <a:p>
            <a:pPr marL="0" indent="0">
              <a:buNone/>
            </a:pPr>
            <a:r>
              <a:rPr lang="en-GB" sz="3600" b="1" dirty="0">
                <a:solidFill>
                  <a:srgbClr val="FF0000"/>
                </a:solidFill>
                <a:latin typeface="TW Cen MT"/>
                <a:cs typeface="Arial"/>
              </a:rPr>
              <a:t>	prelims!!!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36B847-BA07-70F1-3671-BBFA100D7F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cs typeface="Arial"/>
            </a:endParaRPr>
          </a:p>
          <a:p>
            <a:endParaRPr lang="en-GB" dirty="0">
              <a:cs typeface="Arial"/>
            </a:endParaRPr>
          </a:p>
        </p:txBody>
      </p:sp>
      <p:pic>
        <p:nvPicPr>
          <p:cNvPr id="7" name="Picture 6" descr="A black and white photo of a character&#10;&#10;AI-generated content may be incorrect.">
            <a:extLst>
              <a:ext uri="{FF2B5EF4-FFF2-40B4-BE49-F238E27FC236}">
                <a16:creationId xmlns:a16="http://schemas.microsoft.com/office/drawing/2014/main" id="{3F5A79F5-4094-A837-3051-DC307909B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55" y="1130954"/>
            <a:ext cx="5686985" cy="49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81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540"/>
    </mc:Choice>
    <mc:Fallback xmlns="">
      <p:transition spd="slow" advClick="0" advTm="29540"/>
    </mc:Fallback>
  </mc:AlternateContent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6F4E056E51094E8B4424685AC6771F" ma:contentTypeVersion="7" ma:contentTypeDescription="Create a new document." ma:contentTypeScope="" ma:versionID="b8e1f7d06d4a35b49b07a54a05f91dc7">
  <xsd:schema xmlns:xsd="http://www.w3.org/2001/XMLSchema" xmlns:xs="http://www.w3.org/2001/XMLSchema" xmlns:p="http://schemas.microsoft.com/office/2006/metadata/properties" xmlns:ns2="b923a425-b27b-4640-a155-0b500eb036d8" xmlns:ns3="a3dfcae6-d61c-4974-b686-31d0bfcd3c2c" targetNamespace="http://schemas.microsoft.com/office/2006/metadata/properties" ma:root="true" ma:fieldsID="425ffa41cec73dbc61ed314f12ea5309" ns2:_="" ns3:_="">
    <xsd:import namespace="b923a425-b27b-4640-a155-0b500eb036d8"/>
    <xsd:import namespace="a3dfcae6-d61c-4974-b686-31d0bfcd3c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23a425-b27b-4640-a155-0b500eb036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dfcae6-d61c-4974-b686-31d0bfcd3c2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0FE1623-4E82-4162-BBAE-5A27CBDA5D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23DF00-0E05-4B48-9350-7070A9F93E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23a425-b27b-4640-a155-0b500eb036d8"/>
    <ds:schemaRef ds:uri="a3dfcae6-d61c-4974-b686-31d0bfcd3c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0995BC-FE50-47E3-87D9-5C931BE1711C}">
  <ds:schemaRefs>
    <ds:schemaRef ds:uri="a3dfcae6-d61c-4974-b686-31d0bfcd3c2c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  <ds:schemaRef ds:uri="b923a425-b27b-4640-a155-0b500eb036d8"/>
    <ds:schemaRef ds:uri="http://www.w3.org/XML/1998/namespace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843</Words>
  <Application>Microsoft Office PowerPoint</Application>
  <PresentationFormat>Widescreen</PresentationFormat>
  <Paragraphs>177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Tempus Sans ITC</vt:lpstr>
      <vt:lpstr>Tw Cen MT</vt:lpstr>
      <vt:lpstr>Tw Cen MT</vt:lpstr>
      <vt:lpstr>Default Design</vt:lpstr>
      <vt:lpstr>1_Office Theme</vt:lpstr>
      <vt:lpstr>S4 Assembly Tuesday 29th September   2026</vt:lpstr>
      <vt:lpstr>St Ambrose Afternoon Prayer</vt:lpstr>
      <vt:lpstr>Supported Study</vt:lpstr>
      <vt:lpstr>PowerPoint Presentation</vt:lpstr>
      <vt:lpstr>Why Study?</vt:lpstr>
      <vt:lpstr>SOME KEY TIPS FOR CREATING YOUR STUDY TIMETABLE:</vt:lpstr>
      <vt:lpstr>FOCUS ON: SQA PAST PAPERS</vt:lpstr>
      <vt:lpstr>SQA - NQ - Past papers and marking instructions</vt:lpstr>
      <vt:lpstr>PowerPoint Presentation</vt:lpstr>
      <vt:lpstr>SQA UNDERSTANDING STANDARDS WEBSITE</vt:lpstr>
      <vt:lpstr>Supported Study</vt:lpstr>
      <vt:lpstr>PowerPoint Presentation</vt:lpstr>
      <vt:lpstr>PowerPoint Presentation</vt:lpstr>
      <vt:lpstr>ACHIEVE!</vt:lpstr>
      <vt:lpstr>Qualifications Scotland Expectations and Malpractice</vt:lpstr>
      <vt:lpstr>S4 Mentoring</vt:lpstr>
      <vt:lpstr>So What's Next?</vt:lpstr>
    </vt:vector>
  </TitlesOfParts>
  <Company>North Lanarkshire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Geraldine McCadam</dc:creator>
  <cp:lastModifiedBy>Mrs McCadam</cp:lastModifiedBy>
  <cp:revision>940</cp:revision>
  <dcterms:created xsi:type="dcterms:W3CDTF">2018-08-21T07:42:10Z</dcterms:created>
  <dcterms:modified xsi:type="dcterms:W3CDTF">2026-09-24T15:42:04Z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0x0101009A6F4E056E51094E8B4424685AC6771F</vt:lpwstr>
  </property>
</Properties>
</file>