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 id="2147483684" r:id="rId7"/>
  </p:sldMasterIdLst>
  <p:notesMasterIdLst>
    <p:notesMasterId r:id="rId27"/>
  </p:notesMasterIdLst>
  <p:handoutMasterIdLst>
    <p:handoutMasterId r:id="rId28"/>
  </p:handoutMasterIdLst>
  <p:sldIdLst>
    <p:sldId id="260" r:id="rId8"/>
    <p:sldId id="310" r:id="rId9"/>
    <p:sldId id="286" r:id="rId10"/>
    <p:sldId id="298" r:id="rId11"/>
    <p:sldId id="301" r:id="rId12"/>
    <p:sldId id="284" r:id="rId13"/>
    <p:sldId id="296" r:id="rId14"/>
    <p:sldId id="304" r:id="rId15"/>
    <p:sldId id="305" r:id="rId16"/>
    <p:sldId id="308" r:id="rId17"/>
    <p:sldId id="306" r:id="rId18"/>
    <p:sldId id="297" r:id="rId19"/>
    <p:sldId id="299" r:id="rId20"/>
    <p:sldId id="294" r:id="rId21"/>
    <p:sldId id="300" r:id="rId22"/>
    <p:sldId id="309" r:id="rId23"/>
    <p:sldId id="307" r:id="rId24"/>
    <p:sldId id="302" r:id="rId25"/>
    <p:sldId id="31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AAB819-B447-2522-4FF0-91E9F97DB00C}" name="Graeme McDiarmid" initials="GM" userId="S::graeme.mcdiarmid@qualifications.gov.scot::de923c14-1884-4dae-9d81-b369b759c6ed" providerId="AD"/>
  <p188:author id="{90AFBF88-B090-B706-749A-049C21BB373A}" name="Gemma Watson" initials="GW" userId="S::gemma.watson@qualifications.gov.scot::e753a41c-d532-423f-b2fc-d006a77dcb2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C9E9D"/>
    <a:srgbClr val="C44444"/>
    <a:srgbClr val="1E2A4C"/>
    <a:srgbClr val="F7C1C1"/>
    <a:srgbClr val="FDD24F"/>
    <a:srgbClr val="283031"/>
    <a:srgbClr val="FDFCF3"/>
    <a:srgbClr val="FDBC45"/>
    <a:srgbClr val="FDC4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93"/>
  </p:normalViewPr>
  <p:slideViewPr>
    <p:cSldViewPr>
      <p:cViewPr varScale="1">
        <p:scale>
          <a:sx n="105" d="100"/>
          <a:sy n="105" d="100"/>
        </p:scale>
        <p:origin x="834" y="78"/>
      </p:cViewPr>
      <p:guideLst/>
    </p:cSldViewPr>
  </p:slideViewPr>
  <p:notesTextViewPr>
    <p:cViewPr>
      <p:scale>
        <a:sx n="1" d="1"/>
        <a:sy n="1" d="1"/>
      </p:scale>
      <p:origin x="0" y="0"/>
    </p:cViewPr>
  </p:notesTextViewPr>
  <p:notesViewPr>
    <p:cSldViewPr>
      <p:cViewPr varScale="1">
        <p:scale>
          <a:sx n="45" d="100"/>
          <a:sy n="45" d="100"/>
        </p:scale>
        <p:origin x="2760"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CD12AC-7BB6-E328-3068-CB3AFDE1C7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0CE868-EB59-9CE1-3F29-B62140029D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4CF439-3780-D14B-84BD-24DDB3E8F1B3}" type="datetimeFigureOut">
              <a:rPr lang="en-US" smtClean="0"/>
              <a:t>3/31/2026</a:t>
            </a:fld>
            <a:endParaRPr lang="en-US"/>
          </a:p>
        </p:txBody>
      </p:sp>
      <p:sp>
        <p:nvSpPr>
          <p:cNvPr id="4" name="Footer Placeholder 3">
            <a:extLst>
              <a:ext uri="{FF2B5EF4-FFF2-40B4-BE49-F238E27FC236}">
                <a16:creationId xmlns:a16="http://schemas.microsoft.com/office/drawing/2014/main" id="{FE6B371F-6256-345C-5E66-37F64790C8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E3A6EE-DF38-5A52-D45D-D51A77BE88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5688FC-D6A3-2A4D-8255-CF58314C8829}" type="slidenum">
              <a:rPr lang="en-US" smtClean="0"/>
              <a:t>‹#›</a:t>
            </a:fld>
            <a:endParaRPr lang="en-US"/>
          </a:p>
        </p:txBody>
      </p:sp>
    </p:spTree>
    <p:extLst>
      <p:ext uri="{BB962C8B-B14F-4D97-AF65-F5344CB8AC3E}">
        <p14:creationId xmlns:p14="http://schemas.microsoft.com/office/powerpoint/2010/main" val="22672411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96C3CD-37AA-A84A-AA22-E5E3E54B9E5D}" type="datetimeFigureOut">
              <a:rPr lang="en-US" smtClean="0"/>
              <a:t>3/31/2026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10D8B5-C9B0-7C40-BBFB-D3D35DC6A46E}" type="slidenum">
              <a:rPr lang="en-US" smtClean="0"/>
              <a:t>‹#›</a:t>
            </a:fld>
            <a:endParaRPr lang="en-US"/>
          </a:p>
        </p:txBody>
      </p:sp>
    </p:spTree>
    <p:extLst>
      <p:ext uri="{BB962C8B-B14F-4D97-AF65-F5344CB8AC3E}">
        <p14:creationId xmlns:p14="http://schemas.microsoft.com/office/powerpoint/2010/main" val="19400212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10D8B5-C9B0-7C40-BBFB-D3D35DC6A46E}" type="slidenum">
              <a:rPr lang="en-US" smtClean="0"/>
              <a:t>11</a:t>
            </a:fld>
            <a:endParaRPr lang="en-US"/>
          </a:p>
        </p:txBody>
      </p:sp>
    </p:spTree>
    <p:extLst>
      <p:ext uri="{BB962C8B-B14F-4D97-AF65-F5344CB8AC3E}">
        <p14:creationId xmlns:p14="http://schemas.microsoft.com/office/powerpoint/2010/main" val="221266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10D8B5-C9B0-7C40-BBFB-D3D35DC6A46E}" type="slidenum">
              <a:rPr lang="en-US" smtClean="0"/>
              <a:t>12</a:t>
            </a:fld>
            <a:endParaRPr lang="en-US"/>
          </a:p>
        </p:txBody>
      </p:sp>
    </p:spTree>
    <p:extLst>
      <p:ext uri="{BB962C8B-B14F-4D97-AF65-F5344CB8AC3E}">
        <p14:creationId xmlns:p14="http://schemas.microsoft.com/office/powerpoint/2010/main" val="310635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C8A77-A5F9-B73C-CE62-92B46B130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03203-2EEC-B4F1-630E-49C9417706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E2FA98-F408-6093-2C26-9E6981D9F3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146AEE-1DE6-8821-873A-C6FBB8F3CE10}"/>
              </a:ext>
            </a:extLst>
          </p:cNvPr>
          <p:cNvSpPr>
            <a:spLocks noGrp="1"/>
          </p:cNvSpPr>
          <p:nvPr>
            <p:ph type="sldNum" sz="quarter" idx="5"/>
          </p:nvPr>
        </p:nvSpPr>
        <p:spPr/>
        <p:txBody>
          <a:bodyPr/>
          <a:lstStyle/>
          <a:p>
            <a:fld id="{5710D8B5-C9B0-7C40-BBFB-D3D35DC6A46E}" type="slidenum">
              <a:rPr lang="en-US" smtClean="0"/>
              <a:t>18</a:t>
            </a:fld>
            <a:endParaRPr lang="en-US"/>
          </a:p>
        </p:txBody>
      </p:sp>
    </p:spTree>
    <p:extLst>
      <p:ext uri="{BB962C8B-B14F-4D97-AF65-F5344CB8AC3E}">
        <p14:creationId xmlns:p14="http://schemas.microsoft.com/office/powerpoint/2010/main" val="1146691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BCDC1-56A8-F748-9741-BB672E5A6435}"/>
              </a:ext>
            </a:extLst>
          </p:cNvPr>
          <p:cNvSpPr>
            <a:spLocks noGrp="1"/>
          </p:cNvSpPr>
          <p:nvPr>
            <p:ph type="ctrTitle"/>
          </p:nvPr>
        </p:nvSpPr>
        <p:spPr>
          <a:xfrm>
            <a:off x="1524000" y="1620215"/>
            <a:ext cx="9144000" cy="1889748"/>
          </a:xfrm>
        </p:spPr>
        <p:txBody>
          <a:bodyPr anchor="b"/>
          <a:lstStyle>
            <a:lvl1pPr algn="ctr">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B729DF8-D0C3-6461-D643-5F72E2193517}"/>
              </a:ext>
            </a:extLst>
          </p:cNvPr>
          <p:cNvSpPr>
            <a:spLocks noGrp="1"/>
          </p:cNvSpPr>
          <p:nvPr>
            <p:ph type="subTitle" idx="1"/>
          </p:nvPr>
        </p:nvSpPr>
        <p:spPr>
          <a:xfrm>
            <a:off x="1524000" y="3602038"/>
            <a:ext cx="9144000" cy="58907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reeform 3">
            <a:extLst>
              <a:ext uri="{FF2B5EF4-FFF2-40B4-BE49-F238E27FC236}">
                <a16:creationId xmlns:a16="http://schemas.microsoft.com/office/drawing/2014/main" id="{19A85FF2-D58B-C839-B410-303B88650CE5}"/>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3339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4E83956-6C20-74D1-9950-C75DB694E1A9}"/>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F674F362-89EC-BB34-F481-06E7A05E96DE}"/>
              </a:ext>
            </a:extLst>
          </p:cNvPr>
          <p:cNvSpPr>
            <a:spLocks noGrp="1"/>
          </p:cNvSpPr>
          <p:nvPr>
            <p:ph type="title"/>
          </p:nvPr>
        </p:nvSpPr>
        <p:spPr>
          <a:xfrm>
            <a:off x="337280" y="547141"/>
            <a:ext cx="11519940" cy="718658"/>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3413256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64AA2571-D18C-68FF-C59B-2F023D60774D}"/>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50921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BBC5D6-263F-AE8E-94AE-9B1CDD87607D}"/>
              </a:ext>
            </a:extLst>
          </p:cNvPr>
          <p:cNvSpPr>
            <a:spLocks noGrp="1"/>
          </p:cNvSpPr>
          <p:nvPr>
            <p:ph idx="1"/>
          </p:nvPr>
        </p:nvSpPr>
        <p:spPr>
          <a:xfrm>
            <a:off x="5681272" y="547141"/>
            <a:ext cx="6173448" cy="238334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9D4B268-EC15-9714-035B-599E2AD47C5C}"/>
              </a:ext>
            </a:extLst>
          </p:cNvPr>
          <p:cNvSpPr>
            <a:spLocks noGrp="1"/>
          </p:cNvSpPr>
          <p:nvPr>
            <p:ph type="body" sz="half" idx="2"/>
          </p:nvPr>
        </p:nvSpPr>
        <p:spPr>
          <a:xfrm>
            <a:off x="337280" y="1986197"/>
            <a:ext cx="5036695" cy="4179107"/>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reeform 8">
            <a:extLst>
              <a:ext uri="{FF2B5EF4-FFF2-40B4-BE49-F238E27FC236}">
                <a16:creationId xmlns:a16="http://schemas.microsoft.com/office/drawing/2014/main" id="{FF48657E-224C-A046-F6C2-503F1A5BDB51}"/>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4937E64-3351-E4EA-EE88-CEA1619F3AE5}"/>
              </a:ext>
            </a:extLst>
          </p:cNvPr>
          <p:cNvSpPr>
            <a:spLocks noGrp="1"/>
          </p:cNvSpPr>
          <p:nvPr>
            <p:ph type="title"/>
          </p:nvPr>
        </p:nvSpPr>
        <p:spPr>
          <a:xfrm>
            <a:off x="337280" y="547141"/>
            <a:ext cx="5036695" cy="1439056"/>
          </a:xfrm>
        </p:spPr>
        <p:txBody>
          <a:bodyPr/>
          <a:lstStyle/>
          <a:p>
            <a:r>
              <a:rPr lang="en-US"/>
              <a:t>Click to edit Master title style</a:t>
            </a:r>
            <a:endParaRPr lang="en-US" dirty="0"/>
          </a:p>
        </p:txBody>
      </p:sp>
    </p:spTree>
    <p:extLst>
      <p:ext uri="{BB962C8B-B14F-4D97-AF65-F5344CB8AC3E}">
        <p14:creationId xmlns:p14="http://schemas.microsoft.com/office/powerpoint/2010/main" val="3771376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6AF598-C927-3A27-7F4E-84BC1FB0A87F}"/>
              </a:ext>
            </a:extLst>
          </p:cNvPr>
          <p:cNvSpPr>
            <a:spLocks noGrp="1"/>
          </p:cNvSpPr>
          <p:nvPr>
            <p:ph type="pic" idx="1"/>
          </p:nvPr>
        </p:nvSpPr>
        <p:spPr>
          <a:xfrm>
            <a:off x="5666282" y="547141"/>
            <a:ext cx="5861154" cy="57637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Freeform 8">
            <a:extLst>
              <a:ext uri="{FF2B5EF4-FFF2-40B4-BE49-F238E27FC236}">
                <a16:creationId xmlns:a16="http://schemas.microsoft.com/office/drawing/2014/main" id="{BCE29FEF-8037-CB38-DD1E-EB21230CE119}"/>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196EF2DB-7249-7D0E-F1B6-0156A5CC1C0A}"/>
              </a:ext>
            </a:extLst>
          </p:cNvPr>
          <p:cNvSpPr>
            <a:spLocks noGrp="1"/>
          </p:cNvSpPr>
          <p:nvPr>
            <p:ph type="title"/>
          </p:nvPr>
        </p:nvSpPr>
        <p:spPr>
          <a:xfrm>
            <a:off x="337280" y="547141"/>
            <a:ext cx="5036695" cy="1439056"/>
          </a:xfrm>
        </p:spPr>
        <p:txBody>
          <a:bodyPr/>
          <a:lstStyle/>
          <a:p>
            <a:r>
              <a:rPr lang="en-US"/>
              <a:t>Click to edit Master title style</a:t>
            </a:r>
            <a:endParaRPr lang="en-US" dirty="0"/>
          </a:p>
        </p:txBody>
      </p:sp>
      <p:sp>
        <p:nvSpPr>
          <p:cNvPr id="7" name="Text Placeholder 3">
            <a:extLst>
              <a:ext uri="{FF2B5EF4-FFF2-40B4-BE49-F238E27FC236}">
                <a16:creationId xmlns:a16="http://schemas.microsoft.com/office/drawing/2014/main" id="{90D05038-42D1-EE76-3AFF-EA6FE6C79296}"/>
              </a:ext>
            </a:extLst>
          </p:cNvPr>
          <p:cNvSpPr>
            <a:spLocks noGrp="1"/>
          </p:cNvSpPr>
          <p:nvPr>
            <p:ph type="body" sz="half" idx="2"/>
          </p:nvPr>
        </p:nvSpPr>
        <p:spPr>
          <a:xfrm>
            <a:off x="337280" y="1986197"/>
            <a:ext cx="5036695" cy="4324661"/>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36257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ink">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0141EDC-4982-CFFC-E984-3BA63C4854BE}"/>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C9E9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1536C203-F654-73D6-2D13-899694A5E027}"/>
              </a:ext>
            </a:extLst>
          </p:cNvPr>
          <p:cNvSpPr>
            <a:spLocks noGrp="1"/>
          </p:cNvSpPr>
          <p:nvPr>
            <p:ph type="title"/>
          </p:nvPr>
        </p:nvSpPr>
        <p:spPr>
          <a:xfrm>
            <a:off x="699304" y="1435265"/>
            <a:ext cx="10515600" cy="590931"/>
          </a:xfrm>
        </p:spPr>
        <p:txBody>
          <a:bodyPr anchor="t"/>
          <a:lstStyle>
            <a:lvl1pPr>
              <a:defRPr sz="3600" b="0"/>
            </a:lvl1pPr>
          </a:lstStyle>
          <a:p>
            <a:r>
              <a:rPr lang="en-US"/>
              <a:t>Click to edit Master title style</a:t>
            </a:r>
            <a:endParaRPr lang="en-US" dirty="0"/>
          </a:p>
        </p:txBody>
      </p:sp>
      <p:sp>
        <p:nvSpPr>
          <p:cNvPr id="8" name="Subtitle 2">
            <a:extLst>
              <a:ext uri="{FF2B5EF4-FFF2-40B4-BE49-F238E27FC236}">
                <a16:creationId xmlns:a16="http://schemas.microsoft.com/office/drawing/2014/main" id="{FFD21CBC-8BF5-D10F-C120-A0696A0781FE}"/>
              </a:ext>
            </a:extLst>
          </p:cNvPr>
          <p:cNvSpPr>
            <a:spLocks noGrp="1"/>
          </p:cNvSpPr>
          <p:nvPr>
            <p:ph type="subTitle" idx="1"/>
          </p:nvPr>
        </p:nvSpPr>
        <p:spPr>
          <a:xfrm>
            <a:off x="699304" y="5150734"/>
            <a:ext cx="9624858" cy="58907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407AD92B-9141-9673-A75D-6F664D161A5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0489" y="567640"/>
            <a:ext cx="819032" cy="444500"/>
          </a:xfrm>
          <a:prstGeom prst="rect">
            <a:avLst/>
          </a:prstGeom>
        </p:spPr>
      </p:pic>
      <p:cxnSp>
        <p:nvCxnSpPr>
          <p:cNvPr id="11" name="Straight Connector 10">
            <a:extLst>
              <a:ext uri="{FF2B5EF4-FFF2-40B4-BE49-F238E27FC236}">
                <a16:creationId xmlns:a16="http://schemas.microsoft.com/office/drawing/2014/main" id="{7F1070DA-2515-5FE0-3CE2-4F7D676D5C4C}"/>
              </a:ext>
              <a:ext uri="{C183D7F6-B498-43B3-948B-1728B52AA6E4}">
                <adec:decorative xmlns:adec="http://schemas.microsoft.com/office/drawing/2017/decorative" val="1"/>
              </a:ext>
            </a:extLst>
          </p:cNvPr>
          <p:cNvCxnSpPr/>
          <p:nvPr userDrawn="1"/>
        </p:nvCxnSpPr>
        <p:spPr>
          <a:xfrm>
            <a:off x="1590045" y="789890"/>
            <a:ext cx="9826907" cy="0"/>
          </a:xfrm>
          <a:prstGeom prst="line">
            <a:avLst/>
          </a:prstGeom>
          <a:ln>
            <a:solidFill>
              <a:srgbClr val="FC9E9D"/>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FC3C90F8-C217-4C15-F023-BB290BAED62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a:off x="10594686" y="5845860"/>
            <a:ext cx="819032" cy="444500"/>
          </a:xfrm>
          <a:prstGeom prst="rect">
            <a:avLst/>
          </a:prstGeom>
        </p:spPr>
      </p:pic>
      <p:cxnSp>
        <p:nvCxnSpPr>
          <p:cNvPr id="14" name="Straight Connector 13">
            <a:extLst>
              <a:ext uri="{FF2B5EF4-FFF2-40B4-BE49-F238E27FC236}">
                <a16:creationId xmlns:a16="http://schemas.microsoft.com/office/drawing/2014/main" id="{12A449D3-D7A5-828B-B118-452EAD0A9888}"/>
              </a:ext>
              <a:ext uri="{C183D7F6-B498-43B3-948B-1728B52AA6E4}">
                <adec:decorative xmlns:adec="http://schemas.microsoft.com/office/drawing/2017/decorative" val="1"/>
              </a:ext>
            </a:extLst>
          </p:cNvPr>
          <p:cNvCxnSpPr/>
          <p:nvPr userDrawn="1"/>
        </p:nvCxnSpPr>
        <p:spPr>
          <a:xfrm rot="10800000">
            <a:off x="497255" y="6068110"/>
            <a:ext cx="9826907" cy="0"/>
          </a:xfrm>
          <a:prstGeom prst="line">
            <a:avLst/>
          </a:prstGeom>
          <a:ln>
            <a:solidFill>
              <a:srgbClr val="FC9E9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050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6174CD-343C-A71A-2A6F-9DE7F036FCF5}"/>
              </a:ext>
            </a:extLst>
          </p:cNvPr>
          <p:cNvSpPr>
            <a:spLocks noGrp="1"/>
          </p:cNvSpPr>
          <p:nvPr>
            <p:ph type="body" sz="quarter" idx="10"/>
          </p:nvPr>
        </p:nvSpPr>
        <p:spPr>
          <a:xfrm>
            <a:off x="839416" y="1628800"/>
            <a:ext cx="10585176" cy="468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A134E585-A4AC-A08E-A191-FBA41DACA383}"/>
              </a:ext>
            </a:extLst>
          </p:cNvPr>
          <p:cNvSpPr>
            <a:spLocks noGrp="1"/>
          </p:cNvSpPr>
          <p:nvPr>
            <p:ph type="title"/>
          </p:nvPr>
        </p:nvSpPr>
        <p:spPr>
          <a:xfrm>
            <a:off x="839416" y="547141"/>
            <a:ext cx="10585176" cy="718658"/>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714358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3813BDAF-A9B4-7B7F-1C83-F956936F165A}"/>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1E2A4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C3160BC1-513F-19DB-3DEA-08BDC2CAA282}"/>
              </a:ext>
            </a:extLst>
          </p:cNvPr>
          <p:cNvSpPr>
            <a:spLocks noGrp="1"/>
          </p:cNvSpPr>
          <p:nvPr>
            <p:ph type="ctrTitle"/>
          </p:nvPr>
        </p:nvSpPr>
        <p:spPr>
          <a:xfrm>
            <a:off x="1524000" y="1620215"/>
            <a:ext cx="9144000" cy="1889748"/>
          </a:xfrm>
        </p:spPr>
        <p:txBody>
          <a:bodyPr anchor="b"/>
          <a:lstStyle>
            <a:lvl1pPr algn="ctr">
              <a:defRPr sz="6400"/>
            </a:lvl1pPr>
          </a:lstStyle>
          <a:p>
            <a:r>
              <a:rPr lang="en-GB" dirty="0"/>
              <a:t>Click to edit Master title style</a:t>
            </a:r>
            <a:endParaRPr lang="en-US" dirty="0"/>
          </a:p>
        </p:txBody>
      </p:sp>
      <p:sp>
        <p:nvSpPr>
          <p:cNvPr id="6" name="Subtitle 2">
            <a:extLst>
              <a:ext uri="{FF2B5EF4-FFF2-40B4-BE49-F238E27FC236}">
                <a16:creationId xmlns:a16="http://schemas.microsoft.com/office/drawing/2014/main" id="{999F5C1A-D12C-6B2F-98DC-E06AC2947A9B}"/>
              </a:ext>
            </a:extLst>
          </p:cNvPr>
          <p:cNvSpPr>
            <a:spLocks noGrp="1"/>
          </p:cNvSpPr>
          <p:nvPr>
            <p:ph type="subTitle" idx="1"/>
          </p:nvPr>
        </p:nvSpPr>
        <p:spPr>
          <a:xfrm>
            <a:off x="1524000" y="3602038"/>
            <a:ext cx="9144000" cy="58907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6088140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ach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5E876F-7A33-7211-BA42-6B8FD7A8F851}"/>
              </a:ext>
            </a:extLst>
          </p:cNvPr>
          <p:cNvSpPr/>
          <p:nvPr userDrawn="1"/>
        </p:nvSpPr>
        <p:spPr>
          <a:xfrm>
            <a:off x="0" y="0"/>
            <a:ext cx="12192000" cy="6857999"/>
          </a:xfrm>
          <a:prstGeom prst="rect">
            <a:avLst/>
          </a:prstGeom>
          <a:solidFill>
            <a:srgbClr val="FC9E9D"/>
          </a:solidFill>
          <a:ln>
            <a:solidFill>
              <a:srgbClr val="FC9E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A9892EFD-A89C-9CF3-F415-824F8D7D91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t="47475" r="13805"/>
          <a:stretch>
            <a:fillRect/>
          </a:stretch>
        </p:blipFill>
        <p:spPr>
          <a:xfrm>
            <a:off x="1" y="0"/>
            <a:ext cx="12192000" cy="6857999"/>
          </a:xfrm>
          <a:prstGeom prst="rect">
            <a:avLst/>
          </a:prstGeom>
        </p:spPr>
      </p:pic>
      <p:sp>
        <p:nvSpPr>
          <p:cNvPr id="4" name="Freeform 3">
            <a:extLst>
              <a:ext uri="{FF2B5EF4-FFF2-40B4-BE49-F238E27FC236}">
                <a16:creationId xmlns:a16="http://schemas.microsoft.com/office/drawing/2014/main" id="{3813BDAF-A9B4-7B7F-1C83-F956936F165A}"/>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1E2A4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7F262C5D-D1C9-DC6C-E4D7-864EFE2D0A6A}"/>
              </a:ext>
            </a:extLst>
          </p:cNvPr>
          <p:cNvSpPr>
            <a:spLocks noGrp="1"/>
          </p:cNvSpPr>
          <p:nvPr>
            <p:ph type="ctrTitle"/>
          </p:nvPr>
        </p:nvSpPr>
        <p:spPr>
          <a:xfrm>
            <a:off x="1524000" y="1620215"/>
            <a:ext cx="9144000" cy="1889748"/>
          </a:xfrm>
        </p:spPr>
        <p:txBody>
          <a:bodyPr anchor="b"/>
          <a:lstStyle>
            <a:lvl1pPr algn="ctr">
              <a:defRPr sz="6400"/>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3017DF3-8A63-12FF-C6A0-471EC8A6DF44}"/>
              </a:ext>
            </a:extLst>
          </p:cNvPr>
          <p:cNvSpPr>
            <a:spLocks noGrp="1"/>
          </p:cNvSpPr>
          <p:nvPr>
            <p:ph type="subTitle" idx="1"/>
          </p:nvPr>
        </p:nvSpPr>
        <p:spPr>
          <a:xfrm>
            <a:off x="1524000" y="3602038"/>
            <a:ext cx="9144000" cy="58907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9623184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ach Title Slide Side by s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5E876F-7A33-7211-BA42-6B8FD7A8F851}"/>
              </a:ext>
              <a:ext uri="{C183D7F6-B498-43B3-948B-1728B52AA6E4}">
                <adec:decorative xmlns:adec="http://schemas.microsoft.com/office/drawing/2017/decorative" val="1"/>
              </a:ext>
            </a:extLst>
          </p:cNvPr>
          <p:cNvSpPr/>
          <p:nvPr userDrawn="1"/>
        </p:nvSpPr>
        <p:spPr>
          <a:xfrm>
            <a:off x="0" y="0"/>
            <a:ext cx="12192000" cy="6857999"/>
          </a:xfrm>
          <a:prstGeom prst="rect">
            <a:avLst/>
          </a:prstGeom>
          <a:solidFill>
            <a:srgbClr val="FC9E9D"/>
          </a:solidFill>
          <a:ln>
            <a:solidFill>
              <a:srgbClr val="FC9E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A9892EFD-A89C-9CF3-F415-824F8D7D91BC}"/>
              </a:ext>
            </a:extLst>
          </p:cNvPr>
          <p:cNvPicPr>
            <a:picLocks noChangeAspect="1"/>
          </p:cNvPicPr>
          <p:nvPr userDrawn="1"/>
        </p:nvPicPr>
        <p:blipFill>
          <a:blip r:embed="rId2">
            <a:extLst>
              <a:ext uri="{96DAC541-7B7A-43D3-8B79-37D633B846F1}">
                <asvg:svgBlip xmlns:asvg="http://schemas.microsoft.com/office/drawing/2016/SVG/main" r:embed="rId3"/>
              </a:ext>
            </a:extLst>
          </a:blip>
          <a:srcRect t="47475" r="13805"/>
          <a:stretch>
            <a:fillRect/>
          </a:stretch>
        </p:blipFill>
        <p:spPr>
          <a:xfrm>
            <a:off x="1" y="0"/>
            <a:ext cx="12192000" cy="6857999"/>
          </a:xfrm>
          <a:prstGeom prst="rect">
            <a:avLst/>
          </a:prstGeom>
        </p:spPr>
      </p:pic>
      <p:sp>
        <p:nvSpPr>
          <p:cNvPr id="3" name="Subtitle 2">
            <a:extLst>
              <a:ext uri="{FF2B5EF4-FFF2-40B4-BE49-F238E27FC236}">
                <a16:creationId xmlns:a16="http://schemas.microsoft.com/office/drawing/2014/main" id="{7B729DF8-D0C3-6461-D643-5F72E2193517}"/>
              </a:ext>
            </a:extLst>
          </p:cNvPr>
          <p:cNvSpPr>
            <a:spLocks noGrp="1"/>
          </p:cNvSpPr>
          <p:nvPr>
            <p:ph type="subTitle" idx="1"/>
          </p:nvPr>
        </p:nvSpPr>
        <p:spPr>
          <a:xfrm>
            <a:off x="6422798" y="1263192"/>
            <a:ext cx="5115610" cy="589072"/>
          </a:xfrm>
        </p:spPr>
        <p:txBody>
          <a:bodyPr/>
          <a:lstStyle>
            <a:lvl1pPr marL="0" indent="0" algn="l">
              <a:buNone/>
              <a:defRPr sz="2400">
                <a:latin typeface="Jo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Freeform 3">
            <a:extLst>
              <a:ext uri="{FF2B5EF4-FFF2-40B4-BE49-F238E27FC236}">
                <a16:creationId xmlns:a16="http://schemas.microsoft.com/office/drawing/2014/main" id="{3813BDAF-A9B4-7B7F-1C83-F956936F165A}"/>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1E2A4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5DEFFEBD-CF87-441D-39DF-3BC0E4150C70}"/>
              </a:ext>
            </a:extLst>
          </p:cNvPr>
          <p:cNvSpPr>
            <a:spLocks noGrp="1"/>
          </p:cNvSpPr>
          <p:nvPr>
            <p:ph type="title"/>
          </p:nvPr>
        </p:nvSpPr>
        <p:spPr>
          <a:xfrm>
            <a:off x="653592" y="1263191"/>
            <a:ext cx="5115610" cy="4294585"/>
          </a:xfrm>
        </p:spPr>
        <p:txBody>
          <a:bodyPr>
            <a:noAutofit/>
          </a:bodyPr>
          <a:lstStyle>
            <a:lvl1pPr>
              <a:defRPr sz="6400"/>
            </a:lvl1pPr>
          </a:lstStyle>
          <a:p>
            <a:r>
              <a:rPr lang="en-GB" dirty="0"/>
              <a:t>Click to edit Master title style</a:t>
            </a:r>
            <a:endParaRPr lang="en-US" dirty="0"/>
          </a:p>
        </p:txBody>
      </p:sp>
    </p:spTree>
    <p:extLst>
      <p:ext uri="{BB962C8B-B14F-4D97-AF65-F5344CB8AC3E}">
        <p14:creationId xmlns:p14="http://schemas.microsoft.com/office/powerpoint/2010/main" val="37687926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B901B548-3491-8514-F169-D5F73494960F}"/>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1E2A4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8CBD9B-8831-1923-6C78-D0343F65A681}"/>
              </a:ext>
            </a:extLst>
          </p:cNvPr>
          <p:cNvSpPr>
            <a:spLocks noGrp="1"/>
          </p:cNvSpPr>
          <p:nvPr>
            <p:ph type="title"/>
          </p:nvPr>
        </p:nvSpPr>
        <p:spPr>
          <a:xfrm>
            <a:off x="337280" y="547141"/>
            <a:ext cx="11519940" cy="718658"/>
          </a:xfrm>
        </p:spPr>
        <p:txBody>
          <a:bodyPr anchor="t"/>
          <a:lstStyle/>
          <a:p>
            <a:r>
              <a:rPr lang="en-GB" dirty="0"/>
              <a:t>Click to edit Master title style</a:t>
            </a:r>
            <a:endParaRPr lang="en-US" dirty="0"/>
          </a:p>
        </p:txBody>
      </p:sp>
      <p:sp>
        <p:nvSpPr>
          <p:cNvPr id="8" name="Picture Placeholder 8">
            <a:extLst>
              <a:ext uri="{FF2B5EF4-FFF2-40B4-BE49-F238E27FC236}">
                <a16:creationId xmlns:a16="http://schemas.microsoft.com/office/drawing/2014/main" id="{0A257389-9EE8-F949-CB87-D003F9CB8418}"/>
              </a:ext>
            </a:extLst>
          </p:cNvPr>
          <p:cNvSpPr>
            <a:spLocks noGrp="1"/>
          </p:cNvSpPr>
          <p:nvPr>
            <p:ph type="pic" sz="quarter" idx="10"/>
          </p:nvPr>
        </p:nvSpPr>
        <p:spPr>
          <a:xfrm>
            <a:off x="838200" y="1986196"/>
            <a:ext cx="10515600" cy="4539147"/>
          </a:xfrm>
        </p:spPr>
        <p:txBody>
          <a:bodyPr>
            <a:noAutofit/>
          </a:bodyPr>
          <a:lstStyle>
            <a:lvl1pPr>
              <a:defRPr sz="2400"/>
            </a:lvl1pPr>
          </a:lstStyle>
          <a:p>
            <a:endParaRPr lang="en-US" dirty="0"/>
          </a:p>
        </p:txBody>
      </p:sp>
    </p:spTree>
    <p:extLst>
      <p:ext uri="{BB962C8B-B14F-4D97-AF65-F5344CB8AC3E}">
        <p14:creationId xmlns:p14="http://schemas.microsoft.com/office/powerpoint/2010/main" val="40634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48F04C94-56C4-2A7C-E411-DBC31D4AFF6D}"/>
              </a:ext>
            </a:extLst>
          </p:cNvPr>
          <p:cNvSpPr>
            <a:spLocks noGrp="1"/>
          </p:cNvSpPr>
          <p:nvPr>
            <p:ph type="subTitle" idx="1"/>
          </p:nvPr>
        </p:nvSpPr>
        <p:spPr>
          <a:xfrm>
            <a:off x="337280" y="1986198"/>
            <a:ext cx="11519939" cy="3940040"/>
          </a:xfrm>
        </p:spPr>
        <p:txBody>
          <a:bodyPr numCol="2" spcCol="720000">
            <a:noAutofit/>
          </a:bodyPr>
          <a:lstStyle>
            <a:lvl1pPr marL="0" indent="0" algn="l">
              <a:buNone/>
              <a:defRPr lang="en-GB" sz="24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reeform 8">
            <a:extLst>
              <a:ext uri="{FF2B5EF4-FFF2-40B4-BE49-F238E27FC236}">
                <a16:creationId xmlns:a16="http://schemas.microsoft.com/office/drawing/2014/main" id="{BDEC8FCE-3686-D7B2-A0DA-167EF704C7CF}"/>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itle 1">
            <a:extLst>
              <a:ext uri="{FF2B5EF4-FFF2-40B4-BE49-F238E27FC236}">
                <a16:creationId xmlns:a16="http://schemas.microsoft.com/office/drawing/2014/main" id="{6D15EA19-09E9-C2FA-E043-20D65425D33F}"/>
              </a:ext>
            </a:extLst>
          </p:cNvPr>
          <p:cNvSpPr>
            <a:spLocks noGrp="1"/>
          </p:cNvSpPr>
          <p:nvPr>
            <p:ph type="title"/>
          </p:nvPr>
        </p:nvSpPr>
        <p:spPr>
          <a:xfrm>
            <a:off x="337280" y="547141"/>
            <a:ext cx="11519940" cy="718658"/>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3084295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Panorama 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FA1D2C99-0ADE-F525-40BD-05A3C1B7E74B}"/>
              </a:ext>
            </a:extLst>
          </p:cNvPr>
          <p:cNvSpPr>
            <a:spLocks noGrp="1"/>
          </p:cNvSpPr>
          <p:nvPr>
            <p:ph type="pic" idx="16"/>
          </p:nvPr>
        </p:nvSpPr>
        <p:spPr>
          <a:xfrm>
            <a:off x="-1" y="2720050"/>
            <a:ext cx="12191999" cy="4137949"/>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Freeform 7">
            <a:extLst>
              <a:ext uri="{FF2B5EF4-FFF2-40B4-BE49-F238E27FC236}">
                <a16:creationId xmlns:a16="http://schemas.microsoft.com/office/drawing/2014/main" id="{75EF1F5C-7861-8BE0-A7C2-AB264E024AFA}"/>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1E2A4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2">
            <a:extLst>
              <a:ext uri="{FF2B5EF4-FFF2-40B4-BE49-F238E27FC236}">
                <a16:creationId xmlns:a16="http://schemas.microsoft.com/office/drawing/2014/main" id="{F67FDEEE-D0E7-4719-9349-620FEF56882F}"/>
              </a:ext>
            </a:extLst>
          </p:cNvPr>
          <p:cNvSpPr>
            <a:spLocks noGrp="1"/>
          </p:cNvSpPr>
          <p:nvPr>
            <p:ph type="body" idx="1"/>
          </p:nvPr>
        </p:nvSpPr>
        <p:spPr>
          <a:xfrm>
            <a:off x="6095998" y="551554"/>
            <a:ext cx="5758722" cy="1434643"/>
          </a:xfrm>
        </p:spPr>
        <p:txBody>
          <a:bodyPr>
            <a:noAutofit/>
          </a:bodyPr>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
        <p:nvSpPr>
          <p:cNvPr id="5" name="Title 1">
            <a:extLst>
              <a:ext uri="{FF2B5EF4-FFF2-40B4-BE49-F238E27FC236}">
                <a16:creationId xmlns:a16="http://schemas.microsoft.com/office/drawing/2014/main" id="{93B9416B-70D9-DD70-4DAF-53279503BD7A}"/>
              </a:ext>
            </a:extLst>
          </p:cNvPr>
          <p:cNvSpPr>
            <a:spLocks noGrp="1"/>
          </p:cNvSpPr>
          <p:nvPr>
            <p:ph type="title"/>
          </p:nvPr>
        </p:nvSpPr>
        <p:spPr>
          <a:xfrm>
            <a:off x="337280" y="547141"/>
            <a:ext cx="5036695" cy="1439056"/>
          </a:xfrm>
        </p:spPr>
        <p:txBody>
          <a:bodyPr/>
          <a:lstStyle/>
          <a:p>
            <a:r>
              <a:rPr lang="en-GB" dirty="0"/>
              <a:t>Click to edit Master title style</a:t>
            </a:r>
            <a:endParaRPr lang="en-US" dirty="0"/>
          </a:p>
        </p:txBody>
      </p:sp>
    </p:spTree>
    <p:extLst>
      <p:ext uri="{BB962C8B-B14F-4D97-AF65-F5344CB8AC3E}">
        <p14:creationId xmlns:p14="http://schemas.microsoft.com/office/powerpoint/2010/main" val="2501153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5D440B37-20F7-8147-C7D1-48E69165F6DD}"/>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1E2A4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96D85D-0357-CDE4-094B-1AC6327C039E}"/>
              </a:ext>
            </a:extLst>
          </p:cNvPr>
          <p:cNvSpPr>
            <a:spLocks noGrp="1"/>
          </p:cNvSpPr>
          <p:nvPr>
            <p:ph type="title"/>
          </p:nvPr>
        </p:nvSpPr>
        <p:spPr>
          <a:xfrm>
            <a:off x="329783" y="2573528"/>
            <a:ext cx="11534931" cy="1003352"/>
          </a:xfrm>
        </p:spPr>
        <p:txBody>
          <a:bodyPr anchor="ctr"/>
          <a:lstStyle>
            <a:lvl1pPr>
              <a:defRPr sz="64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17FF9DE-E259-4B21-B1E2-2D157728141D}"/>
              </a:ext>
            </a:extLst>
          </p:cNvPr>
          <p:cNvSpPr>
            <a:spLocks noGrp="1"/>
          </p:cNvSpPr>
          <p:nvPr>
            <p:ph type="body" idx="1"/>
          </p:nvPr>
        </p:nvSpPr>
        <p:spPr>
          <a:xfrm>
            <a:off x="329783" y="4162243"/>
            <a:ext cx="11534931" cy="589072"/>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Tree>
    <p:extLst>
      <p:ext uri="{BB962C8B-B14F-4D97-AF65-F5344CB8AC3E}">
        <p14:creationId xmlns:p14="http://schemas.microsoft.com/office/powerpoint/2010/main" val="2445714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0DEC4529-7957-33A3-99C9-782E69C1A517}"/>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1E2A4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49A759D-A11B-C388-917D-CC6E9F4A36F7}"/>
              </a:ext>
            </a:extLst>
          </p:cNvPr>
          <p:cNvSpPr>
            <a:spLocks noGrp="1"/>
          </p:cNvSpPr>
          <p:nvPr>
            <p:ph type="title"/>
          </p:nvPr>
        </p:nvSpPr>
        <p:spPr>
          <a:xfrm>
            <a:off x="337280" y="547141"/>
            <a:ext cx="11519940" cy="718658"/>
          </a:xfrm>
        </p:spPr>
        <p:txBody>
          <a:bodyPr anchor="t"/>
          <a:lstStyle/>
          <a:p>
            <a:r>
              <a:rPr lang="en-GB" dirty="0"/>
              <a:t>Click to edit Master title style</a:t>
            </a:r>
            <a:endParaRPr lang="en-US" dirty="0"/>
          </a:p>
        </p:txBody>
      </p:sp>
    </p:spTree>
    <p:extLst>
      <p:ext uri="{BB962C8B-B14F-4D97-AF65-F5344CB8AC3E}">
        <p14:creationId xmlns:p14="http://schemas.microsoft.com/office/powerpoint/2010/main" val="2332717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C0F0363-D0F8-4786-ABC1-24414524EF7A}"/>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1E2A4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73068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80AC7B1B-64FE-57FF-9017-515C4737521E}"/>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EDC65803-B265-4212-7B9A-E84777B81B51}"/>
              </a:ext>
            </a:extLst>
          </p:cNvPr>
          <p:cNvSpPr>
            <a:spLocks noGrp="1"/>
          </p:cNvSpPr>
          <p:nvPr>
            <p:ph type="ctrTitle"/>
          </p:nvPr>
        </p:nvSpPr>
        <p:spPr>
          <a:xfrm>
            <a:off x="1524000" y="1620215"/>
            <a:ext cx="9144000" cy="1889748"/>
          </a:xfrm>
        </p:spPr>
        <p:txBody>
          <a:bodyPr anchor="b"/>
          <a:lstStyle>
            <a:lvl1pPr algn="ctr">
              <a:defRPr sz="6400"/>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936E14-D4EB-C16F-38EA-695EC1C0460A}"/>
              </a:ext>
            </a:extLst>
          </p:cNvPr>
          <p:cNvSpPr>
            <a:spLocks noGrp="1"/>
          </p:cNvSpPr>
          <p:nvPr>
            <p:ph type="subTitle" idx="1"/>
          </p:nvPr>
        </p:nvSpPr>
        <p:spPr>
          <a:xfrm>
            <a:off x="1524000" y="3602038"/>
            <a:ext cx="9144000" cy="58907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4072216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032F7A3B-5C53-8A9D-545B-4E6F9DDFCC1C}"/>
              </a:ext>
              <a:ext uri="{C183D7F6-B498-43B3-948B-1728B52AA6E4}">
                <adec:decorative xmlns:adec="http://schemas.microsoft.com/office/drawing/2017/decorative" val="1"/>
              </a:ext>
            </a:extLst>
          </p:cNvPr>
          <p:cNvSpPr/>
          <p:nvPr userDrawn="1"/>
        </p:nvSpPr>
        <p:spPr>
          <a:xfrm>
            <a:off x="10891777" y="5557777"/>
            <a:ext cx="1299600"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Subtitle 2">
            <a:extLst>
              <a:ext uri="{FF2B5EF4-FFF2-40B4-BE49-F238E27FC236}">
                <a16:creationId xmlns:a16="http://schemas.microsoft.com/office/drawing/2014/main" id="{9341CC2E-9679-0C78-D208-0CCBBDA1055B}"/>
              </a:ext>
            </a:extLst>
          </p:cNvPr>
          <p:cNvSpPr>
            <a:spLocks noGrp="1"/>
          </p:cNvSpPr>
          <p:nvPr>
            <p:ph type="subTitle" idx="1"/>
          </p:nvPr>
        </p:nvSpPr>
        <p:spPr>
          <a:xfrm>
            <a:off x="337280" y="1986198"/>
            <a:ext cx="11519939" cy="3940040"/>
          </a:xfrm>
        </p:spPr>
        <p:txBody>
          <a:bodyPr numCol="2" spcCol="720000">
            <a:noAutofit/>
          </a:bodyPr>
          <a:lstStyle>
            <a:lvl1pPr marL="0" indent="0" algn="l">
              <a:buNone/>
              <a:defRPr lang="en-GB" sz="18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11" name="Title 1">
            <a:extLst>
              <a:ext uri="{FF2B5EF4-FFF2-40B4-BE49-F238E27FC236}">
                <a16:creationId xmlns:a16="http://schemas.microsoft.com/office/drawing/2014/main" id="{A596F4CE-D0F8-3323-0965-0B3FF93D5621}"/>
              </a:ext>
            </a:extLst>
          </p:cNvPr>
          <p:cNvSpPr>
            <a:spLocks noGrp="1"/>
          </p:cNvSpPr>
          <p:nvPr>
            <p:ph type="title"/>
          </p:nvPr>
        </p:nvSpPr>
        <p:spPr>
          <a:xfrm>
            <a:off x="337280" y="547141"/>
            <a:ext cx="11519940" cy="718658"/>
          </a:xfrm>
        </p:spPr>
        <p:txBody>
          <a:bodyPr anchor="t"/>
          <a:lstStyle/>
          <a:p>
            <a:r>
              <a:rPr lang="en-GB" dirty="0"/>
              <a:t>Click to edit Master title style</a:t>
            </a:r>
            <a:endParaRPr lang="en-US" dirty="0"/>
          </a:p>
        </p:txBody>
      </p:sp>
    </p:spTree>
    <p:extLst>
      <p:ext uri="{BB962C8B-B14F-4D97-AF65-F5344CB8AC3E}">
        <p14:creationId xmlns:p14="http://schemas.microsoft.com/office/powerpoint/2010/main" val="2039136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9112ECD3-B656-4A18-6DA8-947730BD53E6}"/>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A41B72C-9C4A-F1CD-9720-F3FEF75947C8}"/>
              </a:ext>
            </a:extLst>
          </p:cNvPr>
          <p:cNvSpPr>
            <a:spLocks noGrp="1"/>
          </p:cNvSpPr>
          <p:nvPr>
            <p:ph type="title"/>
          </p:nvPr>
        </p:nvSpPr>
        <p:spPr>
          <a:xfrm>
            <a:off x="337280" y="547141"/>
            <a:ext cx="11519940" cy="718658"/>
          </a:xfrm>
        </p:spPr>
        <p:txBody>
          <a:bodyPr anchor="t"/>
          <a:lstStyle/>
          <a:p>
            <a:r>
              <a:rPr lang="en-GB" dirty="0"/>
              <a:t>Click to edit Master title style</a:t>
            </a:r>
            <a:endParaRPr lang="en-US" dirty="0"/>
          </a:p>
        </p:txBody>
      </p:sp>
      <p:sp>
        <p:nvSpPr>
          <p:cNvPr id="8" name="Picture Placeholder 8">
            <a:extLst>
              <a:ext uri="{FF2B5EF4-FFF2-40B4-BE49-F238E27FC236}">
                <a16:creationId xmlns:a16="http://schemas.microsoft.com/office/drawing/2014/main" id="{7BA11E3D-C3CC-99A9-5949-D03F8EB73240}"/>
              </a:ext>
            </a:extLst>
          </p:cNvPr>
          <p:cNvSpPr>
            <a:spLocks noGrp="1"/>
          </p:cNvSpPr>
          <p:nvPr>
            <p:ph type="pic" sz="quarter" idx="10"/>
          </p:nvPr>
        </p:nvSpPr>
        <p:spPr>
          <a:xfrm>
            <a:off x="838200" y="1986196"/>
            <a:ext cx="10515600" cy="4539147"/>
          </a:xfrm>
        </p:spPr>
        <p:txBody>
          <a:bodyPr/>
          <a:lstStyle>
            <a:lvl1pPr>
              <a:defRPr sz="2400"/>
            </a:lvl1pPr>
          </a:lstStyle>
          <a:p>
            <a:endParaRPr lang="en-US" dirty="0"/>
          </a:p>
        </p:txBody>
      </p:sp>
    </p:spTree>
    <p:extLst>
      <p:ext uri="{BB962C8B-B14F-4D97-AF65-F5344CB8AC3E}">
        <p14:creationId xmlns:p14="http://schemas.microsoft.com/office/powerpoint/2010/main" val="3476820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Panorama 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0FB5C7C2-5D80-4829-7572-74DA5595BB3D}"/>
              </a:ext>
            </a:extLst>
          </p:cNvPr>
          <p:cNvSpPr>
            <a:spLocks noGrp="1"/>
          </p:cNvSpPr>
          <p:nvPr>
            <p:ph type="pic" idx="16"/>
          </p:nvPr>
        </p:nvSpPr>
        <p:spPr>
          <a:xfrm>
            <a:off x="-1" y="2720051"/>
            <a:ext cx="12191999" cy="41379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Freeform 7">
            <a:extLst>
              <a:ext uri="{FF2B5EF4-FFF2-40B4-BE49-F238E27FC236}">
                <a16:creationId xmlns:a16="http://schemas.microsoft.com/office/drawing/2014/main" id="{7B7397ED-A304-42D8-3FBC-714419C6BC96}"/>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2">
            <a:extLst>
              <a:ext uri="{FF2B5EF4-FFF2-40B4-BE49-F238E27FC236}">
                <a16:creationId xmlns:a16="http://schemas.microsoft.com/office/drawing/2014/main" id="{1E26ECFE-50EE-56C6-AC30-53B4139B4133}"/>
              </a:ext>
            </a:extLst>
          </p:cNvPr>
          <p:cNvSpPr>
            <a:spLocks noGrp="1"/>
          </p:cNvSpPr>
          <p:nvPr>
            <p:ph type="body" idx="1"/>
          </p:nvPr>
        </p:nvSpPr>
        <p:spPr>
          <a:xfrm>
            <a:off x="6095998" y="551554"/>
            <a:ext cx="5758722" cy="1434643"/>
          </a:xfrm>
        </p:spPr>
        <p:txBody>
          <a:bodyPr>
            <a:noAutofit/>
          </a:bodyPr>
          <a:lstStyle>
            <a:lvl1pPr marL="0" indent="0">
              <a:buNone/>
              <a:defRPr sz="18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
        <p:nvSpPr>
          <p:cNvPr id="5" name="Title 1">
            <a:extLst>
              <a:ext uri="{FF2B5EF4-FFF2-40B4-BE49-F238E27FC236}">
                <a16:creationId xmlns:a16="http://schemas.microsoft.com/office/drawing/2014/main" id="{8A2B543C-98DD-434B-63DB-C34D97ADB73C}"/>
              </a:ext>
            </a:extLst>
          </p:cNvPr>
          <p:cNvSpPr>
            <a:spLocks noGrp="1"/>
          </p:cNvSpPr>
          <p:nvPr>
            <p:ph type="title"/>
          </p:nvPr>
        </p:nvSpPr>
        <p:spPr>
          <a:xfrm>
            <a:off x="337280" y="547141"/>
            <a:ext cx="5036695" cy="1439056"/>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78905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B539047-C39B-F181-1E7D-731CB7BE5CEA}"/>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ACEFF83-7E02-5BB5-6A0D-BAF8CCF5FE9C}"/>
              </a:ext>
            </a:extLst>
          </p:cNvPr>
          <p:cNvSpPr>
            <a:spLocks noGrp="1"/>
          </p:cNvSpPr>
          <p:nvPr>
            <p:ph type="title"/>
          </p:nvPr>
        </p:nvSpPr>
        <p:spPr>
          <a:xfrm>
            <a:off x="329783" y="2573528"/>
            <a:ext cx="11534931" cy="1003352"/>
          </a:xfrm>
        </p:spPr>
        <p:txBody>
          <a:bodyPr anchor="ctr"/>
          <a:lstStyle>
            <a:lvl1pPr>
              <a:defRPr sz="64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006F0EF-95CD-6DDA-C263-F17CFC9A3E68}"/>
              </a:ext>
            </a:extLst>
          </p:cNvPr>
          <p:cNvSpPr>
            <a:spLocks noGrp="1"/>
          </p:cNvSpPr>
          <p:nvPr>
            <p:ph type="body" idx="1"/>
          </p:nvPr>
        </p:nvSpPr>
        <p:spPr>
          <a:xfrm>
            <a:off x="329783" y="4162243"/>
            <a:ext cx="11534931" cy="589072"/>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Tree>
    <p:extLst>
      <p:ext uri="{BB962C8B-B14F-4D97-AF65-F5344CB8AC3E}">
        <p14:creationId xmlns:p14="http://schemas.microsoft.com/office/powerpoint/2010/main" val="3689830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BCEDAEA0-62DA-316E-EFC8-C1321065CF20}"/>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ontent Placeholder 2">
            <a:extLst>
              <a:ext uri="{FF2B5EF4-FFF2-40B4-BE49-F238E27FC236}">
                <a16:creationId xmlns:a16="http://schemas.microsoft.com/office/drawing/2014/main" id="{D27C131D-11A0-D320-F527-01D0D910E040}"/>
              </a:ext>
            </a:extLst>
          </p:cNvPr>
          <p:cNvSpPr>
            <a:spLocks noGrp="1"/>
          </p:cNvSpPr>
          <p:nvPr>
            <p:ph sz="half" idx="1"/>
          </p:nvPr>
        </p:nvSpPr>
        <p:spPr>
          <a:xfrm>
            <a:off x="334780" y="1986197"/>
            <a:ext cx="5761220" cy="2383345"/>
          </a:xfr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Content Placeholder 3">
            <a:extLst>
              <a:ext uri="{FF2B5EF4-FFF2-40B4-BE49-F238E27FC236}">
                <a16:creationId xmlns:a16="http://schemas.microsoft.com/office/drawing/2014/main" id="{130FA763-008E-44B3-F90E-7DECBDBB3AF8}"/>
              </a:ext>
            </a:extLst>
          </p:cNvPr>
          <p:cNvSpPr>
            <a:spLocks noGrp="1"/>
          </p:cNvSpPr>
          <p:nvPr>
            <p:ph sz="half" idx="2"/>
          </p:nvPr>
        </p:nvSpPr>
        <p:spPr>
          <a:xfrm>
            <a:off x="6096000" y="1986197"/>
            <a:ext cx="5758720" cy="2383345"/>
          </a:xfr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a:extLst>
              <a:ext uri="{FF2B5EF4-FFF2-40B4-BE49-F238E27FC236}">
                <a16:creationId xmlns:a16="http://schemas.microsoft.com/office/drawing/2014/main" id="{D16A7845-22E5-DA84-4EBD-17C8DA1846AC}"/>
              </a:ext>
            </a:extLst>
          </p:cNvPr>
          <p:cNvSpPr>
            <a:spLocks noGrp="1"/>
          </p:cNvSpPr>
          <p:nvPr>
            <p:ph type="title"/>
          </p:nvPr>
        </p:nvSpPr>
        <p:spPr>
          <a:xfrm>
            <a:off x="337280" y="547141"/>
            <a:ext cx="11519940" cy="718658"/>
          </a:xfrm>
        </p:spPr>
        <p:txBody>
          <a:bodyPr anchor="t"/>
          <a:lstStyle/>
          <a:p>
            <a:r>
              <a:rPr lang="en-GB" dirty="0"/>
              <a:t>Click to edit Master title style</a:t>
            </a:r>
            <a:endParaRPr lang="en-US" dirty="0"/>
          </a:p>
        </p:txBody>
      </p:sp>
    </p:spTree>
    <p:extLst>
      <p:ext uri="{BB962C8B-B14F-4D97-AF65-F5344CB8AC3E}">
        <p14:creationId xmlns:p14="http://schemas.microsoft.com/office/powerpoint/2010/main" val="1571551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14CED12-0542-B9A2-5613-3CE781177731}"/>
              </a:ext>
            </a:extLst>
          </p:cNvPr>
          <p:cNvSpPr>
            <a:spLocks noGrp="1"/>
          </p:cNvSpPr>
          <p:nvPr>
            <p:ph type="pic" sz="quarter" idx="10"/>
          </p:nvPr>
        </p:nvSpPr>
        <p:spPr>
          <a:xfrm>
            <a:off x="0" y="1628800"/>
            <a:ext cx="12192000" cy="5112567"/>
          </a:xfrm>
        </p:spPr>
        <p:txBody>
          <a:bodyPr/>
          <a:lstStyle>
            <a:lvl1pPr>
              <a:defRPr sz="2400"/>
            </a:lvl1pPr>
          </a:lstStyle>
          <a:p>
            <a:r>
              <a:rPr lang="en-US"/>
              <a:t>Click icon to add picture</a:t>
            </a:r>
            <a:endParaRPr lang="en-US" dirty="0"/>
          </a:p>
        </p:txBody>
      </p:sp>
      <p:sp>
        <p:nvSpPr>
          <p:cNvPr id="5" name="Title 1">
            <a:extLst>
              <a:ext uri="{FF2B5EF4-FFF2-40B4-BE49-F238E27FC236}">
                <a16:creationId xmlns:a16="http://schemas.microsoft.com/office/drawing/2014/main" id="{86AD6250-9976-89D5-B02B-E3EACD84D6C4}"/>
              </a:ext>
            </a:extLst>
          </p:cNvPr>
          <p:cNvSpPr>
            <a:spLocks noGrp="1"/>
          </p:cNvSpPr>
          <p:nvPr>
            <p:ph type="title"/>
          </p:nvPr>
        </p:nvSpPr>
        <p:spPr>
          <a:xfrm>
            <a:off x="337280" y="547141"/>
            <a:ext cx="11519940" cy="718658"/>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871735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24391DF7-E425-C6A9-716F-759CB4862566}"/>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0DCEA54-8B40-3678-63C9-BBBEC704869C}"/>
              </a:ext>
            </a:extLst>
          </p:cNvPr>
          <p:cNvSpPr>
            <a:spLocks noGrp="1"/>
          </p:cNvSpPr>
          <p:nvPr>
            <p:ph type="title"/>
          </p:nvPr>
        </p:nvSpPr>
        <p:spPr>
          <a:xfrm>
            <a:off x="337280" y="547141"/>
            <a:ext cx="11519940" cy="718658"/>
          </a:xfrm>
        </p:spPr>
        <p:txBody>
          <a:bodyPr anchor="t"/>
          <a:lstStyle/>
          <a:p>
            <a:r>
              <a:rPr lang="en-GB" dirty="0"/>
              <a:t>Click to edit Master title style</a:t>
            </a:r>
            <a:endParaRPr lang="en-US" dirty="0"/>
          </a:p>
        </p:txBody>
      </p:sp>
    </p:spTree>
    <p:extLst>
      <p:ext uri="{BB962C8B-B14F-4D97-AF65-F5344CB8AC3E}">
        <p14:creationId xmlns:p14="http://schemas.microsoft.com/office/powerpoint/2010/main" val="3384233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AFF6B0E1-1242-2106-FC95-A9E0B829D1B6}"/>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4135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7B1594BE-7376-CE87-58F7-CF7FE49BCB8D}"/>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ontent Placeholder 2">
            <a:extLst>
              <a:ext uri="{FF2B5EF4-FFF2-40B4-BE49-F238E27FC236}">
                <a16:creationId xmlns:a16="http://schemas.microsoft.com/office/drawing/2014/main" id="{339B4972-2F15-D3EF-CFA9-730E43F6D8BF}"/>
              </a:ext>
            </a:extLst>
          </p:cNvPr>
          <p:cNvSpPr>
            <a:spLocks noGrp="1"/>
          </p:cNvSpPr>
          <p:nvPr>
            <p:ph idx="1"/>
          </p:nvPr>
        </p:nvSpPr>
        <p:spPr>
          <a:xfrm>
            <a:off x="5681272" y="547141"/>
            <a:ext cx="6173448" cy="238334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ext Placeholder 3">
            <a:extLst>
              <a:ext uri="{FF2B5EF4-FFF2-40B4-BE49-F238E27FC236}">
                <a16:creationId xmlns:a16="http://schemas.microsoft.com/office/drawing/2014/main" id="{953DE9FC-9606-C9F7-A17E-FE40810DE5C3}"/>
              </a:ext>
            </a:extLst>
          </p:cNvPr>
          <p:cNvSpPr>
            <a:spLocks noGrp="1"/>
          </p:cNvSpPr>
          <p:nvPr>
            <p:ph type="body" sz="half" idx="2"/>
          </p:nvPr>
        </p:nvSpPr>
        <p:spPr>
          <a:xfrm>
            <a:off x="337280" y="1986197"/>
            <a:ext cx="5036695" cy="4179107"/>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4" name="Title 1">
            <a:extLst>
              <a:ext uri="{FF2B5EF4-FFF2-40B4-BE49-F238E27FC236}">
                <a16:creationId xmlns:a16="http://schemas.microsoft.com/office/drawing/2014/main" id="{D091F50D-A9C8-FE52-B1C3-054E2FDFF691}"/>
              </a:ext>
            </a:extLst>
          </p:cNvPr>
          <p:cNvSpPr>
            <a:spLocks noGrp="1"/>
          </p:cNvSpPr>
          <p:nvPr>
            <p:ph type="title"/>
          </p:nvPr>
        </p:nvSpPr>
        <p:spPr>
          <a:xfrm>
            <a:off x="337280" y="547141"/>
            <a:ext cx="5036695" cy="1439056"/>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0536615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4138A09-9C71-1AF4-F697-480021A9FFAD}"/>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icture Placeholder 2">
            <a:extLst>
              <a:ext uri="{FF2B5EF4-FFF2-40B4-BE49-F238E27FC236}">
                <a16:creationId xmlns:a16="http://schemas.microsoft.com/office/drawing/2014/main" id="{9AC82488-17E4-572F-38F0-99F54AF1FE50}"/>
              </a:ext>
            </a:extLst>
          </p:cNvPr>
          <p:cNvSpPr>
            <a:spLocks noGrp="1"/>
          </p:cNvSpPr>
          <p:nvPr>
            <p:ph type="pic" idx="1"/>
          </p:nvPr>
        </p:nvSpPr>
        <p:spPr>
          <a:xfrm>
            <a:off x="5666282" y="547141"/>
            <a:ext cx="5861154" cy="57637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3" name="Title 1">
            <a:extLst>
              <a:ext uri="{FF2B5EF4-FFF2-40B4-BE49-F238E27FC236}">
                <a16:creationId xmlns:a16="http://schemas.microsoft.com/office/drawing/2014/main" id="{7298BCE7-6632-DF24-44C0-B50CDFD22D50}"/>
              </a:ext>
            </a:extLst>
          </p:cNvPr>
          <p:cNvSpPr>
            <a:spLocks noGrp="1"/>
          </p:cNvSpPr>
          <p:nvPr>
            <p:ph type="title"/>
          </p:nvPr>
        </p:nvSpPr>
        <p:spPr>
          <a:xfrm>
            <a:off x="337280" y="547141"/>
            <a:ext cx="5036695" cy="1439056"/>
          </a:xfrm>
        </p:spPr>
        <p:txBody>
          <a:body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A22940DE-13EE-92F7-B83B-CAF717DFDA32}"/>
              </a:ext>
            </a:extLst>
          </p:cNvPr>
          <p:cNvSpPr>
            <a:spLocks noGrp="1"/>
          </p:cNvSpPr>
          <p:nvPr>
            <p:ph type="body" sz="half" idx="2"/>
          </p:nvPr>
        </p:nvSpPr>
        <p:spPr>
          <a:xfrm>
            <a:off x="337280" y="1986197"/>
            <a:ext cx="5036695" cy="4324661"/>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1392766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ext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AB19CBC-9B5E-6C39-31E7-C110976D094E}"/>
              </a:ext>
            </a:extLst>
          </p:cNvPr>
          <p:cNvSpPr>
            <a:spLocks noGrp="1"/>
          </p:cNvSpPr>
          <p:nvPr>
            <p:ph type="body" sz="quarter" idx="10"/>
          </p:nvPr>
        </p:nvSpPr>
        <p:spPr>
          <a:xfrm>
            <a:off x="695400" y="1700808"/>
            <a:ext cx="10801200" cy="46085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FEA0214-17E9-69DE-36E2-4D428400C8B7}"/>
              </a:ext>
            </a:extLst>
          </p:cNvPr>
          <p:cNvSpPr>
            <a:spLocks noGrp="1"/>
          </p:cNvSpPr>
          <p:nvPr>
            <p:ph type="title"/>
          </p:nvPr>
        </p:nvSpPr>
        <p:spPr>
          <a:xfrm>
            <a:off x="695400" y="547141"/>
            <a:ext cx="10801200" cy="718658"/>
          </a:xfrm>
        </p:spPr>
        <p:txBody>
          <a:bodyPr anchor="t"/>
          <a:lstStyle/>
          <a:p>
            <a:r>
              <a:rPr lang="en-US" dirty="0"/>
              <a:t>Click to edit Master title style</a:t>
            </a:r>
          </a:p>
        </p:txBody>
      </p:sp>
    </p:spTree>
    <p:extLst>
      <p:ext uri="{BB962C8B-B14F-4D97-AF65-F5344CB8AC3E}">
        <p14:creationId xmlns:p14="http://schemas.microsoft.com/office/powerpoint/2010/main" val="558119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Start Slide Standar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A202503-8438-ECC8-BBE3-3DAAE685598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30066" t="16833" b="18029"/>
          <a:stretch>
            <a:fillRect/>
          </a:stretch>
        </p:blipFill>
        <p:spPr>
          <a:xfrm>
            <a:off x="0" y="-1"/>
            <a:ext cx="7976420" cy="6858001"/>
          </a:xfrm>
          <a:prstGeom prst="rect">
            <a:avLst/>
          </a:prstGeom>
        </p:spPr>
      </p:pic>
      <p:sp>
        <p:nvSpPr>
          <p:cNvPr id="2" name="Title 1">
            <a:extLst>
              <a:ext uri="{FF2B5EF4-FFF2-40B4-BE49-F238E27FC236}">
                <a16:creationId xmlns:a16="http://schemas.microsoft.com/office/drawing/2014/main" id="{267BCDC1-56A8-F748-9741-BB672E5A6435}"/>
              </a:ext>
            </a:extLst>
          </p:cNvPr>
          <p:cNvSpPr>
            <a:spLocks noGrp="1"/>
          </p:cNvSpPr>
          <p:nvPr>
            <p:ph type="ctrTitle"/>
          </p:nvPr>
        </p:nvSpPr>
        <p:spPr>
          <a:xfrm>
            <a:off x="911258" y="2539128"/>
            <a:ext cx="10353774" cy="1889748"/>
          </a:xfrm>
        </p:spPr>
        <p:txBody>
          <a:bodyPr anchor="b">
            <a:noAutofit/>
          </a:bodyPr>
          <a:lstStyle>
            <a:lvl1pPr algn="l">
              <a:defRPr sz="64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B729DF8-D0C3-6461-D643-5F72E2193517}"/>
              </a:ext>
            </a:extLst>
          </p:cNvPr>
          <p:cNvSpPr>
            <a:spLocks noGrp="1"/>
          </p:cNvSpPr>
          <p:nvPr>
            <p:ph type="subTitle" idx="1"/>
          </p:nvPr>
        </p:nvSpPr>
        <p:spPr>
          <a:xfrm>
            <a:off x="911258" y="4900906"/>
            <a:ext cx="6828148" cy="589072"/>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Graphic 3" descr="Qualifications Scotland logo">
            <a:extLst>
              <a:ext uri="{FF2B5EF4-FFF2-40B4-BE49-F238E27FC236}">
                <a16:creationId xmlns:a16="http://schemas.microsoft.com/office/drawing/2014/main" id="{26A6AE28-52F4-3ED3-C222-916C67F75C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5360" y="332599"/>
            <a:ext cx="2107073" cy="717301"/>
          </a:xfrm>
          <a:prstGeom prst="rect">
            <a:avLst/>
          </a:prstGeom>
        </p:spPr>
      </p:pic>
    </p:spTree>
    <p:extLst>
      <p:ext uri="{BB962C8B-B14F-4D97-AF65-F5344CB8AC3E}">
        <p14:creationId xmlns:p14="http://schemas.microsoft.com/office/powerpoint/2010/main" val="33850930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rt Slide with Tall Imag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A202503-8438-ECC8-BBE3-3DAAE685598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30066" t="16833" b="18029"/>
          <a:stretch>
            <a:fillRect/>
          </a:stretch>
        </p:blipFill>
        <p:spPr>
          <a:xfrm>
            <a:off x="0" y="-1"/>
            <a:ext cx="7976420" cy="6858001"/>
          </a:xfrm>
          <a:prstGeom prst="rect">
            <a:avLst/>
          </a:prstGeom>
        </p:spPr>
      </p:pic>
      <p:sp>
        <p:nvSpPr>
          <p:cNvPr id="2" name="Title 1">
            <a:extLst>
              <a:ext uri="{FF2B5EF4-FFF2-40B4-BE49-F238E27FC236}">
                <a16:creationId xmlns:a16="http://schemas.microsoft.com/office/drawing/2014/main" id="{267BCDC1-56A8-F748-9741-BB672E5A6435}"/>
              </a:ext>
            </a:extLst>
          </p:cNvPr>
          <p:cNvSpPr>
            <a:spLocks noGrp="1"/>
          </p:cNvSpPr>
          <p:nvPr>
            <p:ph type="ctrTitle"/>
          </p:nvPr>
        </p:nvSpPr>
        <p:spPr>
          <a:xfrm>
            <a:off x="667561" y="2000140"/>
            <a:ext cx="5381542" cy="2776145"/>
          </a:xfrm>
        </p:spPr>
        <p:txBody>
          <a:bodyPr anchor="b">
            <a:noAutofit/>
          </a:bodyPr>
          <a:lstStyle>
            <a:lvl1pPr algn="l">
              <a:defRPr sz="64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B729DF8-D0C3-6461-D643-5F72E2193517}"/>
              </a:ext>
            </a:extLst>
          </p:cNvPr>
          <p:cNvSpPr>
            <a:spLocks noGrp="1"/>
          </p:cNvSpPr>
          <p:nvPr>
            <p:ph type="subTitle" idx="1"/>
          </p:nvPr>
        </p:nvSpPr>
        <p:spPr>
          <a:xfrm>
            <a:off x="661425" y="5108883"/>
            <a:ext cx="5381542" cy="589072"/>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6" name="Picture Placeholder 2">
            <a:extLst>
              <a:ext uri="{FF2B5EF4-FFF2-40B4-BE49-F238E27FC236}">
                <a16:creationId xmlns:a16="http://schemas.microsoft.com/office/drawing/2014/main" id="{E4519D97-823B-B217-B217-5B633434CBE4}"/>
              </a:ext>
            </a:extLst>
          </p:cNvPr>
          <p:cNvSpPr>
            <a:spLocks noGrp="1"/>
          </p:cNvSpPr>
          <p:nvPr>
            <p:ph type="pic" idx="10"/>
          </p:nvPr>
        </p:nvSpPr>
        <p:spPr>
          <a:xfrm>
            <a:off x="7444800" y="0"/>
            <a:ext cx="47472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7" name="Graphic 6" descr="Qualifications Scotland logo">
            <a:extLst>
              <a:ext uri="{FF2B5EF4-FFF2-40B4-BE49-F238E27FC236}">
                <a16:creationId xmlns:a16="http://schemas.microsoft.com/office/drawing/2014/main" id="{1C66023D-0B4B-D23E-227A-704B3D163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5360" y="332599"/>
            <a:ext cx="2107073" cy="717301"/>
          </a:xfrm>
          <a:prstGeom prst="rect">
            <a:avLst/>
          </a:prstGeom>
        </p:spPr>
      </p:pic>
    </p:spTree>
    <p:extLst>
      <p:ext uri="{BB962C8B-B14F-4D97-AF65-F5344CB8AC3E}">
        <p14:creationId xmlns:p14="http://schemas.microsoft.com/office/powerpoint/2010/main" val="3177644099"/>
      </p:ext>
    </p:extLst>
  </p:cSld>
  <p:clrMapOvr>
    <a:masterClrMapping/>
  </p:clrMapOvr>
  <p:extLst>
    <p:ext uri="{DCECCB84-F9BA-43D5-87BE-67443E8EF086}">
      <p15:sldGuideLst xmlns:p15="http://schemas.microsoft.com/office/powerpoint/2012/main">
        <p15:guide id="1" orient="horz" pos="204" userDrawn="1">
          <p15:clr>
            <a:srgbClr val="FBAE40"/>
          </p15:clr>
        </p15:guide>
        <p15:guide id="2" pos="211" userDrawn="1">
          <p15:clr>
            <a:srgbClr val="FBAE40"/>
          </p15:clr>
        </p15:guide>
        <p15:guide id="3" orient="horz" pos="657" userDrawn="1">
          <p15:clr>
            <a:srgbClr val="FBAE40"/>
          </p15:clr>
        </p15:guide>
        <p15:guide id="4" orient="horz" pos="884" userDrawn="1">
          <p15:clr>
            <a:srgbClr val="FBAE40"/>
          </p15:clr>
        </p15:guide>
        <p15:guide id="5" pos="410" userDrawn="1">
          <p15:clr>
            <a:srgbClr val="FBAE40"/>
          </p15:clr>
        </p15:guide>
        <p15:guide id="6" orient="horz" pos="3889"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rt Slide with Image Gri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A202503-8438-ECC8-BBE3-3DAAE685598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t="16833" r="13382" b="18029"/>
          <a:stretch>
            <a:fillRect/>
          </a:stretch>
        </p:blipFill>
        <p:spPr>
          <a:xfrm>
            <a:off x="2312636" y="0"/>
            <a:ext cx="9879364" cy="6858000"/>
          </a:xfrm>
          <a:prstGeom prst="rect">
            <a:avLst/>
          </a:prstGeom>
        </p:spPr>
      </p:pic>
      <p:sp>
        <p:nvSpPr>
          <p:cNvPr id="2" name="Title 1">
            <a:extLst>
              <a:ext uri="{FF2B5EF4-FFF2-40B4-BE49-F238E27FC236}">
                <a16:creationId xmlns:a16="http://schemas.microsoft.com/office/drawing/2014/main" id="{267BCDC1-56A8-F748-9741-BB672E5A6435}"/>
              </a:ext>
            </a:extLst>
          </p:cNvPr>
          <p:cNvSpPr>
            <a:spLocks noGrp="1"/>
          </p:cNvSpPr>
          <p:nvPr>
            <p:ph type="ctrTitle"/>
          </p:nvPr>
        </p:nvSpPr>
        <p:spPr>
          <a:xfrm>
            <a:off x="6102992" y="2000140"/>
            <a:ext cx="5381542" cy="2776145"/>
          </a:xfrm>
        </p:spPr>
        <p:txBody>
          <a:bodyPr anchor="b">
            <a:noAutofit/>
          </a:bodyPr>
          <a:lstStyle>
            <a:lvl1pPr algn="l">
              <a:defRPr sz="64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B729DF8-D0C3-6461-D643-5F72E2193517}"/>
              </a:ext>
            </a:extLst>
          </p:cNvPr>
          <p:cNvSpPr>
            <a:spLocks noGrp="1"/>
          </p:cNvSpPr>
          <p:nvPr>
            <p:ph type="subTitle" idx="1"/>
          </p:nvPr>
        </p:nvSpPr>
        <p:spPr>
          <a:xfrm>
            <a:off x="6102992" y="5108885"/>
            <a:ext cx="5381542" cy="589072"/>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6" name="Picture Placeholder 2">
            <a:extLst>
              <a:ext uri="{FF2B5EF4-FFF2-40B4-BE49-F238E27FC236}">
                <a16:creationId xmlns:a16="http://schemas.microsoft.com/office/drawing/2014/main" id="{E4519D97-823B-B217-B217-5B633434CBE4}"/>
              </a:ext>
            </a:extLst>
          </p:cNvPr>
          <p:cNvSpPr>
            <a:spLocks noGrp="1"/>
          </p:cNvSpPr>
          <p:nvPr>
            <p:ph type="pic" idx="10"/>
          </p:nvPr>
        </p:nvSpPr>
        <p:spPr>
          <a:xfrm>
            <a:off x="0" y="1"/>
            <a:ext cx="2696400" cy="345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a:extLst>
              <a:ext uri="{FF2B5EF4-FFF2-40B4-BE49-F238E27FC236}">
                <a16:creationId xmlns:a16="http://schemas.microsoft.com/office/drawing/2014/main" id="{BB2FE837-6AAE-0EE5-67D1-45A3082C60BB}"/>
              </a:ext>
            </a:extLst>
          </p:cNvPr>
          <p:cNvSpPr>
            <a:spLocks noGrp="1"/>
          </p:cNvSpPr>
          <p:nvPr>
            <p:ph type="pic" idx="11"/>
          </p:nvPr>
        </p:nvSpPr>
        <p:spPr>
          <a:xfrm>
            <a:off x="0" y="3421524"/>
            <a:ext cx="2700000" cy="345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a:extLst>
              <a:ext uri="{FF2B5EF4-FFF2-40B4-BE49-F238E27FC236}">
                <a16:creationId xmlns:a16="http://schemas.microsoft.com/office/drawing/2014/main" id="{3B306005-01AC-49C3-950D-2AE2A885C5F2}"/>
              </a:ext>
            </a:extLst>
          </p:cNvPr>
          <p:cNvSpPr>
            <a:spLocks noGrp="1"/>
          </p:cNvSpPr>
          <p:nvPr>
            <p:ph type="pic" idx="12"/>
          </p:nvPr>
        </p:nvSpPr>
        <p:spPr>
          <a:xfrm>
            <a:off x="2688480" y="1"/>
            <a:ext cx="2696400" cy="345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Picture Placeholder 2">
            <a:extLst>
              <a:ext uri="{FF2B5EF4-FFF2-40B4-BE49-F238E27FC236}">
                <a16:creationId xmlns:a16="http://schemas.microsoft.com/office/drawing/2014/main" id="{24B3C3E8-5B17-0243-5219-FCEDE6C6DADD}"/>
              </a:ext>
            </a:extLst>
          </p:cNvPr>
          <p:cNvSpPr>
            <a:spLocks noGrp="1"/>
          </p:cNvSpPr>
          <p:nvPr>
            <p:ph type="pic" idx="13"/>
          </p:nvPr>
        </p:nvSpPr>
        <p:spPr>
          <a:xfrm>
            <a:off x="2688480" y="3421524"/>
            <a:ext cx="2700000" cy="345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7" name="Graphic 6" descr="Qualifications Scotland logo">
            <a:extLst>
              <a:ext uri="{FF2B5EF4-FFF2-40B4-BE49-F238E27FC236}">
                <a16:creationId xmlns:a16="http://schemas.microsoft.com/office/drawing/2014/main" id="{F0255839-06E4-663F-ED18-B319F4E6B6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02992" y="332601"/>
            <a:ext cx="2107073" cy="717301"/>
          </a:xfrm>
          <a:prstGeom prst="rect">
            <a:avLst/>
          </a:prstGeom>
        </p:spPr>
      </p:pic>
    </p:spTree>
    <p:extLst>
      <p:ext uri="{BB962C8B-B14F-4D97-AF65-F5344CB8AC3E}">
        <p14:creationId xmlns:p14="http://schemas.microsoft.com/office/powerpoint/2010/main" val="1427731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04" userDrawn="1">
          <p15:clr>
            <a:srgbClr val="FBAE40"/>
          </p15:clr>
        </p15:guide>
        <p15:guide id="4" orient="horz" pos="657" userDrawn="1">
          <p15:clr>
            <a:srgbClr val="FBAE40"/>
          </p15:clr>
        </p15:guide>
        <p15:guide id="5" orient="horz" pos="856"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rt Slide with Wide Imag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A202503-8438-ECC8-BBE3-3DAAE685598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14150" t="14917" b="19944"/>
          <a:stretch>
            <a:fillRect/>
          </a:stretch>
        </p:blipFill>
        <p:spPr>
          <a:xfrm>
            <a:off x="-1" y="-1"/>
            <a:ext cx="9791773" cy="6858001"/>
          </a:xfrm>
          <a:prstGeom prst="rect">
            <a:avLst/>
          </a:prstGeom>
        </p:spPr>
      </p:pic>
      <p:sp>
        <p:nvSpPr>
          <p:cNvPr id="2" name="Title 1">
            <a:extLst>
              <a:ext uri="{FF2B5EF4-FFF2-40B4-BE49-F238E27FC236}">
                <a16:creationId xmlns:a16="http://schemas.microsoft.com/office/drawing/2014/main" id="{267BCDC1-56A8-F748-9741-BB672E5A6435}"/>
              </a:ext>
            </a:extLst>
          </p:cNvPr>
          <p:cNvSpPr>
            <a:spLocks noGrp="1"/>
          </p:cNvSpPr>
          <p:nvPr>
            <p:ph type="ctrTitle"/>
          </p:nvPr>
        </p:nvSpPr>
        <p:spPr>
          <a:xfrm>
            <a:off x="334964" y="4069390"/>
            <a:ext cx="11522074" cy="1003352"/>
          </a:xfrm>
        </p:spPr>
        <p:txBody>
          <a:bodyPr anchor="t">
            <a:noAutofit/>
          </a:bodyPr>
          <a:lstStyle>
            <a:lvl1pPr algn="l">
              <a:defRPr sz="64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B729DF8-D0C3-6461-D643-5F72E2193517}"/>
              </a:ext>
            </a:extLst>
          </p:cNvPr>
          <p:cNvSpPr>
            <a:spLocks noGrp="1"/>
          </p:cNvSpPr>
          <p:nvPr>
            <p:ph type="subTitle" idx="1"/>
          </p:nvPr>
        </p:nvSpPr>
        <p:spPr>
          <a:xfrm>
            <a:off x="334962" y="5252730"/>
            <a:ext cx="7921278" cy="589072"/>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6" name="Picture Placeholder 2">
            <a:extLst>
              <a:ext uri="{FF2B5EF4-FFF2-40B4-BE49-F238E27FC236}">
                <a16:creationId xmlns:a16="http://schemas.microsoft.com/office/drawing/2014/main" id="{E4519D97-823B-B217-B217-5B633434CBE4}"/>
              </a:ext>
            </a:extLst>
          </p:cNvPr>
          <p:cNvSpPr>
            <a:spLocks noGrp="1"/>
          </p:cNvSpPr>
          <p:nvPr>
            <p:ph type="pic" idx="10"/>
          </p:nvPr>
        </p:nvSpPr>
        <p:spPr>
          <a:xfrm>
            <a:off x="0" y="0"/>
            <a:ext cx="12192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0" name="Graphic 9" descr="Qualifications Scotland logo">
            <a:extLst>
              <a:ext uri="{FF2B5EF4-FFF2-40B4-BE49-F238E27FC236}">
                <a16:creationId xmlns:a16="http://schemas.microsoft.com/office/drawing/2014/main" id="{DA73B492-F862-6664-478F-0779A14012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49965" y="5502524"/>
            <a:ext cx="2107073" cy="717301"/>
          </a:xfrm>
          <a:prstGeom prst="rect">
            <a:avLst/>
          </a:prstGeom>
        </p:spPr>
      </p:pic>
    </p:spTree>
    <p:extLst>
      <p:ext uri="{BB962C8B-B14F-4D97-AF65-F5344CB8AC3E}">
        <p14:creationId xmlns:p14="http://schemas.microsoft.com/office/powerpoint/2010/main" val="6823153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2557" userDrawn="1">
          <p15:clr>
            <a:srgbClr val="FBAE40"/>
          </p15:clr>
        </p15:guide>
        <p15:guide id="3" orient="horz" pos="3918" userDrawn="1">
          <p15:clr>
            <a:srgbClr val="FBAE40"/>
          </p15:clr>
        </p15:guide>
        <p15:guide id="4" pos="7469" userDrawn="1">
          <p15:clr>
            <a:srgbClr val="FBAE40"/>
          </p15:clr>
        </p15:guide>
        <p15:guide id="5" pos="211"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BCDC1-56A8-F748-9741-BB672E5A6435}"/>
              </a:ext>
            </a:extLst>
          </p:cNvPr>
          <p:cNvSpPr>
            <a:spLocks noGrp="1"/>
          </p:cNvSpPr>
          <p:nvPr>
            <p:ph type="ctrTitle"/>
          </p:nvPr>
        </p:nvSpPr>
        <p:spPr>
          <a:xfrm>
            <a:off x="652622" y="2484126"/>
            <a:ext cx="6828148" cy="1889748"/>
          </a:xfrm>
        </p:spPr>
        <p:txBody>
          <a:bodyPr anchor="ctr">
            <a:noAutofit/>
          </a:bodyPr>
          <a:lstStyle>
            <a:lvl1pPr algn="l">
              <a:defRPr sz="64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B729DF8-D0C3-6461-D643-5F72E2193517}"/>
              </a:ext>
            </a:extLst>
          </p:cNvPr>
          <p:cNvSpPr>
            <a:spLocks noGrp="1"/>
          </p:cNvSpPr>
          <p:nvPr>
            <p:ph type="subTitle" idx="1"/>
          </p:nvPr>
        </p:nvSpPr>
        <p:spPr>
          <a:xfrm>
            <a:off x="658188" y="4774624"/>
            <a:ext cx="6828148" cy="58907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Graphic 11">
            <a:extLst>
              <a:ext uri="{FF2B5EF4-FFF2-40B4-BE49-F238E27FC236}">
                <a16:creationId xmlns:a16="http://schemas.microsoft.com/office/drawing/2014/main" id="{AA5E5D40-3B94-C111-92CD-BEA6DB8CA90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t="16833" r="69906" b="18029"/>
          <a:stretch>
            <a:fillRect/>
          </a:stretch>
        </p:blipFill>
        <p:spPr>
          <a:xfrm>
            <a:off x="8759596" y="-1"/>
            <a:ext cx="3432404" cy="6858001"/>
          </a:xfrm>
          <a:prstGeom prst="rect">
            <a:avLst/>
          </a:prstGeom>
        </p:spPr>
      </p:pic>
      <p:pic>
        <p:nvPicPr>
          <p:cNvPr id="5" name="Graphic 4" descr="Qualifications Scotland logo">
            <a:extLst>
              <a:ext uri="{FF2B5EF4-FFF2-40B4-BE49-F238E27FC236}">
                <a16:creationId xmlns:a16="http://schemas.microsoft.com/office/drawing/2014/main" id="{BAEB73C2-BD9C-6446-E3A3-C32491317B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5360" y="332599"/>
            <a:ext cx="2107073" cy="717301"/>
          </a:xfrm>
          <a:prstGeom prst="rect">
            <a:avLst/>
          </a:prstGeom>
        </p:spPr>
      </p:pic>
    </p:spTree>
    <p:extLst>
      <p:ext uri="{BB962C8B-B14F-4D97-AF65-F5344CB8AC3E}">
        <p14:creationId xmlns:p14="http://schemas.microsoft.com/office/powerpoint/2010/main" val="1716611918"/>
      </p:ext>
    </p:extLst>
  </p:cSld>
  <p:clrMapOvr>
    <a:masterClrMapping/>
  </p:clrMapOvr>
  <p:extLst>
    <p:ext uri="{DCECCB84-F9BA-43D5-87BE-67443E8EF086}">
      <p15:sldGuideLst xmlns:p15="http://schemas.microsoft.com/office/powerpoint/2012/main">
        <p15:guide id="1" orient="horz" pos="204" userDrawn="1">
          <p15:clr>
            <a:srgbClr val="FBAE40"/>
          </p15:clr>
        </p15:guide>
        <p15:guide id="2" pos="211" userDrawn="1">
          <p15:clr>
            <a:srgbClr val="FBAE40"/>
          </p15:clr>
        </p15:guide>
        <p15:guide id="3" pos="41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242F9D4C-5F6C-01A9-8A83-887DB075BA0B}"/>
              </a:ext>
            </a:extLst>
          </p:cNvPr>
          <p:cNvSpPr>
            <a:spLocks noGrp="1"/>
          </p:cNvSpPr>
          <p:nvPr>
            <p:ph type="pic" idx="12"/>
          </p:nvPr>
        </p:nvSpPr>
        <p:spPr>
          <a:xfrm>
            <a:off x="6096000" y="1"/>
            <a:ext cx="6096000" cy="68579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itle 1">
            <a:extLst>
              <a:ext uri="{FF2B5EF4-FFF2-40B4-BE49-F238E27FC236}">
                <a16:creationId xmlns:a16="http://schemas.microsoft.com/office/drawing/2014/main" id="{62342CEE-4166-A358-D1B6-4104D6943BBF}"/>
              </a:ext>
            </a:extLst>
          </p:cNvPr>
          <p:cNvSpPr>
            <a:spLocks noGrp="1"/>
          </p:cNvSpPr>
          <p:nvPr>
            <p:ph type="title"/>
          </p:nvPr>
        </p:nvSpPr>
        <p:spPr>
          <a:xfrm>
            <a:off x="337280" y="547141"/>
            <a:ext cx="5036695" cy="1439056"/>
          </a:xfrm>
        </p:spPr>
        <p:txBody>
          <a:bodyPr anchor="t"/>
          <a:lstStyle/>
          <a:p>
            <a:r>
              <a:rPr lang="en-US"/>
              <a:t>Click to edit Master title style</a:t>
            </a:r>
            <a:endParaRPr lang="en-US" dirty="0"/>
          </a:p>
        </p:txBody>
      </p:sp>
      <p:sp>
        <p:nvSpPr>
          <p:cNvPr id="11" name="Freeform 10">
            <a:extLst>
              <a:ext uri="{FF2B5EF4-FFF2-40B4-BE49-F238E27FC236}">
                <a16:creationId xmlns:a16="http://schemas.microsoft.com/office/drawing/2014/main" id="{7FF1F03E-B915-37DB-AE07-FA4B488D28E8}"/>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ubtitle 2">
            <a:extLst>
              <a:ext uri="{FF2B5EF4-FFF2-40B4-BE49-F238E27FC236}">
                <a16:creationId xmlns:a16="http://schemas.microsoft.com/office/drawing/2014/main" id="{58247BA9-F66B-1FC4-B4E9-F2C55DAE746E}"/>
              </a:ext>
            </a:extLst>
          </p:cNvPr>
          <p:cNvSpPr>
            <a:spLocks noGrp="1"/>
          </p:cNvSpPr>
          <p:nvPr>
            <p:ph type="subTitle" idx="13"/>
          </p:nvPr>
        </p:nvSpPr>
        <p:spPr>
          <a:xfrm>
            <a:off x="337280" y="1986198"/>
            <a:ext cx="5036695" cy="4461402"/>
          </a:xfrm>
        </p:spPr>
        <p:txBody>
          <a:bodyPr numCol="1" spcCol="720000">
            <a:noAutofit/>
          </a:bodyPr>
          <a:lstStyle>
            <a:lvl1pPr marL="0" indent="0" algn="l">
              <a:buNone/>
              <a:defRPr lang="en-GB" sz="1800" b="0" i="0" smtClean="0">
                <a:effectLst/>
                <a:latin typeface="Jo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66647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278D1509-8CB0-0E8C-B7DC-203AC850698B}"/>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BE740FA-0F6B-CDFA-5FDC-EFB0D134C48C}"/>
              </a:ext>
            </a:extLst>
          </p:cNvPr>
          <p:cNvSpPr>
            <a:spLocks noGrp="1"/>
          </p:cNvSpPr>
          <p:nvPr>
            <p:ph type="title"/>
          </p:nvPr>
        </p:nvSpPr>
        <p:spPr>
          <a:xfrm>
            <a:off x="699304" y="1435265"/>
            <a:ext cx="10515600" cy="590931"/>
          </a:xfrm>
        </p:spPr>
        <p:txBody>
          <a:bodyPr anchor="t"/>
          <a:lstStyle>
            <a:lvl1pPr>
              <a:defRPr sz="3600" b="0"/>
            </a:lvl1pPr>
          </a:lstStyle>
          <a:p>
            <a:r>
              <a:rPr lang="en-GB" dirty="0"/>
              <a:t>Click to edit Master title style</a:t>
            </a:r>
            <a:endParaRPr lang="en-US" dirty="0"/>
          </a:p>
        </p:txBody>
      </p:sp>
      <p:sp>
        <p:nvSpPr>
          <p:cNvPr id="4" name="Slide Number Placeholder 3">
            <a:extLst>
              <a:ext uri="{FF2B5EF4-FFF2-40B4-BE49-F238E27FC236}">
                <a16:creationId xmlns:a16="http://schemas.microsoft.com/office/drawing/2014/main" id="{9CBD8D60-2640-880D-5E35-939F9ECA5BBE}"/>
              </a:ext>
            </a:extLst>
          </p:cNvPr>
          <p:cNvSpPr>
            <a:spLocks noGrp="1"/>
          </p:cNvSpPr>
          <p:nvPr>
            <p:ph type="sldNum" sz="quarter" idx="11"/>
          </p:nvPr>
        </p:nvSpPr>
        <p:spPr>
          <a:xfrm>
            <a:off x="11781600" y="6447600"/>
            <a:ext cx="410400" cy="410400"/>
          </a:xfrm>
          <a:prstGeom prst="rect">
            <a:avLst/>
          </a:prstGeom>
        </p:spPr>
        <p:txBody>
          <a:bodyPr/>
          <a:lstStyle>
            <a:lvl1pPr algn="ctr">
              <a:defRPr/>
            </a:lvl1pPr>
          </a:lstStyle>
          <a:p>
            <a:fld id="{4A3DE468-873D-A54A-810A-1C661AA22BD4}" type="slidenum">
              <a:rPr lang="en-US" smtClean="0"/>
              <a:pPr/>
              <a:t>‹#›</a:t>
            </a:fld>
            <a:endParaRPr lang="en-US" dirty="0"/>
          </a:p>
        </p:txBody>
      </p:sp>
      <p:sp>
        <p:nvSpPr>
          <p:cNvPr id="5" name="Subtitle 2">
            <a:extLst>
              <a:ext uri="{FF2B5EF4-FFF2-40B4-BE49-F238E27FC236}">
                <a16:creationId xmlns:a16="http://schemas.microsoft.com/office/drawing/2014/main" id="{08970CCA-D92C-A785-EE2E-5588AA5A459D}"/>
              </a:ext>
            </a:extLst>
          </p:cNvPr>
          <p:cNvSpPr>
            <a:spLocks noGrp="1"/>
          </p:cNvSpPr>
          <p:nvPr>
            <p:ph type="subTitle" idx="1"/>
          </p:nvPr>
        </p:nvSpPr>
        <p:spPr>
          <a:xfrm>
            <a:off x="699304" y="5150734"/>
            <a:ext cx="9624858" cy="58907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grpSp>
        <p:nvGrpSpPr>
          <p:cNvPr id="11" name="Group 10">
            <a:extLst>
              <a:ext uri="{FF2B5EF4-FFF2-40B4-BE49-F238E27FC236}">
                <a16:creationId xmlns:a16="http://schemas.microsoft.com/office/drawing/2014/main" id="{05A478FF-F6CD-3404-91F4-F6FA94F42E0B}"/>
              </a:ext>
              <a:ext uri="{C183D7F6-B498-43B3-948B-1728B52AA6E4}">
                <adec:decorative xmlns:adec="http://schemas.microsoft.com/office/drawing/2017/decorative" val="1"/>
              </a:ext>
            </a:extLst>
          </p:cNvPr>
          <p:cNvGrpSpPr/>
          <p:nvPr userDrawn="1"/>
        </p:nvGrpSpPr>
        <p:grpSpPr>
          <a:xfrm>
            <a:off x="497255" y="567640"/>
            <a:ext cx="10919697" cy="444500"/>
            <a:chOff x="689711" y="567640"/>
            <a:chExt cx="10919697" cy="444500"/>
          </a:xfrm>
        </p:grpSpPr>
        <p:pic>
          <p:nvPicPr>
            <p:cNvPr id="8" name="Picture 7" descr="A yellow and black logo&#10;&#10;AI-generated content may be incorrect.">
              <a:extLst>
                <a:ext uri="{FF2B5EF4-FFF2-40B4-BE49-F238E27FC236}">
                  <a16:creationId xmlns:a16="http://schemas.microsoft.com/office/drawing/2014/main" id="{9B446F58-8198-1AC4-7BBD-C9D88EB175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9711" y="567640"/>
              <a:ext cx="825500" cy="444500"/>
            </a:xfrm>
            <a:prstGeom prst="rect">
              <a:avLst/>
            </a:prstGeom>
          </p:spPr>
        </p:pic>
        <p:cxnSp>
          <p:nvCxnSpPr>
            <p:cNvPr id="10" name="Straight Connector 9">
              <a:extLst>
                <a:ext uri="{FF2B5EF4-FFF2-40B4-BE49-F238E27FC236}">
                  <a16:creationId xmlns:a16="http://schemas.microsoft.com/office/drawing/2014/main" id="{B761936E-ECD0-D3AD-BF3D-DA7764DE5C57}"/>
                </a:ext>
              </a:extLst>
            </p:cNvPr>
            <p:cNvCxnSpPr/>
            <p:nvPr userDrawn="1"/>
          </p:nvCxnSpPr>
          <p:spPr>
            <a:xfrm>
              <a:off x="1782501" y="789890"/>
              <a:ext cx="9826907" cy="0"/>
            </a:xfrm>
            <a:prstGeom prst="line">
              <a:avLst/>
            </a:prstGeom>
            <a:ln>
              <a:solidFill>
                <a:srgbClr val="FDD24F"/>
              </a:solidFill>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F23C6BBC-40FF-20B7-6AF5-CA56EC99003A}"/>
              </a:ext>
              <a:ext uri="{C183D7F6-B498-43B3-948B-1728B52AA6E4}">
                <adec:decorative xmlns:adec="http://schemas.microsoft.com/office/drawing/2017/decorative" val="1"/>
              </a:ext>
            </a:extLst>
          </p:cNvPr>
          <p:cNvGrpSpPr/>
          <p:nvPr userDrawn="1"/>
        </p:nvGrpSpPr>
        <p:grpSpPr>
          <a:xfrm rot="10800000">
            <a:off x="497255" y="5845860"/>
            <a:ext cx="10919697" cy="444500"/>
            <a:chOff x="689711" y="567640"/>
            <a:chExt cx="10919697" cy="444500"/>
          </a:xfrm>
        </p:grpSpPr>
        <p:pic>
          <p:nvPicPr>
            <p:cNvPr id="13" name="Picture 12" descr="A yellow and black logo&#10;&#10;AI-generated content may be incorrect.">
              <a:extLst>
                <a:ext uri="{FF2B5EF4-FFF2-40B4-BE49-F238E27FC236}">
                  <a16:creationId xmlns:a16="http://schemas.microsoft.com/office/drawing/2014/main" id="{B6C2EA1A-C5D7-3E6B-3AFB-A973ED264A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9711" y="567640"/>
              <a:ext cx="825500" cy="444500"/>
            </a:xfrm>
            <a:prstGeom prst="rect">
              <a:avLst/>
            </a:prstGeom>
          </p:spPr>
        </p:pic>
        <p:cxnSp>
          <p:nvCxnSpPr>
            <p:cNvPr id="14" name="Straight Connector 13">
              <a:extLst>
                <a:ext uri="{FF2B5EF4-FFF2-40B4-BE49-F238E27FC236}">
                  <a16:creationId xmlns:a16="http://schemas.microsoft.com/office/drawing/2014/main" id="{75B2E6EE-F9C9-C46E-E733-5B087ADDEC01}"/>
                </a:ext>
              </a:extLst>
            </p:cNvPr>
            <p:cNvCxnSpPr/>
            <p:nvPr userDrawn="1"/>
          </p:nvCxnSpPr>
          <p:spPr>
            <a:xfrm>
              <a:off x="1782501" y="789890"/>
              <a:ext cx="9826907" cy="0"/>
            </a:xfrm>
            <a:prstGeom prst="line">
              <a:avLst/>
            </a:prstGeom>
            <a:ln>
              <a:solidFill>
                <a:srgbClr val="FDD24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684962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Images &amp; Tex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B79E92FD-36FE-11E0-DA9D-D8466E073024}"/>
              </a:ext>
            </a:extLst>
          </p:cNvPr>
          <p:cNvSpPr>
            <a:spLocks noGrp="1"/>
          </p:cNvSpPr>
          <p:nvPr>
            <p:ph type="pic" idx="12"/>
          </p:nvPr>
        </p:nvSpPr>
        <p:spPr>
          <a:xfrm>
            <a:off x="663421" y="547141"/>
            <a:ext cx="5112346" cy="28818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Picture Placeholder 2">
            <a:extLst>
              <a:ext uri="{FF2B5EF4-FFF2-40B4-BE49-F238E27FC236}">
                <a16:creationId xmlns:a16="http://schemas.microsoft.com/office/drawing/2014/main" id="{9D5FDDA6-7CEC-B2C5-BCF7-D04B948F1474}"/>
              </a:ext>
            </a:extLst>
          </p:cNvPr>
          <p:cNvSpPr>
            <a:spLocks noGrp="1"/>
          </p:cNvSpPr>
          <p:nvPr>
            <p:ph type="pic" idx="13"/>
          </p:nvPr>
        </p:nvSpPr>
        <p:spPr>
          <a:xfrm>
            <a:off x="6416234" y="3429000"/>
            <a:ext cx="5112345" cy="28818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Freeform 15">
            <a:extLst>
              <a:ext uri="{FF2B5EF4-FFF2-40B4-BE49-F238E27FC236}">
                <a16:creationId xmlns:a16="http://schemas.microsoft.com/office/drawing/2014/main" id="{F85DE45D-5EE8-F61C-691F-43883504275B}"/>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ubtitle 2">
            <a:extLst>
              <a:ext uri="{FF2B5EF4-FFF2-40B4-BE49-F238E27FC236}">
                <a16:creationId xmlns:a16="http://schemas.microsoft.com/office/drawing/2014/main" id="{3FC968C0-2826-1BD8-8B74-BF03D0150E39}"/>
              </a:ext>
            </a:extLst>
          </p:cNvPr>
          <p:cNvSpPr>
            <a:spLocks noGrp="1"/>
          </p:cNvSpPr>
          <p:nvPr>
            <p:ph type="subTitle" idx="16"/>
          </p:nvPr>
        </p:nvSpPr>
        <p:spPr>
          <a:xfrm>
            <a:off x="663421" y="3770024"/>
            <a:ext cx="5112344" cy="2540833"/>
          </a:xfrm>
        </p:spPr>
        <p:txBody>
          <a:bodyPr numCol="1" spcCol="720000">
            <a:noAutofit/>
          </a:bodyPr>
          <a:lstStyle>
            <a:lvl1pPr marL="0" indent="0" algn="l">
              <a:buNone/>
              <a:defRPr lang="en-GB" sz="18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Text Placeholder 19">
            <a:extLst>
              <a:ext uri="{FF2B5EF4-FFF2-40B4-BE49-F238E27FC236}">
                <a16:creationId xmlns:a16="http://schemas.microsoft.com/office/drawing/2014/main" id="{9EEA4941-540A-7CEC-D7A2-9A3A3249CD53}"/>
              </a:ext>
            </a:extLst>
          </p:cNvPr>
          <p:cNvSpPr>
            <a:spLocks noGrp="1"/>
          </p:cNvSpPr>
          <p:nvPr>
            <p:ph type="body" sz="quarter" idx="18"/>
          </p:nvPr>
        </p:nvSpPr>
        <p:spPr>
          <a:xfrm>
            <a:off x="6416234" y="547141"/>
            <a:ext cx="5112344" cy="2665835"/>
          </a:xfrm>
        </p:spPr>
        <p:txBody>
          <a:bodyPr/>
          <a:lstStyle>
            <a:lvl1pPr marL="0" indent="0">
              <a:buNone/>
              <a:defRPr sz="18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Tree>
    <p:extLst>
      <p:ext uri="{BB962C8B-B14F-4D97-AF65-F5344CB8AC3E}">
        <p14:creationId xmlns:p14="http://schemas.microsoft.com/office/powerpoint/2010/main" val="334044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Large &amp; 3 Small Images">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4EFF0E79-DCEB-765E-E8C8-41CB03850A68}"/>
              </a:ext>
            </a:extLst>
          </p:cNvPr>
          <p:cNvSpPr>
            <a:spLocks noGrp="1"/>
          </p:cNvSpPr>
          <p:nvPr>
            <p:ph type="pic" idx="13"/>
          </p:nvPr>
        </p:nvSpPr>
        <p:spPr>
          <a:xfrm>
            <a:off x="4128412" y="4655678"/>
            <a:ext cx="3935176" cy="20079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Picture Placeholder 2">
            <a:extLst>
              <a:ext uri="{FF2B5EF4-FFF2-40B4-BE49-F238E27FC236}">
                <a16:creationId xmlns:a16="http://schemas.microsoft.com/office/drawing/2014/main" id="{48ED7F96-0851-272C-CC6B-08FBB06B8E47}"/>
              </a:ext>
            </a:extLst>
          </p:cNvPr>
          <p:cNvSpPr>
            <a:spLocks noGrp="1"/>
          </p:cNvSpPr>
          <p:nvPr>
            <p:ph type="pic" idx="14"/>
          </p:nvPr>
        </p:nvSpPr>
        <p:spPr>
          <a:xfrm>
            <a:off x="0" y="4655678"/>
            <a:ext cx="3935176" cy="20079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Picture Placeholder 2">
            <a:extLst>
              <a:ext uri="{FF2B5EF4-FFF2-40B4-BE49-F238E27FC236}">
                <a16:creationId xmlns:a16="http://schemas.microsoft.com/office/drawing/2014/main" id="{5D54D9F3-C73E-D643-7B00-2A7F615D3E53}"/>
              </a:ext>
            </a:extLst>
          </p:cNvPr>
          <p:cNvSpPr>
            <a:spLocks noGrp="1"/>
          </p:cNvSpPr>
          <p:nvPr>
            <p:ph type="pic" idx="15"/>
          </p:nvPr>
        </p:nvSpPr>
        <p:spPr>
          <a:xfrm>
            <a:off x="8256824" y="4655678"/>
            <a:ext cx="3935176" cy="20079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Picture Placeholder 2">
            <a:extLst>
              <a:ext uri="{FF2B5EF4-FFF2-40B4-BE49-F238E27FC236}">
                <a16:creationId xmlns:a16="http://schemas.microsoft.com/office/drawing/2014/main" id="{09A68160-3255-ADA9-E012-5691FA3093B6}"/>
              </a:ext>
            </a:extLst>
          </p:cNvPr>
          <p:cNvSpPr>
            <a:spLocks noGrp="1"/>
          </p:cNvSpPr>
          <p:nvPr>
            <p:ph type="pic" idx="16"/>
          </p:nvPr>
        </p:nvSpPr>
        <p:spPr>
          <a:xfrm>
            <a:off x="-1" y="-1"/>
            <a:ext cx="12191999" cy="44624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55525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Panorama 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CC37269-F5D9-8CE4-F1D9-0AAFE388364B}"/>
              </a:ext>
            </a:extLst>
          </p:cNvPr>
          <p:cNvSpPr>
            <a:spLocks noGrp="1"/>
          </p:cNvSpPr>
          <p:nvPr>
            <p:ph type="pic" idx="16"/>
          </p:nvPr>
        </p:nvSpPr>
        <p:spPr>
          <a:xfrm>
            <a:off x="-1" y="2720050"/>
            <a:ext cx="12191999" cy="41379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Text Placeholder 2">
            <a:extLst>
              <a:ext uri="{FF2B5EF4-FFF2-40B4-BE49-F238E27FC236}">
                <a16:creationId xmlns:a16="http://schemas.microsoft.com/office/drawing/2014/main" id="{27060786-68EC-F366-1F7A-DB80AAD65954}"/>
              </a:ext>
            </a:extLst>
          </p:cNvPr>
          <p:cNvSpPr>
            <a:spLocks noGrp="1"/>
          </p:cNvSpPr>
          <p:nvPr>
            <p:ph type="body" idx="1"/>
          </p:nvPr>
        </p:nvSpPr>
        <p:spPr>
          <a:xfrm>
            <a:off x="6095998" y="551554"/>
            <a:ext cx="5758722" cy="1434643"/>
          </a:xfrm>
        </p:spPr>
        <p:txBody>
          <a:bodyPr>
            <a:normAutofit/>
          </a:bodyPr>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0" name="Freeform 9">
            <a:extLst>
              <a:ext uri="{FF2B5EF4-FFF2-40B4-BE49-F238E27FC236}">
                <a16:creationId xmlns:a16="http://schemas.microsoft.com/office/drawing/2014/main" id="{C806AF98-9C1B-A928-03C8-639E419465D2}"/>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FC7825BB-223D-C714-5E6A-B9DF22CE7818}"/>
              </a:ext>
            </a:extLst>
          </p:cNvPr>
          <p:cNvSpPr>
            <a:spLocks noGrp="1"/>
          </p:cNvSpPr>
          <p:nvPr>
            <p:ph type="title"/>
          </p:nvPr>
        </p:nvSpPr>
        <p:spPr>
          <a:xfrm>
            <a:off x="337280" y="547141"/>
            <a:ext cx="5036695" cy="1439056"/>
          </a:xfrm>
        </p:spPr>
        <p:txBody>
          <a:bodyPr/>
          <a:lstStyle/>
          <a:p>
            <a:r>
              <a:rPr lang="en-US"/>
              <a:t>Click to edit Master title style</a:t>
            </a:r>
            <a:endParaRPr lang="en-US" dirty="0"/>
          </a:p>
        </p:txBody>
      </p:sp>
    </p:spTree>
    <p:extLst>
      <p:ext uri="{BB962C8B-B14F-4D97-AF65-F5344CB8AC3E}">
        <p14:creationId xmlns:p14="http://schemas.microsoft.com/office/powerpoint/2010/main" val="177973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E8A5-2ED3-AC0F-0D12-960E5A6E78D6}"/>
              </a:ext>
            </a:extLst>
          </p:cNvPr>
          <p:cNvSpPr>
            <a:spLocks noGrp="1"/>
          </p:cNvSpPr>
          <p:nvPr>
            <p:ph type="title"/>
          </p:nvPr>
        </p:nvSpPr>
        <p:spPr>
          <a:xfrm>
            <a:off x="329783" y="2573528"/>
            <a:ext cx="11534931" cy="1003352"/>
          </a:xfrm>
        </p:spPr>
        <p:txBody>
          <a:bodyPr anchor="ctr"/>
          <a:lstStyle>
            <a:lvl1pPr>
              <a:defRPr sz="6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8C22984-69CF-40C2-4EA4-03F7817227A9}"/>
              </a:ext>
            </a:extLst>
          </p:cNvPr>
          <p:cNvSpPr>
            <a:spLocks noGrp="1"/>
          </p:cNvSpPr>
          <p:nvPr>
            <p:ph type="body" idx="1"/>
          </p:nvPr>
        </p:nvSpPr>
        <p:spPr>
          <a:xfrm>
            <a:off x="329783" y="4162243"/>
            <a:ext cx="11534931" cy="589072"/>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8" name="Freeform 7">
            <a:extLst>
              <a:ext uri="{FF2B5EF4-FFF2-40B4-BE49-F238E27FC236}">
                <a16:creationId xmlns:a16="http://schemas.microsoft.com/office/drawing/2014/main" id="{7DFE3570-D906-5C8D-14AD-5B36045A47EC}"/>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50309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D23B99-007D-CBDE-3F7B-3AE9954B8087}"/>
              </a:ext>
            </a:extLst>
          </p:cNvPr>
          <p:cNvSpPr>
            <a:spLocks noGrp="1"/>
          </p:cNvSpPr>
          <p:nvPr>
            <p:ph sz="half" idx="1"/>
          </p:nvPr>
        </p:nvSpPr>
        <p:spPr>
          <a:xfrm>
            <a:off x="334780" y="1986197"/>
            <a:ext cx="5761220" cy="2383345"/>
          </a:xfr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EB6EB8E-A232-EE43-B3E4-B4BF564AEA3A}"/>
              </a:ext>
            </a:extLst>
          </p:cNvPr>
          <p:cNvSpPr>
            <a:spLocks noGrp="1"/>
          </p:cNvSpPr>
          <p:nvPr>
            <p:ph sz="half" idx="2"/>
          </p:nvPr>
        </p:nvSpPr>
        <p:spPr>
          <a:xfrm>
            <a:off x="6096000" y="1986197"/>
            <a:ext cx="5758720" cy="2383345"/>
          </a:xfr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reeform 8">
            <a:extLst>
              <a:ext uri="{FF2B5EF4-FFF2-40B4-BE49-F238E27FC236}">
                <a16:creationId xmlns:a16="http://schemas.microsoft.com/office/drawing/2014/main" id="{C1334CA6-969F-2B39-3BB7-0C5DDE0CD0BC}"/>
              </a:ext>
              <a:ext uri="{C183D7F6-B498-43B3-948B-1728B52AA6E4}">
                <adec:decorative xmlns:adec="http://schemas.microsoft.com/office/drawing/2017/decorative" val="1"/>
              </a:ext>
            </a:extLst>
          </p:cNvPr>
          <p:cNvSpPr/>
          <p:nvPr userDrawn="1"/>
        </p:nvSpPr>
        <p:spPr>
          <a:xfrm>
            <a:off x="10891777" y="5557777"/>
            <a:ext cx="1300223" cy="1300223"/>
          </a:xfrm>
          <a:custGeom>
            <a:avLst/>
            <a:gdLst>
              <a:gd name="connsiteX0" fmla="*/ 1291034 w 1300223"/>
              <a:gd name="connsiteY0" fmla="*/ 0 h 1300223"/>
              <a:gd name="connsiteX1" fmla="*/ 1300223 w 1300223"/>
              <a:gd name="connsiteY1" fmla="*/ 0 h 1300223"/>
              <a:gd name="connsiteX2" fmla="*/ 1300223 w 1300223"/>
              <a:gd name="connsiteY2" fmla="*/ 1300223 h 1300223"/>
              <a:gd name="connsiteX3" fmla="*/ 0 w 1300223"/>
              <a:gd name="connsiteY3" fmla="*/ 1300223 h 1300223"/>
              <a:gd name="connsiteX4" fmla="*/ 0 w 1300223"/>
              <a:gd name="connsiteY4" fmla="*/ 1291034 h 1300223"/>
              <a:gd name="connsiteX5" fmla="*/ 134193 w 1300223"/>
              <a:gd name="connsiteY5" fmla="*/ 1270553 h 1300223"/>
              <a:gd name="connsiteX6" fmla="*/ 1270554 w 1300223"/>
              <a:gd name="connsiteY6" fmla="*/ 134193 h 130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1300223">
                <a:moveTo>
                  <a:pt x="1291034" y="0"/>
                </a:moveTo>
                <a:lnTo>
                  <a:pt x="1300223" y="0"/>
                </a:lnTo>
                <a:lnTo>
                  <a:pt x="1300223" y="1300223"/>
                </a:lnTo>
                <a:lnTo>
                  <a:pt x="0" y="1300223"/>
                </a:lnTo>
                <a:lnTo>
                  <a:pt x="0" y="1291034"/>
                </a:lnTo>
                <a:lnTo>
                  <a:pt x="134193" y="1270553"/>
                </a:lnTo>
                <a:cubicBezTo>
                  <a:pt x="704581" y="1153835"/>
                  <a:pt x="1153836" y="704580"/>
                  <a:pt x="1270554" y="134193"/>
                </a:cubicBezTo>
                <a:close/>
              </a:path>
            </a:pathLst>
          </a:cu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FF42D3C3-3A04-84DD-0B97-07C7A360CD9C}"/>
              </a:ext>
            </a:extLst>
          </p:cNvPr>
          <p:cNvSpPr>
            <a:spLocks noGrp="1"/>
          </p:cNvSpPr>
          <p:nvPr>
            <p:ph type="title"/>
          </p:nvPr>
        </p:nvSpPr>
        <p:spPr>
          <a:xfrm>
            <a:off x="337280" y="547141"/>
            <a:ext cx="11519940" cy="718658"/>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345876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5.svg"/><Relationship Id="rId5" Type="http://schemas.openxmlformats.org/officeDocument/2006/relationships/slideLayout" Target="../slideLayouts/slideLayout20.xml"/><Relationship Id="rId10" Type="http://schemas.openxmlformats.org/officeDocument/2006/relationships/image" Target="../media/image4.png"/><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7.sv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4F214C2-0384-C1D5-C4E6-B5AF2AF4F0D1}"/>
              </a:ext>
              <a:ext uri="{C183D7F6-B498-43B3-948B-1728B52AA6E4}">
                <adec:decorative xmlns:adec="http://schemas.microsoft.com/office/drawing/2017/decorative" val="1"/>
              </a:ext>
            </a:extLst>
          </p:cNvPr>
          <p:cNvPicPr>
            <a:picLocks noChangeAspect="1"/>
          </p:cNvPicPr>
          <p:nvPr userDrawn="1"/>
        </p:nvPicPr>
        <p:blipFill>
          <a:blip r:embed="rId17">
            <a:extLst>
              <a:ext uri="{96DAC541-7B7A-43D3-8B79-37D633B846F1}">
                <asvg:svgBlip xmlns:asvg="http://schemas.microsoft.com/office/drawing/2016/SVG/main" r:embed="rId18"/>
              </a:ext>
            </a:extLst>
          </a:blip>
          <a:srcRect t="47475" r="13805"/>
          <a:stretch>
            <a:fillRect/>
          </a:stretch>
        </p:blipFill>
        <p:spPr>
          <a:xfrm>
            <a:off x="1" y="0"/>
            <a:ext cx="12192000" cy="6857998"/>
          </a:xfrm>
          <a:prstGeom prst="rect">
            <a:avLst/>
          </a:prstGeom>
        </p:spPr>
      </p:pic>
      <p:sp>
        <p:nvSpPr>
          <p:cNvPr id="2" name="Title Placeholder 1">
            <a:extLst>
              <a:ext uri="{FF2B5EF4-FFF2-40B4-BE49-F238E27FC236}">
                <a16:creationId xmlns:a16="http://schemas.microsoft.com/office/drawing/2014/main" id="{EBF008DE-61E2-0885-584E-ED49E52FF6E3}"/>
              </a:ext>
            </a:extLst>
          </p:cNvPr>
          <p:cNvSpPr>
            <a:spLocks noGrp="1"/>
          </p:cNvSpPr>
          <p:nvPr>
            <p:ph type="title"/>
          </p:nvPr>
        </p:nvSpPr>
        <p:spPr>
          <a:xfrm>
            <a:off x="838200" y="668577"/>
            <a:ext cx="10515600" cy="71865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0E3C9D-BAB0-8881-DD1F-C5065EB684EC}"/>
              </a:ext>
            </a:extLst>
          </p:cNvPr>
          <p:cNvSpPr>
            <a:spLocks noGrp="1"/>
          </p:cNvSpPr>
          <p:nvPr>
            <p:ph type="body" idx="1"/>
          </p:nvPr>
        </p:nvSpPr>
        <p:spPr>
          <a:xfrm>
            <a:off x="838200" y="1825625"/>
            <a:ext cx="10515600" cy="280717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Graphic 3">
            <a:extLst>
              <a:ext uri="{FF2B5EF4-FFF2-40B4-BE49-F238E27FC236}">
                <a16:creationId xmlns:a16="http://schemas.microsoft.com/office/drawing/2014/main" id="{55827AC5-2344-A7E4-C033-180463AD5D18}"/>
              </a:ext>
              <a:ext uri="{C183D7F6-B498-43B3-948B-1728B52AA6E4}">
                <adec:decorative xmlns:adec="http://schemas.microsoft.com/office/drawing/2017/decorative" val="1"/>
              </a:ext>
            </a:extLst>
          </p:cNvPr>
          <p:cNvPicPr>
            <a:picLocks noChangeAspect="1"/>
          </p:cNvPicPr>
          <p:nvPr userDrawn="1"/>
        </p:nvPicPr>
        <p:blipFill>
          <a:blip r:embed="rId17">
            <a:extLst>
              <a:ext uri="{96DAC541-7B7A-43D3-8B79-37D633B846F1}">
                <asvg:svgBlip xmlns:asvg="http://schemas.microsoft.com/office/drawing/2016/SVG/main" r:embed="rId18"/>
              </a:ext>
            </a:extLst>
          </a:blip>
          <a:srcRect t="47475" r="13805"/>
          <a:stretch>
            <a:fillRect/>
          </a:stretch>
        </p:blipFill>
        <p:spPr>
          <a:xfrm>
            <a:off x="0" y="2"/>
            <a:ext cx="12192000" cy="6857998"/>
          </a:xfrm>
          <a:prstGeom prst="rect">
            <a:avLst/>
          </a:prstGeom>
        </p:spPr>
      </p:pic>
    </p:spTree>
    <p:extLst>
      <p:ext uri="{BB962C8B-B14F-4D97-AF65-F5344CB8AC3E}">
        <p14:creationId xmlns:p14="http://schemas.microsoft.com/office/powerpoint/2010/main" val="2673375124"/>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50" r:id="rId3"/>
    <p:sldLayoutId id="2147483691" r:id="rId4"/>
    <p:sldLayoutId id="2147483694" r:id="rId5"/>
    <p:sldLayoutId id="2147483697" r:id="rId6"/>
    <p:sldLayoutId id="2147483700" r:id="rId7"/>
    <p:sldLayoutId id="2147483651" r:id="rId8"/>
    <p:sldLayoutId id="2147483652" r:id="rId9"/>
    <p:sldLayoutId id="2147483654" r:id="rId10"/>
    <p:sldLayoutId id="2147483655" r:id="rId11"/>
    <p:sldLayoutId id="2147483656" r:id="rId12"/>
    <p:sldLayoutId id="2147483657" r:id="rId13"/>
    <p:sldLayoutId id="2147483706" r:id="rId14"/>
    <p:sldLayoutId id="2147483709" r:id="rId15"/>
  </p:sldLayoutIdLst>
  <p:hf sldNum="0" hdr="0" ftr="0" dt="0"/>
  <p:txStyles>
    <p:titleStyle>
      <a:lvl1pPr algn="l" defTabSz="914400" rtl="0" eaLnBrk="1" latinLnBrk="0" hangingPunct="1">
        <a:lnSpc>
          <a:spcPct val="90000"/>
        </a:lnSpc>
        <a:spcBef>
          <a:spcPct val="0"/>
        </a:spcBef>
        <a:buNone/>
        <a:defRPr sz="4400" b="1" kern="1200" spc="0" baseline="0">
          <a:solidFill>
            <a:srgbClr val="1E2A4C"/>
          </a:solidFill>
          <a:latin typeface="Jost" pitchFamily="2" charset="77"/>
          <a:ea typeface="Jost" pitchFamily="2" charset="77"/>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Jost" pitchFamily="2" charset="77"/>
          <a:ea typeface="Jost" pitchFamily="2" charset="77"/>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Jost" pitchFamily="2" charset="77"/>
          <a:ea typeface="Jost" pitchFamily="2" charset="77"/>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Jost" pitchFamily="2" charset="77"/>
          <a:ea typeface="Jost" pitchFamily="2" charset="77"/>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Jost" pitchFamily="2" charset="77"/>
          <a:ea typeface="Jost" pitchFamily="2" charset="77"/>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Jost" pitchFamily="2" charset="77"/>
          <a:ea typeface="Jos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02FC78-F18A-A45B-7F29-32F5772C3D91}"/>
              </a:ext>
            </a:extLst>
          </p:cNvPr>
          <p:cNvSpPr/>
          <p:nvPr userDrawn="1"/>
        </p:nvSpPr>
        <p:spPr>
          <a:xfrm>
            <a:off x="0" y="0"/>
            <a:ext cx="12192000" cy="6857999"/>
          </a:xfrm>
          <a:prstGeom prst="rect">
            <a:avLst/>
          </a:pr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7D22FAAA-DDF2-DDF2-1F95-114AD3BE501E}"/>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rcRect t="47475" r="13805"/>
          <a:stretch>
            <a:fillRect/>
          </a:stretch>
        </p:blipFill>
        <p:spPr>
          <a:xfrm>
            <a:off x="1" y="0"/>
            <a:ext cx="12192000" cy="6857999"/>
          </a:xfrm>
          <a:prstGeom prst="rect">
            <a:avLst/>
          </a:prstGeom>
        </p:spPr>
      </p:pic>
      <p:sp>
        <p:nvSpPr>
          <p:cNvPr id="2" name="Title Placeholder 1">
            <a:extLst>
              <a:ext uri="{FF2B5EF4-FFF2-40B4-BE49-F238E27FC236}">
                <a16:creationId xmlns:a16="http://schemas.microsoft.com/office/drawing/2014/main" id="{EBF008DE-61E2-0885-584E-ED49E52FF6E3}"/>
              </a:ext>
            </a:extLst>
          </p:cNvPr>
          <p:cNvSpPr>
            <a:spLocks noGrp="1"/>
          </p:cNvSpPr>
          <p:nvPr>
            <p:ph type="title"/>
          </p:nvPr>
        </p:nvSpPr>
        <p:spPr>
          <a:xfrm>
            <a:off x="838200" y="668577"/>
            <a:ext cx="10515600" cy="718658"/>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80E3C9D-BAB0-8881-DD1F-C5065EB684EC}"/>
              </a:ext>
            </a:extLst>
          </p:cNvPr>
          <p:cNvSpPr>
            <a:spLocks noGrp="1"/>
          </p:cNvSpPr>
          <p:nvPr>
            <p:ph type="body" idx="1"/>
          </p:nvPr>
        </p:nvSpPr>
        <p:spPr>
          <a:xfrm>
            <a:off x="838200" y="1825625"/>
            <a:ext cx="10515600" cy="2807179"/>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48222879"/>
      </p:ext>
    </p:extLst>
  </p:cSld>
  <p:clrMap bg1="lt1" tx1="dk1" bg2="lt2" tx2="dk2" accent1="accent1" accent2="accent2" accent3="accent3" accent4="accent4" accent5="accent5" accent6="accent6" hlink="hlink" folHlink="folHlink"/>
  <p:sldLayoutIdLst>
    <p:sldLayoutId id="2147483661" r:id="rId1"/>
    <p:sldLayoutId id="2147483707" r:id="rId2"/>
    <p:sldLayoutId id="2147483708" r:id="rId3"/>
    <p:sldLayoutId id="2147483662" r:id="rId4"/>
    <p:sldLayoutId id="2147483701" r:id="rId5"/>
    <p:sldLayoutId id="2147483663" r:id="rId6"/>
    <p:sldLayoutId id="2147483666" r:id="rId7"/>
    <p:sldLayoutId id="2147483667" r:id="rId8"/>
  </p:sldLayoutIdLst>
  <p:hf sldNum="0" hdr="0" ftr="0" dt="0"/>
  <p:txStyles>
    <p:titleStyle>
      <a:lvl1pPr algn="l" defTabSz="914400" rtl="0" eaLnBrk="1" latinLnBrk="0" hangingPunct="1">
        <a:lnSpc>
          <a:spcPct val="90000"/>
        </a:lnSpc>
        <a:spcBef>
          <a:spcPct val="0"/>
        </a:spcBef>
        <a:buNone/>
        <a:defRPr sz="4400" b="1" kern="1200" spc="0" baseline="0">
          <a:solidFill>
            <a:srgbClr val="1E2A4C"/>
          </a:solidFill>
          <a:latin typeface="Jost" pitchFamily="2" charset="77"/>
          <a:ea typeface="Jost" pitchFamily="2" charset="77"/>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Jost" pitchFamily="2" charset="77"/>
          <a:ea typeface="Jost" pitchFamily="2" charset="77"/>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Jost" pitchFamily="2" charset="77"/>
          <a:ea typeface="Jost" pitchFamily="2" charset="77"/>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Jost" pitchFamily="2" charset="77"/>
          <a:ea typeface="Jost" pitchFamily="2" charset="77"/>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Jost" pitchFamily="2" charset="77"/>
          <a:ea typeface="Jost" pitchFamily="2" charset="77"/>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Jost" pitchFamily="2" charset="77"/>
          <a:ea typeface="Jos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02FC78-F18A-A45B-7F29-32F5772C3D91}"/>
              </a:ext>
            </a:extLst>
          </p:cNvPr>
          <p:cNvSpPr/>
          <p:nvPr userDrawn="1"/>
        </p:nvSpPr>
        <p:spPr>
          <a:xfrm>
            <a:off x="0" y="0"/>
            <a:ext cx="12192000" cy="6857999"/>
          </a:xfrm>
          <a:prstGeom prst="rect">
            <a:avLst/>
          </a:prstGeom>
          <a:solidFill>
            <a:srgbClr val="1E2A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BF008DE-61E2-0885-584E-ED49E52FF6E3}"/>
              </a:ext>
            </a:extLst>
          </p:cNvPr>
          <p:cNvSpPr>
            <a:spLocks noGrp="1"/>
          </p:cNvSpPr>
          <p:nvPr>
            <p:ph type="title"/>
          </p:nvPr>
        </p:nvSpPr>
        <p:spPr>
          <a:xfrm>
            <a:off x="838200" y="668577"/>
            <a:ext cx="10515600" cy="718658"/>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80E3C9D-BAB0-8881-DD1F-C5065EB684EC}"/>
              </a:ext>
            </a:extLst>
          </p:cNvPr>
          <p:cNvSpPr>
            <a:spLocks noGrp="1"/>
          </p:cNvSpPr>
          <p:nvPr>
            <p:ph type="body" idx="1"/>
          </p:nvPr>
        </p:nvSpPr>
        <p:spPr>
          <a:xfrm>
            <a:off x="838200" y="1825625"/>
            <a:ext cx="10515600" cy="2807179"/>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Graphic 7">
            <a:extLst>
              <a:ext uri="{FF2B5EF4-FFF2-40B4-BE49-F238E27FC236}">
                <a16:creationId xmlns:a16="http://schemas.microsoft.com/office/drawing/2014/main" id="{5B290BF6-E69E-1F04-BA25-ECE2F9EEF34B}"/>
              </a:ext>
              <a:ext uri="{C183D7F6-B498-43B3-948B-1728B52AA6E4}">
                <adec:decorative xmlns:adec="http://schemas.microsoft.com/office/drawing/2017/decorative" val="1"/>
              </a:ext>
            </a:extLst>
          </p:cNvPr>
          <p:cNvPicPr>
            <a:picLocks noChangeAspect="1"/>
          </p:cNvPicPr>
          <p:nvPr userDrawn="1"/>
        </p:nvPicPr>
        <p:blipFill>
          <a:blip r:embed="rId13">
            <a:extLst>
              <a:ext uri="{96DAC541-7B7A-43D3-8B79-37D633B846F1}">
                <asvg:svgBlip xmlns:asvg="http://schemas.microsoft.com/office/drawing/2016/SVG/main" r:embed="rId14"/>
              </a:ext>
            </a:extLst>
          </a:blip>
          <a:srcRect t="47475" r="13805"/>
          <a:stretch>
            <a:fillRect/>
          </a:stretch>
        </p:blipFill>
        <p:spPr>
          <a:xfrm>
            <a:off x="0" y="47847"/>
            <a:ext cx="12192000" cy="6857999"/>
          </a:xfrm>
          <a:prstGeom prst="rect">
            <a:avLst/>
          </a:prstGeom>
        </p:spPr>
      </p:pic>
    </p:spTree>
    <p:extLst>
      <p:ext uri="{BB962C8B-B14F-4D97-AF65-F5344CB8AC3E}">
        <p14:creationId xmlns:p14="http://schemas.microsoft.com/office/powerpoint/2010/main" val="3950061059"/>
      </p:ext>
    </p:extLst>
  </p:cSld>
  <p:clrMap bg1="lt1" tx1="dk1" bg2="lt2" tx2="dk2" accent1="accent1" accent2="accent2" accent3="accent3" accent4="accent4" accent5="accent5" accent6="accent6" hlink="hlink" folHlink="folHlink"/>
  <p:sldLayoutIdLst>
    <p:sldLayoutId id="2147483673" r:id="rId1"/>
    <p:sldLayoutId id="2147483705" r:id="rId2"/>
    <p:sldLayoutId id="2147483674" r:id="rId3"/>
    <p:sldLayoutId id="2147483702" r:id="rId4"/>
    <p:sldLayoutId id="2147483675" r:id="rId5"/>
    <p:sldLayoutId id="2147483676" r:id="rId6"/>
    <p:sldLayoutId id="2147483678" r:id="rId7"/>
    <p:sldLayoutId id="2147483679" r:id="rId8"/>
    <p:sldLayoutId id="2147483680" r:id="rId9"/>
    <p:sldLayoutId id="2147483681" r:id="rId10"/>
    <p:sldLayoutId id="2147483711" r:id="rId11"/>
  </p:sldLayoutIdLst>
  <p:hf sldNum="0" hdr="0" ftr="0" dt="0"/>
  <p:txStyles>
    <p:titleStyle>
      <a:lvl1pPr algn="l" defTabSz="914400" rtl="0" eaLnBrk="1" latinLnBrk="0" hangingPunct="1">
        <a:lnSpc>
          <a:spcPct val="90000"/>
        </a:lnSpc>
        <a:spcBef>
          <a:spcPct val="0"/>
        </a:spcBef>
        <a:buNone/>
        <a:defRPr sz="4400" b="1" kern="1200" spc="0" baseline="0">
          <a:solidFill>
            <a:schemeClr val="bg1"/>
          </a:solidFill>
          <a:latin typeface="Jost" pitchFamily="2" charset="77"/>
          <a:ea typeface="Jost" pitchFamily="2" charset="77"/>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bg1"/>
          </a:solidFill>
          <a:latin typeface="Jost" pitchFamily="2" charset="77"/>
          <a:ea typeface="Jost" pitchFamily="2" charset="77"/>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bg1"/>
          </a:solidFill>
          <a:latin typeface="Jost" pitchFamily="2" charset="77"/>
          <a:ea typeface="Jost" pitchFamily="2" charset="77"/>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bg1"/>
          </a:solidFill>
          <a:latin typeface="Jost" pitchFamily="2" charset="77"/>
          <a:ea typeface="Jost" pitchFamily="2" charset="77"/>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Jost" pitchFamily="2" charset="77"/>
          <a:ea typeface="Jost" pitchFamily="2" charset="77"/>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Jost" pitchFamily="2" charset="77"/>
          <a:ea typeface="Jos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02FC78-F18A-A45B-7F29-32F5772C3D91}"/>
              </a:ext>
              <a:ext uri="{C183D7F6-B498-43B3-948B-1728B52AA6E4}">
                <adec:decorative xmlns:adec="http://schemas.microsoft.com/office/drawing/2017/decorative" val="1"/>
              </a:ext>
            </a:extLst>
          </p:cNvPr>
          <p:cNvSpPr/>
          <p:nvPr userDrawn="1"/>
        </p:nvSpPr>
        <p:spPr>
          <a:xfrm>
            <a:off x="0" y="0"/>
            <a:ext cx="12192000" cy="6857999"/>
          </a:xfrm>
          <a:prstGeom prst="rect">
            <a:avLst/>
          </a:prstGeom>
          <a:solidFill>
            <a:srgbClr val="1E2A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BF008DE-61E2-0885-584E-ED49E52FF6E3}"/>
              </a:ext>
            </a:extLst>
          </p:cNvPr>
          <p:cNvSpPr>
            <a:spLocks noGrp="1"/>
          </p:cNvSpPr>
          <p:nvPr>
            <p:ph type="title"/>
          </p:nvPr>
        </p:nvSpPr>
        <p:spPr>
          <a:xfrm>
            <a:off x="838200" y="668577"/>
            <a:ext cx="10515600" cy="718658"/>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80E3C9D-BAB0-8881-DD1F-C5065EB684EC}"/>
              </a:ext>
            </a:extLst>
          </p:cNvPr>
          <p:cNvSpPr>
            <a:spLocks noGrp="1"/>
          </p:cNvSpPr>
          <p:nvPr>
            <p:ph type="body" idx="1"/>
          </p:nvPr>
        </p:nvSpPr>
        <p:spPr>
          <a:xfrm>
            <a:off x="838200" y="1825625"/>
            <a:ext cx="10515600" cy="2807179"/>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0767868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9" r:id="rId3"/>
    <p:sldLayoutId id="2147483688" r:id="rId4"/>
    <p:sldLayoutId id="2147483685" r:id="rId5"/>
    <p:sldLayoutId id="2147483690" r:id="rId6"/>
  </p:sldLayoutIdLst>
  <p:hf sldNum="0" hdr="0" ftr="0" dt="0"/>
  <p:txStyles>
    <p:titleStyle>
      <a:lvl1pPr algn="l" defTabSz="914400" rtl="0" eaLnBrk="1" latinLnBrk="0" hangingPunct="1">
        <a:lnSpc>
          <a:spcPct val="90000"/>
        </a:lnSpc>
        <a:spcBef>
          <a:spcPct val="0"/>
        </a:spcBef>
        <a:buNone/>
        <a:defRPr sz="4400" b="1" kern="1200" spc="0" baseline="0">
          <a:solidFill>
            <a:schemeClr val="bg1"/>
          </a:solidFill>
          <a:latin typeface="Jost" pitchFamily="2" charset="77"/>
          <a:ea typeface="Jost" pitchFamily="2" charset="77"/>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bg1"/>
          </a:solidFill>
          <a:latin typeface="Jost" pitchFamily="2" charset="77"/>
          <a:ea typeface="Jost" pitchFamily="2" charset="77"/>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bg1"/>
          </a:solidFill>
          <a:latin typeface="Jost" pitchFamily="2" charset="77"/>
          <a:ea typeface="Jost" pitchFamily="2" charset="77"/>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bg1"/>
          </a:solidFill>
          <a:latin typeface="Jost" pitchFamily="2" charset="77"/>
          <a:ea typeface="Jost" pitchFamily="2" charset="77"/>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Jost" pitchFamily="2" charset="77"/>
          <a:ea typeface="Jost" pitchFamily="2" charset="77"/>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Jost" pitchFamily="2" charset="77"/>
          <a:ea typeface="Jos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1.xml"/><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38.xml"/><Relationship Id="rId5" Type="http://schemas.openxmlformats.org/officeDocument/2006/relationships/image" Target="../media/image47.sv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5097166-2579-4381-3EE9-0CACFB211FED}"/>
              </a:ext>
            </a:extLst>
          </p:cNvPr>
          <p:cNvSpPr/>
          <p:nvPr/>
        </p:nvSpPr>
        <p:spPr>
          <a:xfrm rot="21028723">
            <a:off x="1006356" y="1660047"/>
            <a:ext cx="3095223" cy="1266828"/>
          </a:xfrm>
          <a:prstGeom prst="rect">
            <a:avLst/>
          </a:prstGeom>
          <a:solidFill>
            <a:srgbClr val="FDD2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519F4A2-5158-FF00-E748-A948512BCE1D}"/>
              </a:ext>
            </a:extLst>
          </p:cNvPr>
          <p:cNvSpPr/>
          <p:nvPr/>
        </p:nvSpPr>
        <p:spPr>
          <a:xfrm rot="300918">
            <a:off x="3767585" y="2090022"/>
            <a:ext cx="3931065" cy="1266828"/>
          </a:xfrm>
          <a:prstGeom prst="rect">
            <a:avLst/>
          </a:prstGeom>
          <a:solidFill>
            <a:srgbClr val="FC9E9D"/>
          </a:solidFill>
          <a:ln>
            <a:solidFill>
              <a:srgbClr val="FC9E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145ADA8E-2139-7CF0-8EBF-35CD688BE709}"/>
              </a:ext>
            </a:extLst>
          </p:cNvPr>
          <p:cNvSpPr txBox="1">
            <a:spLocks/>
          </p:cNvSpPr>
          <p:nvPr/>
        </p:nvSpPr>
        <p:spPr>
          <a:xfrm>
            <a:off x="1083293" y="3481245"/>
            <a:ext cx="5704933" cy="13681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2400" dirty="0">
                <a:solidFill>
                  <a:schemeClr val="bg1"/>
                </a:solidFill>
                <a:latin typeface="Jost" pitchFamily="2" charset="0"/>
                <a:ea typeface="Jost" pitchFamily="2" charset="0"/>
                <a:cs typeface="Poppins" panose="00000500000000000000" pitchFamily="2" charset="0"/>
              </a:rPr>
              <a:t>What you need to know about </a:t>
            </a:r>
          </a:p>
          <a:p>
            <a:pPr algn="l">
              <a:lnSpc>
                <a:spcPct val="100000"/>
              </a:lnSpc>
            </a:pPr>
            <a:r>
              <a:rPr lang="en-GB" sz="2400" dirty="0">
                <a:solidFill>
                  <a:schemeClr val="bg1"/>
                </a:solidFill>
                <a:latin typeface="Jost" pitchFamily="2" charset="0"/>
                <a:ea typeface="Jost" pitchFamily="2" charset="0"/>
                <a:cs typeface="Poppins" panose="00000500000000000000" pitchFamily="2" charset="0"/>
              </a:rPr>
              <a:t>National 5, Higher and </a:t>
            </a:r>
          </a:p>
          <a:p>
            <a:pPr algn="l">
              <a:lnSpc>
                <a:spcPct val="100000"/>
              </a:lnSpc>
            </a:pPr>
            <a:r>
              <a:rPr lang="en-GB" sz="2400" dirty="0">
                <a:solidFill>
                  <a:schemeClr val="bg1"/>
                </a:solidFill>
                <a:latin typeface="Jost" pitchFamily="2" charset="0"/>
                <a:ea typeface="Jost" pitchFamily="2" charset="0"/>
                <a:cs typeface="Poppins" panose="00000500000000000000" pitchFamily="2" charset="0"/>
              </a:rPr>
              <a:t>Advanced Higher exams</a:t>
            </a:r>
          </a:p>
        </p:txBody>
      </p:sp>
      <p:sp>
        <p:nvSpPr>
          <p:cNvPr id="11" name="Title 1">
            <a:extLst>
              <a:ext uri="{FF2B5EF4-FFF2-40B4-BE49-F238E27FC236}">
                <a16:creationId xmlns:a16="http://schemas.microsoft.com/office/drawing/2014/main" id="{A07FA749-C40B-41C1-518A-04D5292D8A87}"/>
              </a:ext>
            </a:extLst>
          </p:cNvPr>
          <p:cNvSpPr txBox="1">
            <a:spLocks/>
          </p:cNvSpPr>
          <p:nvPr/>
        </p:nvSpPr>
        <p:spPr>
          <a:xfrm rot="21072947">
            <a:off x="1292000" y="2603282"/>
            <a:ext cx="2592288" cy="4680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8800" b="1" dirty="0">
                <a:solidFill>
                  <a:srgbClr val="1E2A4C"/>
                </a:solidFill>
                <a:latin typeface="Jost" pitchFamily="2" charset="0"/>
                <a:ea typeface="Jost" pitchFamily="2" charset="0"/>
                <a:cs typeface="Poppins" panose="00000500000000000000" pitchFamily="2" charset="0"/>
              </a:rPr>
              <a:t>Your</a:t>
            </a:r>
          </a:p>
        </p:txBody>
      </p:sp>
      <p:sp>
        <p:nvSpPr>
          <p:cNvPr id="12" name="Title 1">
            <a:extLst>
              <a:ext uri="{FF2B5EF4-FFF2-40B4-BE49-F238E27FC236}">
                <a16:creationId xmlns:a16="http://schemas.microsoft.com/office/drawing/2014/main" id="{A1DC13E5-F5C0-BDBD-55D7-76F37BFC72E3}"/>
              </a:ext>
            </a:extLst>
          </p:cNvPr>
          <p:cNvSpPr txBox="1">
            <a:spLocks/>
          </p:cNvSpPr>
          <p:nvPr/>
        </p:nvSpPr>
        <p:spPr>
          <a:xfrm rot="298457">
            <a:off x="3947903" y="3079790"/>
            <a:ext cx="4327586" cy="4680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8800" b="1" dirty="0">
                <a:solidFill>
                  <a:srgbClr val="1E2A4C"/>
                </a:solidFill>
                <a:latin typeface="Jost" pitchFamily="2" charset="0"/>
                <a:ea typeface="Jost" pitchFamily="2" charset="0"/>
                <a:cs typeface="Poppins" panose="00000500000000000000" pitchFamily="2" charset="0"/>
              </a:rPr>
              <a:t>Exams</a:t>
            </a:r>
          </a:p>
        </p:txBody>
      </p:sp>
      <p:sp>
        <p:nvSpPr>
          <p:cNvPr id="13" name="Rectangle 12">
            <a:extLst>
              <a:ext uri="{FF2B5EF4-FFF2-40B4-BE49-F238E27FC236}">
                <a16:creationId xmlns:a16="http://schemas.microsoft.com/office/drawing/2014/main" id="{875D0739-00A3-5C7A-BC03-67D0245174C7}"/>
              </a:ext>
            </a:extLst>
          </p:cNvPr>
          <p:cNvSpPr/>
          <p:nvPr/>
        </p:nvSpPr>
        <p:spPr>
          <a:xfrm>
            <a:off x="1242322" y="5121188"/>
            <a:ext cx="1973358" cy="527260"/>
          </a:xfrm>
          <a:prstGeom prst="rect">
            <a:avLst/>
          </a:prstGeom>
          <a:solidFill>
            <a:srgbClr val="FC9E9D"/>
          </a:solidFill>
          <a:ln>
            <a:solidFill>
              <a:srgbClr val="FC9E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6F2B143-5DD0-C60E-BADB-66AF507C78B8}"/>
              </a:ext>
            </a:extLst>
          </p:cNvPr>
          <p:cNvSpPr txBox="1">
            <a:spLocks/>
          </p:cNvSpPr>
          <p:nvPr/>
        </p:nvSpPr>
        <p:spPr>
          <a:xfrm>
            <a:off x="1343472" y="5121188"/>
            <a:ext cx="1759128" cy="4680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b="1" dirty="0">
                <a:solidFill>
                  <a:srgbClr val="1E2A4C"/>
                </a:solidFill>
                <a:latin typeface="Jost" pitchFamily="2" charset="0"/>
                <a:ea typeface="Jost" pitchFamily="2" charset="0"/>
                <a:cs typeface="Poppins" panose="00000500000000000000" pitchFamily="2" charset="0"/>
              </a:rPr>
              <a:t>School edition</a:t>
            </a:r>
          </a:p>
        </p:txBody>
      </p:sp>
    </p:spTree>
    <p:extLst>
      <p:ext uri="{BB962C8B-B14F-4D97-AF65-F5344CB8AC3E}">
        <p14:creationId xmlns:p14="http://schemas.microsoft.com/office/powerpoint/2010/main" val="2600855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EF93A-F861-D853-9194-32C57ED2CCF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5978348-3664-5415-1047-E21453A77EF6}"/>
              </a:ext>
            </a:extLst>
          </p:cNvPr>
          <p:cNvPicPr>
            <a:picLocks noGrp="1" noRot="1" noChangeAspect="1" noMove="1" noResize="1" noEditPoints="1" noAdjustHandles="1" noChangeArrowheads="1" noChangeShapeType="1" noCrop="1"/>
          </p:cNvPicPr>
          <p:nvPr/>
        </p:nvPicPr>
        <p:blipFill>
          <a:blip r:embed="rId2"/>
          <a:stretch>
            <a:fillRect/>
          </a:stretch>
        </p:blipFill>
        <p:spPr>
          <a:xfrm>
            <a:off x="4655840" y="-4635896"/>
            <a:ext cx="9132676" cy="16235869"/>
          </a:xfrm>
          <a:prstGeom prst="rect">
            <a:avLst/>
          </a:prstGeom>
        </p:spPr>
      </p:pic>
      <p:sp>
        <p:nvSpPr>
          <p:cNvPr id="5" name="Subtitle 4">
            <a:extLst>
              <a:ext uri="{FF2B5EF4-FFF2-40B4-BE49-F238E27FC236}">
                <a16:creationId xmlns:a16="http://schemas.microsoft.com/office/drawing/2014/main" id="{C5D38CE2-28D5-A9F5-407B-C92A96B96F4F}"/>
              </a:ext>
            </a:extLst>
          </p:cNvPr>
          <p:cNvSpPr>
            <a:spLocks noGrp="1"/>
          </p:cNvSpPr>
          <p:nvPr>
            <p:ph type="subTitle" idx="4294967295"/>
          </p:nvPr>
        </p:nvSpPr>
        <p:spPr>
          <a:xfrm>
            <a:off x="623392" y="1484313"/>
            <a:ext cx="5400600" cy="4032919"/>
          </a:xfrm>
        </p:spPr>
        <p:txBody>
          <a:bodyPr/>
          <a:lstStyle/>
          <a:p>
            <a:r>
              <a:rPr lang="en-GB" sz="2200" dirty="0">
                <a:solidFill>
                  <a:srgbClr val="283031"/>
                </a:solidFill>
                <a:latin typeface="Jost" pitchFamily="2" charset="0"/>
                <a:ea typeface="Jost" pitchFamily="2" charset="0"/>
                <a:cs typeface="Poppins"/>
              </a:rPr>
              <a:t>Cheating or causing a disturbance during an exam are unfair to other candidates.</a:t>
            </a:r>
          </a:p>
          <a:p>
            <a:pPr marL="0" indent="0">
              <a:buNone/>
            </a:pPr>
            <a:endParaRPr lang="en-GB" sz="800" dirty="0">
              <a:solidFill>
                <a:srgbClr val="283031"/>
              </a:solidFill>
              <a:latin typeface="Jost" pitchFamily="2" charset="0"/>
              <a:ea typeface="Jost" pitchFamily="2" charset="0"/>
              <a:cs typeface="Poppins"/>
            </a:endParaRPr>
          </a:p>
          <a:p>
            <a:r>
              <a:rPr lang="en-GB" sz="2200" dirty="0">
                <a:solidFill>
                  <a:srgbClr val="283031"/>
                </a:solidFill>
                <a:latin typeface="Jost" pitchFamily="2" charset="0"/>
                <a:ea typeface="Jost" pitchFamily="2" charset="0"/>
                <a:cs typeface="Poppins"/>
              </a:rPr>
              <a:t>Any cheating or unfair behaviour can affect your results.</a:t>
            </a:r>
          </a:p>
          <a:p>
            <a:pPr marL="0" indent="0">
              <a:lnSpc>
                <a:spcPct val="100000"/>
              </a:lnSpc>
              <a:buNone/>
            </a:pPr>
            <a:endParaRPr lang="en-GB" sz="2200" dirty="0">
              <a:solidFill>
                <a:srgbClr val="283031"/>
              </a:solidFill>
              <a:latin typeface="Jost" pitchFamily="2" charset="0"/>
              <a:ea typeface="Jost" pitchFamily="2" charset="0"/>
              <a:cs typeface="Poppins"/>
            </a:endParaRPr>
          </a:p>
          <a:p>
            <a:r>
              <a:rPr lang="en-GB" sz="2200" dirty="0">
                <a:solidFill>
                  <a:srgbClr val="283031"/>
                </a:solidFill>
                <a:latin typeface="Jost" pitchFamily="2" charset="0"/>
                <a:ea typeface="Jost" pitchFamily="2" charset="0"/>
                <a:cs typeface="Poppins"/>
              </a:rPr>
              <a:t>You could lose marks, get a lower grade, or have your exam entry cancelled and not get any result.</a:t>
            </a:r>
          </a:p>
          <a:p>
            <a:pPr marL="0" indent="0">
              <a:lnSpc>
                <a:spcPct val="100000"/>
              </a:lnSpc>
              <a:buNone/>
            </a:pPr>
            <a:endParaRPr lang="en-GB" sz="2000" b="1" dirty="0">
              <a:solidFill>
                <a:srgbClr val="283031"/>
              </a:solidFill>
              <a:latin typeface="Jost" pitchFamily="2" charset="0"/>
              <a:ea typeface="Jost" pitchFamily="2" charset="0"/>
              <a:cs typeface="Poppins" panose="00000500000000000000" pitchFamily="2" charset="0"/>
            </a:endParaRPr>
          </a:p>
        </p:txBody>
      </p:sp>
      <p:sp>
        <p:nvSpPr>
          <p:cNvPr id="7" name="Title 3">
            <a:extLst>
              <a:ext uri="{FF2B5EF4-FFF2-40B4-BE49-F238E27FC236}">
                <a16:creationId xmlns:a16="http://schemas.microsoft.com/office/drawing/2014/main" id="{AB573CEC-6CC5-7B51-804F-B201B5DFD863}"/>
              </a:ext>
            </a:extLst>
          </p:cNvPr>
          <p:cNvSpPr>
            <a:spLocks noGrp="1"/>
          </p:cNvSpPr>
          <p:nvPr>
            <p:ph type="title" idx="4294967295"/>
          </p:nvPr>
        </p:nvSpPr>
        <p:spPr>
          <a:xfrm>
            <a:off x="479376" y="428625"/>
            <a:ext cx="9529812" cy="941388"/>
          </a:xfrm>
        </p:spPr>
        <p:txBody>
          <a:bodyPr/>
          <a:lstStyle/>
          <a:p>
            <a:r>
              <a:rPr lang="en-US" sz="4400" dirty="0"/>
              <a:t>Fairness</a:t>
            </a:r>
            <a:endParaRPr lang="en-GB" sz="4400" dirty="0"/>
          </a:p>
        </p:txBody>
      </p:sp>
      <p:pic>
        <p:nvPicPr>
          <p:cNvPr id="6" name="Graphic 5" descr="Close with solid fill">
            <a:extLst>
              <a:ext uri="{FF2B5EF4-FFF2-40B4-BE49-F238E27FC236}">
                <a16:creationId xmlns:a16="http://schemas.microsoft.com/office/drawing/2014/main" id="{533144B6-F540-04F2-572F-60EB283571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4232" y="2276872"/>
            <a:ext cx="2041376" cy="2041376"/>
          </a:xfrm>
          <a:prstGeom prst="rect">
            <a:avLst/>
          </a:prstGeom>
        </p:spPr>
      </p:pic>
    </p:spTree>
    <p:extLst>
      <p:ext uri="{BB962C8B-B14F-4D97-AF65-F5344CB8AC3E}">
        <p14:creationId xmlns:p14="http://schemas.microsoft.com/office/powerpoint/2010/main" val="14554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F44E7-2A98-C501-0DE5-30969AA52558}"/>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27739706-0A59-2713-17EA-005D2F75ECC0}"/>
              </a:ext>
            </a:extLst>
          </p:cNvPr>
          <p:cNvSpPr txBox="1">
            <a:spLocks/>
          </p:cNvSpPr>
          <p:nvPr/>
        </p:nvSpPr>
        <p:spPr>
          <a:xfrm>
            <a:off x="3503712" y="3049760"/>
            <a:ext cx="4608512" cy="9416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400" b="1" kern="1200" spc="0" baseline="0">
                <a:solidFill>
                  <a:srgbClr val="1E2A4C"/>
                </a:solidFill>
                <a:latin typeface="Jost" pitchFamily="2" charset="77"/>
                <a:ea typeface="Jost" pitchFamily="2" charset="77"/>
                <a:cs typeface="+mj-cs"/>
              </a:defRPr>
            </a:lvl1pPr>
          </a:lstStyle>
          <a:p>
            <a:r>
              <a:rPr lang="en-US" sz="4400" dirty="0"/>
              <a:t>Prohibited </a:t>
            </a:r>
          </a:p>
          <a:p>
            <a:r>
              <a:rPr lang="en-US" sz="4400" dirty="0"/>
              <a:t>items</a:t>
            </a:r>
            <a:endParaRPr lang="en-GB" sz="4400" dirty="0"/>
          </a:p>
        </p:txBody>
      </p:sp>
      <p:pic>
        <p:nvPicPr>
          <p:cNvPr id="4" name="Picture 3">
            <a:extLst>
              <a:ext uri="{FF2B5EF4-FFF2-40B4-BE49-F238E27FC236}">
                <a16:creationId xmlns:a16="http://schemas.microsoft.com/office/drawing/2014/main" id="{6071F9E6-C320-B9A1-5056-EC8E412B4FD8}"/>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rot="20657681">
            <a:off x="1062845" y="659068"/>
            <a:ext cx="839377" cy="1303143"/>
          </a:xfrm>
          <a:prstGeom prst="rect">
            <a:avLst/>
          </a:prstGeom>
        </p:spPr>
      </p:pic>
      <p:pic>
        <p:nvPicPr>
          <p:cNvPr id="6" name="Picture 5">
            <a:extLst>
              <a:ext uri="{FF2B5EF4-FFF2-40B4-BE49-F238E27FC236}">
                <a16:creationId xmlns:a16="http://schemas.microsoft.com/office/drawing/2014/main" id="{DAF8B50C-1A95-0115-58CF-06F64D23579A}"/>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tretch>
            <a:fillRect/>
          </a:stretch>
        </p:blipFill>
        <p:spPr>
          <a:xfrm rot="20244261">
            <a:off x="7190373" y="5325519"/>
            <a:ext cx="1101081" cy="1097063"/>
          </a:xfrm>
          <a:prstGeom prst="rect">
            <a:avLst/>
          </a:prstGeom>
        </p:spPr>
      </p:pic>
      <p:pic>
        <p:nvPicPr>
          <p:cNvPr id="9" name="Picture 8">
            <a:extLst>
              <a:ext uri="{FF2B5EF4-FFF2-40B4-BE49-F238E27FC236}">
                <a16:creationId xmlns:a16="http://schemas.microsoft.com/office/drawing/2014/main" id="{D119FB85-B589-8F45-4D40-0E09C52684D5}"/>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tretch>
            <a:fillRect/>
          </a:stretch>
        </p:blipFill>
        <p:spPr>
          <a:xfrm rot="20876301">
            <a:off x="6943452" y="687271"/>
            <a:ext cx="1384491" cy="975207"/>
          </a:xfrm>
          <a:prstGeom prst="rect">
            <a:avLst/>
          </a:prstGeom>
        </p:spPr>
      </p:pic>
      <p:pic>
        <p:nvPicPr>
          <p:cNvPr id="11" name="Picture 10">
            <a:extLst>
              <a:ext uri="{FF2B5EF4-FFF2-40B4-BE49-F238E27FC236}">
                <a16:creationId xmlns:a16="http://schemas.microsoft.com/office/drawing/2014/main" id="{31D3EB48-C00D-A6A7-7179-09F1A9FCD878}"/>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tretch>
            <a:fillRect/>
          </a:stretch>
        </p:blipFill>
        <p:spPr>
          <a:xfrm rot="744577">
            <a:off x="4601797" y="4662753"/>
            <a:ext cx="1396756" cy="1113498"/>
          </a:xfrm>
          <a:prstGeom prst="rect">
            <a:avLst/>
          </a:prstGeom>
        </p:spPr>
      </p:pic>
      <p:pic>
        <p:nvPicPr>
          <p:cNvPr id="15" name="Picture 14">
            <a:extLst>
              <a:ext uri="{FF2B5EF4-FFF2-40B4-BE49-F238E27FC236}">
                <a16:creationId xmlns:a16="http://schemas.microsoft.com/office/drawing/2014/main" id="{A67BA000-D638-1037-8338-51DFE5C7F447}"/>
              </a:ext>
            </a:extLst>
          </p:cNvPr>
          <p:cNvPicPr>
            <a:picLocks noGrp="1" noRot="1" noChangeAspect="1" noMove="1" noResize="1" noEditPoints="1" noAdjustHandles="1" noChangeArrowheads="1" noChangeShapeType="1" noCrop="1"/>
          </p:cNvPicPr>
          <p:nvPr/>
        </p:nvPicPr>
        <p:blipFill>
          <a:blip r:embed="rId7"/>
          <a:stretch>
            <a:fillRect/>
          </a:stretch>
        </p:blipFill>
        <p:spPr>
          <a:xfrm rot="844693">
            <a:off x="463633" y="3961434"/>
            <a:ext cx="780672" cy="944612"/>
          </a:xfrm>
          <a:prstGeom prst="rect">
            <a:avLst/>
          </a:prstGeom>
        </p:spPr>
      </p:pic>
      <p:pic>
        <p:nvPicPr>
          <p:cNvPr id="17" name="Picture 16">
            <a:extLst>
              <a:ext uri="{FF2B5EF4-FFF2-40B4-BE49-F238E27FC236}">
                <a16:creationId xmlns:a16="http://schemas.microsoft.com/office/drawing/2014/main" id="{1E4EF7D8-1F8E-4946-1F8D-24DD8BCBEA8E}"/>
              </a:ext>
            </a:extLst>
          </p:cNvPr>
          <p:cNvPicPr>
            <a:picLocks noGrp="1" noRot="1" noChangeAspect="1" noMove="1" noResize="1" noEditPoints="1" noAdjustHandles="1" noChangeArrowheads="1" noChangeShapeType="1" noCrop="1"/>
          </p:cNvPicPr>
          <p:nvPr/>
        </p:nvPicPr>
        <p:blipFill>
          <a:blip r:embed="rId8"/>
          <a:stretch>
            <a:fillRect/>
          </a:stretch>
        </p:blipFill>
        <p:spPr>
          <a:xfrm>
            <a:off x="9775097" y="1414716"/>
            <a:ext cx="1291796" cy="1024896"/>
          </a:xfrm>
          <a:prstGeom prst="rect">
            <a:avLst/>
          </a:prstGeom>
        </p:spPr>
      </p:pic>
      <p:sp>
        <p:nvSpPr>
          <p:cNvPr id="18" name="Content Placeholder 2">
            <a:extLst>
              <a:ext uri="{FF2B5EF4-FFF2-40B4-BE49-F238E27FC236}">
                <a16:creationId xmlns:a16="http://schemas.microsoft.com/office/drawing/2014/main" id="{4F04F7AA-EA77-A8D6-3837-1385D423B9DF}"/>
              </a:ext>
            </a:extLst>
          </p:cNvPr>
          <p:cNvSpPr txBox="1">
            <a:spLocks/>
          </p:cNvSpPr>
          <p:nvPr/>
        </p:nvSpPr>
        <p:spPr>
          <a:xfrm>
            <a:off x="924728" y="2096171"/>
            <a:ext cx="2002920" cy="5535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b="0" i="0" u="none" strike="noStrike" baseline="0" dirty="0">
                <a:solidFill>
                  <a:srgbClr val="1E2A4C"/>
                </a:solidFill>
                <a:latin typeface="Jost" pitchFamily="2" charset="0"/>
                <a:ea typeface="Jost" pitchFamily="2" charset="0"/>
              </a:rPr>
              <a:t>Mobile phones even if switched off.</a:t>
            </a:r>
            <a:endParaRPr lang="en-GB" sz="1600" b="1" dirty="0">
              <a:solidFill>
                <a:srgbClr val="1E2A4C"/>
              </a:solidFill>
              <a:latin typeface="Jost" pitchFamily="2" charset="0"/>
              <a:ea typeface="Jost" pitchFamily="2" charset="0"/>
              <a:cs typeface="Poppins" panose="00000500000000000000" pitchFamily="2" charset="0"/>
            </a:endParaRPr>
          </a:p>
        </p:txBody>
      </p:sp>
      <p:sp>
        <p:nvSpPr>
          <p:cNvPr id="19" name="Content Placeholder 2">
            <a:extLst>
              <a:ext uri="{FF2B5EF4-FFF2-40B4-BE49-F238E27FC236}">
                <a16:creationId xmlns:a16="http://schemas.microsoft.com/office/drawing/2014/main" id="{1002402D-E7D1-D135-AD57-A507BAF5BC33}"/>
              </a:ext>
            </a:extLst>
          </p:cNvPr>
          <p:cNvSpPr txBox="1">
            <a:spLocks/>
          </p:cNvSpPr>
          <p:nvPr/>
        </p:nvSpPr>
        <p:spPr>
          <a:xfrm>
            <a:off x="8328248" y="4727742"/>
            <a:ext cx="3503282" cy="5535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GB" sz="1600" dirty="0">
                <a:solidFill>
                  <a:srgbClr val="1E2A4C"/>
                </a:solidFill>
                <a:latin typeface="Jost" pitchFamily="2" charset="0"/>
                <a:ea typeface="Jost" pitchFamily="2" charset="0"/>
              </a:rPr>
              <a:t>Electronic devices such as tablets, earbuds, smartwatches or any device that stores information or connects to the internet. This includes devices with </a:t>
            </a:r>
            <a:br>
              <a:rPr lang="en-GB" sz="1600" dirty="0">
                <a:solidFill>
                  <a:srgbClr val="1E2A4C"/>
                </a:solidFill>
                <a:latin typeface="Jost" pitchFamily="2" charset="0"/>
                <a:ea typeface="Jost" pitchFamily="2" charset="0"/>
              </a:rPr>
            </a:br>
            <a:r>
              <a:rPr lang="en-GB" sz="1600" dirty="0">
                <a:solidFill>
                  <a:srgbClr val="1E2A4C"/>
                </a:solidFill>
                <a:latin typeface="Jost" pitchFamily="2" charset="0"/>
                <a:ea typeface="Jost" pitchFamily="2" charset="0"/>
              </a:rPr>
              <a:t>AI software, such as smart glasses.</a:t>
            </a:r>
          </a:p>
        </p:txBody>
      </p:sp>
      <p:sp>
        <p:nvSpPr>
          <p:cNvPr id="20" name="Content Placeholder 2">
            <a:extLst>
              <a:ext uri="{FF2B5EF4-FFF2-40B4-BE49-F238E27FC236}">
                <a16:creationId xmlns:a16="http://schemas.microsoft.com/office/drawing/2014/main" id="{470551A1-BB11-19B8-86D3-29A9B0CD5328}"/>
              </a:ext>
            </a:extLst>
          </p:cNvPr>
          <p:cNvSpPr txBox="1">
            <a:spLocks/>
          </p:cNvSpPr>
          <p:nvPr/>
        </p:nvSpPr>
        <p:spPr>
          <a:xfrm>
            <a:off x="3815848" y="717903"/>
            <a:ext cx="3062875" cy="9139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GB" sz="1600" dirty="0">
                <a:solidFill>
                  <a:srgbClr val="1E2A4C"/>
                </a:solidFill>
                <a:latin typeface="Jost" pitchFamily="2" charset="0"/>
                <a:ea typeface="Jost" pitchFamily="2" charset="0"/>
              </a:rPr>
              <a:t>Extra information such as books, sketches, paper, anything written on your clothes or body, and notes or unauthorised information on your SCN card.</a:t>
            </a:r>
          </a:p>
        </p:txBody>
      </p:sp>
      <p:sp>
        <p:nvSpPr>
          <p:cNvPr id="21" name="Content Placeholder 2">
            <a:extLst>
              <a:ext uri="{FF2B5EF4-FFF2-40B4-BE49-F238E27FC236}">
                <a16:creationId xmlns:a16="http://schemas.microsoft.com/office/drawing/2014/main" id="{2CE08F02-B0BC-6EC4-DAFF-F0EC69497A44}"/>
              </a:ext>
            </a:extLst>
          </p:cNvPr>
          <p:cNvSpPr txBox="1">
            <a:spLocks/>
          </p:cNvSpPr>
          <p:nvPr/>
        </p:nvSpPr>
        <p:spPr>
          <a:xfrm>
            <a:off x="4125609" y="5863339"/>
            <a:ext cx="2175856" cy="5535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GB" sz="1600" dirty="0">
                <a:solidFill>
                  <a:srgbClr val="1E2A4C"/>
                </a:solidFill>
                <a:latin typeface="Jost" pitchFamily="2" charset="0"/>
                <a:ea typeface="Jost" pitchFamily="2" charset="0"/>
              </a:rPr>
              <a:t>Pencil cases, including clear pencil cases. </a:t>
            </a:r>
          </a:p>
        </p:txBody>
      </p:sp>
      <p:sp>
        <p:nvSpPr>
          <p:cNvPr id="22" name="Content Placeholder 2">
            <a:extLst>
              <a:ext uri="{FF2B5EF4-FFF2-40B4-BE49-F238E27FC236}">
                <a16:creationId xmlns:a16="http://schemas.microsoft.com/office/drawing/2014/main" id="{EE9BE91F-DB42-0714-65D3-F25E80A035FD}"/>
              </a:ext>
            </a:extLst>
          </p:cNvPr>
          <p:cNvSpPr txBox="1">
            <a:spLocks/>
          </p:cNvSpPr>
          <p:nvPr/>
        </p:nvSpPr>
        <p:spPr>
          <a:xfrm>
            <a:off x="9336360" y="2440491"/>
            <a:ext cx="2344418" cy="9139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dirty="0">
                <a:solidFill>
                  <a:srgbClr val="1E2A4C"/>
                </a:solidFill>
                <a:latin typeface="Jost" pitchFamily="2" charset="0"/>
                <a:ea typeface="Jost" pitchFamily="2" charset="0"/>
              </a:rPr>
              <a:t>Dictionaries, except for exams where dictionaries are allowed.</a:t>
            </a:r>
          </a:p>
        </p:txBody>
      </p:sp>
      <p:sp>
        <p:nvSpPr>
          <p:cNvPr id="23" name="Content Placeholder 2">
            <a:extLst>
              <a:ext uri="{FF2B5EF4-FFF2-40B4-BE49-F238E27FC236}">
                <a16:creationId xmlns:a16="http://schemas.microsoft.com/office/drawing/2014/main" id="{CEDF078F-34A7-AE30-7218-38B6157BD4BA}"/>
              </a:ext>
            </a:extLst>
          </p:cNvPr>
          <p:cNvSpPr txBox="1">
            <a:spLocks/>
          </p:cNvSpPr>
          <p:nvPr/>
        </p:nvSpPr>
        <p:spPr>
          <a:xfrm>
            <a:off x="1550813" y="3991433"/>
            <a:ext cx="2466174" cy="5535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GB" sz="1600" dirty="0">
                <a:solidFill>
                  <a:srgbClr val="1E2A4C"/>
                </a:solidFill>
                <a:latin typeface="Jost" pitchFamily="2" charset="0"/>
                <a:ea typeface="Jost" pitchFamily="2" charset="0"/>
              </a:rPr>
              <a:t>Calculators, except when allowed for the exam. If calculators are allowed, they must not have cases, covers or lids.</a:t>
            </a:r>
          </a:p>
        </p:txBody>
      </p:sp>
    </p:spTree>
    <p:extLst>
      <p:ext uri="{BB962C8B-B14F-4D97-AF65-F5344CB8AC3E}">
        <p14:creationId xmlns:p14="http://schemas.microsoft.com/office/powerpoint/2010/main" val="2102949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23F6A-CFE1-E91F-87A8-40C9C10A5B1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5B47C86-E634-E41B-2B2B-433DEB6A0B19}"/>
              </a:ext>
            </a:extLst>
          </p:cNvPr>
          <p:cNvSpPr>
            <a:spLocks/>
          </p:cNvSpPr>
          <p:nvPr/>
        </p:nvSpPr>
        <p:spPr>
          <a:xfrm>
            <a:off x="-96688" y="-99392"/>
            <a:ext cx="12385376" cy="7056784"/>
          </a:xfrm>
          <a:prstGeom prst="rect">
            <a:avLst/>
          </a:prstGeom>
          <a:solidFill>
            <a:srgbClr val="1E2A4C"/>
          </a:solidFill>
          <a:ln>
            <a:solidFill>
              <a:srgbClr val="FC9E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ubtitle 4">
            <a:extLst>
              <a:ext uri="{FF2B5EF4-FFF2-40B4-BE49-F238E27FC236}">
                <a16:creationId xmlns:a16="http://schemas.microsoft.com/office/drawing/2014/main" id="{9AAB0F5D-88F3-8E4A-1166-F51AEA669F1C}"/>
              </a:ext>
            </a:extLst>
          </p:cNvPr>
          <p:cNvSpPr>
            <a:spLocks noGrp="1"/>
          </p:cNvSpPr>
          <p:nvPr>
            <p:ph type="subTitle" idx="1"/>
          </p:nvPr>
        </p:nvSpPr>
        <p:spPr>
          <a:xfrm>
            <a:off x="925058" y="1340768"/>
            <a:ext cx="10715558" cy="3317936"/>
          </a:xfrm>
        </p:spPr>
        <p:txBody>
          <a:bodyPr/>
          <a:lstStyle/>
          <a:p>
            <a:pPr marL="342900" indent="-342900">
              <a:buFont typeface="Symbol" panose="05050102010706020507" pitchFamily="18" charset="2"/>
              <a:buChar char=""/>
            </a:pPr>
            <a:r>
              <a:rPr lang="en-GB" kern="100" dirty="0">
                <a:solidFill>
                  <a:schemeClr val="bg1"/>
                </a:solidFill>
                <a:latin typeface="Jost" pitchFamily="2" charset="0"/>
                <a:ea typeface="Jost" pitchFamily="2" charset="0"/>
                <a:cs typeface="Poppins" panose="00000500000000000000" pitchFamily="2" charset="0"/>
              </a:rPr>
              <a:t>arrive at least 10 minutes before the exam starts.</a:t>
            </a:r>
          </a:p>
          <a:p>
            <a:pPr marL="342900" indent="-342900">
              <a:buFont typeface="Symbol" panose="05050102010706020507" pitchFamily="18" charset="2"/>
              <a:buChar char=""/>
            </a:pPr>
            <a:r>
              <a:rPr lang="en-GB" kern="100" dirty="0">
                <a:solidFill>
                  <a:schemeClr val="bg1"/>
                </a:solidFill>
                <a:latin typeface="Jost" pitchFamily="2" charset="0"/>
                <a:ea typeface="Jost" pitchFamily="2" charset="0"/>
                <a:cs typeface="Poppins" panose="00000500000000000000" pitchFamily="2" charset="0"/>
              </a:rPr>
              <a:t>bring the right equipment, including black or blue ink pens.</a:t>
            </a:r>
          </a:p>
          <a:p>
            <a:pPr marL="342900" indent="-342900">
              <a:buFont typeface="Symbol" panose="05050102010706020507" pitchFamily="18" charset="2"/>
              <a:buChar char=""/>
            </a:pPr>
            <a:r>
              <a:rPr lang="en-GB" kern="100" dirty="0">
                <a:solidFill>
                  <a:schemeClr val="bg1"/>
                </a:solidFill>
                <a:latin typeface="Jost" pitchFamily="2" charset="0"/>
                <a:ea typeface="Jost" pitchFamily="2" charset="0"/>
                <a:cs typeface="Poppins" panose="00000500000000000000" pitchFamily="2" charset="0"/>
              </a:rPr>
              <a:t>check that you don’t have any prohibited items with you at your seat or desk.</a:t>
            </a:r>
          </a:p>
          <a:p>
            <a:pPr marL="342900" indent="-342900">
              <a:buFont typeface="Symbol" panose="05050102010706020507" pitchFamily="18" charset="2"/>
              <a:buChar char=""/>
            </a:pPr>
            <a:r>
              <a:rPr lang="en-GB" kern="100" dirty="0">
                <a:solidFill>
                  <a:schemeClr val="bg1"/>
                </a:solidFill>
                <a:latin typeface="Jost" pitchFamily="2" charset="0"/>
                <a:ea typeface="Jost" pitchFamily="2" charset="0"/>
                <a:cs typeface="Poppins" panose="00000500000000000000" pitchFamily="2" charset="0"/>
              </a:rPr>
              <a:t>check you have been given the correct exam paper.</a:t>
            </a:r>
          </a:p>
          <a:p>
            <a:pPr marL="342900" indent="-342900">
              <a:buFont typeface="Symbol" panose="05050102010706020507" pitchFamily="18" charset="2"/>
              <a:buChar char=""/>
            </a:pPr>
            <a:r>
              <a:rPr lang="en-GB" kern="100" dirty="0">
                <a:solidFill>
                  <a:schemeClr val="bg1"/>
                </a:solidFill>
                <a:latin typeface="Jost" pitchFamily="2" charset="0"/>
                <a:ea typeface="Jost" pitchFamily="2" charset="0"/>
                <a:cs typeface="Poppins" panose="00000500000000000000" pitchFamily="2" charset="0"/>
              </a:rPr>
              <a:t>put your name, SCN and the name of your school on every piece of work. </a:t>
            </a:r>
          </a:p>
          <a:p>
            <a:pPr marL="342900" indent="-342900">
              <a:buFont typeface="Symbol" panose="05050102010706020507" pitchFamily="18" charset="2"/>
              <a:buChar char=""/>
            </a:pPr>
            <a:r>
              <a:rPr lang="en-GB" kern="100" dirty="0">
                <a:solidFill>
                  <a:schemeClr val="bg1"/>
                </a:solidFill>
                <a:latin typeface="Jost" pitchFamily="2" charset="0"/>
                <a:ea typeface="Jost" pitchFamily="2" charset="0"/>
                <a:cs typeface="Poppins" panose="00000500000000000000" pitchFamily="2" charset="0"/>
              </a:rPr>
              <a:t>write clearly.</a:t>
            </a:r>
          </a:p>
          <a:p>
            <a:endParaRPr lang="en-GB" kern="100" dirty="0">
              <a:solidFill>
                <a:schemeClr val="bg1"/>
              </a:solidFill>
              <a:latin typeface="Jost" pitchFamily="2" charset="0"/>
              <a:ea typeface="Jost" pitchFamily="2" charset="0"/>
              <a:cs typeface="Poppins" panose="00000500000000000000" pitchFamily="2" charset="0"/>
            </a:endParaRPr>
          </a:p>
        </p:txBody>
      </p:sp>
      <p:sp>
        <p:nvSpPr>
          <p:cNvPr id="4" name="Title 3">
            <a:extLst>
              <a:ext uri="{FF2B5EF4-FFF2-40B4-BE49-F238E27FC236}">
                <a16:creationId xmlns:a16="http://schemas.microsoft.com/office/drawing/2014/main" id="{C6C26238-A8D9-3671-B7AC-6C9EC342AF2A}"/>
              </a:ext>
            </a:extLst>
          </p:cNvPr>
          <p:cNvSpPr>
            <a:spLocks noGrp="1"/>
          </p:cNvSpPr>
          <p:nvPr>
            <p:ph type="title"/>
          </p:nvPr>
        </p:nvSpPr>
        <p:spPr>
          <a:xfrm>
            <a:off x="1847528" y="399095"/>
            <a:ext cx="936104" cy="941673"/>
          </a:xfrm>
        </p:spPr>
        <p:txBody>
          <a:bodyPr/>
          <a:lstStyle/>
          <a:p>
            <a:r>
              <a:rPr lang="en-US" sz="4400" dirty="0">
                <a:solidFill>
                  <a:schemeClr val="bg1"/>
                </a:solidFill>
              </a:rPr>
              <a:t>Do</a:t>
            </a:r>
            <a:endParaRPr lang="en-GB" sz="4400" dirty="0">
              <a:solidFill>
                <a:schemeClr val="bg1"/>
              </a:solidFill>
            </a:endParaRPr>
          </a:p>
        </p:txBody>
      </p:sp>
      <p:pic>
        <p:nvPicPr>
          <p:cNvPr id="12" name="Picture 11">
            <a:extLst>
              <a:ext uri="{FF2B5EF4-FFF2-40B4-BE49-F238E27FC236}">
                <a16:creationId xmlns:a16="http://schemas.microsoft.com/office/drawing/2014/main" id="{B7D857D5-5FE2-D1C7-8D77-6E4F5AE48003}"/>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925058" y="385708"/>
            <a:ext cx="781817" cy="811044"/>
          </a:xfrm>
          <a:prstGeom prst="rect">
            <a:avLst/>
          </a:prstGeom>
        </p:spPr>
      </p:pic>
    </p:spTree>
    <p:extLst>
      <p:ext uri="{BB962C8B-B14F-4D97-AF65-F5344CB8AC3E}">
        <p14:creationId xmlns:p14="http://schemas.microsoft.com/office/powerpoint/2010/main" val="1325134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DC18-503C-231F-37FC-E981D8FAE41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48CB712-DDBB-9CB7-E1BB-E6315ABED0D6}"/>
              </a:ext>
            </a:extLst>
          </p:cNvPr>
          <p:cNvSpPr>
            <a:spLocks noGrp="1" noRot="1" noMove="1" noResize="1" noEditPoints="1" noAdjustHandles="1" noChangeArrowheads="1" noChangeShapeType="1"/>
          </p:cNvSpPr>
          <p:nvPr/>
        </p:nvSpPr>
        <p:spPr>
          <a:xfrm>
            <a:off x="-96688" y="-99392"/>
            <a:ext cx="12385376" cy="7056784"/>
          </a:xfrm>
          <a:prstGeom prst="rect">
            <a:avLst/>
          </a:prstGeom>
          <a:solidFill>
            <a:srgbClr val="1E2A4C"/>
          </a:solidFill>
          <a:ln>
            <a:solidFill>
              <a:srgbClr val="FC9E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ubtitle 4">
            <a:extLst>
              <a:ext uri="{FF2B5EF4-FFF2-40B4-BE49-F238E27FC236}">
                <a16:creationId xmlns:a16="http://schemas.microsoft.com/office/drawing/2014/main" id="{48F6AA4F-A08E-AA1E-C8B4-BF7A415115E6}"/>
              </a:ext>
            </a:extLst>
          </p:cNvPr>
          <p:cNvSpPr>
            <a:spLocks noGrp="1"/>
          </p:cNvSpPr>
          <p:nvPr>
            <p:ph type="subTitle" idx="1"/>
          </p:nvPr>
        </p:nvSpPr>
        <p:spPr>
          <a:xfrm>
            <a:off x="925058" y="1340768"/>
            <a:ext cx="11003590" cy="3317936"/>
          </a:xfrm>
        </p:spPr>
        <p:txBody>
          <a:bodyPr/>
          <a:lstStyle/>
          <a:p>
            <a:pPr marL="342900" lvl="0" indent="-342900">
              <a:buFont typeface="Symbol" panose="05050102010706020507" pitchFamily="18" charset="2"/>
              <a:buChar char=""/>
            </a:pPr>
            <a:r>
              <a:rPr lang="en-GB" kern="100" dirty="0">
                <a:solidFill>
                  <a:schemeClr val="bg1"/>
                </a:solidFill>
                <a:latin typeface="Jost" pitchFamily="2" charset="0"/>
                <a:ea typeface="Jost" pitchFamily="2" charset="0"/>
                <a:cs typeface="Poppins" panose="00000500000000000000" pitchFamily="2" charset="0"/>
              </a:rPr>
              <a:t>read all instructions and listen carefully for any announcements                     from the invigilator.</a:t>
            </a:r>
          </a:p>
          <a:p>
            <a:pPr marL="342900" lvl="0" indent="-342900">
              <a:buFont typeface="Symbol" panose="05050102010706020507" pitchFamily="18" charset="2"/>
              <a:buChar char=""/>
            </a:pPr>
            <a:r>
              <a:rPr lang="en-GB" kern="100" dirty="0">
                <a:solidFill>
                  <a:schemeClr val="bg1"/>
                </a:solidFill>
                <a:latin typeface="Jost" pitchFamily="2" charset="0"/>
                <a:ea typeface="Jost" pitchFamily="2" charset="0"/>
                <a:cs typeface="Poppins" panose="00000500000000000000" pitchFamily="2" charset="0"/>
              </a:rPr>
              <a:t>cross out any rough work.</a:t>
            </a:r>
          </a:p>
          <a:p>
            <a:pPr marL="342900" lvl="0" indent="-342900">
              <a:buFont typeface="Symbol" panose="05050102010706020507" pitchFamily="18" charset="2"/>
              <a:buChar char=""/>
            </a:pPr>
            <a:r>
              <a:rPr lang="en-GB" kern="100" dirty="0">
                <a:solidFill>
                  <a:schemeClr val="bg1"/>
                </a:solidFill>
                <a:latin typeface="Jost" pitchFamily="2" charset="0"/>
                <a:ea typeface="Jost" pitchFamily="2" charset="0"/>
                <a:cs typeface="Poppins" panose="00000500000000000000" pitchFamily="2" charset="0"/>
              </a:rPr>
              <a:t>stay in the room until the exam is finished. You can only leave early                    with permission from the invigilator.</a:t>
            </a:r>
          </a:p>
          <a:p>
            <a:pPr marL="342900" lvl="0" indent="-342900">
              <a:buFont typeface="Symbol" panose="05050102010706020507" pitchFamily="18" charset="2"/>
              <a:buChar char=""/>
            </a:pPr>
            <a:r>
              <a:rPr lang="en-GB" dirty="0">
                <a:solidFill>
                  <a:schemeClr val="bg1"/>
                </a:solidFill>
              </a:rPr>
              <a:t>wait for the invigilator to collect all of your exam papers before                          leaving the room</a:t>
            </a:r>
            <a:r>
              <a:rPr lang="en-GB" kern="100" dirty="0">
                <a:solidFill>
                  <a:schemeClr val="bg1"/>
                </a:solidFill>
                <a:latin typeface="Jost" pitchFamily="2" charset="0"/>
                <a:ea typeface="Jost" pitchFamily="2" charset="0"/>
                <a:cs typeface="Poppins" panose="00000500000000000000" pitchFamily="2" charset="0"/>
              </a:rPr>
              <a:t>.</a:t>
            </a:r>
          </a:p>
        </p:txBody>
      </p:sp>
      <p:pic>
        <p:nvPicPr>
          <p:cNvPr id="8" name="Picture 7">
            <a:extLst>
              <a:ext uri="{FF2B5EF4-FFF2-40B4-BE49-F238E27FC236}">
                <a16:creationId xmlns:a16="http://schemas.microsoft.com/office/drawing/2014/main" id="{D6424FE8-1EA7-1435-51BE-37384F38A0C5}"/>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925058" y="385708"/>
            <a:ext cx="781817" cy="811044"/>
          </a:xfrm>
          <a:prstGeom prst="rect">
            <a:avLst/>
          </a:prstGeom>
        </p:spPr>
      </p:pic>
      <p:sp>
        <p:nvSpPr>
          <p:cNvPr id="9" name="Title 3">
            <a:extLst>
              <a:ext uri="{FF2B5EF4-FFF2-40B4-BE49-F238E27FC236}">
                <a16:creationId xmlns:a16="http://schemas.microsoft.com/office/drawing/2014/main" id="{9A86D5CB-9B32-97EB-7A6E-1FEA7930847B}"/>
              </a:ext>
            </a:extLst>
          </p:cNvPr>
          <p:cNvSpPr txBox="1">
            <a:spLocks/>
          </p:cNvSpPr>
          <p:nvPr/>
        </p:nvSpPr>
        <p:spPr>
          <a:xfrm>
            <a:off x="1847528" y="399095"/>
            <a:ext cx="936104" cy="941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400" b="1" kern="1200" spc="0" baseline="0">
                <a:solidFill>
                  <a:srgbClr val="1E2A4C"/>
                </a:solidFill>
                <a:latin typeface="Jost" pitchFamily="2" charset="77"/>
                <a:ea typeface="Jost" pitchFamily="2" charset="77"/>
                <a:cs typeface="+mj-cs"/>
              </a:defRPr>
            </a:lvl1pPr>
          </a:lstStyle>
          <a:p>
            <a:r>
              <a:rPr lang="en-US" sz="4400">
                <a:solidFill>
                  <a:schemeClr val="bg1"/>
                </a:solidFill>
              </a:rPr>
              <a:t>Do</a:t>
            </a:r>
            <a:endParaRPr lang="en-GB" sz="4400" dirty="0">
              <a:solidFill>
                <a:schemeClr val="bg1"/>
              </a:solidFill>
            </a:endParaRPr>
          </a:p>
        </p:txBody>
      </p:sp>
    </p:spTree>
    <p:extLst>
      <p:ext uri="{BB962C8B-B14F-4D97-AF65-F5344CB8AC3E}">
        <p14:creationId xmlns:p14="http://schemas.microsoft.com/office/powerpoint/2010/main" val="1916504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86BF2-1CF1-0D5D-35B5-070EA4554DF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C2DE77E-D810-E5BA-3936-8880C54696CE}"/>
              </a:ext>
            </a:extLst>
          </p:cNvPr>
          <p:cNvSpPr>
            <a:spLocks noGrp="1" noRot="1" noMove="1" noResize="1" noEditPoints="1" noAdjustHandles="1" noChangeArrowheads="1" noChangeShapeType="1"/>
          </p:cNvSpPr>
          <p:nvPr/>
        </p:nvSpPr>
        <p:spPr>
          <a:xfrm>
            <a:off x="-96688" y="-99392"/>
            <a:ext cx="12385376" cy="7056784"/>
          </a:xfrm>
          <a:prstGeom prst="rect">
            <a:avLst/>
          </a:prstGeom>
          <a:solidFill>
            <a:srgbClr val="C444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ubtitle 4">
            <a:extLst>
              <a:ext uri="{FF2B5EF4-FFF2-40B4-BE49-F238E27FC236}">
                <a16:creationId xmlns:a16="http://schemas.microsoft.com/office/drawing/2014/main" id="{DE47DA4E-B743-BDC4-7006-6F91DEFB8359}"/>
              </a:ext>
            </a:extLst>
          </p:cNvPr>
          <p:cNvSpPr>
            <a:spLocks noGrp="1"/>
          </p:cNvSpPr>
          <p:nvPr>
            <p:ph type="subTitle" idx="1"/>
          </p:nvPr>
        </p:nvSpPr>
        <p:spPr>
          <a:xfrm>
            <a:off x="925058" y="1340768"/>
            <a:ext cx="10067486" cy="3317936"/>
          </a:xfrm>
        </p:spPr>
        <p:txBody>
          <a:bodyPr/>
          <a:lstStyle/>
          <a:p>
            <a:pPr marL="342900" indent="-342900">
              <a:buFont typeface="Symbol" panose="05050102010706020507" pitchFamily="18" charset="2"/>
              <a:buChar char=""/>
            </a:pPr>
            <a:r>
              <a:rPr lang="en-GB" kern="100" dirty="0">
                <a:solidFill>
                  <a:schemeClr val="bg1"/>
                </a:solidFill>
                <a:latin typeface="Jost" pitchFamily="2" charset="0"/>
                <a:ea typeface="Jost" pitchFamily="2" charset="0"/>
                <a:cs typeface="Poppins" panose="00000500000000000000" pitchFamily="2" charset="0"/>
              </a:rPr>
              <a:t>take any prohibited items to your seat or desk.</a:t>
            </a:r>
          </a:p>
          <a:p>
            <a:pPr marL="342900" indent="-342900">
              <a:buFont typeface="Symbol" panose="05050102010706020507" pitchFamily="18" charset="2"/>
              <a:buChar char=""/>
            </a:pPr>
            <a:r>
              <a:rPr lang="en-GB" kern="100" dirty="0">
                <a:solidFill>
                  <a:schemeClr val="bg1"/>
                </a:solidFill>
                <a:latin typeface="Jost" pitchFamily="2" charset="0"/>
                <a:ea typeface="Jost" pitchFamily="2" charset="0"/>
                <a:cs typeface="Poppins" panose="00000500000000000000" pitchFamily="2" charset="0"/>
              </a:rPr>
              <a:t>use any rude, abusive, offensive or discriminatory language                  or images in your answers.</a:t>
            </a:r>
          </a:p>
          <a:p>
            <a:pPr marL="342900" indent="-342900">
              <a:buFont typeface="Symbol" panose="05050102010706020507" pitchFamily="18" charset="2"/>
              <a:buChar char=""/>
            </a:pPr>
            <a:r>
              <a:rPr lang="en-GB" kern="100" dirty="0">
                <a:solidFill>
                  <a:schemeClr val="bg1"/>
                </a:solidFill>
                <a:latin typeface="Jost" pitchFamily="2" charset="0"/>
                <a:ea typeface="Jost" pitchFamily="2" charset="0"/>
                <a:cs typeface="Poppins" panose="00000500000000000000" pitchFamily="2" charset="0"/>
              </a:rPr>
              <a:t>get someone else to sit your exam for you or pretend to be someone else.</a:t>
            </a:r>
          </a:p>
          <a:p>
            <a:pPr marL="342900" indent="-342900">
              <a:buFont typeface="Symbol" panose="05050102010706020507" pitchFamily="18" charset="2"/>
              <a:buChar char=""/>
            </a:pPr>
            <a:r>
              <a:rPr lang="en-GB" kern="100" dirty="0">
                <a:solidFill>
                  <a:schemeClr val="bg1"/>
                </a:solidFill>
                <a:latin typeface="Jost" pitchFamily="2" charset="0"/>
                <a:ea typeface="Jost" pitchFamily="2" charset="0"/>
                <a:cs typeface="Poppins" panose="00000500000000000000" pitchFamily="2" charset="0"/>
              </a:rPr>
              <a:t>behave in a disruptive way or cause a disturbance.</a:t>
            </a:r>
          </a:p>
        </p:txBody>
      </p:sp>
      <p:sp>
        <p:nvSpPr>
          <p:cNvPr id="8" name="Title 3">
            <a:extLst>
              <a:ext uri="{FF2B5EF4-FFF2-40B4-BE49-F238E27FC236}">
                <a16:creationId xmlns:a16="http://schemas.microsoft.com/office/drawing/2014/main" id="{1383918F-9359-85AC-759D-0101ECEC9CA8}"/>
              </a:ext>
            </a:extLst>
          </p:cNvPr>
          <p:cNvSpPr>
            <a:spLocks noGrp="1"/>
          </p:cNvSpPr>
          <p:nvPr>
            <p:ph type="title"/>
          </p:nvPr>
        </p:nvSpPr>
        <p:spPr>
          <a:xfrm>
            <a:off x="1775520" y="376714"/>
            <a:ext cx="1642550" cy="941673"/>
          </a:xfrm>
        </p:spPr>
        <p:txBody>
          <a:bodyPr/>
          <a:lstStyle/>
          <a:p>
            <a:r>
              <a:rPr lang="en-US" sz="4400" dirty="0">
                <a:solidFill>
                  <a:schemeClr val="bg1"/>
                </a:solidFill>
              </a:rPr>
              <a:t>Don’t</a:t>
            </a:r>
            <a:endParaRPr lang="en-GB" sz="4400" dirty="0">
              <a:solidFill>
                <a:schemeClr val="bg1"/>
              </a:solidFill>
            </a:endParaRPr>
          </a:p>
        </p:txBody>
      </p:sp>
      <p:pic>
        <p:nvPicPr>
          <p:cNvPr id="12" name="Picture 11">
            <a:extLst>
              <a:ext uri="{FF2B5EF4-FFF2-40B4-BE49-F238E27FC236}">
                <a16:creationId xmlns:a16="http://schemas.microsoft.com/office/drawing/2014/main" id="{FE1B82DA-424D-F370-E0E1-15D039E780FE}"/>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839416" y="404368"/>
            <a:ext cx="780070" cy="801058"/>
          </a:xfrm>
          <a:prstGeom prst="rect">
            <a:avLst/>
          </a:prstGeom>
        </p:spPr>
      </p:pic>
    </p:spTree>
    <p:extLst>
      <p:ext uri="{BB962C8B-B14F-4D97-AF65-F5344CB8AC3E}">
        <p14:creationId xmlns:p14="http://schemas.microsoft.com/office/powerpoint/2010/main" val="455524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0C6DF-02EB-8D88-BAB2-E3E6A63AA0C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B45AAE4-2864-4DD8-8EC5-12D74A61A91F}"/>
              </a:ext>
            </a:extLst>
          </p:cNvPr>
          <p:cNvSpPr>
            <a:spLocks noGrp="1" noRot="1" noMove="1" noResize="1" noEditPoints="1" noAdjustHandles="1" noChangeArrowheads="1" noChangeShapeType="1"/>
          </p:cNvSpPr>
          <p:nvPr/>
        </p:nvSpPr>
        <p:spPr>
          <a:xfrm>
            <a:off x="-96688" y="-99392"/>
            <a:ext cx="12385376" cy="7056784"/>
          </a:xfrm>
          <a:prstGeom prst="rect">
            <a:avLst/>
          </a:prstGeom>
          <a:solidFill>
            <a:srgbClr val="C444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ubtitle 4">
            <a:extLst>
              <a:ext uri="{FF2B5EF4-FFF2-40B4-BE49-F238E27FC236}">
                <a16:creationId xmlns:a16="http://schemas.microsoft.com/office/drawing/2014/main" id="{F5E49161-70F7-70C3-77EF-33FE952838F2}"/>
              </a:ext>
            </a:extLst>
          </p:cNvPr>
          <p:cNvSpPr>
            <a:spLocks noGrp="1"/>
          </p:cNvSpPr>
          <p:nvPr>
            <p:ph type="subTitle" idx="1"/>
          </p:nvPr>
        </p:nvSpPr>
        <p:spPr>
          <a:xfrm>
            <a:off x="925058" y="1340768"/>
            <a:ext cx="10067486" cy="3317936"/>
          </a:xfrm>
        </p:spPr>
        <p:txBody>
          <a:bodyPr/>
          <a:lstStyle/>
          <a:p>
            <a:pPr marL="342900" lvl="0" indent="-342900">
              <a:buFont typeface="Symbol" panose="05050102010706020507" pitchFamily="18" charset="2"/>
              <a:buChar char=""/>
            </a:pPr>
            <a:r>
              <a:rPr lang="en-GB" kern="100" dirty="0">
                <a:solidFill>
                  <a:schemeClr val="bg1"/>
                </a:solidFill>
                <a:latin typeface="Jost" pitchFamily="2" charset="0"/>
                <a:ea typeface="Jost" pitchFamily="2" charset="0"/>
                <a:cs typeface="Poppins" panose="00000500000000000000" pitchFamily="2" charset="0"/>
              </a:rPr>
              <a:t>copy from anyone else.</a:t>
            </a:r>
          </a:p>
          <a:p>
            <a:pPr marL="342900" lvl="0" indent="-342900">
              <a:buFont typeface="Symbol" panose="05050102010706020507" pitchFamily="18" charset="2"/>
              <a:buChar char=""/>
            </a:pPr>
            <a:r>
              <a:rPr lang="en-GB" kern="100" dirty="0">
                <a:solidFill>
                  <a:schemeClr val="bg1"/>
                </a:solidFill>
                <a:latin typeface="Jost" pitchFamily="2" charset="0"/>
                <a:ea typeface="Jost" pitchFamily="2" charset="0"/>
                <a:cs typeface="Poppins" panose="00000500000000000000" pitchFamily="2" charset="0"/>
              </a:rPr>
              <a:t>share your work with anyone else.</a:t>
            </a:r>
          </a:p>
          <a:p>
            <a:pPr marL="342900" lvl="0" indent="-342900">
              <a:buFont typeface="Symbol" panose="05050102010706020507" pitchFamily="18" charset="2"/>
              <a:buChar char=""/>
            </a:pPr>
            <a:r>
              <a:rPr lang="en-GB" kern="100" dirty="0">
                <a:solidFill>
                  <a:schemeClr val="bg1"/>
                </a:solidFill>
                <a:latin typeface="Jost" pitchFamily="2" charset="0"/>
                <a:ea typeface="Jost" pitchFamily="2" charset="0"/>
                <a:cs typeface="Poppins" panose="00000500000000000000" pitchFamily="2" charset="0"/>
              </a:rPr>
              <a:t>share equipment with anyone else.</a:t>
            </a:r>
          </a:p>
          <a:p>
            <a:pPr marL="342900" lvl="0" indent="-342900">
              <a:buFont typeface="Symbol" panose="05050102010706020507" pitchFamily="18" charset="2"/>
              <a:buChar char=""/>
            </a:pPr>
            <a:r>
              <a:rPr lang="en-GB" kern="100" dirty="0">
                <a:solidFill>
                  <a:schemeClr val="bg1"/>
                </a:solidFill>
                <a:latin typeface="Jost" pitchFamily="2" charset="0"/>
                <a:ea typeface="Jost" pitchFamily="2" charset="0"/>
                <a:cs typeface="Poppins" panose="00000500000000000000" pitchFamily="2" charset="0"/>
              </a:rPr>
              <a:t>use gel pens, correction pens, tape or fluid.</a:t>
            </a:r>
          </a:p>
          <a:p>
            <a:endParaRPr lang="en-GB" kern="100" dirty="0">
              <a:solidFill>
                <a:schemeClr val="bg1"/>
              </a:solidFill>
              <a:latin typeface="Jost" pitchFamily="2" charset="0"/>
              <a:ea typeface="Jost" pitchFamily="2" charset="0"/>
              <a:cs typeface="Poppins" panose="00000500000000000000" pitchFamily="2" charset="0"/>
            </a:endParaRPr>
          </a:p>
        </p:txBody>
      </p:sp>
      <p:pic>
        <p:nvPicPr>
          <p:cNvPr id="5" name="Picture 4">
            <a:extLst>
              <a:ext uri="{FF2B5EF4-FFF2-40B4-BE49-F238E27FC236}">
                <a16:creationId xmlns:a16="http://schemas.microsoft.com/office/drawing/2014/main" id="{3B1ECC54-D068-9750-D539-6AB7E69C205E}"/>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839416" y="404368"/>
            <a:ext cx="780070" cy="801058"/>
          </a:xfrm>
          <a:prstGeom prst="rect">
            <a:avLst/>
          </a:prstGeom>
        </p:spPr>
      </p:pic>
      <p:sp>
        <p:nvSpPr>
          <p:cNvPr id="9" name="Title 3">
            <a:extLst>
              <a:ext uri="{FF2B5EF4-FFF2-40B4-BE49-F238E27FC236}">
                <a16:creationId xmlns:a16="http://schemas.microsoft.com/office/drawing/2014/main" id="{8E9F3981-2C17-4B1A-F65D-32EC4CAD21AE}"/>
              </a:ext>
            </a:extLst>
          </p:cNvPr>
          <p:cNvSpPr>
            <a:spLocks noGrp="1"/>
          </p:cNvSpPr>
          <p:nvPr>
            <p:ph type="title"/>
          </p:nvPr>
        </p:nvSpPr>
        <p:spPr>
          <a:xfrm>
            <a:off x="1775520" y="376714"/>
            <a:ext cx="1642550" cy="941673"/>
          </a:xfrm>
        </p:spPr>
        <p:txBody>
          <a:bodyPr/>
          <a:lstStyle/>
          <a:p>
            <a:r>
              <a:rPr lang="en-US" sz="4400" dirty="0">
                <a:solidFill>
                  <a:schemeClr val="bg1"/>
                </a:solidFill>
              </a:rPr>
              <a:t>Don’t</a:t>
            </a:r>
            <a:endParaRPr lang="en-GB" sz="4400" dirty="0">
              <a:solidFill>
                <a:schemeClr val="bg1"/>
              </a:solidFill>
            </a:endParaRPr>
          </a:p>
        </p:txBody>
      </p:sp>
    </p:spTree>
    <p:extLst>
      <p:ext uri="{BB962C8B-B14F-4D97-AF65-F5344CB8AC3E}">
        <p14:creationId xmlns:p14="http://schemas.microsoft.com/office/powerpoint/2010/main" val="927891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B424E-B457-B1F1-DE67-6AF879AA734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F37704DA-4762-5049-DBEE-746AA4E19298}"/>
              </a:ext>
            </a:extLst>
          </p:cNvPr>
          <p:cNvSpPr/>
          <p:nvPr/>
        </p:nvSpPr>
        <p:spPr>
          <a:xfrm>
            <a:off x="-168696" y="-99392"/>
            <a:ext cx="12457384" cy="7056784"/>
          </a:xfrm>
          <a:prstGeom prst="rect">
            <a:avLst/>
          </a:prstGeom>
          <a:solidFill>
            <a:srgbClr val="1E2A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3">
            <a:extLst>
              <a:ext uri="{FF2B5EF4-FFF2-40B4-BE49-F238E27FC236}">
                <a16:creationId xmlns:a16="http://schemas.microsoft.com/office/drawing/2014/main" id="{A0BFFCC6-689C-5539-C7CF-251E897FE418}"/>
              </a:ext>
            </a:extLst>
          </p:cNvPr>
          <p:cNvSpPr>
            <a:spLocks noGrp="1"/>
          </p:cNvSpPr>
          <p:nvPr>
            <p:ph type="title" idx="4294967295"/>
          </p:nvPr>
        </p:nvSpPr>
        <p:spPr>
          <a:xfrm>
            <a:off x="551384" y="507392"/>
            <a:ext cx="10483850" cy="941388"/>
          </a:xfrm>
        </p:spPr>
        <p:txBody>
          <a:bodyPr/>
          <a:lstStyle/>
          <a:p>
            <a:r>
              <a:rPr lang="en-US" sz="4400" dirty="0">
                <a:solidFill>
                  <a:srgbClr val="FC9E9D"/>
                </a:solidFill>
              </a:rPr>
              <a:t>If something unexpected happens</a:t>
            </a:r>
            <a:endParaRPr lang="en-GB" sz="4400" dirty="0">
              <a:solidFill>
                <a:srgbClr val="FC9E9D"/>
              </a:solidFill>
            </a:endParaRPr>
          </a:p>
        </p:txBody>
      </p:sp>
      <p:sp>
        <p:nvSpPr>
          <p:cNvPr id="6" name="Title 1">
            <a:extLst>
              <a:ext uri="{FF2B5EF4-FFF2-40B4-BE49-F238E27FC236}">
                <a16:creationId xmlns:a16="http://schemas.microsoft.com/office/drawing/2014/main" id="{6B519012-4408-181E-E7D3-C6239599F80D}"/>
              </a:ext>
            </a:extLst>
          </p:cNvPr>
          <p:cNvSpPr txBox="1">
            <a:spLocks/>
          </p:cNvSpPr>
          <p:nvPr/>
        </p:nvSpPr>
        <p:spPr>
          <a:xfrm>
            <a:off x="574263" y="1075280"/>
            <a:ext cx="6264696" cy="32489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Symbol" panose="05050102010706020507" pitchFamily="18" charset="2"/>
              <a:buChar char=""/>
            </a:pPr>
            <a:r>
              <a:rPr lang="en-GB" sz="2400" kern="100" dirty="0">
                <a:solidFill>
                  <a:schemeClr val="bg1"/>
                </a:solidFill>
                <a:latin typeface="Jost" pitchFamily="2" charset="0"/>
                <a:ea typeface="Jost" pitchFamily="2" charset="0"/>
                <a:cs typeface="Poppins" panose="00000500000000000000" pitchFamily="2" charset="0"/>
              </a:rPr>
              <a:t>speak to your school as soon as possible</a:t>
            </a:r>
          </a:p>
          <a:p>
            <a:pPr marL="342900" lvl="0" indent="-342900" algn="l">
              <a:lnSpc>
                <a:spcPct val="150000"/>
              </a:lnSpc>
              <a:buFont typeface="Symbol" panose="05050102010706020507" pitchFamily="18" charset="2"/>
              <a:buChar char=""/>
            </a:pPr>
            <a:endParaRPr lang="en-GB" sz="2400" kern="100" dirty="0">
              <a:solidFill>
                <a:schemeClr val="bg1"/>
              </a:solidFill>
              <a:latin typeface="Jost" pitchFamily="2" charset="0"/>
              <a:ea typeface="Jost" pitchFamily="2" charset="0"/>
              <a:cs typeface="Poppins" panose="00000500000000000000" pitchFamily="2" charset="0"/>
            </a:endParaRPr>
          </a:p>
          <a:p>
            <a:pPr marL="342900" lvl="0" indent="-342900" algn="l">
              <a:buFont typeface="Symbol" panose="05050102010706020507" pitchFamily="18" charset="2"/>
              <a:buChar char=""/>
            </a:pPr>
            <a:r>
              <a:rPr lang="en-GB" sz="2400" kern="100" dirty="0">
                <a:solidFill>
                  <a:schemeClr val="bg1"/>
                </a:solidFill>
                <a:latin typeface="Jost" pitchFamily="2" charset="0"/>
                <a:ea typeface="Jost" pitchFamily="2" charset="0"/>
                <a:cs typeface="Poppins" panose="00000500000000000000" pitchFamily="2" charset="0"/>
              </a:rPr>
              <a:t>you may be able to use the Examination Exceptional Circumstances Consideration Service (EECCS)</a:t>
            </a:r>
          </a:p>
          <a:p>
            <a:pPr lvl="0" algn="l"/>
            <a:endParaRPr lang="en-GB" sz="2400" kern="100" dirty="0">
              <a:solidFill>
                <a:schemeClr val="bg1"/>
              </a:solidFill>
              <a:latin typeface="Jost" pitchFamily="2" charset="0"/>
              <a:ea typeface="Jost" pitchFamily="2" charset="0"/>
              <a:cs typeface="Poppins" panose="00000500000000000000" pitchFamily="2" charset="0"/>
            </a:endParaRPr>
          </a:p>
          <a:p>
            <a:pPr marL="457200" indent="-457200" algn="l">
              <a:buFont typeface="Arial" panose="020B0604020202020204" pitchFamily="34" charset="0"/>
              <a:buChar char="•"/>
            </a:pPr>
            <a:endParaRPr lang="en-GB" sz="2800" baseline="30000" dirty="0">
              <a:solidFill>
                <a:schemeClr val="bg1"/>
              </a:solidFill>
              <a:latin typeface="Jost" pitchFamily="2" charset="0"/>
              <a:ea typeface="Jost" pitchFamily="2" charset="0"/>
              <a:cs typeface="Poppins"/>
            </a:endParaRPr>
          </a:p>
        </p:txBody>
      </p:sp>
      <p:pic>
        <p:nvPicPr>
          <p:cNvPr id="12" name="Picture 11">
            <a:extLst>
              <a:ext uri="{FF2B5EF4-FFF2-40B4-BE49-F238E27FC236}">
                <a16:creationId xmlns:a16="http://schemas.microsoft.com/office/drawing/2014/main" id="{ED7143FF-DEC1-F9C3-95C5-9AE4B7611648}"/>
              </a:ext>
            </a:extLst>
          </p:cNvPr>
          <p:cNvPicPr>
            <a:picLocks noGrp="1" noRot="1" noChangeAspect="1" noMove="1" noResize="1" noEditPoints="1" noAdjustHandles="1" noChangeArrowheads="1" noChangeShapeType="1" noCrop="1"/>
          </p:cNvPicPr>
          <p:nvPr/>
        </p:nvPicPr>
        <p:blipFill>
          <a:blip r:embed="rId2"/>
          <a:stretch>
            <a:fillRect/>
          </a:stretch>
        </p:blipFill>
        <p:spPr>
          <a:xfrm>
            <a:off x="2927648" y="3017612"/>
            <a:ext cx="10962456" cy="10962456"/>
          </a:xfrm>
          <a:prstGeom prst="rect">
            <a:avLst/>
          </a:prstGeom>
        </p:spPr>
      </p:pic>
      <p:pic>
        <p:nvPicPr>
          <p:cNvPr id="3" name="Picture 2">
            <a:extLst>
              <a:ext uri="{FF2B5EF4-FFF2-40B4-BE49-F238E27FC236}">
                <a16:creationId xmlns:a16="http://schemas.microsoft.com/office/drawing/2014/main" id="{A466D8AF-35E4-2F9A-13F9-632B525A9B29}"/>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rot="1593330">
            <a:off x="8020049" y="1867161"/>
            <a:ext cx="1594740" cy="1594740"/>
          </a:xfrm>
          <a:prstGeom prst="rect">
            <a:avLst/>
          </a:prstGeom>
        </p:spPr>
      </p:pic>
      <p:pic>
        <p:nvPicPr>
          <p:cNvPr id="9" name="Picture 8">
            <a:extLst>
              <a:ext uri="{FF2B5EF4-FFF2-40B4-BE49-F238E27FC236}">
                <a16:creationId xmlns:a16="http://schemas.microsoft.com/office/drawing/2014/main" id="{B60B0344-E2F6-F601-FF49-1F29DF5FA94E}"/>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tretch>
            <a:fillRect/>
          </a:stretch>
        </p:blipFill>
        <p:spPr>
          <a:xfrm>
            <a:off x="6240016" y="3684762"/>
            <a:ext cx="2139895" cy="2139895"/>
          </a:xfrm>
          <a:prstGeom prst="rect">
            <a:avLst/>
          </a:prstGeom>
        </p:spPr>
      </p:pic>
      <p:pic>
        <p:nvPicPr>
          <p:cNvPr id="5" name="Picture 4">
            <a:extLst>
              <a:ext uri="{FF2B5EF4-FFF2-40B4-BE49-F238E27FC236}">
                <a16:creationId xmlns:a16="http://schemas.microsoft.com/office/drawing/2014/main" id="{AC707F35-0D1D-B8EA-2650-63183C51228C}"/>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tretch>
            <a:fillRect/>
          </a:stretch>
        </p:blipFill>
        <p:spPr>
          <a:xfrm rot="20344419">
            <a:off x="10011551" y="3711062"/>
            <a:ext cx="1800200" cy="1800200"/>
          </a:xfrm>
          <a:prstGeom prst="rect">
            <a:avLst/>
          </a:prstGeom>
        </p:spPr>
      </p:pic>
    </p:spTree>
    <p:extLst>
      <p:ext uri="{BB962C8B-B14F-4D97-AF65-F5344CB8AC3E}">
        <p14:creationId xmlns:p14="http://schemas.microsoft.com/office/powerpoint/2010/main" val="2583290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CAB3E-0A80-B280-A41D-05007C8A628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EEEB339-F6A2-C285-0F7E-66084D406FE4}"/>
              </a:ext>
            </a:extLst>
          </p:cNvPr>
          <p:cNvSpPr txBox="1">
            <a:spLocks/>
          </p:cNvSpPr>
          <p:nvPr/>
        </p:nvSpPr>
        <p:spPr>
          <a:xfrm>
            <a:off x="695400" y="3212976"/>
            <a:ext cx="6048672" cy="15121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00000"/>
              </a:lnSpc>
              <a:spcBef>
                <a:spcPts val="1000"/>
              </a:spcBef>
              <a:buFont typeface="Symbol" panose="05050102010706020507" pitchFamily="18" charset="2"/>
              <a:buChar char=""/>
            </a:pPr>
            <a:r>
              <a:rPr lang="en-GB" sz="2400" kern="100" dirty="0">
                <a:solidFill>
                  <a:srgbClr val="283031"/>
                </a:solidFill>
                <a:latin typeface="Jost" pitchFamily="2" charset="0"/>
                <a:ea typeface="Jost" pitchFamily="2" charset="0"/>
                <a:cs typeface="Poppins" panose="00000500000000000000" pitchFamily="2" charset="0"/>
              </a:rPr>
              <a:t>There will be a free appeals service – you can appeal directly or ask your school or college to do it for you.</a:t>
            </a:r>
          </a:p>
          <a:p>
            <a:pPr marL="342900" indent="-342900" algn="l">
              <a:lnSpc>
                <a:spcPct val="150000"/>
              </a:lnSpc>
              <a:spcBef>
                <a:spcPts val="1000"/>
              </a:spcBef>
              <a:buFont typeface="Symbol" panose="05050102010706020507" pitchFamily="18" charset="2"/>
              <a:buChar char=""/>
            </a:pPr>
            <a:endParaRPr lang="en-GB" sz="1000" kern="100" dirty="0">
              <a:solidFill>
                <a:srgbClr val="283031"/>
              </a:solidFill>
              <a:latin typeface="Jost" pitchFamily="2" charset="0"/>
              <a:ea typeface="Jost" pitchFamily="2" charset="0"/>
              <a:cs typeface="Poppins" panose="00000500000000000000" pitchFamily="2" charset="0"/>
            </a:endParaRPr>
          </a:p>
          <a:p>
            <a:pPr marL="342900" lvl="0" indent="-342900" algn="l">
              <a:lnSpc>
                <a:spcPct val="100000"/>
              </a:lnSpc>
              <a:spcBef>
                <a:spcPts val="1000"/>
              </a:spcBef>
              <a:buFont typeface="Symbol" panose="05050102010706020507" pitchFamily="18" charset="2"/>
              <a:buChar char=""/>
            </a:pPr>
            <a:r>
              <a:rPr lang="en-GB" sz="2400" kern="100" dirty="0">
                <a:solidFill>
                  <a:srgbClr val="283031"/>
                </a:solidFill>
                <a:latin typeface="Jost" pitchFamily="2" charset="0"/>
                <a:ea typeface="Jost" pitchFamily="2" charset="0"/>
                <a:cs typeface="Poppins" panose="00000500000000000000" pitchFamily="2" charset="0"/>
              </a:rPr>
              <a:t>More information about your results and appeals will be available by </a:t>
            </a:r>
            <a:r>
              <a:rPr lang="en-GB" sz="2400" b="1" kern="100" dirty="0">
                <a:solidFill>
                  <a:srgbClr val="283031"/>
                </a:solidFill>
                <a:latin typeface="Jost" pitchFamily="2" charset="0"/>
                <a:ea typeface="Jost" pitchFamily="2" charset="0"/>
                <a:cs typeface="Poppins" panose="00000500000000000000" pitchFamily="2" charset="0"/>
              </a:rPr>
              <a:t>June 2026</a:t>
            </a:r>
            <a:r>
              <a:rPr lang="en-GB" sz="2400" kern="100" dirty="0">
                <a:solidFill>
                  <a:srgbClr val="283031"/>
                </a:solidFill>
                <a:latin typeface="Jost" pitchFamily="2" charset="0"/>
                <a:ea typeface="Jost" pitchFamily="2" charset="0"/>
                <a:cs typeface="Poppins" panose="00000500000000000000" pitchFamily="2" charset="0"/>
              </a:rPr>
              <a:t>.</a:t>
            </a:r>
          </a:p>
          <a:p>
            <a:pPr marL="457200" indent="-457200" algn="l">
              <a:buFont typeface="Arial" panose="020B0604020202020204" pitchFamily="34" charset="0"/>
              <a:buChar char="•"/>
            </a:pPr>
            <a:endParaRPr lang="en-GB" sz="2800" baseline="30000" dirty="0">
              <a:latin typeface="Jost" pitchFamily="2" charset="0"/>
              <a:ea typeface="Jost" pitchFamily="2" charset="0"/>
              <a:cs typeface="Poppins"/>
            </a:endParaRPr>
          </a:p>
          <a:p>
            <a:pPr marL="457200" indent="-457200" algn="l">
              <a:buFont typeface="Arial" panose="020B0604020202020204" pitchFamily="34" charset="0"/>
              <a:buChar char="•"/>
            </a:pPr>
            <a:endParaRPr lang="en-GB" sz="2800" baseline="30000" dirty="0">
              <a:latin typeface="Jost" pitchFamily="2" charset="0"/>
              <a:ea typeface="Jost" pitchFamily="2" charset="0"/>
              <a:cs typeface="Poppins"/>
            </a:endParaRPr>
          </a:p>
        </p:txBody>
      </p:sp>
      <p:sp>
        <p:nvSpPr>
          <p:cNvPr id="2" name="Title 3">
            <a:extLst>
              <a:ext uri="{FF2B5EF4-FFF2-40B4-BE49-F238E27FC236}">
                <a16:creationId xmlns:a16="http://schemas.microsoft.com/office/drawing/2014/main" id="{875063BE-15D8-21B8-4AD6-2D307571372F}"/>
              </a:ext>
            </a:extLst>
          </p:cNvPr>
          <p:cNvSpPr txBox="1">
            <a:spLocks/>
          </p:cNvSpPr>
          <p:nvPr/>
        </p:nvSpPr>
        <p:spPr>
          <a:xfrm>
            <a:off x="695400" y="476672"/>
            <a:ext cx="2448272" cy="9416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400" b="1" kern="1200" spc="0" baseline="0">
                <a:solidFill>
                  <a:srgbClr val="1E2A4C"/>
                </a:solidFill>
                <a:latin typeface="Jost" pitchFamily="2" charset="77"/>
                <a:ea typeface="Jost" pitchFamily="2" charset="77"/>
                <a:cs typeface="+mj-cs"/>
              </a:defRPr>
            </a:lvl1pPr>
          </a:lstStyle>
          <a:p>
            <a:pPr algn="l"/>
            <a:r>
              <a:rPr lang="en-US" sz="4400" dirty="0"/>
              <a:t>Appeals</a:t>
            </a:r>
            <a:endParaRPr lang="en-GB" sz="4400" dirty="0"/>
          </a:p>
        </p:txBody>
      </p:sp>
      <p:pic>
        <p:nvPicPr>
          <p:cNvPr id="4" name="Picture 3">
            <a:extLst>
              <a:ext uri="{FF2B5EF4-FFF2-40B4-BE49-F238E27FC236}">
                <a16:creationId xmlns:a16="http://schemas.microsoft.com/office/drawing/2014/main" id="{FF7263A6-2AA1-ABE4-58D1-EE9B5EC056F1}"/>
              </a:ext>
            </a:extLst>
          </p:cNvPr>
          <p:cNvPicPr>
            <a:picLocks noGrp="1" noRot="1" noChangeAspect="1" noMove="1" noResize="1" noEditPoints="1" noAdjustHandles="1" noChangeArrowheads="1" noChangeShapeType="1" noCrop="1"/>
          </p:cNvPicPr>
          <p:nvPr/>
        </p:nvPicPr>
        <p:blipFill>
          <a:blip r:embed="rId2"/>
          <a:stretch>
            <a:fillRect/>
          </a:stretch>
        </p:blipFill>
        <p:spPr>
          <a:xfrm>
            <a:off x="4799856" y="-4904959"/>
            <a:ext cx="9132676" cy="16235869"/>
          </a:xfrm>
          <a:prstGeom prst="rect">
            <a:avLst/>
          </a:prstGeom>
        </p:spPr>
      </p:pic>
    </p:spTree>
    <p:extLst>
      <p:ext uri="{BB962C8B-B14F-4D97-AF65-F5344CB8AC3E}">
        <p14:creationId xmlns:p14="http://schemas.microsoft.com/office/powerpoint/2010/main" val="2607009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AEF19-62A5-1EA0-984B-9D86A1A4CEA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138D931-49A2-3661-EF66-02EDF1BDB8DA}"/>
              </a:ext>
            </a:extLst>
          </p:cNvPr>
          <p:cNvSpPr txBox="1">
            <a:spLocks/>
          </p:cNvSpPr>
          <p:nvPr/>
        </p:nvSpPr>
        <p:spPr>
          <a:xfrm>
            <a:off x="839416" y="923845"/>
            <a:ext cx="6264696" cy="45365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lnSpc>
                <a:spcPct val="150000"/>
              </a:lnSpc>
              <a:spcBef>
                <a:spcPts val="1000"/>
              </a:spcBef>
              <a:buFont typeface="Symbol" panose="05050102010706020507" pitchFamily="18" charset="2"/>
              <a:buChar char=""/>
            </a:pPr>
            <a:r>
              <a:rPr lang="en-GB" sz="2400" kern="100" dirty="0">
                <a:solidFill>
                  <a:schemeClr val="bg1"/>
                </a:solidFill>
                <a:latin typeface="Jost" pitchFamily="2" charset="0"/>
                <a:ea typeface="Jost" pitchFamily="2" charset="0"/>
                <a:cs typeface="Poppins" panose="00000500000000000000" pitchFamily="2" charset="0"/>
              </a:rPr>
              <a:t>Download a copy of Your Exams.</a:t>
            </a:r>
          </a:p>
          <a:p>
            <a:pPr marL="342900" lvl="0" indent="-342900" algn="l">
              <a:lnSpc>
                <a:spcPct val="150000"/>
              </a:lnSpc>
              <a:buFont typeface="Symbol" panose="05050102010706020507" pitchFamily="18" charset="2"/>
              <a:buChar char=""/>
            </a:pPr>
            <a:endParaRPr lang="en-GB" sz="2400" kern="100" dirty="0">
              <a:solidFill>
                <a:schemeClr val="bg1"/>
              </a:solidFill>
              <a:latin typeface="Jost" pitchFamily="2" charset="0"/>
              <a:ea typeface="Jost" pitchFamily="2" charset="0"/>
              <a:cs typeface="Poppins" panose="00000500000000000000" pitchFamily="2" charset="0"/>
            </a:endParaRPr>
          </a:p>
          <a:p>
            <a:pPr marL="342900" lvl="0" indent="-342900" algn="l">
              <a:buFont typeface="Symbol" panose="05050102010706020507" pitchFamily="18" charset="2"/>
              <a:buChar char=""/>
            </a:pPr>
            <a:r>
              <a:rPr lang="en-GB" sz="2400" kern="100" dirty="0">
                <a:solidFill>
                  <a:schemeClr val="bg1"/>
                </a:solidFill>
                <a:latin typeface="Jost" pitchFamily="2" charset="0"/>
                <a:ea typeface="Jost" pitchFamily="2" charset="0"/>
                <a:cs typeface="Poppins" panose="00000500000000000000" pitchFamily="2" charset="0"/>
              </a:rPr>
              <a:t>Stay up to date with information about your exams, the timetable and </a:t>
            </a:r>
            <a:r>
              <a:rPr lang="en-GB" sz="2400" kern="100">
                <a:solidFill>
                  <a:schemeClr val="bg1"/>
                </a:solidFill>
                <a:latin typeface="Jost" pitchFamily="2" charset="0"/>
                <a:ea typeface="Jost" pitchFamily="2" charset="0"/>
                <a:cs typeface="Poppins" panose="00000500000000000000" pitchFamily="2" charset="0"/>
              </a:rPr>
              <a:t>past papers.</a:t>
            </a:r>
            <a:endParaRPr lang="en-GB" sz="2400" kern="100" dirty="0">
              <a:solidFill>
                <a:schemeClr val="bg1"/>
              </a:solidFill>
              <a:latin typeface="Jost" pitchFamily="2" charset="0"/>
              <a:ea typeface="Jost" pitchFamily="2" charset="0"/>
              <a:cs typeface="Poppins" panose="00000500000000000000" pitchFamily="2" charset="0"/>
            </a:endParaRPr>
          </a:p>
          <a:p>
            <a:pPr marL="342900" lvl="0" indent="-342900" algn="l">
              <a:buFont typeface="Symbol" panose="05050102010706020507" pitchFamily="18" charset="2"/>
              <a:buChar char=""/>
            </a:pPr>
            <a:endParaRPr lang="en-GB" sz="2400" kern="100" dirty="0">
              <a:solidFill>
                <a:schemeClr val="bg1"/>
              </a:solidFill>
              <a:latin typeface="Jost" pitchFamily="2" charset="0"/>
              <a:ea typeface="Jost" pitchFamily="2" charset="0"/>
              <a:cs typeface="Poppins" panose="00000500000000000000" pitchFamily="2" charset="0"/>
            </a:endParaRPr>
          </a:p>
          <a:p>
            <a:pPr marL="342900" indent="-342900" algn="l">
              <a:lnSpc>
                <a:spcPct val="100000"/>
              </a:lnSpc>
              <a:buFont typeface="Symbol" panose="05050102010706020507" pitchFamily="18" charset="2"/>
              <a:buChar char=""/>
            </a:pPr>
            <a:r>
              <a:rPr lang="en-GB" sz="2400" kern="100" dirty="0">
                <a:solidFill>
                  <a:schemeClr val="bg1"/>
                </a:solidFill>
                <a:latin typeface="Jost" pitchFamily="2" charset="0"/>
                <a:ea typeface="Jost" pitchFamily="2" charset="0"/>
                <a:cs typeface="Poppins" panose="00000500000000000000" pitchFamily="2" charset="0"/>
              </a:rPr>
              <a:t>Find out about support, including who you can speak to if you you’re feeling anxious.</a:t>
            </a:r>
            <a:endParaRPr lang="en-GB" sz="2400" b="1" dirty="0">
              <a:solidFill>
                <a:schemeClr val="bg1"/>
              </a:solidFill>
              <a:latin typeface="Jost" pitchFamily="2" charset="77"/>
              <a:ea typeface="Jost" pitchFamily="2" charset="77"/>
              <a:cs typeface="+mn-cs"/>
            </a:endParaRPr>
          </a:p>
          <a:p>
            <a:pPr marL="342900" lvl="0" indent="-342900" algn="l">
              <a:buFont typeface="Symbol" panose="05050102010706020507" pitchFamily="18" charset="2"/>
              <a:buChar char=""/>
            </a:pPr>
            <a:endParaRPr lang="en-GB" sz="2400" kern="100" dirty="0">
              <a:solidFill>
                <a:schemeClr val="bg1"/>
              </a:solidFill>
              <a:latin typeface="Jost" pitchFamily="2" charset="0"/>
              <a:ea typeface="Jost" pitchFamily="2" charset="0"/>
              <a:cs typeface="Poppins" panose="00000500000000000000" pitchFamily="2" charset="0"/>
            </a:endParaRPr>
          </a:p>
          <a:p>
            <a:pPr marL="457200" indent="-457200" algn="l">
              <a:buFont typeface="Arial" panose="020B0604020202020204" pitchFamily="34" charset="0"/>
              <a:buChar char="•"/>
            </a:pPr>
            <a:endParaRPr lang="en-GB" sz="2800" baseline="30000" dirty="0">
              <a:solidFill>
                <a:schemeClr val="bg1"/>
              </a:solidFill>
              <a:latin typeface="Jost" pitchFamily="2" charset="0"/>
              <a:ea typeface="Jost" pitchFamily="2" charset="0"/>
              <a:cs typeface="Poppins"/>
            </a:endParaRPr>
          </a:p>
        </p:txBody>
      </p:sp>
      <p:sp>
        <p:nvSpPr>
          <p:cNvPr id="9" name="Title 3">
            <a:extLst>
              <a:ext uri="{FF2B5EF4-FFF2-40B4-BE49-F238E27FC236}">
                <a16:creationId xmlns:a16="http://schemas.microsoft.com/office/drawing/2014/main" id="{004AFDAD-B6F6-6C26-E19B-1A3D3615DAF7}"/>
              </a:ext>
            </a:extLst>
          </p:cNvPr>
          <p:cNvSpPr txBox="1">
            <a:spLocks/>
          </p:cNvSpPr>
          <p:nvPr/>
        </p:nvSpPr>
        <p:spPr>
          <a:xfrm>
            <a:off x="839416" y="620688"/>
            <a:ext cx="10081120" cy="9929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400" b="1" kern="1200" spc="0" baseline="0">
                <a:solidFill>
                  <a:srgbClr val="1E2A4C"/>
                </a:solidFill>
                <a:latin typeface="Jost" pitchFamily="2" charset="77"/>
                <a:ea typeface="Jost" pitchFamily="2" charset="77"/>
                <a:cs typeface="+mj-cs"/>
              </a:defRPr>
            </a:lvl1pPr>
          </a:lstStyle>
          <a:p>
            <a:pPr algn="l"/>
            <a:r>
              <a:rPr lang="en-GB" sz="4800" dirty="0">
                <a:solidFill>
                  <a:schemeClr val="bg1"/>
                </a:solidFill>
              </a:rPr>
              <a:t>Visit </a:t>
            </a:r>
            <a:r>
              <a:rPr lang="en-GB" sz="4800" dirty="0" err="1">
                <a:solidFill>
                  <a:schemeClr val="bg1"/>
                </a:solidFill>
              </a:rPr>
              <a:t>qualifications.gov.scot</a:t>
            </a:r>
            <a:r>
              <a:rPr lang="en-GB" sz="4800" dirty="0">
                <a:solidFill>
                  <a:schemeClr val="bg1"/>
                </a:solidFill>
              </a:rPr>
              <a:t> to</a:t>
            </a:r>
          </a:p>
        </p:txBody>
      </p:sp>
      <p:pic>
        <p:nvPicPr>
          <p:cNvPr id="12" name="Picture 11">
            <a:extLst>
              <a:ext uri="{FF2B5EF4-FFF2-40B4-BE49-F238E27FC236}">
                <a16:creationId xmlns:a16="http://schemas.microsoft.com/office/drawing/2014/main" id="{97146E00-6D59-83D1-2B7F-E0883C8BF7DC}"/>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rot="1019524">
            <a:off x="7703568" y="3946043"/>
            <a:ext cx="1346897" cy="1346897"/>
          </a:xfrm>
          <a:prstGeom prst="rect">
            <a:avLst/>
          </a:prstGeom>
        </p:spPr>
      </p:pic>
      <p:pic>
        <p:nvPicPr>
          <p:cNvPr id="23" name="Graphic 22">
            <a:extLst>
              <a:ext uri="{FF2B5EF4-FFF2-40B4-BE49-F238E27FC236}">
                <a16:creationId xmlns:a16="http://schemas.microsoft.com/office/drawing/2014/main" id="{135FD922-FE8D-B585-C53C-16510689889A}"/>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rot="20716441">
            <a:off x="8722133" y="2028149"/>
            <a:ext cx="1356368" cy="1008112"/>
          </a:xfrm>
          <a:prstGeom prst="rect">
            <a:avLst/>
          </a:prstGeom>
        </p:spPr>
      </p:pic>
    </p:spTree>
    <p:extLst>
      <p:ext uri="{BB962C8B-B14F-4D97-AF65-F5344CB8AC3E}">
        <p14:creationId xmlns:p14="http://schemas.microsoft.com/office/powerpoint/2010/main" val="3266622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Your Exams">
            <a:hlinkClick r:id="" action="ppaction://media"/>
            <a:extLst>
              <a:ext uri="{FF2B5EF4-FFF2-40B4-BE49-F238E27FC236}">
                <a16:creationId xmlns:a16="http://schemas.microsoft.com/office/drawing/2014/main" id="{E2708531-7C1E-319C-5FAB-96E6F457765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21699" y="1268760"/>
            <a:ext cx="8165166" cy="4592906"/>
          </a:xfrm>
          <a:prstGeom prst="rect">
            <a:avLst/>
          </a:prstGeom>
        </p:spPr>
      </p:pic>
      <p:sp>
        <p:nvSpPr>
          <p:cNvPr id="6" name="Title 3">
            <a:extLst>
              <a:ext uri="{FF2B5EF4-FFF2-40B4-BE49-F238E27FC236}">
                <a16:creationId xmlns:a16="http://schemas.microsoft.com/office/drawing/2014/main" id="{A4A1BBE5-20DF-2DB7-0CB2-8B23E1A56943}"/>
              </a:ext>
            </a:extLst>
          </p:cNvPr>
          <p:cNvSpPr txBox="1">
            <a:spLocks/>
          </p:cNvSpPr>
          <p:nvPr/>
        </p:nvSpPr>
        <p:spPr>
          <a:xfrm>
            <a:off x="623392" y="188640"/>
            <a:ext cx="2448272" cy="9416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400" b="1" kern="1200" spc="0" baseline="0">
                <a:solidFill>
                  <a:srgbClr val="1E2A4C"/>
                </a:solidFill>
                <a:latin typeface="Jost" pitchFamily="2" charset="77"/>
                <a:ea typeface="Jost" pitchFamily="2" charset="77"/>
                <a:cs typeface="+mj-cs"/>
              </a:defRPr>
            </a:lvl1pPr>
          </a:lstStyle>
          <a:p>
            <a:pPr algn="l"/>
            <a:r>
              <a:rPr lang="en-US" sz="4400" dirty="0"/>
              <a:t>Video</a:t>
            </a:r>
            <a:endParaRPr lang="en-GB" sz="4400" dirty="0"/>
          </a:p>
        </p:txBody>
      </p:sp>
    </p:spTree>
    <p:extLst>
      <p:ext uri="{BB962C8B-B14F-4D97-AF65-F5344CB8AC3E}">
        <p14:creationId xmlns:p14="http://schemas.microsoft.com/office/powerpoint/2010/main" val="361041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53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2D49379D-D9AF-BA58-AABB-0EA882DDD0A4}"/>
              </a:ext>
            </a:extLst>
          </p:cNvPr>
          <p:cNvSpPr>
            <a:spLocks noGrp="1"/>
          </p:cNvSpPr>
          <p:nvPr>
            <p:ph type="body" idx="1"/>
          </p:nvPr>
        </p:nvSpPr>
        <p:spPr>
          <a:xfrm>
            <a:off x="623392" y="2366514"/>
            <a:ext cx="8208912" cy="589072"/>
          </a:xfrm>
        </p:spPr>
        <p:txBody>
          <a:bodyPr/>
          <a:lstStyle/>
          <a:p>
            <a:r>
              <a:rPr lang="en-GB" sz="2000" dirty="0"/>
              <a:t>Qualifications Scotland took over from the Scottish Qualifications Authority on </a:t>
            </a:r>
            <a:r>
              <a:rPr lang="en-GB" sz="2000" b="1" dirty="0"/>
              <a:t>1 February 2026</a:t>
            </a:r>
            <a:r>
              <a:rPr lang="en-GB" sz="2000" dirty="0"/>
              <a:t>. This does not change how you complete your qualifications. Teachers will tell you what you need to do and when. </a:t>
            </a:r>
            <a:br>
              <a:rPr lang="en-GB" sz="2000" dirty="0"/>
            </a:br>
            <a:br>
              <a:rPr lang="en-GB" sz="2000" dirty="0"/>
            </a:br>
            <a:r>
              <a:rPr lang="en-GB" sz="2000" dirty="0"/>
              <a:t>You will still see information with SQA branding on the Qualifications Scotland website. This will be changed to Qualifications Scotland as we update the website.</a:t>
            </a:r>
            <a:endParaRPr lang="en-US" sz="2000" dirty="0"/>
          </a:p>
        </p:txBody>
      </p:sp>
      <p:pic>
        <p:nvPicPr>
          <p:cNvPr id="7" name="Picture 6">
            <a:extLst>
              <a:ext uri="{FF2B5EF4-FFF2-40B4-BE49-F238E27FC236}">
                <a16:creationId xmlns:a16="http://schemas.microsoft.com/office/drawing/2014/main" id="{89EDBC78-E4FE-85BF-E9D8-AF79890488EB}"/>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8832304" y="4196950"/>
            <a:ext cx="2636912" cy="2636912"/>
          </a:xfrm>
          <a:prstGeom prst="rect">
            <a:avLst/>
          </a:prstGeom>
        </p:spPr>
      </p:pic>
      <p:pic>
        <p:nvPicPr>
          <p:cNvPr id="10" name="Picture 9">
            <a:extLst>
              <a:ext uri="{FF2B5EF4-FFF2-40B4-BE49-F238E27FC236}">
                <a16:creationId xmlns:a16="http://schemas.microsoft.com/office/drawing/2014/main" id="{A79166FC-0560-76CD-7FA3-E281F125CAD6}"/>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551384" y="548680"/>
            <a:ext cx="4432024" cy="1512168"/>
          </a:xfrm>
          <a:prstGeom prst="rect">
            <a:avLst/>
          </a:prstGeom>
        </p:spPr>
      </p:pic>
    </p:spTree>
    <p:extLst>
      <p:ext uri="{BB962C8B-B14F-4D97-AF65-F5344CB8AC3E}">
        <p14:creationId xmlns:p14="http://schemas.microsoft.com/office/powerpoint/2010/main" val="876278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4719F3-1157-BAC0-7592-E6ECB8F7FD0E}"/>
              </a:ext>
            </a:extLst>
          </p:cNvPr>
          <p:cNvSpPr>
            <a:spLocks/>
          </p:cNvSpPr>
          <p:nvPr/>
        </p:nvSpPr>
        <p:spPr>
          <a:xfrm>
            <a:off x="0" y="0"/>
            <a:ext cx="12385376" cy="7056784"/>
          </a:xfrm>
          <a:prstGeom prst="rect">
            <a:avLst/>
          </a:prstGeom>
          <a:solidFill>
            <a:srgbClr val="FDD24F"/>
          </a:solidFill>
          <a:ln>
            <a:solidFill>
              <a:srgbClr val="FC9E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ubtitle 4">
            <a:extLst>
              <a:ext uri="{FF2B5EF4-FFF2-40B4-BE49-F238E27FC236}">
                <a16:creationId xmlns:a16="http://schemas.microsoft.com/office/drawing/2014/main" id="{A723DC49-7EF8-7BCE-3C45-09D3D3CBF075}"/>
              </a:ext>
            </a:extLst>
          </p:cNvPr>
          <p:cNvSpPr>
            <a:spLocks noGrp="1"/>
          </p:cNvSpPr>
          <p:nvPr>
            <p:ph type="subTitle" idx="1"/>
          </p:nvPr>
        </p:nvSpPr>
        <p:spPr>
          <a:xfrm>
            <a:off x="839416" y="2204864"/>
            <a:ext cx="5472608" cy="4248472"/>
          </a:xfrm>
        </p:spPr>
        <p:txBody>
          <a:bodyPr/>
          <a:lstStyle/>
          <a:p>
            <a:pPr lvl="0">
              <a:lnSpc>
                <a:spcPct val="100000"/>
              </a:lnSpc>
            </a:pPr>
            <a:r>
              <a:rPr lang="en-GB" sz="2000" dirty="0">
                <a:solidFill>
                  <a:srgbClr val="283031"/>
                </a:solidFill>
                <a:latin typeface="Jost" pitchFamily="2" charset="77"/>
              </a:rPr>
              <a:t>The exams start on </a:t>
            </a:r>
            <a:r>
              <a:rPr lang="en-GB" sz="2000" b="1" dirty="0">
                <a:solidFill>
                  <a:srgbClr val="283031"/>
                </a:solidFill>
                <a:latin typeface="Jost" pitchFamily="2" charset="77"/>
              </a:rPr>
              <a:t>Wednesday</a:t>
            </a:r>
            <a:r>
              <a:rPr lang="en-GB" sz="2000" dirty="0">
                <a:solidFill>
                  <a:srgbClr val="283031"/>
                </a:solidFill>
                <a:latin typeface="Jost" pitchFamily="2" charset="77"/>
              </a:rPr>
              <a:t> </a:t>
            </a:r>
            <a:r>
              <a:rPr lang="en-GB" sz="2000" b="1" dirty="0">
                <a:solidFill>
                  <a:srgbClr val="283031"/>
                </a:solidFill>
                <a:latin typeface="Jost" pitchFamily="2" charset="77"/>
              </a:rPr>
              <a:t>22 April              </a:t>
            </a:r>
            <a:r>
              <a:rPr lang="en-GB" sz="2000" dirty="0">
                <a:solidFill>
                  <a:srgbClr val="283031"/>
                </a:solidFill>
                <a:latin typeface="Jost" pitchFamily="2" charset="77"/>
              </a:rPr>
              <a:t>and finish on </a:t>
            </a:r>
            <a:r>
              <a:rPr lang="en-GB" sz="2000" b="1" dirty="0">
                <a:solidFill>
                  <a:srgbClr val="283031"/>
                </a:solidFill>
                <a:latin typeface="Jost" pitchFamily="2" charset="77"/>
              </a:rPr>
              <a:t>Tuesday 2 June</a:t>
            </a:r>
            <a:r>
              <a:rPr lang="en-GB" sz="2000" dirty="0">
                <a:solidFill>
                  <a:srgbClr val="283031"/>
                </a:solidFill>
                <a:latin typeface="Jost" pitchFamily="2" charset="77"/>
              </a:rPr>
              <a:t>.</a:t>
            </a:r>
          </a:p>
          <a:p>
            <a:pPr lvl="0">
              <a:lnSpc>
                <a:spcPct val="100000"/>
              </a:lnSpc>
            </a:pPr>
            <a:endParaRPr lang="en-GB" sz="1000" dirty="0">
              <a:solidFill>
                <a:srgbClr val="283031"/>
              </a:solidFill>
              <a:latin typeface="Jost" pitchFamily="2" charset="77"/>
            </a:endParaRPr>
          </a:p>
          <a:p>
            <a:pPr lvl="0">
              <a:lnSpc>
                <a:spcPct val="100000"/>
              </a:lnSpc>
            </a:pPr>
            <a:r>
              <a:rPr lang="en-GB" sz="2000" dirty="0">
                <a:solidFill>
                  <a:srgbClr val="283031"/>
                </a:solidFill>
                <a:latin typeface="Jost" pitchFamily="2" charset="77"/>
              </a:rPr>
              <a:t>Your school will provide an estimated grade for each of your courses before the exams start.</a:t>
            </a:r>
          </a:p>
          <a:p>
            <a:pPr lvl="0">
              <a:lnSpc>
                <a:spcPct val="100000"/>
              </a:lnSpc>
            </a:pPr>
            <a:endParaRPr lang="en-GB" sz="1000" dirty="0">
              <a:solidFill>
                <a:srgbClr val="283031"/>
              </a:solidFill>
              <a:latin typeface="Jost" pitchFamily="2" charset="77"/>
            </a:endParaRPr>
          </a:p>
          <a:p>
            <a:pPr lvl="0">
              <a:lnSpc>
                <a:spcPct val="100000"/>
              </a:lnSpc>
            </a:pPr>
            <a:r>
              <a:rPr lang="en-GB" sz="2000" dirty="0">
                <a:solidFill>
                  <a:srgbClr val="283031"/>
                </a:solidFill>
                <a:latin typeface="Jost" pitchFamily="2" charset="77"/>
              </a:rPr>
              <a:t>You’ll receive your results by post on      </a:t>
            </a:r>
            <a:r>
              <a:rPr lang="en-GB" sz="2000" b="1" dirty="0">
                <a:solidFill>
                  <a:srgbClr val="283031"/>
                </a:solidFill>
                <a:latin typeface="Jost" pitchFamily="2" charset="77"/>
              </a:rPr>
              <a:t>Tuesday 4 August</a:t>
            </a:r>
            <a:r>
              <a:rPr lang="en-GB" sz="2000" dirty="0">
                <a:solidFill>
                  <a:srgbClr val="283031"/>
                </a:solidFill>
                <a:latin typeface="Jost" pitchFamily="2" charset="77"/>
              </a:rPr>
              <a:t>. If you sign up to </a:t>
            </a:r>
            <a:r>
              <a:rPr lang="en-GB" sz="2000" dirty="0"/>
              <a:t>My Qualifications Scotland</a:t>
            </a:r>
            <a:r>
              <a:rPr lang="en-GB" sz="2000" dirty="0">
                <a:solidFill>
                  <a:srgbClr val="283031"/>
                </a:solidFill>
                <a:latin typeface="Jost" pitchFamily="2" charset="77"/>
              </a:rPr>
              <a:t>, you can get them by text, email or both.</a:t>
            </a:r>
          </a:p>
        </p:txBody>
      </p:sp>
      <p:sp>
        <p:nvSpPr>
          <p:cNvPr id="7" name="Title 3">
            <a:extLst>
              <a:ext uri="{FF2B5EF4-FFF2-40B4-BE49-F238E27FC236}">
                <a16:creationId xmlns:a16="http://schemas.microsoft.com/office/drawing/2014/main" id="{3C035DCB-B06D-0F21-897F-14CCE9C1D3CA}"/>
              </a:ext>
            </a:extLst>
          </p:cNvPr>
          <p:cNvSpPr>
            <a:spLocks noGrp="1"/>
          </p:cNvSpPr>
          <p:nvPr>
            <p:ph type="title"/>
          </p:nvPr>
        </p:nvSpPr>
        <p:spPr>
          <a:xfrm>
            <a:off x="695400" y="764704"/>
            <a:ext cx="5328592" cy="941673"/>
          </a:xfrm>
        </p:spPr>
        <p:txBody>
          <a:bodyPr/>
          <a:lstStyle/>
          <a:p>
            <a:r>
              <a:rPr lang="en-US" sz="4400" dirty="0"/>
              <a:t>Important things you need to know</a:t>
            </a:r>
            <a:endParaRPr lang="en-GB" sz="4400" dirty="0"/>
          </a:p>
        </p:txBody>
      </p:sp>
      <p:sp>
        <p:nvSpPr>
          <p:cNvPr id="22" name="Subtitle 4">
            <a:extLst>
              <a:ext uri="{FF2B5EF4-FFF2-40B4-BE49-F238E27FC236}">
                <a16:creationId xmlns:a16="http://schemas.microsoft.com/office/drawing/2014/main" id="{19C45813-2F41-F9B5-C530-8924D8BD704B}"/>
              </a:ext>
            </a:extLst>
          </p:cNvPr>
          <p:cNvSpPr txBox="1">
            <a:spLocks/>
          </p:cNvSpPr>
          <p:nvPr/>
        </p:nvSpPr>
        <p:spPr>
          <a:xfrm>
            <a:off x="9889659" y="3232472"/>
            <a:ext cx="216024" cy="39305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Jost"/>
                <a:ea typeface="Jost" pitchFamily="2" charset="77"/>
                <a:cs typeface="+mn-cs"/>
              </a:defRPr>
            </a:lvl1pPr>
            <a:lvl2pPr marL="457200" indent="0" algn="ctr" defTabSz="914400" rtl="0" eaLnBrk="1" latinLnBrk="0" hangingPunct="1">
              <a:lnSpc>
                <a:spcPct val="150000"/>
              </a:lnSpc>
              <a:spcBef>
                <a:spcPts val="500"/>
              </a:spcBef>
              <a:buFont typeface="Arial" panose="020B0604020202020204" pitchFamily="34" charset="0"/>
              <a:buNone/>
              <a:defRPr sz="2000" kern="1200">
                <a:solidFill>
                  <a:schemeClr val="tx1"/>
                </a:solidFill>
                <a:latin typeface="Jost" pitchFamily="2" charset="77"/>
                <a:ea typeface="Jost" pitchFamily="2" charset="77"/>
                <a:cs typeface="+mn-cs"/>
              </a:defRPr>
            </a:lvl2pPr>
            <a:lvl3pPr marL="914400" indent="0" algn="ctr" defTabSz="914400" rtl="0" eaLnBrk="1" latinLnBrk="0" hangingPunct="1">
              <a:lnSpc>
                <a:spcPct val="150000"/>
              </a:lnSpc>
              <a:spcBef>
                <a:spcPts val="500"/>
              </a:spcBef>
              <a:buFont typeface="Arial" panose="020B0604020202020204" pitchFamily="34" charset="0"/>
              <a:buNone/>
              <a:defRPr sz="1800" kern="1200">
                <a:solidFill>
                  <a:schemeClr val="tx1"/>
                </a:solidFill>
                <a:latin typeface="Jost" pitchFamily="2" charset="77"/>
                <a:ea typeface="Jost" pitchFamily="2" charset="77"/>
                <a:cs typeface="+mn-cs"/>
              </a:defRPr>
            </a:lvl3pPr>
            <a:lvl4pPr marL="1371600" indent="0" algn="ctr" defTabSz="914400" rtl="0" eaLnBrk="1" latinLnBrk="0" hangingPunct="1">
              <a:lnSpc>
                <a:spcPct val="150000"/>
              </a:lnSpc>
              <a:spcBef>
                <a:spcPts val="500"/>
              </a:spcBef>
              <a:buFont typeface="Arial" panose="020B0604020202020204" pitchFamily="34" charset="0"/>
              <a:buNone/>
              <a:defRPr sz="1600" kern="1200">
                <a:solidFill>
                  <a:schemeClr val="tx1"/>
                </a:solidFill>
                <a:latin typeface="Jost" pitchFamily="2" charset="77"/>
                <a:ea typeface="Jost" pitchFamily="2" charset="77"/>
                <a:cs typeface="+mn-cs"/>
              </a:defRPr>
            </a:lvl4pPr>
            <a:lvl5pPr marL="1828800" indent="0" algn="ctr" defTabSz="914400" rtl="0" eaLnBrk="1" latinLnBrk="0" hangingPunct="1">
              <a:lnSpc>
                <a:spcPct val="150000"/>
              </a:lnSpc>
              <a:spcBef>
                <a:spcPts val="500"/>
              </a:spcBef>
              <a:buFont typeface="Arial" panose="020B0604020202020204" pitchFamily="34" charset="0"/>
              <a:buNone/>
              <a:defRPr sz="1600" kern="1200">
                <a:solidFill>
                  <a:schemeClr val="tx1"/>
                </a:solidFill>
                <a:latin typeface="Jost" pitchFamily="2" charset="77"/>
                <a:ea typeface="Jost" pitchFamily="2" charset="7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GB" sz="1600" b="1" dirty="0">
              <a:solidFill>
                <a:schemeClr val="bg1"/>
              </a:solidFill>
              <a:latin typeface="Jost" pitchFamily="2" charset="77"/>
            </a:endParaRPr>
          </a:p>
        </p:txBody>
      </p:sp>
      <p:pic>
        <p:nvPicPr>
          <p:cNvPr id="24" name="Picture 23">
            <a:extLst>
              <a:ext uri="{FF2B5EF4-FFF2-40B4-BE49-F238E27FC236}">
                <a16:creationId xmlns:a16="http://schemas.microsoft.com/office/drawing/2014/main" id="{6D3E2B15-AB29-ECA3-42BE-233E08F74D28}"/>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8292244" y="908720"/>
            <a:ext cx="2112912" cy="4258774"/>
          </a:xfrm>
          <a:prstGeom prst="rect">
            <a:avLst/>
          </a:prstGeom>
        </p:spPr>
      </p:pic>
      <p:sp>
        <p:nvSpPr>
          <p:cNvPr id="25" name="Subtitle 4">
            <a:extLst>
              <a:ext uri="{FF2B5EF4-FFF2-40B4-BE49-F238E27FC236}">
                <a16:creationId xmlns:a16="http://schemas.microsoft.com/office/drawing/2014/main" id="{DE1AB2B5-273F-E7ED-EDAB-91122F1746A9}"/>
              </a:ext>
            </a:extLst>
          </p:cNvPr>
          <p:cNvSpPr txBox="1">
            <a:spLocks/>
          </p:cNvSpPr>
          <p:nvPr/>
        </p:nvSpPr>
        <p:spPr>
          <a:xfrm>
            <a:off x="8546486" y="1196752"/>
            <a:ext cx="1604428" cy="39305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Jost"/>
                <a:ea typeface="Jost" pitchFamily="2" charset="77"/>
                <a:cs typeface="+mn-cs"/>
              </a:defRPr>
            </a:lvl1pPr>
            <a:lvl2pPr marL="457200" indent="0" algn="ctr" defTabSz="914400" rtl="0" eaLnBrk="1" latinLnBrk="0" hangingPunct="1">
              <a:lnSpc>
                <a:spcPct val="150000"/>
              </a:lnSpc>
              <a:spcBef>
                <a:spcPts val="500"/>
              </a:spcBef>
              <a:buFont typeface="Arial" panose="020B0604020202020204" pitchFamily="34" charset="0"/>
              <a:buNone/>
              <a:defRPr sz="2000" kern="1200">
                <a:solidFill>
                  <a:schemeClr val="tx1"/>
                </a:solidFill>
                <a:latin typeface="Jost" pitchFamily="2" charset="77"/>
                <a:ea typeface="Jost" pitchFamily="2" charset="77"/>
                <a:cs typeface="+mn-cs"/>
              </a:defRPr>
            </a:lvl2pPr>
            <a:lvl3pPr marL="914400" indent="0" algn="ctr" defTabSz="914400" rtl="0" eaLnBrk="1" latinLnBrk="0" hangingPunct="1">
              <a:lnSpc>
                <a:spcPct val="150000"/>
              </a:lnSpc>
              <a:spcBef>
                <a:spcPts val="500"/>
              </a:spcBef>
              <a:buFont typeface="Arial" panose="020B0604020202020204" pitchFamily="34" charset="0"/>
              <a:buNone/>
              <a:defRPr sz="1800" kern="1200">
                <a:solidFill>
                  <a:schemeClr val="tx1"/>
                </a:solidFill>
                <a:latin typeface="Jost" pitchFamily="2" charset="77"/>
                <a:ea typeface="Jost" pitchFamily="2" charset="77"/>
                <a:cs typeface="+mn-cs"/>
              </a:defRPr>
            </a:lvl3pPr>
            <a:lvl4pPr marL="1371600" indent="0" algn="ctr" defTabSz="914400" rtl="0" eaLnBrk="1" latinLnBrk="0" hangingPunct="1">
              <a:lnSpc>
                <a:spcPct val="150000"/>
              </a:lnSpc>
              <a:spcBef>
                <a:spcPts val="500"/>
              </a:spcBef>
              <a:buFont typeface="Arial" panose="020B0604020202020204" pitchFamily="34" charset="0"/>
              <a:buNone/>
              <a:defRPr sz="1600" kern="1200">
                <a:solidFill>
                  <a:schemeClr val="tx1"/>
                </a:solidFill>
                <a:latin typeface="Jost" pitchFamily="2" charset="77"/>
                <a:ea typeface="Jost" pitchFamily="2" charset="77"/>
                <a:cs typeface="+mn-cs"/>
              </a:defRPr>
            </a:lvl4pPr>
            <a:lvl5pPr marL="1828800" indent="0" algn="ctr" defTabSz="914400" rtl="0" eaLnBrk="1" latinLnBrk="0" hangingPunct="1">
              <a:lnSpc>
                <a:spcPct val="150000"/>
              </a:lnSpc>
              <a:spcBef>
                <a:spcPts val="500"/>
              </a:spcBef>
              <a:buFont typeface="Arial" panose="020B0604020202020204" pitchFamily="34" charset="0"/>
              <a:buNone/>
              <a:defRPr sz="1600" kern="1200">
                <a:solidFill>
                  <a:schemeClr val="tx1"/>
                </a:solidFill>
                <a:latin typeface="Jost" pitchFamily="2" charset="77"/>
                <a:ea typeface="Jost" pitchFamily="2" charset="7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r>
              <a:rPr lang="en-GB" sz="1000" dirty="0">
                <a:solidFill>
                  <a:srgbClr val="283031"/>
                </a:solidFill>
                <a:latin typeface="Jost" pitchFamily="2" charset="77"/>
              </a:rPr>
              <a:t>Tuesday, 4 August</a:t>
            </a:r>
          </a:p>
        </p:txBody>
      </p:sp>
      <p:sp>
        <p:nvSpPr>
          <p:cNvPr id="27" name="Subtitle 4">
            <a:extLst>
              <a:ext uri="{FF2B5EF4-FFF2-40B4-BE49-F238E27FC236}">
                <a16:creationId xmlns:a16="http://schemas.microsoft.com/office/drawing/2014/main" id="{4BA1FC1D-F2FF-7139-7DD2-6B60985CE87E}"/>
              </a:ext>
            </a:extLst>
          </p:cNvPr>
          <p:cNvSpPr txBox="1">
            <a:spLocks/>
          </p:cNvSpPr>
          <p:nvPr/>
        </p:nvSpPr>
        <p:spPr>
          <a:xfrm>
            <a:off x="8546486" y="1379763"/>
            <a:ext cx="1604428" cy="39305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Jost"/>
                <a:ea typeface="Jost" pitchFamily="2" charset="77"/>
                <a:cs typeface="+mn-cs"/>
              </a:defRPr>
            </a:lvl1pPr>
            <a:lvl2pPr marL="457200" indent="0" algn="ctr" defTabSz="914400" rtl="0" eaLnBrk="1" latinLnBrk="0" hangingPunct="1">
              <a:lnSpc>
                <a:spcPct val="150000"/>
              </a:lnSpc>
              <a:spcBef>
                <a:spcPts val="500"/>
              </a:spcBef>
              <a:buFont typeface="Arial" panose="020B0604020202020204" pitchFamily="34" charset="0"/>
              <a:buNone/>
              <a:defRPr sz="2000" kern="1200">
                <a:solidFill>
                  <a:schemeClr val="tx1"/>
                </a:solidFill>
                <a:latin typeface="Jost" pitchFamily="2" charset="77"/>
                <a:ea typeface="Jost" pitchFamily="2" charset="77"/>
                <a:cs typeface="+mn-cs"/>
              </a:defRPr>
            </a:lvl2pPr>
            <a:lvl3pPr marL="914400" indent="0" algn="ctr" defTabSz="914400" rtl="0" eaLnBrk="1" latinLnBrk="0" hangingPunct="1">
              <a:lnSpc>
                <a:spcPct val="150000"/>
              </a:lnSpc>
              <a:spcBef>
                <a:spcPts val="500"/>
              </a:spcBef>
              <a:buFont typeface="Arial" panose="020B0604020202020204" pitchFamily="34" charset="0"/>
              <a:buNone/>
              <a:defRPr sz="1800" kern="1200">
                <a:solidFill>
                  <a:schemeClr val="tx1"/>
                </a:solidFill>
                <a:latin typeface="Jost" pitchFamily="2" charset="77"/>
                <a:ea typeface="Jost" pitchFamily="2" charset="77"/>
                <a:cs typeface="+mn-cs"/>
              </a:defRPr>
            </a:lvl3pPr>
            <a:lvl4pPr marL="1371600" indent="0" algn="ctr" defTabSz="914400" rtl="0" eaLnBrk="1" latinLnBrk="0" hangingPunct="1">
              <a:lnSpc>
                <a:spcPct val="150000"/>
              </a:lnSpc>
              <a:spcBef>
                <a:spcPts val="500"/>
              </a:spcBef>
              <a:buFont typeface="Arial" panose="020B0604020202020204" pitchFamily="34" charset="0"/>
              <a:buNone/>
              <a:defRPr sz="1600" kern="1200">
                <a:solidFill>
                  <a:schemeClr val="tx1"/>
                </a:solidFill>
                <a:latin typeface="Jost" pitchFamily="2" charset="77"/>
                <a:ea typeface="Jost" pitchFamily="2" charset="77"/>
                <a:cs typeface="+mn-cs"/>
              </a:defRPr>
            </a:lvl4pPr>
            <a:lvl5pPr marL="1828800" indent="0" algn="ctr" defTabSz="914400" rtl="0" eaLnBrk="1" latinLnBrk="0" hangingPunct="1">
              <a:lnSpc>
                <a:spcPct val="150000"/>
              </a:lnSpc>
              <a:spcBef>
                <a:spcPts val="500"/>
              </a:spcBef>
              <a:buFont typeface="Arial" panose="020B0604020202020204" pitchFamily="34" charset="0"/>
              <a:buNone/>
              <a:defRPr sz="1600" kern="1200">
                <a:solidFill>
                  <a:schemeClr val="tx1"/>
                </a:solidFill>
                <a:latin typeface="Jost" pitchFamily="2" charset="77"/>
                <a:ea typeface="Jost" pitchFamily="2" charset="7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r>
              <a:rPr lang="en-GB" sz="3200" b="1" dirty="0">
                <a:solidFill>
                  <a:srgbClr val="283031"/>
                </a:solidFill>
                <a:latin typeface="Jost" pitchFamily="2" charset="77"/>
              </a:rPr>
              <a:t>08:00</a:t>
            </a:r>
          </a:p>
        </p:txBody>
      </p:sp>
      <p:sp>
        <p:nvSpPr>
          <p:cNvPr id="28" name="Rectangle 27">
            <a:extLst>
              <a:ext uri="{FF2B5EF4-FFF2-40B4-BE49-F238E27FC236}">
                <a16:creationId xmlns:a16="http://schemas.microsoft.com/office/drawing/2014/main" id="{AA078E37-FEFD-7395-0D61-6A5D596B47FD}"/>
              </a:ext>
            </a:extLst>
          </p:cNvPr>
          <p:cNvSpPr/>
          <p:nvPr/>
        </p:nvSpPr>
        <p:spPr>
          <a:xfrm>
            <a:off x="8400256" y="1844824"/>
            <a:ext cx="720080" cy="216024"/>
          </a:xfrm>
          <a:prstGeom prst="rect">
            <a:avLst/>
          </a:prstGeom>
          <a:solidFill>
            <a:srgbClr val="FC9E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ubtitle 4">
            <a:extLst>
              <a:ext uri="{FF2B5EF4-FFF2-40B4-BE49-F238E27FC236}">
                <a16:creationId xmlns:a16="http://schemas.microsoft.com/office/drawing/2014/main" id="{F72707AF-8848-B495-AEF6-E0219D44AD13}"/>
              </a:ext>
            </a:extLst>
          </p:cNvPr>
          <p:cNvSpPr txBox="1">
            <a:spLocks/>
          </p:cNvSpPr>
          <p:nvPr/>
        </p:nvSpPr>
        <p:spPr>
          <a:xfrm>
            <a:off x="8501255" y="1877837"/>
            <a:ext cx="1604428" cy="216025"/>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Jost"/>
                <a:ea typeface="Jost" pitchFamily="2" charset="77"/>
                <a:cs typeface="+mn-cs"/>
              </a:defRPr>
            </a:lvl1pPr>
            <a:lvl2pPr marL="457200" indent="0" algn="ctr" defTabSz="914400" rtl="0" eaLnBrk="1" latinLnBrk="0" hangingPunct="1">
              <a:lnSpc>
                <a:spcPct val="150000"/>
              </a:lnSpc>
              <a:spcBef>
                <a:spcPts val="500"/>
              </a:spcBef>
              <a:buFont typeface="Arial" panose="020B0604020202020204" pitchFamily="34" charset="0"/>
              <a:buNone/>
              <a:defRPr sz="2000" kern="1200">
                <a:solidFill>
                  <a:schemeClr val="tx1"/>
                </a:solidFill>
                <a:latin typeface="Jost" pitchFamily="2" charset="77"/>
                <a:ea typeface="Jost" pitchFamily="2" charset="77"/>
                <a:cs typeface="+mn-cs"/>
              </a:defRPr>
            </a:lvl2pPr>
            <a:lvl3pPr marL="914400" indent="0" algn="ctr" defTabSz="914400" rtl="0" eaLnBrk="1" latinLnBrk="0" hangingPunct="1">
              <a:lnSpc>
                <a:spcPct val="150000"/>
              </a:lnSpc>
              <a:spcBef>
                <a:spcPts val="500"/>
              </a:spcBef>
              <a:buFont typeface="Arial" panose="020B0604020202020204" pitchFamily="34" charset="0"/>
              <a:buNone/>
              <a:defRPr sz="1800" kern="1200">
                <a:solidFill>
                  <a:schemeClr val="tx1"/>
                </a:solidFill>
                <a:latin typeface="Jost" pitchFamily="2" charset="77"/>
                <a:ea typeface="Jost" pitchFamily="2" charset="77"/>
                <a:cs typeface="+mn-cs"/>
              </a:defRPr>
            </a:lvl3pPr>
            <a:lvl4pPr marL="1371600" indent="0" algn="ctr" defTabSz="914400" rtl="0" eaLnBrk="1" latinLnBrk="0" hangingPunct="1">
              <a:lnSpc>
                <a:spcPct val="150000"/>
              </a:lnSpc>
              <a:spcBef>
                <a:spcPts val="500"/>
              </a:spcBef>
              <a:buFont typeface="Arial" panose="020B0604020202020204" pitchFamily="34" charset="0"/>
              <a:buNone/>
              <a:defRPr sz="1600" kern="1200">
                <a:solidFill>
                  <a:schemeClr val="tx1"/>
                </a:solidFill>
                <a:latin typeface="Jost" pitchFamily="2" charset="77"/>
                <a:ea typeface="Jost" pitchFamily="2" charset="77"/>
                <a:cs typeface="+mn-cs"/>
              </a:defRPr>
            </a:lvl4pPr>
            <a:lvl5pPr marL="1828800" indent="0" algn="ctr" defTabSz="914400" rtl="0" eaLnBrk="1" latinLnBrk="0" hangingPunct="1">
              <a:lnSpc>
                <a:spcPct val="150000"/>
              </a:lnSpc>
              <a:spcBef>
                <a:spcPts val="500"/>
              </a:spcBef>
              <a:buFont typeface="Arial" panose="020B0604020202020204" pitchFamily="34" charset="0"/>
              <a:buNone/>
              <a:defRPr sz="1600" kern="1200">
                <a:solidFill>
                  <a:schemeClr val="tx1"/>
                </a:solidFill>
                <a:latin typeface="Jost" pitchFamily="2" charset="77"/>
                <a:ea typeface="Jost" pitchFamily="2" charset="7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800" dirty="0">
                <a:solidFill>
                  <a:srgbClr val="283031"/>
                </a:solidFill>
                <a:latin typeface="Jost" pitchFamily="2" charset="77"/>
              </a:rPr>
              <a:t>Notification</a:t>
            </a:r>
          </a:p>
        </p:txBody>
      </p:sp>
      <p:sp>
        <p:nvSpPr>
          <p:cNvPr id="31" name="Subtitle 4">
            <a:extLst>
              <a:ext uri="{FF2B5EF4-FFF2-40B4-BE49-F238E27FC236}">
                <a16:creationId xmlns:a16="http://schemas.microsoft.com/office/drawing/2014/main" id="{B0BE318C-5752-8700-206D-F91074983A01}"/>
              </a:ext>
            </a:extLst>
          </p:cNvPr>
          <p:cNvSpPr txBox="1">
            <a:spLocks/>
          </p:cNvSpPr>
          <p:nvPr/>
        </p:nvSpPr>
        <p:spPr>
          <a:xfrm>
            <a:off x="8760295" y="2315867"/>
            <a:ext cx="1457451" cy="39305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Jost"/>
                <a:ea typeface="Jost" pitchFamily="2" charset="77"/>
                <a:cs typeface="+mn-cs"/>
              </a:defRPr>
            </a:lvl1pPr>
            <a:lvl2pPr marL="457200" indent="0" algn="ctr" defTabSz="914400" rtl="0" eaLnBrk="1" latinLnBrk="0" hangingPunct="1">
              <a:lnSpc>
                <a:spcPct val="150000"/>
              </a:lnSpc>
              <a:spcBef>
                <a:spcPts val="500"/>
              </a:spcBef>
              <a:buFont typeface="Arial" panose="020B0604020202020204" pitchFamily="34" charset="0"/>
              <a:buNone/>
              <a:defRPr sz="2000" kern="1200">
                <a:solidFill>
                  <a:schemeClr val="tx1"/>
                </a:solidFill>
                <a:latin typeface="Jost" pitchFamily="2" charset="77"/>
                <a:ea typeface="Jost" pitchFamily="2" charset="77"/>
                <a:cs typeface="+mn-cs"/>
              </a:defRPr>
            </a:lvl2pPr>
            <a:lvl3pPr marL="914400" indent="0" algn="ctr" defTabSz="914400" rtl="0" eaLnBrk="1" latinLnBrk="0" hangingPunct="1">
              <a:lnSpc>
                <a:spcPct val="150000"/>
              </a:lnSpc>
              <a:spcBef>
                <a:spcPts val="500"/>
              </a:spcBef>
              <a:buFont typeface="Arial" panose="020B0604020202020204" pitchFamily="34" charset="0"/>
              <a:buNone/>
              <a:defRPr sz="1800" kern="1200">
                <a:solidFill>
                  <a:schemeClr val="tx1"/>
                </a:solidFill>
                <a:latin typeface="Jost" pitchFamily="2" charset="77"/>
                <a:ea typeface="Jost" pitchFamily="2" charset="77"/>
                <a:cs typeface="+mn-cs"/>
              </a:defRPr>
            </a:lvl3pPr>
            <a:lvl4pPr marL="1371600" indent="0" algn="ctr" defTabSz="914400" rtl="0" eaLnBrk="1" latinLnBrk="0" hangingPunct="1">
              <a:lnSpc>
                <a:spcPct val="150000"/>
              </a:lnSpc>
              <a:spcBef>
                <a:spcPts val="500"/>
              </a:spcBef>
              <a:buFont typeface="Arial" panose="020B0604020202020204" pitchFamily="34" charset="0"/>
              <a:buNone/>
              <a:defRPr sz="1600" kern="1200">
                <a:solidFill>
                  <a:schemeClr val="tx1"/>
                </a:solidFill>
                <a:latin typeface="Jost" pitchFamily="2" charset="77"/>
                <a:ea typeface="Jost" pitchFamily="2" charset="77"/>
                <a:cs typeface="+mn-cs"/>
              </a:defRPr>
            </a:lvl4pPr>
            <a:lvl5pPr marL="1828800" indent="0" algn="ctr" defTabSz="914400" rtl="0" eaLnBrk="1" latinLnBrk="0" hangingPunct="1">
              <a:lnSpc>
                <a:spcPct val="150000"/>
              </a:lnSpc>
              <a:spcBef>
                <a:spcPts val="500"/>
              </a:spcBef>
              <a:buFont typeface="Arial" panose="020B0604020202020204" pitchFamily="34" charset="0"/>
              <a:buNone/>
              <a:defRPr sz="1600" kern="1200">
                <a:solidFill>
                  <a:schemeClr val="tx1"/>
                </a:solidFill>
                <a:latin typeface="Jost" pitchFamily="2" charset="77"/>
                <a:ea typeface="Jost" pitchFamily="2" charset="7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r>
              <a:rPr lang="en-GB" sz="1000" dirty="0">
                <a:solidFill>
                  <a:srgbClr val="283031"/>
                </a:solidFill>
                <a:latin typeface="Jost" pitchFamily="2" charset="77"/>
              </a:rPr>
              <a:t>Qualifications Scotland</a:t>
            </a:r>
          </a:p>
        </p:txBody>
      </p:sp>
      <p:sp>
        <p:nvSpPr>
          <p:cNvPr id="34" name="Rectangle 33">
            <a:extLst>
              <a:ext uri="{FF2B5EF4-FFF2-40B4-BE49-F238E27FC236}">
                <a16:creationId xmlns:a16="http://schemas.microsoft.com/office/drawing/2014/main" id="{C951FA0E-1ADF-EC9A-E178-495385BFEFB1}"/>
              </a:ext>
            </a:extLst>
          </p:cNvPr>
          <p:cNvSpPr/>
          <p:nvPr/>
        </p:nvSpPr>
        <p:spPr>
          <a:xfrm>
            <a:off x="8546486" y="2290509"/>
            <a:ext cx="213810" cy="235400"/>
          </a:xfrm>
          <a:prstGeom prst="rect">
            <a:avLst/>
          </a:prstGeom>
          <a:solidFill>
            <a:srgbClr val="F7C1C1"/>
          </a:solidFill>
          <a:ln>
            <a:solidFill>
              <a:srgbClr val="F7C1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F079AD03-E893-FF5B-EF20-6DBFB62702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80276" y="2296809"/>
            <a:ext cx="243999" cy="242809"/>
          </a:xfrm>
          <a:prstGeom prst="rect">
            <a:avLst/>
          </a:prstGeom>
        </p:spPr>
      </p:pic>
      <p:pic>
        <p:nvPicPr>
          <p:cNvPr id="12" name="Picture 11">
            <a:extLst>
              <a:ext uri="{FF2B5EF4-FFF2-40B4-BE49-F238E27FC236}">
                <a16:creationId xmlns:a16="http://schemas.microsoft.com/office/drawing/2014/main" id="{F2AC99D7-190C-B7D7-1D2B-DDAC3BF294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46358" y="2902212"/>
            <a:ext cx="1504556" cy="1390903"/>
          </a:xfrm>
          <a:prstGeom prst="rect">
            <a:avLst/>
          </a:prstGeom>
        </p:spPr>
      </p:pic>
      <p:pic>
        <p:nvPicPr>
          <p:cNvPr id="4" name="Picture 3">
            <a:extLst>
              <a:ext uri="{FF2B5EF4-FFF2-40B4-BE49-F238E27FC236}">
                <a16:creationId xmlns:a16="http://schemas.microsoft.com/office/drawing/2014/main" id="{81D2CA6F-31E1-B400-9488-36BDB58B0AD7}"/>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tretch>
            <a:fillRect/>
          </a:stretch>
        </p:blipFill>
        <p:spPr>
          <a:xfrm rot="20663274">
            <a:off x="7170584" y="1785356"/>
            <a:ext cx="839416" cy="789734"/>
          </a:xfrm>
          <a:prstGeom prst="rect">
            <a:avLst/>
          </a:prstGeom>
        </p:spPr>
      </p:pic>
      <p:pic>
        <p:nvPicPr>
          <p:cNvPr id="8" name="Picture 7">
            <a:extLst>
              <a:ext uri="{FF2B5EF4-FFF2-40B4-BE49-F238E27FC236}">
                <a16:creationId xmlns:a16="http://schemas.microsoft.com/office/drawing/2014/main" id="{7EE68584-F15D-35AF-A014-B7D56069811E}"/>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tretch>
            <a:fillRect/>
          </a:stretch>
        </p:blipFill>
        <p:spPr>
          <a:xfrm rot="1438542">
            <a:off x="10672351" y="729618"/>
            <a:ext cx="1075499" cy="1011844"/>
          </a:xfrm>
          <a:prstGeom prst="rect">
            <a:avLst/>
          </a:prstGeom>
        </p:spPr>
      </p:pic>
    </p:spTree>
    <p:extLst>
      <p:ext uri="{BB962C8B-B14F-4D97-AF65-F5344CB8AC3E}">
        <p14:creationId xmlns:p14="http://schemas.microsoft.com/office/powerpoint/2010/main" val="2410752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048ED-EB46-D9EE-C88E-DA09DFD25CE6}"/>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9025AF30-FFB6-B965-771F-6FE8B540F79E}"/>
              </a:ext>
            </a:extLst>
          </p:cNvPr>
          <p:cNvSpPr>
            <a:spLocks noGrp="1"/>
          </p:cNvSpPr>
          <p:nvPr>
            <p:ph type="subTitle" idx="1"/>
          </p:nvPr>
        </p:nvSpPr>
        <p:spPr>
          <a:xfrm>
            <a:off x="839416" y="1839256"/>
            <a:ext cx="8784976" cy="3317936"/>
          </a:xfrm>
        </p:spPr>
        <p:txBody>
          <a:bodyPr/>
          <a:lstStyle/>
          <a:p>
            <a:pPr marL="342900" lvl="0" indent="-342900">
              <a:lnSpc>
                <a:spcPct val="100000"/>
              </a:lnSpc>
              <a:buFont typeface="Symbol" panose="05050102010706020507" pitchFamily="18" charset="2"/>
              <a:buChar char=""/>
            </a:pPr>
            <a:r>
              <a:rPr lang="en-GB" sz="2000" dirty="0">
                <a:solidFill>
                  <a:srgbClr val="283031"/>
                </a:solidFill>
                <a:latin typeface="Jost" pitchFamily="2" charset="0"/>
                <a:ea typeface="Jost" pitchFamily="2" charset="0"/>
                <a:cs typeface="Poppins"/>
              </a:rPr>
              <a:t>Allow learners who are disabled or need additional support to use            different ways to complete an exam</a:t>
            </a:r>
          </a:p>
          <a:p>
            <a:pPr marL="342900" lvl="0" indent="-342900">
              <a:buFont typeface="Symbol" panose="05050102010706020507" pitchFamily="18" charset="2"/>
              <a:buChar char=""/>
            </a:pPr>
            <a:r>
              <a:rPr lang="en-GB" sz="2000" dirty="0">
                <a:solidFill>
                  <a:srgbClr val="283031"/>
                </a:solidFill>
                <a:latin typeface="Jost" pitchFamily="2" charset="0"/>
                <a:ea typeface="Jost" pitchFamily="2" charset="0"/>
                <a:cs typeface="Poppins"/>
              </a:rPr>
              <a:t>May vary by subject, level and learner</a:t>
            </a:r>
          </a:p>
          <a:p>
            <a:pPr marL="342900" lvl="0" indent="-342900">
              <a:lnSpc>
                <a:spcPct val="100000"/>
              </a:lnSpc>
              <a:buFont typeface="Symbol" panose="05050102010706020507" pitchFamily="18" charset="2"/>
              <a:buChar char=""/>
            </a:pPr>
            <a:r>
              <a:rPr lang="en-GB" sz="2000" dirty="0">
                <a:solidFill>
                  <a:srgbClr val="283031"/>
                </a:solidFill>
                <a:latin typeface="Jost" pitchFamily="2" charset="0"/>
                <a:ea typeface="Jost" pitchFamily="2" charset="0"/>
                <a:cs typeface="Poppins"/>
              </a:rPr>
              <a:t>Include adapted question papers, changes to exam timings and                   where the exam is taken</a:t>
            </a:r>
          </a:p>
          <a:p>
            <a:pPr marL="342900" lvl="0" indent="-342900">
              <a:buFont typeface="Symbol" panose="05050102010706020507" pitchFamily="18" charset="2"/>
              <a:buChar char=""/>
            </a:pPr>
            <a:r>
              <a:rPr lang="en-GB" sz="2000" dirty="0">
                <a:solidFill>
                  <a:srgbClr val="283031"/>
                </a:solidFill>
                <a:latin typeface="Jost" pitchFamily="2" charset="0"/>
                <a:ea typeface="Jost" pitchFamily="2" charset="0"/>
                <a:cs typeface="Poppins"/>
              </a:rPr>
              <a:t>Speak to your teacher for more information about assessment arrangements</a:t>
            </a:r>
          </a:p>
        </p:txBody>
      </p:sp>
      <p:sp>
        <p:nvSpPr>
          <p:cNvPr id="7" name="Title 3">
            <a:extLst>
              <a:ext uri="{FF2B5EF4-FFF2-40B4-BE49-F238E27FC236}">
                <a16:creationId xmlns:a16="http://schemas.microsoft.com/office/drawing/2014/main" id="{50A9C8E9-2EC8-3A56-257A-A32790E0F3FA}"/>
              </a:ext>
            </a:extLst>
          </p:cNvPr>
          <p:cNvSpPr>
            <a:spLocks noGrp="1"/>
          </p:cNvSpPr>
          <p:nvPr>
            <p:ph type="title"/>
          </p:nvPr>
        </p:nvSpPr>
        <p:spPr>
          <a:xfrm>
            <a:off x="695400" y="615119"/>
            <a:ext cx="9937104" cy="941673"/>
          </a:xfrm>
        </p:spPr>
        <p:txBody>
          <a:bodyPr/>
          <a:lstStyle/>
          <a:p>
            <a:r>
              <a:rPr lang="en-GB" sz="4400" dirty="0"/>
              <a:t>Assessment Arrangements </a:t>
            </a:r>
          </a:p>
        </p:txBody>
      </p:sp>
      <p:pic>
        <p:nvPicPr>
          <p:cNvPr id="3" name="Picture 2">
            <a:extLst>
              <a:ext uri="{FF2B5EF4-FFF2-40B4-BE49-F238E27FC236}">
                <a16:creationId xmlns:a16="http://schemas.microsoft.com/office/drawing/2014/main" id="{0B88529A-A31E-8E76-C8A6-460BDB212C94}"/>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9264352" y="4005064"/>
            <a:ext cx="2564904" cy="2564904"/>
          </a:xfrm>
          <a:prstGeom prst="rect">
            <a:avLst/>
          </a:prstGeom>
        </p:spPr>
      </p:pic>
    </p:spTree>
    <p:extLst>
      <p:ext uri="{BB962C8B-B14F-4D97-AF65-F5344CB8AC3E}">
        <p14:creationId xmlns:p14="http://schemas.microsoft.com/office/powerpoint/2010/main" val="2441666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F2E0C-996F-3F0B-DE2F-A81C2673A5F1}"/>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29373E8C-394F-5354-0F88-618895B67299}"/>
              </a:ext>
            </a:extLst>
          </p:cNvPr>
          <p:cNvSpPr>
            <a:spLocks noGrp="1"/>
          </p:cNvSpPr>
          <p:nvPr>
            <p:ph type="subTitle" idx="4294967295"/>
          </p:nvPr>
        </p:nvSpPr>
        <p:spPr>
          <a:xfrm>
            <a:off x="695399" y="1484313"/>
            <a:ext cx="8248385" cy="4945062"/>
          </a:xfrm>
        </p:spPr>
        <p:txBody>
          <a:bodyPr/>
          <a:lstStyle/>
          <a:p>
            <a:pPr marL="0" indent="0">
              <a:buNone/>
            </a:pPr>
            <a:r>
              <a:rPr lang="en-GB" sz="2000" b="1" dirty="0">
                <a:solidFill>
                  <a:srgbClr val="252D5C"/>
                </a:solidFill>
                <a:latin typeface="Jost" pitchFamily="2" charset="0"/>
                <a:ea typeface="Jost" pitchFamily="2" charset="0"/>
                <a:cs typeface="Poppins" panose="00000500000000000000" pitchFamily="2" charset="0"/>
              </a:rPr>
              <a:t>Timetable</a:t>
            </a:r>
            <a:endParaRPr lang="en-GB" sz="2000" b="1" dirty="0">
              <a:solidFill>
                <a:srgbClr val="252D5C"/>
              </a:solidFill>
              <a:latin typeface="Jost" pitchFamily="2" charset="0"/>
              <a:ea typeface="Jost" pitchFamily="2" charset="0"/>
              <a:cs typeface="Poppins"/>
            </a:endParaRPr>
          </a:p>
          <a:p>
            <a:pPr marL="0" indent="0">
              <a:lnSpc>
                <a:spcPct val="100000"/>
              </a:lnSpc>
              <a:buNone/>
            </a:pPr>
            <a:r>
              <a:rPr lang="en-GB" sz="2000" dirty="0">
                <a:solidFill>
                  <a:srgbClr val="283031"/>
                </a:solidFill>
                <a:latin typeface="Jost" pitchFamily="2" charset="0"/>
                <a:ea typeface="Jost" pitchFamily="2" charset="0"/>
                <a:cs typeface="Poppins"/>
              </a:rPr>
              <a:t>Make sure you have the latest version of the timetable. You can find it on the Qualifications Scotland website - just search for ‘</a:t>
            </a:r>
            <a:r>
              <a:rPr lang="en-GB" sz="2000" b="1" dirty="0">
                <a:solidFill>
                  <a:srgbClr val="C00000"/>
                </a:solidFill>
                <a:latin typeface="Jost" pitchFamily="2" charset="0"/>
                <a:ea typeface="Jost" pitchFamily="2" charset="0"/>
                <a:cs typeface="Poppins"/>
              </a:rPr>
              <a:t>timetable</a:t>
            </a:r>
            <a:r>
              <a:rPr lang="en-GB" sz="2000" dirty="0">
                <a:solidFill>
                  <a:srgbClr val="283031"/>
                </a:solidFill>
                <a:latin typeface="Jost" pitchFamily="2" charset="0"/>
                <a:ea typeface="Jost" pitchFamily="2" charset="0"/>
                <a:cs typeface="Poppins"/>
              </a:rPr>
              <a:t>’. </a:t>
            </a:r>
          </a:p>
          <a:p>
            <a:pPr marL="0" indent="0">
              <a:lnSpc>
                <a:spcPct val="200000"/>
              </a:lnSpc>
              <a:buNone/>
            </a:pPr>
            <a:r>
              <a:rPr lang="en-GB" sz="2000" b="1" dirty="0">
                <a:solidFill>
                  <a:srgbClr val="252D5C"/>
                </a:solidFill>
                <a:latin typeface="Jost" pitchFamily="2" charset="0"/>
                <a:ea typeface="Jost" pitchFamily="2" charset="0"/>
                <a:cs typeface="Poppins" panose="00000500000000000000" pitchFamily="2" charset="0"/>
              </a:rPr>
              <a:t>Apps</a:t>
            </a:r>
            <a:endParaRPr lang="en-GB" sz="2000" b="1" dirty="0">
              <a:solidFill>
                <a:srgbClr val="252D5C"/>
              </a:solidFill>
              <a:latin typeface="Jost" pitchFamily="2" charset="0"/>
              <a:ea typeface="Jost" pitchFamily="2" charset="0"/>
              <a:cs typeface="Poppins"/>
            </a:endParaRPr>
          </a:p>
          <a:p>
            <a:pPr marL="0" indent="0">
              <a:lnSpc>
                <a:spcPct val="100000"/>
              </a:lnSpc>
              <a:buNone/>
            </a:pPr>
            <a:r>
              <a:rPr lang="en-GB" sz="2000" dirty="0">
                <a:solidFill>
                  <a:srgbClr val="283031"/>
                </a:solidFill>
                <a:latin typeface="Jost" pitchFamily="2" charset="0"/>
                <a:ea typeface="Jost" pitchFamily="2" charset="0"/>
                <a:cs typeface="Poppins"/>
              </a:rPr>
              <a:t>Download the </a:t>
            </a:r>
            <a:r>
              <a:rPr lang="en-GB" sz="2000" b="1" dirty="0" err="1">
                <a:solidFill>
                  <a:srgbClr val="C00000"/>
                </a:solidFill>
                <a:latin typeface="Jost" pitchFamily="2" charset="0"/>
                <a:ea typeface="Jost" pitchFamily="2" charset="0"/>
                <a:cs typeface="Poppins"/>
              </a:rPr>
              <a:t>MyExams</a:t>
            </a:r>
            <a:r>
              <a:rPr lang="en-GB" sz="2000" dirty="0">
                <a:solidFill>
                  <a:srgbClr val="283031"/>
                </a:solidFill>
                <a:latin typeface="Jost" pitchFamily="2" charset="0"/>
                <a:ea typeface="Jost" pitchFamily="2" charset="0"/>
                <a:cs typeface="Poppins"/>
              </a:rPr>
              <a:t> and </a:t>
            </a:r>
            <a:r>
              <a:rPr lang="en-GB" sz="2000" b="1" dirty="0" err="1">
                <a:solidFill>
                  <a:srgbClr val="C00000"/>
                </a:solidFill>
                <a:latin typeface="Jost" pitchFamily="2" charset="0"/>
                <a:ea typeface="Jost" pitchFamily="2" charset="0"/>
                <a:cs typeface="Poppins"/>
              </a:rPr>
              <a:t>MyStudyPlan</a:t>
            </a:r>
            <a:r>
              <a:rPr lang="en-GB" sz="2000" dirty="0">
                <a:solidFill>
                  <a:srgbClr val="283031"/>
                </a:solidFill>
                <a:latin typeface="Jost" pitchFamily="2" charset="0"/>
                <a:ea typeface="Jost" pitchFamily="2" charset="0"/>
                <a:cs typeface="Poppins"/>
              </a:rPr>
              <a:t> apps to help you prepare. You’ll find them on the same page as the timetable.</a:t>
            </a:r>
          </a:p>
          <a:p>
            <a:pPr marL="0" indent="0">
              <a:lnSpc>
                <a:spcPct val="200000"/>
              </a:lnSpc>
              <a:buNone/>
            </a:pPr>
            <a:r>
              <a:rPr lang="en-GB" sz="2000" b="1" dirty="0">
                <a:solidFill>
                  <a:srgbClr val="252D5C"/>
                </a:solidFill>
                <a:latin typeface="Jost" pitchFamily="2" charset="0"/>
                <a:ea typeface="Jost" pitchFamily="2" charset="0"/>
                <a:cs typeface="Poppins" panose="00000500000000000000" pitchFamily="2" charset="0"/>
              </a:rPr>
              <a:t>Scottish Candidate Number</a:t>
            </a:r>
            <a:endParaRPr lang="en-GB" sz="2000" b="1" dirty="0">
              <a:solidFill>
                <a:srgbClr val="252D5C"/>
              </a:solidFill>
              <a:latin typeface="Jost" pitchFamily="2" charset="0"/>
              <a:ea typeface="Jost" pitchFamily="2" charset="0"/>
              <a:cs typeface="Poppins"/>
            </a:endParaRPr>
          </a:p>
          <a:p>
            <a:pPr marL="0" indent="0">
              <a:lnSpc>
                <a:spcPct val="100000"/>
              </a:lnSpc>
              <a:buNone/>
            </a:pPr>
            <a:r>
              <a:rPr lang="en-GB" sz="2000" dirty="0">
                <a:solidFill>
                  <a:srgbClr val="283031"/>
                </a:solidFill>
                <a:latin typeface="Jost" pitchFamily="2" charset="0"/>
                <a:ea typeface="Jost" pitchFamily="2" charset="0"/>
                <a:cs typeface="Poppins"/>
              </a:rPr>
              <a:t>Make sure you know your Scottish Candidate Number (SCN).           you’re Your teacher will tell you it and give you an SCN card to write               your name, school name, date of birth and SCN.</a:t>
            </a:r>
            <a:endParaRPr lang="en-GB" sz="2000" dirty="0">
              <a:solidFill>
                <a:srgbClr val="283031"/>
              </a:solidFill>
              <a:latin typeface="Jost" pitchFamily="2" charset="77"/>
            </a:endParaRPr>
          </a:p>
        </p:txBody>
      </p:sp>
      <p:sp>
        <p:nvSpPr>
          <p:cNvPr id="7" name="Title 3">
            <a:extLst>
              <a:ext uri="{FF2B5EF4-FFF2-40B4-BE49-F238E27FC236}">
                <a16:creationId xmlns:a16="http://schemas.microsoft.com/office/drawing/2014/main" id="{14DB723F-931B-A053-41E2-9FD43FA22C17}"/>
              </a:ext>
            </a:extLst>
          </p:cNvPr>
          <p:cNvSpPr>
            <a:spLocks noGrp="1"/>
          </p:cNvSpPr>
          <p:nvPr>
            <p:ph type="title" idx="4294967295"/>
          </p:nvPr>
        </p:nvSpPr>
        <p:spPr>
          <a:xfrm>
            <a:off x="479376" y="428625"/>
            <a:ext cx="9529812" cy="941388"/>
          </a:xfrm>
        </p:spPr>
        <p:txBody>
          <a:bodyPr/>
          <a:lstStyle/>
          <a:p>
            <a:r>
              <a:rPr lang="en-US" sz="4400" dirty="0"/>
              <a:t>Preparing for your exams</a:t>
            </a:r>
            <a:endParaRPr lang="en-GB" sz="4400" dirty="0"/>
          </a:p>
        </p:txBody>
      </p:sp>
      <p:pic>
        <p:nvPicPr>
          <p:cNvPr id="12" name="Picture 11">
            <a:extLst>
              <a:ext uri="{FF2B5EF4-FFF2-40B4-BE49-F238E27FC236}">
                <a16:creationId xmlns:a16="http://schemas.microsoft.com/office/drawing/2014/main" id="{7B2741C2-9E1F-063F-2E28-1D4792041159}"/>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rot="971096">
            <a:off x="8024423" y="4432641"/>
            <a:ext cx="3556323" cy="2513079"/>
          </a:xfrm>
          <a:prstGeom prst="rect">
            <a:avLst/>
          </a:prstGeom>
        </p:spPr>
      </p:pic>
      <p:pic>
        <p:nvPicPr>
          <p:cNvPr id="11" name="Picture 10">
            <a:extLst>
              <a:ext uri="{FF2B5EF4-FFF2-40B4-BE49-F238E27FC236}">
                <a16:creationId xmlns:a16="http://schemas.microsoft.com/office/drawing/2014/main" id="{7D293757-CDE2-2D8F-4948-B4EF79E83D5C}"/>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rot="1101856">
            <a:off x="8648853" y="2157395"/>
            <a:ext cx="1947745" cy="1947745"/>
          </a:xfrm>
          <a:prstGeom prst="rect">
            <a:avLst/>
          </a:prstGeom>
        </p:spPr>
      </p:pic>
      <p:pic>
        <p:nvPicPr>
          <p:cNvPr id="14" name="Picture 13">
            <a:extLst>
              <a:ext uri="{FF2B5EF4-FFF2-40B4-BE49-F238E27FC236}">
                <a16:creationId xmlns:a16="http://schemas.microsoft.com/office/drawing/2014/main" id="{5D7F4B4D-60C1-A8C7-594F-12D5AE4722F2}"/>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tretch>
            <a:fillRect/>
          </a:stretch>
        </p:blipFill>
        <p:spPr>
          <a:xfrm rot="20942494">
            <a:off x="10120977" y="637164"/>
            <a:ext cx="1465698" cy="1465698"/>
          </a:xfrm>
          <a:prstGeom prst="rect">
            <a:avLst/>
          </a:prstGeom>
        </p:spPr>
      </p:pic>
    </p:spTree>
    <p:extLst>
      <p:ext uri="{BB962C8B-B14F-4D97-AF65-F5344CB8AC3E}">
        <p14:creationId xmlns:p14="http://schemas.microsoft.com/office/powerpoint/2010/main" val="353680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A7991A7-253C-5208-8AE1-C2260B054F58}"/>
              </a:ext>
            </a:extLst>
          </p:cNvPr>
          <p:cNvSpPr>
            <a:spLocks noGrp="1" noRot="1" noMove="1" noResize="1" noEditPoints="1" noAdjustHandles="1" noChangeArrowheads="1" noChangeShapeType="1"/>
          </p:cNvSpPr>
          <p:nvPr/>
        </p:nvSpPr>
        <p:spPr>
          <a:xfrm>
            <a:off x="9552384" y="5229200"/>
            <a:ext cx="2448272" cy="1224136"/>
          </a:xfrm>
          <a:prstGeom prst="rect">
            <a:avLst/>
          </a:prstGeom>
          <a:solidFill>
            <a:srgbClr val="1E2A4C"/>
          </a:solidFill>
          <a:ln>
            <a:solidFill>
              <a:srgbClr val="1E2A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3">
            <a:extLst>
              <a:ext uri="{FF2B5EF4-FFF2-40B4-BE49-F238E27FC236}">
                <a16:creationId xmlns:a16="http://schemas.microsoft.com/office/drawing/2014/main" id="{8E85F454-D1EB-085C-C6BC-1F69657487BC}"/>
              </a:ext>
            </a:extLst>
          </p:cNvPr>
          <p:cNvSpPr txBox="1">
            <a:spLocks/>
          </p:cNvSpPr>
          <p:nvPr/>
        </p:nvSpPr>
        <p:spPr>
          <a:xfrm>
            <a:off x="911424" y="428625"/>
            <a:ext cx="4032448" cy="9413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spc="0" baseline="0">
                <a:solidFill>
                  <a:schemeClr val="bg1"/>
                </a:solidFill>
                <a:latin typeface="Jost" pitchFamily="2" charset="77"/>
                <a:ea typeface="Jost" pitchFamily="2" charset="77"/>
                <a:cs typeface="+mj-cs"/>
              </a:defRPr>
            </a:lvl1pPr>
          </a:lstStyle>
          <a:p>
            <a:r>
              <a:rPr lang="en-US" dirty="0"/>
              <a:t>On exam day</a:t>
            </a:r>
            <a:endParaRPr lang="en-GB" dirty="0"/>
          </a:p>
        </p:txBody>
      </p:sp>
      <p:sp>
        <p:nvSpPr>
          <p:cNvPr id="13" name="Subtitle 4">
            <a:extLst>
              <a:ext uri="{FF2B5EF4-FFF2-40B4-BE49-F238E27FC236}">
                <a16:creationId xmlns:a16="http://schemas.microsoft.com/office/drawing/2014/main" id="{259038C6-E9E9-3F79-F7C2-84E4444FB291}"/>
              </a:ext>
            </a:extLst>
          </p:cNvPr>
          <p:cNvSpPr>
            <a:spLocks noGrp="1"/>
          </p:cNvSpPr>
          <p:nvPr>
            <p:ph type="subTitle" idx="1"/>
          </p:nvPr>
        </p:nvSpPr>
        <p:spPr>
          <a:xfrm>
            <a:off x="933464" y="1484784"/>
            <a:ext cx="9915064" cy="4464496"/>
          </a:xfrm>
        </p:spPr>
        <p:txBody>
          <a:bodyPr/>
          <a:lstStyle/>
          <a:p>
            <a:pPr marL="342900" lvl="0" indent="-342900">
              <a:buFont typeface="Symbol" panose="05050102010706020507" pitchFamily="18" charset="2"/>
              <a:buChar char=""/>
            </a:pPr>
            <a:r>
              <a:rPr lang="en-GB" sz="2000" kern="100" dirty="0">
                <a:latin typeface="Jost" pitchFamily="2" charset="0"/>
                <a:ea typeface="Jost" pitchFamily="2" charset="0"/>
                <a:cs typeface="Poppins" panose="00000500000000000000" pitchFamily="2" charset="0"/>
              </a:rPr>
              <a:t>Make sure you arrive at least 10 minutes before your exam starts.</a:t>
            </a:r>
          </a:p>
          <a:p>
            <a:pPr marL="342900" lvl="0" indent="-342900">
              <a:buFont typeface="Symbol" panose="05050102010706020507" pitchFamily="18" charset="2"/>
              <a:buChar char=""/>
            </a:pPr>
            <a:r>
              <a:rPr lang="en-GB" sz="2000" kern="100" dirty="0">
                <a:latin typeface="Jost" pitchFamily="2" charset="0"/>
                <a:ea typeface="Jost" pitchFamily="2" charset="0"/>
                <a:cs typeface="Poppins" panose="00000500000000000000" pitchFamily="2" charset="0"/>
              </a:rPr>
              <a:t>You’ll be given a desk or seat number for each exam – please remember this!</a:t>
            </a:r>
          </a:p>
          <a:p>
            <a:pPr marL="342900" lvl="0" indent="-342900">
              <a:buFont typeface="Symbol" panose="05050102010706020507" pitchFamily="18" charset="2"/>
              <a:buChar char=""/>
            </a:pPr>
            <a:r>
              <a:rPr lang="en-GB" sz="2000" kern="100" dirty="0">
                <a:latin typeface="Jost" pitchFamily="2" charset="0"/>
                <a:ea typeface="Jost" pitchFamily="2" charset="0"/>
                <a:cs typeface="Poppins" panose="00000500000000000000" pitchFamily="2" charset="0"/>
              </a:rPr>
              <a:t>Don’t take any prohibited items to your desk or seat – these include mobile phones, electronic devices, any device that stores information or connect to the internet,      extra information, pencil cases and calculator cases.</a:t>
            </a:r>
          </a:p>
          <a:p>
            <a:pPr marL="342900" lvl="0" indent="-342900">
              <a:lnSpc>
                <a:spcPct val="100000"/>
              </a:lnSpc>
              <a:buFont typeface="Symbol" panose="05050102010706020507" pitchFamily="18" charset="2"/>
              <a:buChar char=""/>
            </a:pPr>
            <a:r>
              <a:rPr lang="en-GB" sz="2000" kern="100" dirty="0">
                <a:latin typeface="Jost" pitchFamily="2" charset="0"/>
                <a:ea typeface="Jost" pitchFamily="2" charset="0"/>
                <a:cs typeface="Poppins" panose="00000500000000000000" pitchFamily="2" charset="0"/>
              </a:rPr>
              <a:t>You can use a calculator or dictionary in some exams –  please ask your teacher for more information.</a:t>
            </a:r>
          </a:p>
        </p:txBody>
      </p:sp>
      <p:pic>
        <p:nvPicPr>
          <p:cNvPr id="2" name="Picture 1">
            <a:extLst>
              <a:ext uri="{FF2B5EF4-FFF2-40B4-BE49-F238E27FC236}">
                <a16:creationId xmlns:a16="http://schemas.microsoft.com/office/drawing/2014/main" id="{6D14F0F2-04C3-5824-7D6D-73C4488E4DF5}"/>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rot="644518">
            <a:off x="9655127" y="189361"/>
            <a:ext cx="2242784" cy="2242784"/>
          </a:xfrm>
          <a:prstGeom prst="rect">
            <a:avLst/>
          </a:prstGeom>
        </p:spPr>
      </p:pic>
    </p:spTree>
    <p:extLst>
      <p:ext uri="{BB962C8B-B14F-4D97-AF65-F5344CB8AC3E}">
        <p14:creationId xmlns:p14="http://schemas.microsoft.com/office/powerpoint/2010/main" val="3575784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E09B1-B955-BE2A-0CD1-D05EA82C1D3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8C9B25D-A358-4B12-F8E5-DCC5F141E2D7}"/>
              </a:ext>
            </a:extLst>
          </p:cNvPr>
          <p:cNvSpPr txBox="1">
            <a:spLocks/>
          </p:cNvSpPr>
          <p:nvPr/>
        </p:nvSpPr>
        <p:spPr>
          <a:xfrm>
            <a:off x="695400" y="1772816"/>
            <a:ext cx="7488832" cy="3600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lvl="0" indent="-342900" algn="l">
              <a:lnSpc>
                <a:spcPct val="100000"/>
              </a:lnSpc>
              <a:spcBef>
                <a:spcPts val="1000"/>
              </a:spcBef>
              <a:buFont typeface="Arial" panose="020B0604020202020204" pitchFamily="34" charset="0"/>
              <a:buChar char="•"/>
              <a:defRPr/>
            </a:pPr>
            <a:r>
              <a:rPr lang="en-GB" sz="2400" dirty="0">
                <a:solidFill>
                  <a:srgbClr val="252D5C"/>
                </a:solidFill>
                <a:latin typeface="Jost" pitchFamily="2" charset="0"/>
                <a:ea typeface="Jost" pitchFamily="2" charset="0"/>
                <a:cs typeface="Poppins"/>
              </a:rPr>
              <a:t>You’ll be given either a combined question paper and answer booklet, or a separate question paper and answer booklet</a:t>
            </a:r>
          </a:p>
          <a:p>
            <a:pPr marL="342900" lvl="0" indent="-342900" algn="l">
              <a:lnSpc>
                <a:spcPct val="150000"/>
              </a:lnSpc>
              <a:spcBef>
                <a:spcPts val="1000"/>
              </a:spcBef>
              <a:buFont typeface="Arial" panose="020B0604020202020204" pitchFamily="34" charset="0"/>
              <a:buChar char="•"/>
              <a:defRPr/>
            </a:pPr>
            <a:r>
              <a:rPr lang="en-GB" sz="2400" dirty="0">
                <a:solidFill>
                  <a:srgbClr val="252D5C"/>
                </a:solidFill>
                <a:latin typeface="Jost" pitchFamily="2" charset="0"/>
                <a:ea typeface="Jost" pitchFamily="2" charset="0"/>
                <a:cs typeface="Poppins"/>
              </a:rPr>
              <a:t>If you need extra paper, ask the invigilator</a:t>
            </a:r>
          </a:p>
          <a:p>
            <a:pPr marL="342900" lvl="0" indent="-342900" algn="l">
              <a:lnSpc>
                <a:spcPct val="100000"/>
              </a:lnSpc>
              <a:spcBef>
                <a:spcPts val="1000"/>
              </a:spcBef>
              <a:buFont typeface="Arial" panose="020B0604020202020204" pitchFamily="34" charset="0"/>
              <a:buChar char="•"/>
              <a:defRPr/>
            </a:pPr>
            <a:r>
              <a:rPr lang="en-GB" sz="2400" dirty="0">
                <a:solidFill>
                  <a:srgbClr val="252D5C"/>
                </a:solidFill>
                <a:latin typeface="Jost" pitchFamily="2" charset="0"/>
                <a:ea typeface="Jost" pitchFamily="2" charset="0"/>
                <a:cs typeface="Poppins"/>
              </a:rPr>
              <a:t>You must use a pen with black or blue ink to            write your answers</a:t>
            </a:r>
          </a:p>
          <a:p>
            <a:pPr marL="342900" lvl="0" indent="-342900" algn="l">
              <a:lnSpc>
                <a:spcPct val="100000"/>
              </a:lnSpc>
              <a:spcBef>
                <a:spcPts val="1000"/>
              </a:spcBef>
              <a:buFont typeface="Arial" panose="020B0604020202020204" pitchFamily="34" charset="0"/>
              <a:buChar char="•"/>
              <a:defRPr/>
            </a:pPr>
            <a:r>
              <a:rPr lang="en-GB" sz="2400" dirty="0">
                <a:solidFill>
                  <a:srgbClr val="252D5C"/>
                </a:solidFill>
                <a:latin typeface="Jost" pitchFamily="2" charset="0"/>
                <a:ea typeface="Jost" pitchFamily="2" charset="0"/>
                <a:cs typeface="Poppins"/>
              </a:rPr>
              <a:t>You may not get marks if your writing is difficult to read or has poor spelling or punctuation</a:t>
            </a:r>
            <a:endParaRPr lang="en-GB" sz="2400" baseline="30000" dirty="0">
              <a:latin typeface="Jost" pitchFamily="2" charset="0"/>
              <a:ea typeface="Jost" pitchFamily="2" charset="0"/>
              <a:cs typeface="Poppins"/>
            </a:endParaRPr>
          </a:p>
        </p:txBody>
      </p:sp>
      <p:sp>
        <p:nvSpPr>
          <p:cNvPr id="2" name="Title 3">
            <a:extLst>
              <a:ext uri="{FF2B5EF4-FFF2-40B4-BE49-F238E27FC236}">
                <a16:creationId xmlns:a16="http://schemas.microsoft.com/office/drawing/2014/main" id="{660F3A52-1109-30F5-9A10-F3F5A4CD639C}"/>
              </a:ext>
            </a:extLst>
          </p:cNvPr>
          <p:cNvSpPr txBox="1">
            <a:spLocks/>
          </p:cNvSpPr>
          <p:nvPr/>
        </p:nvSpPr>
        <p:spPr>
          <a:xfrm>
            <a:off x="695400" y="476672"/>
            <a:ext cx="8424936" cy="9416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400" b="1" kern="1200" spc="0" baseline="0">
                <a:solidFill>
                  <a:srgbClr val="1E2A4C"/>
                </a:solidFill>
                <a:latin typeface="Jost" pitchFamily="2" charset="77"/>
                <a:ea typeface="Jost" pitchFamily="2" charset="77"/>
                <a:cs typeface="+mj-cs"/>
              </a:defRPr>
            </a:lvl1pPr>
          </a:lstStyle>
          <a:p>
            <a:pPr algn="l"/>
            <a:r>
              <a:rPr lang="en-US" sz="4400" dirty="0"/>
              <a:t>Question papers and booklets</a:t>
            </a:r>
            <a:endParaRPr lang="en-GB" sz="4400" dirty="0"/>
          </a:p>
        </p:txBody>
      </p:sp>
      <p:pic>
        <p:nvPicPr>
          <p:cNvPr id="10" name="Picture 9">
            <a:extLst>
              <a:ext uri="{FF2B5EF4-FFF2-40B4-BE49-F238E27FC236}">
                <a16:creationId xmlns:a16="http://schemas.microsoft.com/office/drawing/2014/main" id="{6A3DB077-3892-2F70-BEB5-51BB5AA8B465}"/>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7956491" y="2636912"/>
            <a:ext cx="1431660" cy="1396688"/>
          </a:xfrm>
          <a:prstGeom prst="rect">
            <a:avLst/>
          </a:prstGeom>
        </p:spPr>
      </p:pic>
      <p:pic>
        <p:nvPicPr>
          <p:cNvPr id="14" name="Picture 13">
            <a:extLst>
              <a:ext uri="{FF2B5EF4-FFF2-40B4-BE49-F238E27FC236}">
                <a16:creationId xmlns:a16="http://schemas.microsoft.com/office/drawing/2014/main" id="{36A63026-73BC-196E-91D4-9CFE9BC73062}"/>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rot="21041724">
            <a:off x="8137795" y="4667612"/>
            <a:ext cx="2508814" cy="1411208"/>
          </a:xfrm>
          <a:prstGeom prst="rect">
            <a:avLst/>
          </a:prstGeom>
        </p:spPr>
      </p:pic>
      <p:pic>
        <p:nvPicPr>
          <p:cNvPr id="15" name="Picture 14">
            <a:extLst>
              <a:ext uri="{FF2B5EF4-FFF2-40B4-BE49-F238E27FC236}">
                <a16:creationId xmlns:a16="http://schemas.microsoft.com/office/drawing/2014/main" id="{0C74C5C1-3F54-6225-7BDC-6EA29006FFD3}"/>
              </a:ext>
            </a:extLst>
          </p:cNvPr>
          <p:cNvPicPr>
            <a:picLocks noGrp="1" noRot="1" noChangeAspect="1" noMove="1" noResize="1" noEditPoints="1" noAdjustHandles="1" noChangeArrowheads="1" noChangeShapeType="1" noCrop="1"/>
          </p:cNvPicPr>
          <p:nvPr/>
        </p:nvPicPr>
        <p:blipFill>
          <a:blip r:embed="rId4"/>
          <a:stretch>
            <a:fillRect/>
          </a:stretch>
        </p:blipFill>
        <p:spPr>
          <a:xfrm rot="844693">
            <a:off x="10159602" y="3886031"/>
            <a:ext cx="780672" cy="944612"/>
          </a:xfrm>
          <a:prstGeom prst="rect">
            <a:avLst/>
          </a:prstGeom>
        </p:spPr>
      </p:pic>
      <p:pic>
        <p:nvPicPr>
          <p:cNvPr id="4" name="Picture 3">
            <a:extLst>
              <a:ext uri="{FF2B5EF4-FFF2-40B4-BE49-F238E27FC236}">
                <a16:creationId xmlns:a16="http://schemas.microsoft.com/office/drawing/2014/main" id="{0EEA4324-F359-3F3F-3102-20BA63FAB3AF}"/>
              </a:ext>
            </a:extLst>
          </p:cNvPr>
          <p:cNvPicPr>
            <a:picLocks noGrp="1" noRot="1" noChangeAspect="1" noMove="1" noResize="1" noEditPoints="1" noAdjustHandles="1" noChangeArrowheads="1" noChangeShapeType="1" noCrop="1"/>
          </p:cNvPicPr>
          <p:nvPr/>
        </p:nvPicPr>
        <p:blipFill>
          <a:blip r:embed="rId5"/>
          <a:stretch>
            <a:fillRect/>
          </a:stretch>
        </p:blipFill>
        <p:spPr>
          <a:xfrm rot="856455">
            <a:off x="9734743" y="1549426"/>
            <a:ext cx="1371670" cy="1066855"/>
          </a:xfrm>
          <a:prstGeom prst="rect">
            <a:avLst/>
          </a:prstGeom>
        </p:spPr>
      </p:pic>
    </p:spTree>
    <p:extLst>
      <p:ext uri="{BB962C8B-B14F-4D97-AF65-F5344CB8AC3E}">
        <p14:creationId xmlns:p14="http://schemas.microsoft.com/office/powerpoint/2010/main" val="376218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F533D-1A90-79E1-0C8D-4E02D3E2765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BB764D6-ABBF-BF6D-EC01-6F96FFAAC07D}"/>
              </a:ext>
            </a:extLst>
          </p:cNvPr>
          <p:cNvSpPr/>
          <p:nvPr/>
        </p:nvSpPr>
        <p:spPr>
          <a:xfrm>
            <a:off x="-96688" y="-99392"/>
            <a:ext cx="12385376" cy="7056784"/>
          </a:xfrm>
          <a:prstGeom prst="rect">
            <a:avLst/>
          </a:prstGeom>
          <a:solidFill>
            <a:srgbClr val="1E2A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ubtitle 4">
            <a:extLst>
              <a:ext uri="{FF2B5EF4-FFF2-40B4-BE49-F238E27FC236}">
                <a16:creationId xmlns:a16="http://schemas.microsoft.com/office/drawing/2014/main" id="{5FDA0801-18DE-E371-0763-B90218A70402}"/>
              </a:ext>
            </a:extLst>
          </p:cNvPr>
          <p:cNvSpPr>
            <a:spLocks noGrp="1"/>
          </p:cNvSpPr>
          <p:nvPr>
            <p:ph type="subTitle" idx="4294967295"/>
          </p:nvPr>
        </p:nvSpPr>
        <p:spPr>
          <a:xfrm>
            <a:off x="1631504" y="1484784"/>
            <a:ext cx="6826250" cy="3317875"/>
          </a:xfrm>
        </p:spPr>
        <p:txBody>
          <a:bodyPr/>
          <a:lstStyle/>
          <a:p>
            <a:pPr marL="0" lvl="0" indent="0">
              <a:buNone/>
            </a:pPr>
            <a:r>
              <a:rPr lang="en-GB" sz="2400" kern="100" dirty="0">
                <a:solidFill>
                  <a:schemeClr val="bg1"/>
                </a:solidFill>
                <a:latin typeface="Jost" pitchFamily="2" charset="0"/>
                <a:ea typeface="Jost" pitchFamily="2" charset="0"/>
                <a:cs typeface="Poppins" panose="00000500000000000000" pitchFamily="2" charset="0"/>
              </a:rPr>
              <a:t>Take your time</a:t>
            </a:r>
          </a:p>
          <a:p>
            <a:pPr marL="0" lvl="0" indent="0">
              <a:lnSpc>
                <a:spcPct val="200000"/>
              </a:lnSpc>
              <a:buNone/>
            </a:pPr>
            <a:r>
              <a:rPr lang="en-GB" sz="2400" kern="100" dirty="0">
                <a:solidFill>
                  <a:schemeClr val="bg1"/>
                </a:solidFill>
                <a:latin typeface="Jost" pitchFamily="2" charset="0"/>
                <a:ea typeface="Jost" pitchFamily="2" charset="0"/>
                <a:cs typeface="Poppins" panose="00000500000000000000" pitchFamily="2" charset="0"/>
              </a:rPr>
              <a:t>Read the questions carefully</a:t>
            </a:r>
          </a:p>
          <a:p>
            <a:pPr marL="0" lvl="0" indent="0">
              <a:lnSpc>
                <a:spcPct val="200000"/>
              </a:lnSpc>
              <a:buNone/>
            </a:pPr>
            <a:r>
              <a:rPr lang="en-GB" sz="2400" kern="100" dirty="0">
                <a:solidFill>
                  <a:schemeClr val="bg1"/>
                </a:solidFill>
                <a:latin typeface="Jost" pitchFamily="2" charset="0"/>
                <a:ea typeface="Jost" pitchFamily="2" charset="0"/>
                <a:cs typeface="Poppins" panose="00000500000000000000" pitchFamily="2" charset="0"/>
              </a:rPr>
              <a:t>Answer the exact questions being asked</a:t>
            </a:r>
          </a:p>
          <a:p>
            <a:pPr marL="0" lvl="0" indent="0">
              <a:lnSpc>
                <a:spcPct val="200000"/>
              </a:lnSpc>
              <a:buNone/>
            </a:pPr>
            <a:r>
              <a:rPr lang="en-GB" sz="2400" kern="100" dirty="0">
                <a:solidFill>
                  <a:schemeClr val="bg1"/>
                </a:solidFill>
                <a:latin typeface="Jost" pitchFamily="2" charset="0"/>
                <a:ea typeface="Jost" pitchFamily="2" charset="0"/>
                <a:cs typeface="Poppins" panose="00000500000000000000" pitchFamily="2" charset="0"/>
              </a:rPr>
              <a:t>Double-check your answers if you finish early</a:t>
            </a:r>
          </a:p>
          <a:p>
            <a:pPr marL="0" lvl="0" indent="0">
              <a:buNone/>
            </a:pPr>
            <a:r>
              <a:rPr lang="en-GB" sz="2400" kern="100" dirty="0">
                <a:solidFill>
                  <a:schemeClr val="bg1"/>
                </a:solidFill>
                <a:latin typeface="Jost" pitchFamily="2" charset="0"/>
                <a:ea typeface="Jost" pitchFamily="2" charset="0"/>
                <a:cs typeface="Poppins" panose="00000500000000000000" pitchFamily="2" charset="0"/>
              </a:rPr>
              <a:t>Stay calm and do your best</a:t>
            </a:r>
          </a:p>
          <a:p>
            <a:endParaRPr lang="en-GB" sz="2400" kern="100" dirty="0">
              <a:solidFill>
                <a:schemeClr val="bg1"/>
              </a:solidFill>
              <a:latin typeface="Jost" pitchFamily="2" charset="0"/>
              <a:ea typeface="Jost" pitchFamily="2" charset="0"/>
              <a:cs typeface="Poppins" panose="00000500000000000000" pitchFamily="2" charset="0"/>
            </a:endParaRPr>
          </a:p>
        </p:txBody>
      </p:sp>
      <p:sp>
        <p:nvSpPr>
          <p:cNvPr id="6" name="Rectangle 5">
            <a:extLst>
              <a:ext uri="{FF2B5EF4-FFF2-40B4-BE49-F238E27FC236}">
                <a16:creationId xmlns:a16="http://schemas.microsoft.com/office/drawing/2014/main" id="{55400F7A-7B68-1C13-F665-150DF44CD2C3}"/>
              </a:ext>
            </a:extLst>
          </p:cNvPr>
          <p:cNvSpPr/>
          <p:nvPr/>
        </p:nvSpPr>
        <p:spPr>
          <a:xfrm>
            <a:off x="925058" y="332656"/>
            <a:ext cx="2362630" cy="864096"/>
          </a:xfrm>
          <a:prstGeom prst="rect">
            <a:avLst/>
          </a:prstGeom>
          <a:solidFill>
            <a:srgbClr val="1E2A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3">
            <a:extLst>
              <a:ext uri="{FF2B5EF4-FFF2-40B4-BE49-F238E27FC236}">
                <a16:creationId xmlns:a16="http://schemas.microsoft.com/office/drawing/2014/main" id="{A4C8A1E8-93F0-606C-DDA1-0C173A46A91B}"/>
              </a:ext>
            </a:extLst>
          </p:cNvPr>
          <p:cNvSpPr txBox="1">
            <a:spLocks/>
          </p:cNvSpPr>
          <p:nvPr/>
        </p:nvSpPr>
        <p:spPr>
          <a:xfrm>
            <a:off x="735991" y="2991383"/>
            <a:ext cx="3240360" cy="941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400" b="1" kern="1200" spc="0" baseline="0">
                <a:solidFill>
                  <a:srgbClr val="1E2A4C"/>
                </a:solidFill>
                <a:latin typeface="Jost" pitchFamily="2" charset="77"/>
                <a:ea typeface="Jost" pitchFamily="2" charset="77"/>
                <a:cs typeface="+mj-cs"/>
              </a:defRPr>
            </a:lvl1pPr>
          </a:lstStyle>
          <a:p>
            <a:r>
              <a:rPr lang="en-US" sz="3000" dirty="0">
                <a:solidFill>
                  <a:schemeClr val="bg1"/>
                </a:solidFill>
              </a:rPr>
              <a:t>1</a:t>
            </a:r>
          </a:p>
          <a:p>
            <a:endParaRPr lang="en-US" sz="3000" dirty="0">
              <a:solidFill>
                <a:schemeClr val="bg1"/>
              </a:solidFill>
            </a:endParaRPr>
          </a:p>
          <a:p>
            <a:r>
              <a:rPr lang="en-US" sz="3000" dirty="0">
                <a:solidFill>
                  <a:schemeClr val="bg1"/>
                </a:solidFill>
              </a:rPr>
              <a:t>2</a:t>
            </a:r>
          </a:p>
          <a:p>
            <a:endParaRPr lang="en-US" sz="3000" dirty="0">
              <a:solidFill>
                <a:schemeClr val="bg1"/>
              </a:solidFill>
            </a:endParaRPr>
          </a:p>
          <a:p>
            <a:r>
              <a:rPr lang="en-US" sz="3000" dirty="0">
                <a:solidFill>
                  <a:schemeClr val="bg1"/>
                </a:solidFill>
              </a:rPr>
              <a:t>3</a:t>
            </a:r>
          </a:p>
          <a:p>
            <a:endParaRPr lang="en-US" sz="3000" dirty="0">
              <a:solidFill>
                <a:schemeClr val="bg1"/>
              </a:solidFill>
            </a:endParaRPr>
          </a:p>
          <a:p>
            <a:pPr>
              <a:lnSpc>
                <a:spcPct val="100000"/>
              </a:lnSpc>
            </a:pPr>
            <a:r>
              <a:rPr lang="en-US" sz="3000" dirty="0">
                <a:solidFill>
                  <a:schemeClr val="bg1"/>
                </a:solidFill>
              </a:rPr>
              <a:t>4</a:t>
            </a:r>
          </a:p>
          <a:p>
            <a:pPr>
              <a:lnSpc>
                <a:spcPct val="100000"/>
              </a:lnSpc>
            </a:pPr>
            <a:endParaRPr lang="en-US" sz="2400" dirty="0">
              <a:solidFill>
                <a:schemeClr val="bg1"/>
              </a:solidFill>
            </a:endParaRPr>
          </a:p>
          <a:p>
            <a:pPr>
              <a:lnSpc>
                <a:spcPct val="100000"/>
              </a:lnSpc>
            </a:pPr>
            <a:r>
              <a:rPr lang="en-US" sz="3000" dirty="0">
                <a:solidFill>
                  <a:schemeClr val="bg1"/>
                </a:solidFill>
              </a:rPr>
              <a:t>5</a:t>
            </a:r>
            <a:endParaRPr lang="en-GB" sz="3000" dirty="0">
              <a:solidFill>
                <a:schemeClr val="bg1"/>
              </a:solidFill>
            </a:endParaRPr>
          </a:p>
        </p:txBody>
      </p:sp>
      <p:sp>
        <p:nvSpPr>
          <p:cNvPr id="4" name="Rectangle 3">
            <a:extLst>
              <a:ext uri="{FF2B5EF4-FFF2-40B4-BE49-F238E27FC236}">
                <a16:creationId xmlns:a16="http://schemas.microsoft.com/office/drawing/2014/main" id="{91246CCB-2C3C-CC8D-E8BA-F4997583B1FA}"/>
              </a:ext>
            </a:extLst>
          </p:cNvPr>
          <p:cNvSpPr/>
          <p:nvPr/>
        </p:nvSpPr>
        <p:spPr>
          <a:xfrm>
            <a:off x="1297753" y="1556792"/>
            <a:ext cx="45719" cy="3672408"/>
          </a:xfrm>
          <a:prstGeom prst="rect">
            <a:avLst/>
          </a:prstGeom>
          <a:solidFill>
            <a:srgbClr val="FC9E9D"/>
          </a:solidFill>
          <a:ln>
            <a:solidFill>
              <a:srgbClr val="FC9E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3">
            <a:extLst>
              <a:ext uri="{FF2B5EF4-FFF2-40B4-BE49-F238E27FC236}">
                <a16:creationId xmlns:a16="http://schemas.microsoft.com/office/drawing/2014/main" id="{D9490787-31A3-D798-3001-CA58FE479CBB}"/>
              </a:ext>
            </a:extLst>
          </p:cNvPr>
          <p:cNvSpPr>
            <a:spLocks noGrp="1"/>
          </p:cNvSpPr>
          <p:nvPr>
            <p:ph type="title" idx="4294967295"/>
          </p:nvPr>
        </p:nvSpPr>
        <p:spPr>
          <a:xfrm>
            <a:off x="765133" y="282965"/>
            <a:ext cx="3240088" cy="942975"/>
          </a:xfrm>
        </p:spPr>
        <p:txBody>
          <a:bodyPr/>
          <a:lstStyle/>
          <a:p>
            <a:r>
              <a:rPr lang="en-US" sz="4400" dirty="0">
                <a:solidFill>
                  <a:srgbClr val="FC9E9D"/>
                </a:solidFill>
              </a:rPr>
              <a:t>Remember</a:t>
            </a:r>
            <a:endParaRPr lang="en-GB" sz="4400" dirty="0">
              <a:solidFill>
                <a:srgbClr val="FC9E9D"/>
              </a:solidFill>
            </a:endParaRPr>
          </a:p>
        </p:txBody>
      </p:sp>
      <p:pic>
        <p:nvPicPr>
          <p:cNvPr id="12" name="Picture 11">
            <a:extLst>
              <a:ext uri="{FF2B5EF4-FFF2-40B4-BE49-F238E27FC236}">
                <a16:creationId xmlns:a16="http://schemas.microsoft.com/office/drawing/2014/main" id="{68E50E46-E597-712B-F8E0-A8F62A9F478D}"/>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8783332" y="3717032"/>
            <a:ext cx="3240360" cy="3240360"/>
          </a:xfrm>
          <a:prstGeom prst="rect">
            <a:avLst/>
          </a:prstGeom>
        </p:spPr>
      </p:pic>
    </p:spTree>
    <p:extLst>
      <p:ext uri="{BB962C8B-B14F-4D97-AF65-F5344CB8AC3E}">
        <p14:creationId xmlns:p14="http://schemas.microsoft.com/office/powerpoint/2010/main" val="210164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3001C-1631-5BFD-6C4F-C744C5B5E1AE}"/>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6568B47A-F0AF-5E80-3713-03CE64559D80}"/>
              </a:ext>
            </a:extLst>
          </p:cNvPr>
          <p:cNvSpPr>
            <a:spLocks noGrp="1"/>
          </p:cNvSpPr>
          <p:nvPr>
            <p:ph type="ctrTitle"/>
          </p:nvPr>
        </p:nvSpPr>
        <p:spPr>
          <a:xfrm>
            <a:off x="623392" y="332656"/>
            <a:ext cx="5004048" cy="1016697"/>
          </a:xfrm>
        </p:spPr>
        <p:txBody>
          <a:bodyPr/>
          <a:lstStyle/>
          <a:p>
            <a:r>
              <a:rPr lang="en-US" sz="4400" dirty="0"/>
              <a:t>Leaving the room</a:t>
            </a:r>
            <a:endParaRPr lang="en-GB" sz="4400" dirty="0"/>
          </a:p>
        </p:txBody>
      </p:sp>
      <p:sp>
        <p:nvSpPr>
          <p:cNvPr id="5" name="Subtitle 4">
            <a:extLst>
              <a:ext uri="{FF2B5EF4-FFF2-40B4-BE49-F238E27FC236}">
                <a16:creationId xmlns:a16="http://schemas.microsoft.com/office/drawing/2014/main" id="{80437AC7-A5F4-E84C-8CD2-87D35BF5556F}"/>
              </a:ext>
            </a:extLst>
          </p:cNvPr>
          <p:cNvSpPr>
            <a:spLocks noGrp="1"/>
          </p:cNvSpPr>
          <p:nvPr>
            <p:ph type="subTitle" idx="1"/>
          </p:nvPr>
        </p:nvSpPr>
        <p:spPr>
          <a:xfrm>
            <a:off x="767409" y="1628800"/>
            <a:ext cx="6336703" cy="3255962"/>
          </a:xfrm>
        </p:spPr>
        <p:txBody>
          <a:bodyPr/>
          <a:lstStyle/>
          <a:p>
            <a:pPr marL="0" indent="0" algn="l">
              <a:lnSpc>
                <a:spcPct val="100000"/>
              </a:lnSpc>
              <a:buNone/>
            </a:pPr>
            <a:r>
              <a:rPr lang="en-GB" sz="2200" dirty="0">
                <a:solidFill>
                  <a:srgbClr val="283031"/>
                </a:solidFill>
                <a:latin typeface="Jost" pitchFamily="2" charset="0"/>
                <a:ea typeface="Jost" pitchFamily="2" charset="0"/>
                <a:cs typeface="Poppins"/>
              </a:rPr>
              <a:t>If you finish early or have done as much as you can, you can ask the invigilator for permission to leave.</a:t>
            </a:r>
          </a:p>
          <a:p>
            <a:pPr marL="0" lvl="0" indent="0" algn="l">
              <a:lnSpc>
                <a:spcPct val="100000"/>
              </a:lnSpc>
              <a:buNone/>
            </a:pPr>
            <a:endParaRPr lang="en-GB" sz="2200" dirty="0">
              <a:solidFill>
                <a:srgbClr val="283031"/>
              </a:solidFill>
              <a:latin typeface="Jost" pitchFamily="2" charset="0"/>
              <a:ea typeface="Jost" pitchFamily="2" charset="0"/>
              <a:cs typeface="Poppins"/>
            </a:endParaRPr>
          </a:p>
          <a:p>
            <a:pPr marL="0" lvl="0" indent="0" algn="l">
              <a:lnSpc>
                <a:spcPct val="100000"/>
              </a:lnSpc>
              <a:buNone/>
            </a:pPr>
            <a:r>
              <a:rPr lang="en-GB" sz="2200" dirty="0">
                <a:solidFill>
                  <a:srgbClr val="283031"/>
                </a:solidFill>
                <a:latin typeface="Jost" pitchFamily="2" charset="0"/>
                <a:ea typeface="Jost" pitchFamily="2" charset="0"/>
                <a:cs typeface="Poppins"/>
              </a:rPr>
              <a:t>Leave all exam materials on your desk for the invigilator to collect.</a:t>
            </a:r>
          </a:p>
          <a:p>
            <a:pPr marL="0" lvl="0" indent="0" algn="l">
              <a:lnSpc>
                <a:spcPct val="100000"/>
              </a:lnSpc>
              <a:buNone/>
            </a:pPr>
            <a:endParaRPr lang="en-GB" sz="2200" dirty="0">
              <a:solidFill>
                <a:srgbClr val="283031"/>
              </a:solidFill>
              <a:latin typeface="Jost" pitchFamily="2" charset="0"/>
              <a:ea typeface="Jost" pitchFamily="2" charset="0"/>
              <a:cs typeface="Poppins"/>
            </a:endParaRPr>
          </a:p>
          <a:p>
            <a:pPr marL="0" lvl="0" indent="0" algn="l">
              <a:lnSpc>
                <a:spcPct val="100000"/>
              </a:lnSpc>
              <a:buNone/>
            </a:pPr>
            <a:r>
              <a:rPr lang="en-GB" sz="2200" dirty="0">
                <a:solidFill>
                  <a:srgbClr val="283031"/>
                </a:solidFill>
                <a:latin typeface="Jost" pitchFamily="2" charset="0"/>
                <a:ea typeface="Jost" pitchFamily="2" charset="0"/>
                <a:cs typeface="Poppins"/>
              </a:rPr>
              <a:t>If you think you need to leave the exam room for any other reason, speak to the invigilator.</a:t>
            </a:r>
          </a:p>
          <a:p>
            <a:pPr algn="l"/>
            <a:endParaRPr lang="en-GB" sz="2000" baseline="30000" dirty="0">
              <a:solidFill>
                <a:srgbClr val="00533E"/>
              </a:solidFill>
              <a:latin typeface="Jost" pitchFamily="2" charset="0"/>
              <a:ea typeface="Jost" pitchFamily="2" charset="0"/>
              <a:cs typeface="Poppins"/>
            </a:endParaRPr>
          </a:p>
          <a:p>
            <a:pPr marL="457200" indent="-457200" algn="l"/>
            <a:endParaRPr lang="en-GB" sz="2000" baseline="30000" dirty="0">
              <a:solidFill>
                <a:srgbClr val="00533E"/>
              </a:solidFill>
              <a:latin typeface="Jost" pitchFamily="2" charset="0"/>
              <a:ea typeface="Jost" pitchFamily="2" charset="0"/>
              <a:cs typeface="Poppins"/>
            </a:endParaRPr>
          </a:p>
          <a:p>
            <a:pPr marL="457200" indent="-457200" algn="l"/>
            <a:endParaRPr lang="en-GB" sz="2000" baseline="30000" dirty="0">
              <a:solidFill>
                <a:srgbClr val="00533E"/>
              </a:solidFill>
              <a:latin typeface="Jost" pitchFamily="2" charset="0"/>
              <a:ea typeface="Jost" pitchFamily="2" charset="0"/>
              <a:cs typeface="Poppins"/>
            </a:endParaRPr>
          </a:p>
          <a:p>
            <a:pPr marL="0" indent="0" algn="l">
              <a:lnSpc>
                <a:spcPct val="100000"/>
              </a:lnSpc>
              <a:buNone/>
            </a:pPr>
            <a:endParaRPr lang="en-GB" sz="2000" b="1" dirty="0">
              <a:solidFill>
                <a:srgbClr val="283031"/>
              </a:solidFill>
              <a:latin typeface="Jost" pitchFamily="2" charset="0"/>
              <a:ea typeface="Jost" pitchFamily="2" charset="0"/>
              <a:cs typeface="Poppins" panose="00000500000000000000" pitchFamily="2" charset="0"/>
            </a:endParaRPr>
          </a:p>
        </p:txBody>
      </p:sp>
      <p:pic>
        <p:nvPicPr>
          <p:cNvPr id="4" name="Picture 3">
            <a:extLst>
              <a:ext uri="{FF2B5EF4-FFF2-40B4-BE49-F238E27FC236}">
                <a16:creationId xmlns:a16="http://schemas.microsoft.com/office/drawing/2014/main" id="{74F69990-B199-2498-5E81-DF34CAB9860E}"/>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7968208" y="3513652"/>
            <a:ext cx="3344348" cy="3344348"/>
          </a:xfrm>
          <a:prstGeom prst="rect">
            <a:avLst/>
          </a:prstGeom>
        </p:spPr>
      </p:pic>
    </p:spTree>
    <p:extLst>
      <p:ext uri="{BB962C8B-B14F-4D97-AF65-F5344CB8AC3E}">
        <p14:creationId xmlns:p14="http://schemas.microsoft.com/office/powerpoint/2010/main" val="462921602"/>
      </p:ext>
    </p:extLst>
  </p:cSld>
  <p:clrMapOvr>
    <a:masterClrMapping/>
  </p:clrMapOvr>
</p:sld>
</file>

<file path=ppt/theme/theme1.xml><?xml version="1.0" encoding="utf-8"?>
<a:theme xmlns:a="http://schemas.openxmlformats.org/drawingml/2006/main" name="Qualifications Scotland White Templat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qualifications-scotland-pp-scotland-template" id="{F6B4A581-CCD2-4250-B8CD-6FA38D22BBCE}" vid="{E4514910-8523-41BB-BF8F-5FA26D07FEF6}"/>
    </a:ext>
  </a:extLst>
</a:theme>
</file>

<file path=ppt/theme/theme2.xml><?xml version="1.0" encoding="utf-8"?>
<a:theme xmlns:a="http://schemas.openxmlformats.org/drawingml/2006/main" name="Qualifications Scotland Yellow and Peach Templat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qualifications-scotland-pp-scotland-template" id="{F6B4A581-CCD2-4250-B8CD-6FA38D22BBCE}" vid="{0CA3278F-9C84-4AA9-BB8B-4CFD4F03E184}"/>
    </a:ext>
  </a:extLst>
</a:theme>
</file>

<file path=ppt/theme/theme3.xml><?xml version="1.0" encoding="utf-8"?>
<a:theme xmlns:a="http://schemas.openxmlformats.org/drawingml/2006/main" name="Qualifications Scotland  Blue Templat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qualifications-scotland-pp-scotland-template" id="{F6B4A581-CCD2-4250-B8CD-6FA38D22BBCE}" vid="{44CFEFEF-1196-4BCC-A2E8-D9C65F2DF554}"/>
    </a:ext>
  </a:extLst>
</a:theme>
</file>

<file path=ppt/theme/theme4.xml><?xml version="1.0" encoding="utf-8"?>
<a:theme xmlns:a="http://schemas.openxmlformats.org/drawingml/2006/main" name="Qualifications Scotland Title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qualifications-scotland-pp-scotland-template" id="{F6B4A581-CCD2-4250-B8CD-6FA38D22BBCE}" vid="{CF09192E-2C83-4583-B727-8D87FF93E40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02E6DE044F714A96C6483A4E355FE8" ma:contentTypeVersion="15" ma:contentTypeDescription="Create a new document." ma:contentTypeScope="" ma:versionID="7cecd92393d198c614c9dfb4525498af">
  <xsd:schema xmlns:xsd="http://www.w3.org/2001/XMLSchema" xmlns:xs="http://www.w3.org/2001/XMLSchema" xmlns:p="http://schemas.microsoft.com/office/2006/metadata/properties" xmlns:ns2="945879d6-f5d1-4fa7-b7da-812ed8348891" xmlns:ns3="cb177cea-aaf2-4757-bf67-870e9e6a03b5" targetNamespace="http://schemas.microsoft.com/office/2006/metadata/properties" ma:root="true" ma:fieldsID="107719bcf027df13bd4c34ce50e0fe60" ns2:_="" ns3:_="">
    <xsd:import namespace="945879d6-f5d1-4fa7-b7da-812ed8348891"/>
    <xsd:import namespace="cb177cea-aaf2-4757-bf67-870e9e6a03b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879d6-f5d1-4fa7-b7da-812ed83488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177cea-aaf2-4757-bf67-870e9e6a03b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83521a50-25cd-4522-8f13-b1a089153a68}" ma:internalName="TaxCatchAll" ma:showField="CatchAllData" ma:web="cb177cea-aaf2-4757-bf67-870e9e6a03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5879d6-f5d1-4fa7-b7da-812ed8348891">
      <Terms xmlns="http://schemas.microsoft.com/office/infopath/2007/PartnerControls"/>
    </lcf76f155ced4ddcb4097134ff3c332f>
    <TaxCatchAll xmlns="cb177cea-aaf2-4757-bf67-870e9e6a03b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968F70-4753-400A-8750-8B7E2FFFC0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879d6-f5d1-4fa7-b7da-812ed8348891"/>
    <ds:schemaRef ds:uri="cb177cea-aaf2-4757-bf67-870e9e6a03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EDC8AC-5A42-4646-8741-0444A9208C60}">
  <ds:schemaRefs>
    <ds:schemaRef ds:uri="http://purl.org/dc/elements/1.1/"/>
    <ds:schemaRef ds:uri="http://purl.org/dc/terms/"/>
    <ds:schemaRef ds:uri="http://schemas.microsoft.com/office/2006/metadata/properties"/>
    <ds:schemaRef ds:uri="http://schemas.microsoft.com/office/2006/documentManagement/types"/>
    <ds:schemaRef ds:uri="945879d6-f5d1-4fa7-b7da-812ed8348891"/>
    <ds:schemaRef ds:uri="http://schemas.microsoft.com/office/infopath/2007/PartnerControls"/>
    <ds:schemaRef ds:uri="cb177cea-aaf2-4757-bf67-870e9e6a03b5"/>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2167E47-BABE-4224-93CB-781A72D416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qualifications-scotland-pp-scotland-template</Template>
  <TotalTime>1543</TotalTime>
  <Words>1039</Words>
  <Application>Microsoft Office PowerPoint</Application>
  <PresentationFormat>Widescreen</PresentationFormat>
  <Paragraphs>116</Paragraphs>
  <Slides>19</Slides>
  <Notes>3</Notes>
  <HiddenSlides>0</HiddenSlides>
  <MMClips>1</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19</vt:i4>
      </vt:variant>
    </vt:vector>
  </HeadingPairs>
  <TitlesOfParts>
    <vt:vector size="27" baseType="lpstr">
      <vt:lpstr>Aptos</vt:lpstr>
      <vt:lpstr>Arial</vt:lpstr>
      <vt:lpstr>Jost</vt:lpstr>
      <vt:lpstr>Symbol</vt:lpstr>
      <vt:lpstr>Qualifications Scotland White Templates</vt:lpstr>
      <vt:lpstr>Qualifications Scotland Yellow and Peach Templates</vt:lpstr>
      <vt:lpstr>Qualifications Scotland  Blue Templates</vt:lpstr>
      <vt:lpstr>Qualifications Scotland Title Slides</vt:lpstr>
      <vt:lpstr>PowerPoint Presentation</vt:lpstr>
      <vt:lpstr>PowerPoint Presentation</vt:lpstr>
      <vt:lpstr>Important things you need to know</vt:lpstr>
      <vt:lpstr>Assessment Arrangements </vt:lpstr>
      <vt:lpstr>Preparing for your exams</vt:lpstr>
      <vt:lpstr>PowerPoint Presentation</vt:lpstr>
      <vt:lpstr>PowerPoint Presentation</vt:lpstr>
      <vt:lpstr>Remember</vt:lpstr>
      <vt:lpstr>Leaving the room</vt:lpstr>
      <vt:lpstr>Fairness</vt:lpstr>
      <vt:lpstr>PowerPoint Presentation</vt:lpstr>
      <vt:lpstr>Do</vt:lpstr>
      <vt:lpstr>PowerPoint Presentation</vt:lpstr>
      <vt:lpstr>Don’t</vt:lpstr>
      <vt:lpstr>Don’t</vt:lpstr>
      <vt:lpstr>If something unexpected happens</vt:lpstr>
      <vt:lpstr>PowerPoint Presentation</vt:lpstr>
      <vt:lpstr>PowerPoint Presentation</vt:lpstr>
      <vt:lpstr>PowerPoint Presentation</vt:lpstr>
    </vt:vector>
  </TitlesOfParts>
  <Company>Scottish Qualifications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Gemma Watson</dc:creator>
  <cp:lastModifiedBy>Mr Acreman</cp:lastModifiedBy>
  <cp:revision>20</cp:revision>
  <dcterms:created xsi:type="dcterms:W3CDTF">2026-02-24T18:49:41Z</dcterms:created>
  <dcterms:modified xsi:type="dcterms:W3CDTF">2026-03-31T10:46:17Z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0x0101001B02E6DE044F714A96C6483A4E355FE8</vt:lpwstr>
  </property>
  <property fmtid="{D5CDD505-2E9C-101B-9397-08002B2CF9AE}" pid="3" name="_dlc_DocIdItemGuid">
    <vt:lpwstr>79a2922e-0640-40b2-91e0-bc5eb5e38a69</vt:lpwstr>
  </property>
  <property fmtid="{D5CDD505-2E9C-101B-9397-08002B2CF9AE}" pid="4" name="MediaServiceImageTags">
    <vt:lpwstr/>
  </property>
</Properties>
</file>