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4"/>
  </p:notesMasterIdLst>
  <p:sldIdLst>
    <p:sldId id="256" r:id="rId6"/>
    <p:sldId id="257" r:id="rId7"/>
    <p:sldId id="262" r:id="rId8"/>
    <p:sldId id="296" r:id="rId9"/>
    <p:sldId id="264" r:id="rId10"/>
    <p:sldId id="289" r:id="rId11"/>
    <p:sldId id="298" r:id="rId12"/>
    <p:sldId id="284" r:id="rId13"/>
    <p:sldId id="300" r:id="rId14"/>
    <p:sldId id="261" r:id="rId15"/>
    <p:sldId id="268" r:id="rId16"/>
    <p:sldId id="276" r:id="rId17"/>
    <p:sldId id="281" r:id="rId18"/>
    <p:sldId id="295" r:id="rId19"/>
    <p:sldId id="282" r:id="rId20"/>
    <p:sldId id="293" r:id="rId21"/>
    <p:sldId id="307" r:id="rId22"/>
    <p:sldId id="308" r:id="rId23"/>
    <p:sldId id="310" r:id="rId24"/>
    <p:sldId id="311" r:id="rId25"/>
    <p:sldId id="312" r:id="rId26"/>
    <p:sldId id="313" r:id="rId27"/>
    <p:sldId id="259" r:id="rId28"/>
    <p:sldId id="260" r:id="rId29"/>
    <p:sldId id="317" r:id="rId30"/>
    <p:sldId id="273" r:id="rId31"/>
    <p:sldId id="318" r:id="rId32"/>
    <p:sldId id="263" r:id="rId33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75D85-11A1-42B2-BD41-E6B584ECF395}" v="10" dt="2024-02-16T11:38:30.084"/>
    <p1510:client id="{26A71E53-C09F-456E-8060-2BF4AEA52FFE}" v="121" dt="2024-02-16T08:59:47.604"/>
    <p1510:client id="{7D9F6CC6-207E-4C0F-B6CA-F07986185C89}" v="46" dt="2024-02-16T11:06:39.007"/>
    <p1510:client id="{C7198C0D-0C4F-42CE-82CC-8DAB8EE2700B}" v="74" dt="2024-02-14T14:32:29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9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23.svg"/><Relationship Id="rId4" Type="http://schemas.openxmlformats.org/officeDocument/2006/relationships/image" Target="../media/image18.svg"/><Relationship Id="rId9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23.svg"/><Relationship Id="rId4" Type="http://schemas.openxmlformats.org/officeDocument/2006/relationships/image" Target="../media/image18.svg"/><Relationship Id="rId9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B3D29-06C3-46BB-9577-0DA5A42C81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11F0849-9E0F-429F-8550-CFC63AB07C07}">
      <dgm:prSet/>
      <dgm:spPr/>
      <dgm:t>
        <a:bodyPr/>
        <a:lstStyle/>
        <a:p>
          <a:r>
            <a:rPr lang="en-GB"/>
            <a:t>YOU CAN STUDY EFFECTIVELY IN THIS TIME</a:t>
          </a:r>
          <a:endParaRPr lang="en-US"/>
        </a:p>
      </dgm:t>
    </dgm:pt>
    <dgm:pt modelId="{D7234DB2-3026-4874-BBCD-B8E8FAED280C}" type="parTrans" cxnId="{345D9E05-CB5F-406B-B197-6CC2496CE030}">
      <dgm:prSet/>
      <dgm:spPr/>
      <dgm:t>
        <a:bodyPr/>
        <a:lstStyle/>
        <a:p>
          <a:endParaRPr lang="en-US"/>
        </a:p>
      </dgm:t>
    </dgm:pt>
    <dgm:pt modelId="{0D33AB35-16DD-4701-9EE8-589079185B50}" type="sibTrans" cxnId="{345D9E05-CB5F-406B-B197-6CC2496CE030}">
      <dgm:prSet/>
      <dgm:spPr/>
      <dgm:t>
        <a:bodyPr/>
        <a:lstStyle/>
        <a:p>
          <a:endParaRPr lang="en-US"/>
        </a:p>
      </dgm:t>
    </dgm:pt>
    <dgm:pt modelId="{E97ADE35-6B3F-42FE-8B76-DA8EC42645F1}">
      <dgm:prSet/>
      <dgm:spPr/>
      <dgm:t>
        <a:bodyPr/>
        <a:lstStyle/>
        <a:p>
          <a:r>
            <a:rPr lang="en-GB"/>
            <a:t>PLAN AND ORGANISE YOUR STUDYING USING A STUDY TIMETABLE</a:t>
          </a:r>
          <a:endParaRPr lang="en-US"/>
        </a:p>
      </dgm:t>
    </dgm:pt>
    <dgm:pt modelId="{D872FBEA-A051-4FC3-A977-B147EA082F1E}" type="parTrans" cxnId="{687758E8-9536-4A1C-844F-764CD2EE6DC8}">
      <dgm:prSet/>
      <dgm:spPr/>
      <dgm:t>
        <a:bodyPr/>
        <a:lstStyle/>
        <a:p>
          <a:endParaRPr lang="en-US"/>
        </a:p>
      </dgm:t>
    </dgm:pt>
    <dgm:pt modelId="{D121EF76-84AE-4083-9917-804543493F15}" type="sibTrans" cxnId="{687758E8-9536-4A1C-844F-764CD2EE6DC8}">
      <dgm:prSet/>
      <dgm:spPr/>
      <dgm:t>
        <a:bodyPr/>
        <a:lstStyle/>
        <a:p>
          <a:endParaRPr lang="en-US"/>
        </a:p>
      </dgm:t>
    </dgm:pt>
    <dgm:pt modelId="{4B5D306F-268B-4A18-A376-F61C6F8D7D29}">
      <dgm:prSet/>
      <dgm:spPr/>
      <dgm:t>
        <a:bodyPr/>
        <a:lstStyle/>
        <a:p>
          <a:r>
            <a:rPr lang="en-GB"/>
            <a:t>MAXIMISE THE IMPACT OF YOUR STUDYING BY USING PAST PAPERS</a:t>
          </a:r>
          <a:endParaRPr lang="en-US"/>
        </a:p>
      </dgm:t>
    </dgm:pt>
    <dgm:pt modelId="{03B36115-A32C-4976-9F41-E7A20FB4CE8F}" type="parTrans" cxnId="{49FDFBA4-E66F-4F2D-AE94-8A983C652B58}">
      <dgm:prSet/>
      <dgm:spPr/>
      <dgm:t>
        <a:bodyPr/>
        <a:lstStyle/>
        <a:p>
          <a:endParaRPr lang="en-US"/>
        </a:p>
      </dgm:t>
    </dgm:pt>
    <dgm:pt modelId="{5C6734AC-604B-4762-81A5-2C9028E3EE84}" type="sibTrans" cxnId="{49FDFBA4-E66F-4F2D-AE94-8A983C652B58}">
      <dgm:prSet/>
      <dgm:spPr/>
      <dgm:t>
        <a:bodyPr/>
        <a:lstStyle/>
        <a:p>
          <a:endParaRPr lang="en-US"/>
        </a:p>
      </dgm:t>
    </dgm:pt>
    <dgm:pt modelId="{4EAC2110-FBD6-489F-B6EC-04D503A3AB0D}" type="pres">
      <dgm:prSet presAssocID="{403B3D29-06C3-46BB-9577-0DA5A42C814B}" presName="root" presStyleCnt="0">
        <dgm:presLayoutVars>
          <dgm:dir/>
          <dgm:resizeHandles val="exact"/>
        </dgm:presLayoutVars>
      </dgm:prSet>
      <dgm:spPr/>
    </dgm:pt>
    <dgm:pt modelId="{4E7181C8-3B65-44FA-B6DA-7C39B000364A}" type="pres">
      <dgm:prSet presAssocID="{811F0849-9E0F-429F-8550-CFC63AB07C07}" presName="compNode" presStyleCnt="0"/>
      <dgm:spPr/>
    </dgm:pt>
    <dgm:pt modelId="{01F314F1-A00B-49E9-8972-7277EE629893}" type="pres">
      <dgm:prSet presAssocID="{811F0849-9E0F-429F-8550-CFC63AB07C07}" presName="bgRect" presStyleLbl="bgShp" presStyleIdx="0" presStyleCnt="3"/>
      <dgm:spPr/>
    </dgm:pt>
    <dgm:pt modelId="{5620701B-D97C-477D-A6BC-32549678E02E}" type="pres">
      <dgm:prSet presAssocID="{811F0849-9E0F-429F-8550-CFC63AB07C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1A7B543-D2BA-4EDE-87C0-F8CA7BAD071F}" type="pres">
      <dgm:prSet presAssocID="{811F0849-9E0F-429F-8550-CFC63AB07C07}" presName="spaceRect" presStyleCnt="0"/>
      <dgm:spPr/>
    </dgm:pt>
    <dgm:pt modelId="{95375F5B-FBBC-499B-98E8-53C25D0B5441}" type="pres">
      <dgm:prSet presAssocID="{811F0849-9E0F-429F-8550-CFC63AB07C07}" presName="parTx" presStyleLbl="revTx" presStyleIdx="0" presStyleCnt="3">
        <dgm:presLayoutVars>
          <dgm:chMax val="0"/>
          <dgm:chPref val="0"/>
        </dgm:presLayoutVars>
      </dgm:prSet>
      <dgm:spPr/>
    </dgm:pt>
    <dgm:pt modelId="{8124B5AB-1879-4FC7-A845-22B764787564}" type="pres">
      <dgm:prSet presAssocID="{0D33AB35-16DD-4701-9EE8-589079185B50}" presName="sibTrans" presStyleCnt="0"/>
      <dgm:spPr/>
    </dgm:pt>
    <dgm:pt modelId="{0133B014-3B5E-457E-881D-30E2B7985ACC}" type="pres">
      <dgm:prSet presAssocID="{E97ADE35-6B3F-42FE-8B76-DA8EC42645F1}" presName="compNode" presStyleCnt="0"/>
      <dgm:spPr/>
    </dgm:pt>
    <dgm:pt modelId="{22F31D3B-43B0-45D0-9CBB-5E2FD46D57C2}" type="pres">
      <dgm:prSet presAssocID="{E97ADE35-6B3F-42FE-8B76-DA8EC42645F1}" presName="bgRect" presStyleLbl="bgShp" presStyleIdx="1" presStyleCnt="3"/>
      <dgm:spPr/>
    </dgm:pt>
    <dgm:pt modelId="{2742E4D2-F1CA-46C3-834A-788492DFC773}" type="pres">
      <dgm:prSet presAssocID="{E97ADE35-6B3F-42FE-8B76-DA8EC42645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D8D45DE-83AD-4CBA-A3AE-C171031DAD09}" type="pres">
      <dgm:prSet presAssocID="{E97ADE35-6B3F-42FE-8B76-DA8EC42645F1}" presName="spaceRect" presStyleCnt="0"/>
      <dgm:spPr/>
    </dgm:pt>
    <dgm:pt modelId="{3C18264D-80F8-4FF9-8EE0-E1F484E638B6}" type="pres">
      <dgm:prSet presAssocID="{E97ADE35-6B3F-42FE-8B76-DA8EC42645F1}" presName="parTx" presStyleLbl="revTx" presStyleIdx="1" presStyleCnt="3">
        <dgm:presLayoutVars>
          <dgm:chMax val="0"/>
          <dgm:chPref val="0"/>
        </dgm:presLayoutVars>
      </dgm:prSet>
      <dgm:spPr/>
    </dgm:pt>
    <dgm:pt modelId="{3597F28A-2BC4-4515-83F4-41ECE8CE3CFA}" type="pres">
      <dgm:prSet presAssocID="{D121EF76-84AE-4083-9917-804543493F15}" presName="sibTrans" presStyleCnt="0"/>
      <dgm:spPr/>
    </dgm:pt>
    <dgm:pt modelId="{2E5A55FA-1D8F-4112-B4F0-CBA95D9164DB}" type="pres">
      <dgm:prSet presAssocID="{4B5D306F-268B-4A18-A376-F61C6F8D7D29}" presName="compNode" presStyleCnt="0"/>
      <dgm:spPr/>
    </dgm:pt>
    <dgm:pt modelId="{47F8C6DC-4BCB-438A-8790-CE560BACC6F5}" type="pres">
      <dgm:prSet presAssocID="{4B5D306F-268B-4A18-A376-F61C6F8D7D29}" presName="bgRect" presStyleLbl="bgShp" presStyleIdx="2" presStyleCnt="3"/>
      <dgm:spPr/>
    </dgm:pt>
    <dgm:pt modelId="{D149CC35-34A3-44E5-AD57-BEB88C5A3A5E}" type="pres">
      <dgm:prSet presAssocID="{4B5D306F-268B-4A18-A376-F61C6F8D7D2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D75D2094-745A-494A-89B9-1009402BEDC1}" type="pres">
      <dgm:prSet presAssocID="{4B5D306F-268B-4A18-A376-F61C6F8D7D29}" presName="spaceRect" presStyleCnt="0"/>
      <dgm:spPr/>
    </dgm:pt>
    <dgm:pt modelId="{8996A225-B2A4-406F-BFB2-092FD7FB8B28}" type="pres">
      <dgm:prSet presAssocID="{4B5D306F-268B-4A18-A376-F61C6F8D7D2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45D9E05-CB5F-406B-B197-6CC2496CE030}" srcId="{403B3D29-06C3-46BB-9577-0DA5A42C814B}" destId="{811F0849-9E0F-429F-8550-CFC63AB07C07}" srcOrd="0" destOrd="0" parTransId="{D7234DB2-3026-4874-BBCD-B8E8FAED280C}" sibTransId="{0D33AB35-16DD-4701-9EE8-589079185B50}"/>
    <dgm:cxn modelId="{6774446C-2A38-4B1E-9713-91988312CC17}" type="presOf" srcId="{4B5D306F-268B-4A18-A376-F61C6F8D7D29}" destId="{8996A225-B2A4-406F-BFB2-092FD7FB8B28}" srcOrd="0" destOrd="0" presId="urn:microsoft.com/office/officeart/2018/2/layout/IconVerticalSolidList"/>
    <dgm:cxn modelId="{BC09E37C-F3E0-4C52-BCF5-8DE416447774}" type="presOf" srcId="{811F0849-9E0F-429F-8550-CFC63AB07C07}" destId="{95375F5B-FBBC-499B-98E8-53C25D0B5441}" srcOrd="0" destOrd="0" presId="urn:microsoft.com/office/officeart/2018/2/layout/IconVerticalSolidList"/>
    <dgm:cxn modelId="{CC33DDA1-2F66-436B-B8C6-6490BD1C46E0}" type="presOf" srcId="{E97ADE35-6B3F-42FE-8B76-DA8EC42645F1}" destId="{3C18264D-80F8-4FF9-8EE0-E1F484E638B6}" srcOrd="0" destOrd="0" presId="urn:microsoft.com/office/officeart/2018/2/layout/IconVerticalSolidList"/>
    <dgm:cxn modelId="{49FDFBA4-E66F-4F2D-AE94-8A983C652B58}" srcId="{403B3D29-06C3-46BB-9577-0DA5A42C814B}" destId="{4B5D306F-268B-4A18-A376-F61C6F8D7D29}" srcOrd="2" destOrd="0" parTransId="{03B36115-A32C-4976-9F41-E7A20FB4CE8F}" sibTransId="{5C6734AC-604B-4762-81A5-2C9028E3EE84}"/>
    <dgm:cxn modelId="{B1A10DE1-1D67-455A-A8BB-CB9C1B503C87}" type="presOf" srcId="{403B3D29-06C3-46BB-9577-0DA5A42C814B}" destId="{4EAC2110-FBD6-489F-B6EC-04D503A3AB0D}" srcOrd="0" destOrd="0" presId="urn:microsoft.com/office/officeart/2018/2/layout/IconVerticalSolidList"/>
    <dgm:cxn modelId="{687758E8-9536-4A1C-844F-764CD2EE6DC8}" srcId="{403B3D29-06C3-46BB-9577-0DA5A42C814B}" destId="{E97ADE35-6B3F-42FE-8B76-DA8EC42645F1}" srcOrd="1" destOrd="0" parTransId="{D872FBEA-A051-4FC3-A977-B147EA082F1E}" sibTransId="{D121EF76-84AE-4083-9917-804543493F15}"/>
    <dgm:cxn modelId="{4B2D1685-ABED-4947-ACF5-4E26AEA7DB58}" type="presParOf" srcId="{4EAC2110-FBD6-489F-B6EC-04D503A3AB0D}" destId="{4E7181C8-3B65-44FA-B6DA-7C39B000364A}" srcOrd="0" destOrd="0" presId="urn:microsoft.com/office/officeart/2018/2/layout/IconVerticalSolidList"/>
    <dgm:cxn modelId="{85E0E5D4-35FE-47FA-9893-D5F50C61815C}" type="presParOf" srcId="{4E7181C8-3B65-44FA-B6DA-7C39B000364A}" destId="{01F314F1-A00B-49E9-8972-7277EE629893}" srcOrd="0" destOrd="0" presId="urn:microsoft.com/office/officeart/2018/2/layout/IconVerticalSolidList"/>
    <dgm:cxn modelId="{3D0EA547-B52C-400C-871F-C7954D8FB2C2}" type="presParOf" srcId="{4E7181C8-3B65-44FA-B6DA-7C39B000364A}" destId="{5620701B-D97C-477D-A6BC-32549678E02E}" srcOrd="1" destOrd="0" presId="urn:microsoft.com/office/officeart/2018/2/layout/IconVerticalSolidList"/>
    <dgm:cxn modelId="{A20F8111-E299-42E4-91BF-B5471DC95914}" type="presParOf" srcId="{4E7181C8-3B65-44FA-B6DA-7C39B000364A}" destId="{41A7B543-D2BA-4EDE-87C0-F8CA7BAD071F}" srcOrd="2" destOrd="0" presId="urn:microsoft.com/office/officeart/2018/2/layout/IconVerticalSolidList"/>
    <dgm:cxn modelId="{8A7C02FD-AE66-41AE-9669-764F1F63760A}" type="presParOf" srcId="{4E7181C8-3B65-44FA-B6DA-7C39B000364A}" destId="{95375F5B-FBBC-499B-98E8-53C25D0B5441}" srcOrd="3" destOrd="0" presId="urn:microsoft.com/office/officeart/2018/2/layout/IconVerticalSolidList"/>
    <dgm:cxn modelId="{DF2B04EF-D22B-4619-8AC2-62AA51FE8A10}" type="presParOf" srcId="{4EAC2110-FBD6-489F-B6EC-04D503A3AB0D}" destId="{8124B5AB-1879-4FC7-A845-22B764787564}" srcOrd="1" destOrd="0" presId="urn:microsoft.com/office/officeart/2018/2/layout/IconVerticalSolidList"/>
    <dgm:cxn modelId="{84ED1A38-7873-4A4A-8548-F87B47612F73}" type="presParOf" srcId="{4EAC2110-FBD6-489F-B6EC-04D503A3AB0D}" destId="{0133B014-3B5E-457E-881D-30E2B7985ACC}" srcOrd="2" destOrd="0" presId="urn:microsoft.com/office/officeart/2018/2/layout/IconVerticalSolidList"/>
    <dgm:cxn modelId="{921EC16B-FCC0-4CA0-BE2B-2576D0A5FDBB}" type="presParOf" srcId="{0133B014-3B5E-457E-881D-30E2B7985ACC}" destId="{22F31D3B-43B0-45D0-9CBB-5E2FD46D57C2}" srcOrd="0" destOrd="0" presId="urn:microsoft.com/office/officeart/2018/2/layout/IconVerticalSolidList"/>
    <dgm:cxn modelId="{48D1B732-8A2F-4DF1-B5D8-378110CA3889}" type="presParOf" srcId="{0133B014-3B5E-457E-881D-30E2B7985ACC}" destId="{2742E4D2-F1CA-46C3-834A-788492DFC773}" srcOrd="1" destOrd="0" presId="urn:microsoft.com/office/officeart/2018/2/layout/IconVerticalSolidList"/>
    <dgm:cxn modelId="{82EB1EA3-964C-46E8-8752-23BF885DAF25}" type="presParOf" srcId="{0133B014-3B5E-457E-881D-30E2B7985ACC}" destId="{3D8D45DE-83AD-4CBA-A3AE-C171031DAD09}" srcOrd="2" destOrd="0" presId="urn:microsoft.com/office/officeart/2018/2/layout/IconVerticalSolidList"/>
    <dgm:cxn modelId="{0488E9FC-18B9-4720-A443-5D8C52CAD5F8}" type="presParOf" srcId="{0133B014-3B5E-457E-881D-30E2B7985ACC}" destId="{3C18264D-80F8-4FF9-8EE0-E1F484E638B6}" srcOrd="3" destOrd="0" presId="urn:microsoft.com/office/officeart/2018/2/layout/IconVerticalSolidList"/>
    <dgm:cxn modelId="{EA9BFF58-0F4E-415C-BA8D-CBA88FD79279}" type="presParOf" srcId="{4EAC2110-FBD6-489F-B6EC-04D503A3AB0D}" destId="{3597F28A-2BC4-4515-83F4-41ECE8CE3CFA}" srcOrd="3" destOrd="0" presId="urn:microsoft.com/office/officeart/2018/2/layout/IconVerticalSolidList"/>
    <dgm:cxn modelId="{186CDC89-12CF-4091-ADA3-0CAC0158CBD7}" type="presParOf" srcId="{4EAC2110-FBD6-489F-B6EC-04D503A3AB0D}" destId="{2E5A55FA-1D8F-4112-B4F0-CBA95D9164DB}" srcOrd="4" destOrd="0" presId="urn:microsoft.com/office/officeart/2018/2/layout/IconVerticalSolidList"/>
    <dgm:cxn modelId="{39AC74B9-0409-466B-9CCA-ABAF63242B24}" type="presParOf" srcId="{2E5A55FA-1D8F-4112-B4F0-CBA95D9164DB}" destId="{47F8C6DC-4BCB-438A-8790-CE560BACC6F5}" srcOrd="0" destOrd="0" presId="urn:microsoft.com/office/officeart/2018/2/layout/IconVerticalSolidList"/>
    <dgm:cxn modelId="{42DCFD4F-AB12-4798-916E-ED4D7625378F}" type="presParOf" srcId="{2E5A55FA-1D8F-4112-B4F0-CBA95D9164DB}" destId="{D149CC35-34A3-44E5-AD57-BEB88C5A3A5E}" srcOrd="1" destOrd="0" presId="urn:microsoft.com/office/officeart/2018/2/layout/IconVerticalSolidList"/>
    <dgm:cxn modelId="{AD4FFDB6-EDAB-4C11-92C5-FB81310D5DFE}" type="presParOf" srcId="{2E5A55FA-1D8F-4112-B4F0-CBA95D9164DB}" destId="{D75D2094-745A-494A-89B9-1009402BEDC1}" srcOrd="2" destOrd="0" presId="urn:microsoft.com/office/officeart/2018/2/layout/IconVerticalSolidList"/>
    <dgm:cxn modelId="{0556C7D6-3524-442F-B8AD-E7DDDBB9DE5F}" type="presParOf" srcId="{2E5A55FA-1D8F-4112-B4F0-CBA95D9164DB}" destId="{8996A225-B2A4-406F-BFB2-092FD7FB8B2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E3A37C-8671-40BB-9CD3-87991B5F095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9936E7A5-1E03-46D8-A65E-F864B351736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BE </a:t>
          </a:r>
          <a:r>
            <a:rPr lang="en-GB" dirty="0">
              <a:latin typeface="Century Schoolbook" panose="02020404030301010803"/>
            </a:rPr>
            <a:t>REALISTIC- TRY NOT TO CRAM</a:t>
          </a:r>
          <a:endParaRPr lang="en-US" dirty="0"/>
        </a:p>
      </dgm:t>
    </dgm:pt>
    <dgm:pt modelId="{3154D73A-A190-41E2-A738-941A4734A9EA}" type="parTrans" cxnId="{96E76199-4F6D-47BB-A3F9-C63FDF49E973}">
      <dgm:prSet/>
      <dgm:spPr/>
      <dgm:t>
        <a:bodyPr/>
        <a:lstStyle/>
        <a:p>
          <a:endParaRPr lang="en-US"/>
        </a:p>
      </dgm:t>
    </dgm:pt>
    <dgm:pt modelId="{CEAC308E-B7FC-4A1C-B994-511337D516DC}" type="sibTrans" cxnId="{96E76199-4F6D-47BB-A3F9-C63FDF49E97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BB2D520-5710-40D1-A926-E550DEA1047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entury Schoolbook" panose="02020404030301010803"/>
            </a:rPr>
            <a:t>THINK ABOUT YOUR ENVIRONMENT- STUDY SPACE</a:t>
          </a:r>
          <a:endParaRPr lang="en-GB" dirty="0"/>
        </a:p>
      </dgm:t>
    </dgm:pt>
    <dgm:pt modelId="{FECFF622-6382-4FA6-B4F6-23CF415C28FC}" type="parTrans" cxnId="{87AFBAEF-89B1-4DA4-9ADA-8091850D5AFA}">
      <dgm:prSet/>
      <dgm:spPr/>
      <dgm:t>
        <a:bodyPr/>
        <a:lstStyle/>
        <a:p>
          <a:endParaRPr lang="en-US"/>
        </a:p>
      </dgm:t>
    </dgm:pt>
    <dgm:pt modelId="{1158C029-0792-469D-B5A7-C3FD8FD8AC1F}" type="sibTrans" cxnId="{87AFBAEF-89B1-4DA4-9ADA-8091850D5AF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0DB342B-DD1D-4AE8-87CA-C487DF0492A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TRY TO PLAN 45 MINUTE SLOTS WITH 10 MINUTE BREAKS</a:t>
          </a:r>
          <a:endParaRPr lang="en-US" dirty="0"/>
        </a:p>
      </dgm:t>
    </dgm:pt>
    <dgm:pt modelId="{C97F6116-1077-4E01-9EE2-90A5B0D88968}" type="parTrans" cxnId="{5CB2F42C-45FB-4717-AB84-668B67650D1F}">
      <dgm:prSet/>
      <dgm:spPr/>
      <dgm:t>
        <a:bodyPr/>
        <a:lstStyle/>
        <a:p>
          <a:endParaRPr lang="en-US"/>
        </a:p>
      </dgm:t>
    </dgm:pt>
    <dgm:pt modelId="{5AA8C227-090A-47EB-8F09-1EDC747A0858}" type="sibTrans" cxnId="{5CB2F42C-45FB-4717-AB84-668B67650D1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C56AC36-BC7B-4787-89DE-CCB2EA0C169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ACCEPT THAT YOU MIGHT HAVE TO MAKE SMALL SACRIFICES</a:t>
          </a:r>
          <a:endParaRPr lang="en-US" dirty="0"/>
        </a:p>
      </dgm:t>
    </dgm:pt>
    <dgm:pt modelId="{10025A5D-F1FE-4455-A992-F056C6412FE8}" type="parTrans" cxnId="{F2FE71D0-7A46-404D-B820-E8DAFD8CEF84}">
      <dgm:prSet/>
      <dgm:spPr/>
      <dgm:t>
        <a:bodyPr/>
        <a:lstStyle/>
        <a:p>
          <a:endParaRPr lang="en-US"/>
        </a:p>
      </dgm:t>
    </dgm:pt>
    <dgm:pt modelId="{945D44DE-97FA-4D50-80E0-5CE3BCCEDDB4}" type="sibTrans" cxnId="{F2FE71D0-7A46-404D-B820-E8DAFD8CEF8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C2B6F0F-B6BB-443B-B81B-E1149B13CA7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USE A STUDY METHOD THAT WORKS FOR YOU</a:t>
          </a:r>
          <a:endParaRPr lang="en-US" dirty="0"/>
        </a:p>
      </dgm:t>
    </dgm:pt>
    <dgm:pt modelId="{902F6D4C-0527-42D2-9131-58FC879F708A}" type="parTrans" cxnId="{1531B840-9A6C-4FF0-9A38-9C8E80B6F6DE}">
      <dgm:prSet/>
      <dgm:spPr/>
      <dgm:t>
        <a:bodyPr/>
        <a:lstStyle/>
        <a:p>
          <a:endParaRPr lang="en-US"/>
        </a:p>
      </dgm:t>
    </dgm:pt>
    <dgm:pt modelId="{DD3CEBAF-B822-470C-8DB6-8C8EDE1904A3}" type="sibTrans" cxnId="{1531B840-9A6C-4FF0-9A38-9C8E80B6F6D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BCC2EAA-108A-4EB5-841D-5A4A5466EF9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USE A RANGE OF STUDY </a:t>
          </a:r>
          <a:r>
            <a:rPr lang="en-GB" dirty="0">
              <a:latin typeface="Century Schoolbook" panose="02020404030301010803"/>
            </a:rPr>
            <a:t>METHODS- HIGHLIGHTING; NOTE TAKING; FLASH-CARDS; MIND-MAPPING; PAST PAPERS; ONLINE RESOURCES</a:t>
          </a:r>
          <a:endParaRPr lang="en-US" dirty="0"/>
        </a:p>
      </dgm:t>
    </dgm:pt>
    <dgm:pt modelId="{DBAF0A3C-B88B-42E0-8C7E-00A8FEFA0BCE}" type="parTrans" cxnId="{1260D860-BD58-416E-99A9-9FE9494844C8}">
      <dgm:prSet/>
      <dgm:spPr/>
      <dgm:t>
        <a:bodyPr/>
        <a:lstStyle/>
        <a:p>
          <a:endParaRPr lang="en-US"/>
        </a:p>
      </dgm:t>
    </dgm:pt>
    <dgm:pt modelId="{40EE6491-28C9-4776-AB7B-83A761180C2C}" type="sibTrans" cxnId="{1260D860-BD58-416E-99A9-9FE9494844C8}">
      <dgm:prSet/>
      <dgm:spPr/>
      <dgm:t>
        <a:bodyPr/>
        <a:lstStyle/>
        <a:p>
          <a:endParaRPr lang="en-US"/>
        </a:p>
      </dgm:t>
    </dgm:pt>
    <dgm:pt modelId="{FFD0117B-1185-4515-9747-D2C5EA48A536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entury Schoolbook" panose="02020404030301010803"/>
            </a:rPr>
            <a:t>REMEMBER YOURE NOT A ROBOT- EAT, SLEEP, REST AND EXERCISE WELL </a:t>
          </a:r>
        </a:p>
      </dgm:t>
    </dgm:pt>
    <dgm:pt modelId="{DEC0572F-3C92-441B-9C7E-2F0E5189CCA3}" type="parTrans" cxnId="{52ECB0C6-E2D6-4288-B8F1-C4334400EBBE}">
      <dgm:prSet/>
      <dgm:spPr/>
      <dgm:t>
        <a:bodyPr/>
        <a:lstStyle/>
        <a:p>
          <a:endParaRPr lang="en-GB"/>
        </a:p>
      </dgm:t>
    </dgm:pt>
    <dgm:pt modelId="{9FFA009D-1B19-4356-B99F-66BF09BDD279}" type="sibTrans" cxnId="{52ECB0C6-E2D6-4288-B8F1-C4334400EBBE}">
      <dgm:prSet/>
      <dgm:spPr/>
      <dgm:t>
        <a:bodyPr/>
        <a:lstStyle/>
        <a:p>
          <a:endParaRPr lang="en-GB"/>
        </a:p>
      </dgm:t>
    </dgm:pt>
    <dgm:pt modelId="{0E32B887-348B-4E22-8131-FBDCE54FA383}" type="pres">
      <dgm:prSet presAssocID="{0AE3A37C-8671-40BB-9CD3-87991B5F0956}" presName="root" presStyleCnt="0">
        <dgm:presLayoutVars>
          <dgm:dir/>
          <dgm:resizeHandles val="exact"/>
        </dgm:presLayoutVars>
      </dgm:prSet>
      <dgm:spPr/>
    </dgm:pt>
    <dgm:pt modelId="{1AD9095B-7AB9-4109-BBDD-5727E7B9FBC0}" type="pres">
      <dgm:prSet presAssocID="{9936E7A5-1E03-46D8-A65E-F864B3517369}" presName="compNode" presStyleCnt="0"/>
      <dgm:spPr/>
    </dgm:pt>
    <dgm:pt modelId="{CD9E79B5-DFDB-4A56-BA70-30F20790347A}" type="pres">
      <dgm:prSet presAssocID="{9936E7A5-1E03-46D8-A65E-F864B3517369}" presName="bgRect" presStyleLbl="bgShp" presStyleIdx="0" presStyleCnt="7"/>
      <dgm:spPr/>
    </dgm:pt>
    <dgm:pt modelId="{C472EABD-A270-4FAF-97E1-328E3AB99D42}" type="pres">
      <dgm:prSet presAssocID="{9936E7A5-1E03-46D8-A65E-F864B351736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40B826B1-BCAA-4C83-86F2-0935F8A2BCFC}" type="pres">
      <dgm:prSet presAssocID="{9936E7A5-1E03-46D8-A65E-F864B3517369}" presName="spaceRect" presStyleCnt="0"/>
      <dgm:spPr/>
    </dgm:pt>
    <dgm:pt modelId="{E561B7C5-E9CC-4367-9E36-DB588DEA39D1}" type="pres">
      <dgm:prSet presAssocID="{9936E7A5-1E03-46D8-A65E-F864B3517369}" presName="parTx" presStyleLbl="revTx" presStyleIdx="0" presStyleCnt="7">
        <dgm:presLayoutVars>
          <dgm:chMax val="0"/>
          <dgm:chPref val="0"/>
        </dgm:presLayoutVars>
      </dgm:prSet>
      <dgm:spPr/>
    </dgm:pt>
    <dgm:pt modelId="{C9187EAC-EBDA-4202-9235-96EDBF3CE7B3}" type="pres">
      <dgm:prSet presAssocID="{CEAC308E-B7FC-4A1C-B994-511337D516DC}" presName="sibTrans" presStyleCnt="0"/>
      <dgm:spPr/>
    </dgm:pt>
    <dgm:pt modelId="{5C8B4410-6864-4BC3-9875-215088269227}" type="pres">
      <dgm:prSet presAssocID="{2BB2D520-5710-40D1-A926-E550DEA1047E}" presName="compNode" presStyleCnt="0"/>
      <dgm:spPr/>
    </dgm:pt>
    <dgm:pt modelId="{D336E13D-53A8-47B4-83FE-C7F323B3A587}" type="pres">
      <dgm:prSet presAssocID="{2BB2D520-5710-40D1-A926-E550DEA1047E}" presName="bgRect" presStyleLbl="bgShp" presStyleIdx="1" presStyleCnt="7"/>
      <dgm:spPr/>
    </dgm:pt>
    <dgm:pt modelId="{693644B5-A42C-43FE-A9B0-EC3D80278F55}" type="pres">
      <dgm:prSet presAssocID="{2BB2D520-5710-40D1-A926-E550DEA1047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 Hand"/>
        </a:ext>
      </dgm:extLst>
    </dgm:pt>
    <dgm:pt modelId="{D211FA85-E68A-497D-9309-DC5EC28E0328}" type="pres">
      <dgm:prSet presAssocID="{2BB2D520-5710-40D1-A926-E550DEA1047E}" presName="spaceRect" presStyleCnt="0"/>
      <dgm:spPr/>
    </dgm:pt>
    <dgm:pt modelId="{0B9F8946-7490-4F88-9F2B-AA7B97D7E773}" type="pres">
      <dgm:prSet presAssocID="{2BB2D520-5710-40D1-A926-E550DEA1047E}" presName="parTx" presStyleLbl="revTx" presStyleIdx="1" presStyleCnt="7">
        <dgm:presLayoutVars>
          <dgm:chMax val="0"/>
          <dgm:chPref val="0"/>
        </dgm:presLayoutVars>
      </dgm:prSet>
      <dgm:spPr/>
    </dgm:pt>
    <dgm:pt modelId="{BD7376F6-4E88-48F8-A4F0-D58AB80A6CC0}" type="pres">
      <dgm:prSet presAssocID="{1158C029-0792-469D-B5A7-C3FD8FD8AC1F}" presName="sibTrans" presStyleCnt="0"/>
      <dgm:spPr/>
    </dgm:pt>
    <dgm:pt modelId="{84A79153-5F57-48A1-8C14-F8E95ADEB7E5}" type="pres">
      <dgm:prSet presAssocID="{50DB342B-DD1D-4AE8-87CA-C487DF0492A8}" presName="compNode" presStyleCnt="0"/>
      <dgm:spPr/>
    </dgm:pt>
    <dgm:pt modelId="{EE1CA4A1-6709-4A42-B7D3-30424DC8BC65}" type="pres">
      <dgm:prSet presAssocID="{50DB342B-DD1D-4AE8-87CA-C487DF0492A8}" presName="bgRect" presStyleLbl="bgShp" presStyleIdx="2" presStyleCnt="7"/>
      <dgm:spPr/>
    </dgm:pt>
    <dgm:pt modelId="{3E948DA0-47A7-456D-B8EC-34D2FDE16B7E}" type="pres">
      <dgm:prSet presAssocID="{50DB342B-DD1D-4AE8-87CA-C487DF0492A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1905ED2-64D7-4158-9BCE-4F53539C979A}" type="pres">
      <dgm:prSet presAssocID="{50DB342B-DD1D-4AE8-87CA-C487DF0492A8}" presName="spaceRect" presStyleCnt="0"/>
      <dgm:spPr/>
    </dgm:pt>
    <dgm:pt modelId="{8F068739-C0AE-4591-A57E-7B0D0A4378D4}" type="pres">
      <dgm:prSet presAssocID="{50DB342B-DD1D-4AE8-87CA-C487DF0492A8}" presName="parTx" presStyleLbl="revTx" presStyleIdx="2" presStyleCnt="7">
        <dgm:presLayoutVars>
          <dgm:chMax val="0"/>
          <dgm:chPref val="0"/>
        </dgm:presLayoutVars>
      </dgm:prSet>
      <dgm:spPr/>
    </dgm:pt>
    <dgm:pt modelId="{1C058593-D403-40B5-9DA1-B04DFC18BF6D}" type="pres">
      <dgm:prSet presAssocID="{5AA8C227-090A-47EB-8F09-1EDC747A0858}" presName="sibTrans" presStyleCnt="0"/>
      <dgm:spPr/>
    </dgm:pt>
    <dgm:pt modelId="{6718C06D-ED1A-4BA7-A96E-921E10495055}" type="pres">
      <dgm:prSet presAssocID="{6C56AC36-BC7B-4787-89DE-CCB2EA0C1695}" presName="compNode" presStyleCnt="0"/>
      <dgm:spPr/>
    </dgm:pt>
    <dgm:pt modelId="{AB7BB113-D2D2-4ED5-B4C1-55066E3470F6}" type="pres">
      <dgm:prSet presAssocID="{6C56AC36-BC7B-4787-89DE-CCB2EA0C1695}" presName="bgRect" presStyleLbl="bgShp" presStyleIdx="3" presStyleCnt="7"/>
      <dgm:spPr/>
    </dgm:pt>
    <dgm:pt modelId="{4BB385CD-4C96-483D-A622-95BA294A9462}" type="pres">
      <dgm:prSet presAssocID="{6C56AC36-BC7B-4787-89DE-CCB2EA0C169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on Viewing Ceremony"/>
        </a:ext>
      </dgm:extLst>
    </dgm:pt>
    <dgm:pt modelId="{6047353C-F261-4368-933C-B31057AAAA0B}" type="pres">
      <dgm:prSet presAssocID="{6C56AC36-BC7B-4787-89DE-CCB2EA0C1695}" presName="spaceRect" presStyleCnt="0"/>
      <dgm:spPr/>
    </dgm:pt>
    <dgm:pt modelId="{0F2B37ED-0252-4304-B508-4C3B3117074F}" type="pres">
      <dgm:prSet presAssocID="{6C56AC36-BC7B-4787-89DE-CCB2EA0C1695}" presName="parTx" presStyleLbl="revTx" presStyleIdx="3" presStyleCnt="7">
        <dgm:presLayoutVars>
          <dgm:chMax val="0"/>
          <dgm:chPref val="0"/>
        </dgm:presLayoutVars>
      </dgm:prSet>
      <dgm:spPr/>
    </dgm:pt>
    <dgm:pt modelId="{E7A8B6DC-CF74-49C7-9352-5D9082029A84}" type="pres">
      <dgm:prSet presAssocID="{945D44DE-97FA-4D50-80E0-5CE3BCCEDDB4}" presName="sibTrans" presStyleCnt="0"/>
      <dgm:spPr/>
    </dgm:pt>
    <dgm:pt modelId="{A0CE370A-2289-4DB2-9E01-8827425F0C11}" type="pres">
      <dgm:prSet presAssocID="{6C2B6F0F-B6BB-443B-B81B-E1149B13CA7D}" presName="compNode" presStyleCnt="0"/>
      <dgm:spPr/>
    </dgm:pt>
    <dgm:pt modelId="{493CE0CF-5FE2-4DC5-8E48-AA34B9C2D5E6}" type="pres">
      <dgm:prSet presAssocID="{6C2B6F0F-B6BB-443B-B81B-E1149B13CA7D}" presName="bgRect" presStyleLbl="bgShp" presStyleIdx="4" presStyleCnt="7"/>
      <dgm:spPr/>
    </dgm:pt>
    <dgm:pt modelId="{AEF367EE-034D-4AFB-A985-9F23D3092ADC}" type="pres">
      <dgm:prSet presAssocID="{6C2B6F0F-B6BB-443B-B81B-E1149B13CA7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141B50D-85D5-4ED5-AFCB-9608CE68781F}" type="pres">
      <dgm:prSet presAssocID="{6C2B6F0F-B6BB-443B-B81B-E1149B13CA7D}" presName="spaceRect" presStyleCnt="0"/>
      <dgm:spPr/>
    </dgm:pt>
    <dgm:pt modelId="{6E1748EE-D43E-45D3-A655-6263DDD8CD26}" type="pres">
      <dgm:prSet presAssocID="{6C2B6F0F-B6BB-443B-B81B-E1149B13CA7D}" presName="parTx" presStyleLbl="revTx" presStyleIdx="4" presStyleCnt="7">
        <dgm:presLayoutVars>
          <dgm:chMax val="0"/>
          <dgm:chPref val="0"/>
        </dgm:presLayoutVars>
      </dgm:prSet>
      <dgm:spPr/>
    </dgm:pt>
    <dgm:pt modelId="{10E93D9C-CAAD-4BA6-B0E7-FA21CE81BBB6}" type="pres">
      <dgm:prSet presAssocID="{DD3CEBAF-B822-470C-8DB6-8C8EDE1904A3}" presName="sibTrans" presStyleCnt="0"/>
      <dgm:spPr/>
    </dgm:pt>
    <dgm:pt modelId="{218DF9B0-2CC0-445A-BD9F-1EFAC909C5D6}" type="pres">
      <dgm:prSet presAssocID="{2BCC2EAA-108A-4EB5-841D-5A4A5466EF98}" presName="compNode" presStyleCnt="0"/>
      <dgm:spPr/>
    </dgm:pt>
    <dgm:pt modelId="{AE448598-81A9-4D9E-9A67-CF76F8D4A233}" type="pres">
      <dgm:prSet presAssocID="{2BCC2EAA-108A-4EB5-841D-5A4A5466EF98}" presName="bgRect" presStyleLbl="bgShp" presStyleIdx="5" presStyleCnt="7"/>
      <dgm:spPr/>
    </dgm:pt>
    <dgm:pt modelId="{11B6015A-0000-4388-9FBE-52B91433C1A1}" type="pres">
      <dgm:prSet presAssocID="{2BCC2EAA-108A-4EB5-841D-5A4A5466EF9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704DBD8-C8A3-4004-9AF2-9DE9626C6EDA}" type="pres">
      <dgm:prSet presAssocID="{2BCC2EAA-108A-4EB5-841D-5A4A5466EF98}" presName="spaceRect" presStyleCnt="0"/>
      <dgm:spPr/>
    </dgm:pt>
    <dgm:pt modelId="{DFE5B25E-FB39-4A6A-8920-4FFE416D2794}" type="pres">
      <dgm:prSet presAssocID="{2BCC2EAA-108A-4EB5-841D-5A4A5466EF98}" presName="parTx" presStyleLbl="revTx" presStyleIdx="5" presStyleCnt="7">
        <dgm:presLayoutVars>
          <dgm:chMax val="0"/>
          <dgm:chPref val="0"/>
        </dgm:presLayoutVars>
      </dgm:prSet>
      <dgm:spPr/>
    </dgm:pt>
    <dgm:pt modelId="{FF508C79-0BE3-4FB1-BC9A-9F10FF173523}" type="pres">
      <dgm:prSet presAssocID="{40EE6491-28C9-4776-AB7B-83A761180C2C}" presName="sibTrans" presStyleCnt="0"/>
      <dgm:spPr/>
    </dgm:pt>
    <dgm:pt modelId="{9DD73894-EDA1-452D-8962-8B1425149C15}" type="pres">
      <dgm:prSet presAssocID="{FFD0117B-1185-4515-9747-D2C5EA48A536}" presName="compNode" presStyleCnt="0"/>
      <dgm:spPr/>
    </dgm:pt>
    <dgm:pt modelId="{9EF5BC96-3C16-4C44-BE8F-A5728646BAC8}" type="pres">
      <dgm:prSet presAssocID="{FFD0117B-1185-4515-9747-D2C5EA48A536}" presName="bgRect" presStyleLbl="bgShp" presStyleIdx="6" presStyleCnt="7"/>
      <dgm:spPr/>
    </dgm:pt>
    <dgm:pt modelId="{E708865C-0BA2-423F-8439-D6958F82D721}" type="pres">
      <dgm:prSet presAssocID="{FFD0117B-1185-4515-9747-D2C5EA48A536}" presName="iconRect" presStyleLbl="node1" presStyleIdx="6" presStyleCnt="7"/>
      <dgm:spPr/>
    </dgm:pt>
    <dgm:pt modelId="{C5ED7D25-92AD-4804-8285-AF81BA65A913}" type="pres">
      <dgm:prSet presAssocID="{FFD0117B-1185-4515-9747-D2C5EA48A536}" presName="spaceRect" presStyleCnt="0"/>
      <dgm:spPr/>
    </dgm:pt>
    <dgm:pt modelId="{7E068DC2-A9EF-4660-ACD6-3FBE28E83B62}" type="pres">
      <dgm:prSet presAssocID="{FFD0117B-1185-4515-9747-D2C5EA48A536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A8B651E-50BE-417B-8F1D-628431BB213A}" type="presOf" srcId="{2BB2D520-5710-40D1-A926-E550DEA1047E}" destId="{0B9F8946-7490-4F88-9F2B-AA7B97D7E773}" srcOrd="0" destOrd="0" presId="urn:microsoft.com/office/officeart/2018/2/layout/IconVerticalSolidList"/>
    <dgm:cxn modelId="{5CB2F42C-45FB-4717-AB84-668B67650D1F}" srcId="{0AE3A37C-8671-40BB-9CD3-87991B5F0956}" destId="{50DB342B-DD1D-4AE8-87CA-C487DF0492A8}" srcOrd="2" destOrd="0" parTransId="{C97F6116-1077-4E01-9EE2-90A5B0D88968}" sibTransId="{5AA8C227-090A-47EB-8F09-1EDC747A0858}"/>
    <dgm:cxn modelId="{96AF183D-B550-44F7-A330-4784D8138C91}" type="presOf" srcId="{6C56AC36-BC7B-4787-89DE-CCB2EA0C1695}" destId="{0F2B37ED-0252-4304-B508-4C3B3117074F}" srcOrd="0" destOrd="0" presId="urn:microsoft.com/office/officeart/2018/2/layout/IconVerticalSolidList"/>
    <dgm:cxn modelId="{8E084E3D-8334-4DFB-9387-2620E71DEFBB}" type="presOf" srcId="{2BCC2EAA-108A-4EB5-841D-5A4A5466EF98}" destId="{DFE5B25E-FB39-4A6A-8920-4FFE416D2794}" srcOrd="0" destOrd="0" presId="urn:microsoft.com/office/officeart/2018/2/layout/IconVerticalSolidList"/>
    <dgm:cxn modelId="{1531B840-9A6C-4FF0-9A38-9C8E80B6F6DE}" srcId="{0AE3A37C-8671-40BB-9CD3-87991B5F0956}" destId="{6C2B6F0F-B6BB-443B-B81B-E1149B13CA7D}" srcOrd="4" destOrd="0" parTransId="{902F6D4C-0527-42D2-9131-58FC879F708A}" sibTransId="{DD3CEBAF-B822-470C-8DB6-8C8EDE1904A3}"/>
    <dgm:cxn modelId="{26DF3A5D-2591-49AF-91BB-FF8533F02CAA}" type="presOf" srcId="{6C2B6F0F-B6BB-443B-B81B-E1149B13CA7D}" destId="{6E1748EE-D43E-45D3-A655-6263DDD8CD26}" srcOrd="0" destOrd="0" presId="urn:microsoft.com/office/officeart/2018/2/layout/IconVerticalSolidList"/>
    <dgm:cxn modelId="{1260D860-BD58-416E-99A9-9FE9494844C8}" srcId="{0AE3A37C-8671-40BB-9CD3-87991B5F0956}" destId="{2BCC2EAA-108A-4EB5-841D-5A4A5466EF98}" srcOrd="5" destOrd="0" parTransId="{DBAF0A3C-B88B-42E0-8C7E-00A8FEFA0BCE}" sibTransId="{40EE6491-28C9-4776-AB7B-83A761180C2C}"/>
    <dgm:cxn modelId="{2D063441-3C5A-46F4-B5AB-7F7648D3C762}" type="presOf" srcId="{FFD0117B-1185-4515-9747-D2C5EA48A536}" destId="{7E068DC2-A9EF-4660-ACD6-3FBE28E83B62}" srcOrd="0" destOrd="0" presId="urn:microsoft.com/office/officeart/2018/2/layout/IconVerticalSolidList"/>
    <dgm:cxn modelId="{A9BE8C55-8A1A-44BB-B7B2-AFF185097C29}" type="presOf" srcId="{0AE3A37C-8671-40BB-9CD3-87991B5F0956}" destId="{0E32B887-348B-4E22-8131-FBDCE54FA383}" srcOrd="0" destOrd="0" presId="urn:microsoft.com/office/officeart/2018/2/layout/IconVerticalSolidList"/>
    <dgm:cxn modelId="{8FC72790-B786-4C11-A5E3-06FBF2E32B3B}" type="presOf" srcId="{9936E7A5-1E03-46D8-A65E-F864B3517369}" destId="{E561B7C5-E9CC-4367-9E36-DB588DEA39D1}" srcOrd="0" destOrd="0" presId="urn:microsoft.com/office/officeart/2018/2/layout/IconVerticalSolidList"/>
    <dgm:cxn modelId="{96E76199-4F6D-47BB-A3F9-C63FDF49E973}" srcId="{0AE3A37C-8671-40BB-9CD3-87991B5F0956}" destId="{9936E7A5-1E03-46D8-A65E-F864B3517369}" srcOrd="0" destOrd="0" parTransId="{3154D73A-A190-41E2-A738-941A4734A9EA}" sibTransId="{CEAC308E-B7FC-4A1C-B994-511337D516DC}"/>
    <dgm:cxn modelId="{677343B0-0808-4ACE-BFCB-C56DED1DA192}" type="presOf" srcId="{50DB342B-DD1D-4AE8-87CA-C487DF0492A8}" destId="{8F068739-C0AE-4591-A57E-7B0D0A4378D4}" srcOrd="0" destOrd="0" presId="urn:microsoft.com/office/officeart/2018/2/layout/IconVerticalSolidList"/>
    <dgm:cxn modelId="{52ECB0C6-E2D6-4288-B8F1-C4334400EBBE}" srcId="{0AE3A37C-8671-40BB-9CD3-87991B5F0956}" destId="{FFD0117B-1185-4515-9747-D2C5EA48A536}" srcOrd="6" destOrd="0" parTransId="{DEC0572F-3C92-441B-9C7E-2F0E5189CCA3}" sibTransId="{9FFA009D-1B19-4356-B99F-66BF09BDD279}"/>
    <dgm:cxn modelId="{F2FE71D0-7A46-404D-B820-E8DAFD8CEF84}" srcId="{0AE3A37C-8671-40BB-9CD3-87991B5F0956}" destId="{6C56AC36-BC7B-4787-89DE-CCB2EA0C1695}" srcOrd="3" destOrd="0" parTransId="{10025A5D-F1FE-4455-A992-F056C6412FE8}" sibTransId="{945D44DE-97FA-4D50-80E0-5CE3BCCEDDB4}"/>
    <dgm:cxn modelId="{87AFBAEF-89B1-4DA4-9ADA-8091850D5AFA}" srcId="{0AE3A37C-8671-40BB-9CD3-87991B5F0956}" destId="{2BB2D520-5710-40D1-A926-E550DEA1047E}" srcOrd="1" destOrd="0" parTransId="{FECFF622-6382-4FA6-B4F6-23CF415C28FC}" sibTransId="{1158C029-0792-469D-B5A7-C3FD8FD8AC1F}"/>
    <dgm:cxn modelId="{D28E9FC5-E776-466D-985F-545186F65035}" type="presParOf" srcId="{0E32B887-348B-4E22-8131-FBDCE54FA383}" destId="{1AD9095B-7AB9-4109-BBDD-5727E7B9FBC0}" srcOrd="0" destOrd="0" presId="urn:microsoft.com/office/officeart/2018/2/layout/IconVerticalSolidList"/>
    <dgm:cxn modelId="{D4C4390D-2071-426E-8BB1-567684E9AAFE}" type="presParOf" srcId="{1AD9095B-7AB9-4109-BBDD-5727E7B9FBC0}" destId="{CD9E79B5-DFDB-4A56-BA70-30F20790347A}" srcOrd="0" destOrd="0" presId="urn:microsoft.com/office/officeart/2018/2/layout/IconVerticalSolidList"/>
    <dgm:cxn modelId="{70F3614A-F102-4812-B20A-AA4950027181}" type="presParOf" srcId="{1AD9095B-7AB9-4109-BBDD-5727E7B9FBC0}" destId="{C472EABD-A270-4FAF-97E1-328E3AB99D42}" srcOrd="1" destOrd="0" presId="urn:microsoft.com/office/officeart/2018/2/layout/IconVerticalSolidList"/>
    <dgm:cxn modelId="{D3C3633D-2EF2-4CD7-8735-860FF9116108}" type="presParOf" srcId="{1AD9095B-7AB9-4109-BBDD-5727E7B9FBC0}" destId="{40B826B1-BCAA-4C83-86F2-0935F8A2BCFC}" srcOrd="2" destOrd="0" presId="urn:microsoft.com/office/officeart/2018/2/layout/IconVerticalSolidList"/>
    <dgm:cxn modelId="{414D32CD-EA64-486E-89E0-A5932BD9E751}" type="presParOf" srcId="{1AD9095B-7AB9-4109-BBDD-5727E7B9FBC0}" destId="{E561B7C5-E9CC-4367-9E36-DB588DEA39D1}" srcOrd="3" destOrd="0" presId="urn:microsoft.com/office/officeart/2018/2/layout/IconVerticalSolidList"/>
    <dgm:cxn modelId="{773303E4-0CF8-42E0-AA4A-FCDB8B20A6E7}" type="presParOf" srcId="{0E32B887-348B-4E22-8131-FBDCE54FA383}" destId="{C9187EAC-EBDA-4202-9235-96EDBF3CE7B3}" srcOrd="1" destOrd="0" presId="urn:microsoft.com/office/officeart/2018/2/layout/IconVerticalSolidList"/>
    <dgm:cxn modelId="{5536468F-28CD-4AE8-B8A3-958887DB8FE7}" type="presParOf" srcId="{0E32B887-348B-4E22-8131-FBDCE54FA383}" destId="{5C8B4410-6864-4BC3-9875-215088269227}" srcOrd="2" destOrd="0" presId="urn:microsoft.com/office/officeart/2018/2/layout/IconVerticalSolidList"/>
    <dgm:cxn modelId="{98013CAE-C6D7-45A1-81A9-6A7BC7B77770}" type="presParOf" srcId="{5C8B4410-6864-4BC3-9875-215088269227}" destId="{D336E13D-53A8-47B4-83FE-C7F323B3A587}" srcOrd="0" destOrd="0" presId="urn:microsoft.com/office/officeart/2018/2/layout/IconVerticalSolidList"/>
    <dgm:cxn modelId="{A5D56128-DBC6-4ED1-AA7E-453E3BE2F4DE}" type="presParOf" srcId="{5C8B4410-6864-4BC3-9875-215088269227}" destId="{693644B5-A42C-43FE-A9B0-EC3D80278F55}" srcOrd="1" destOrd="0" presId="urn:microsoft.com/office/officeart/2018/2/layout/IconVerticalSolidList"/>
    <dgm:cxn modelId="{047A41B0-ED2F-489E-8992-FACE34EFFB80}" type="presParOf" srcId="{5C8B4410-6864-4BC3-9875-215088269227}" destId="{D211FA85-E68A-497D-9309-DC5EC28E0328}" srcOrd="2" destOrd="0" presId="urn:microsoft.com/office/officeart/2018/2/layout/IconVerticalSolidList"/>
    <dgm:cxn modelId="{46F0D3FC-B6CB-4C6B-8EE4-F79D34494A23}" type="presParOf" srcId="{5C8B4410-6864-4BC3-9875-215088269227}" destId="{0B9F8946-7490-4F88-9F2B-AA7B97D7E773}" srcOrd="3" destOrd="0" presId="urn:microsoft.com/office/officeart/2018/2/layout/IconVerticalSolidList"/>
    <dgm:cxn modelId="{D50847F1-0C28-4016-83C1-1A171D98020A}" type="presParOf" srcId="{0E32B887-348B-4E22-8131-FBDCE54FA383}" destId="{BD7376F6-4E88-48F8-A4F0-D58AB80A6CC0}" srcOrd="3" destOrd="0" presId="urn:microsoft.com/office/officeart/2018/2/layout/IconVerticalSolidList"/>
    <dgm:cxn modelId="{E40D3A84-E63F-420D-A148-1D27CE9A5F62}" type="presParOf" srcId="{0E32B887-348B-4E22-8131-FBDCE54FA383}" destId="{84A79153-5F57-48A1-8C14-F8E95ADEB7E5}" srcOrd="4" destOrd="0" presId="urn:microsoft.com/office/officeart/2018/2/layout/IconVerticalSolidList"/>
    <dgm:cxn modelId="{2252643C-7844-4164-82B9-532C33AAE9D6}" type="presParOf" srcId="{84A79153-5F57-48A1-8C14-F8E95ADEB7E5}" destId="{EE1CA4A1-6709-4A42-B7D3-30424DC8BC65}" srcOrd="0" destOrd="0" presId="urn:microsoft.com/office/officeart/2018/2/layout/IconVerticalSolidList"/>
    <dgm:cxn modelId="{6140998D-3DEE-4A20-933A-2C4075C636C1}" type="presParOf" srcId="{84A79153-5F57-48A1-8C14-F8E95ADEB7E5}" destId="{3E948DA0-47A7-456D-B8EC-34D2FDE16B7E}" srcOrd="1" destOrd="0" presId="urn:microsoft.com/office/officeart/2018/2/layout/IconVerticalSolidList"/>
    <dgm:cxn modelId="{804D4389-9165-4C0B-BFC1-02B53ECB9E0A}" type="presParOf" srcId="{84A79153-5F57-48A1-8C14-F8E95ADEB7E5}" destId="{F1905ED2-64D7-4158-9BCE-4F53539C979A}" srcOrd="2" destOrd="0" presId="urn:microsoft.com/office/officeart/2018/2/layout/IconVerticalSolidList"/>
    <dgm:cxn modelId="{932DF0A6-6D2E-4658-A06A-C7E61F08EE3A}" type="presParOf" srcId="{84A79153-5F57-48A1-8C14-F8E95ADEB7E5}" destId="{8F068739-C0AE-4591-A57E-7B0D0A4378D4}" srcOrd="3" destOrd="0" presId="urn:microsoft.com/office/officeart/2018/2/layout/IconVerticalSolidList"/>
    <dgm:cxn modelId="{A7476CDF-9B94-4E9A-8ECE-3FB484639248}" type="presParOf" srcId="{0E32B887-348B-4E22-8131-FBDCE54FA383}" destId="{1C058593-D403-40B5-9DA1-B04DFC18BF6D}" srcOrd="5" destOrd="0" presId="urn:microsoft.com/office/officeart/2018/2/layout/IconVerticalSolidList"/>
    <dgm:cxn modelId="{6000659C-4162-4855-B036-C78A1920ECDA}" type="presParOf" srcId="{0E32B887-348B-4E22-8131-FBDCE54FA383}" destId="{6718C06D-ED1A-4BA7-A96E-921E10495055}" srcOrd="6" destOrd="0" presId="urn:microsoft.com/office/officeart/2018/2/layout/IconVerticalSolidList"/>
    <dgm:cxn modelId="{9C9BF3AE-DEC0-4CC7-A399-11D92AE36843}" type="presParOf" srcId="{6718C06D-ED1A-4BA7-A96E-921E10495055}" destId="{AB7BB113-D2D2-4ED5-B4C1-55066E3470F6}" srcOrd="0" destOrd="0" presId="urn:microsoft.com/office/officeart/2018/2/layout/IconVerticalSolidList"/>
    <dgm:cxn modelId="{1FEAC37E-5B4E-4C05-B257-EE5F80B6CF64}" type="presParOf" srcId="{6718C06D-ED1A-4BA7-A96E-921E10495055}" destId="{4BB385CD-4C96-483D-A622-95BA294A9462}" srcOrd="1" destOrd="0" presId="urn:microsoft.com/office/officeart/2018/2/layout/IconVerticalSolidList"/>
    <dgm:cxn modelId="{029F0CD8-09AC-4597-9C40-CEC860B19327}" type="presParOf" srcId="{6718C06D-ED1A-4BA7-A96E-921E10495055}" destId="{6047353C-F261-4368-933C-B31057AAAA0B}" srcOrd="2" destOrd="0" presId="urn:microsoft.com/office/officeart/2018/2/layout/IconVerticalSolidList"/>
    <dgm:cxn modelId="{686B11F2-22E8-4D71-9570-C111AC33546F}" type="presParOf" srcId="{6718C06D-ED1A-4BA7-A96E-921E10495055}" destId="{0F2B37ED-0252-4304-B508-4C3B3117074F}" srcOrd="3" destOrd="0" presId="urn:microsoft.com/office/officeart/2018/2/layout/IconVerticalSolidList"/>
    <dgm:cxn modelId="{646EE2A8-0470-412D-AB7D-3928E78221E4}" type="presParOf" srcId="{0E32B887-348B-4E22-8131-FBDCE54FA383}" destId="{E7A8B6DC-CF74-49C7-9352-5D9082029A84}" srcOrd="7" destOrd="0" presId="urn:microsoft.com/office/officeart/2018/2/layout/IconVerticalSolidList"/>
    <dgm:cxn modelId="{F7598C07-569D-40CD-B501-A9F7D1C135BD}" type="presParOf" srcId="{0E32B887-348B-4E22-8131-FBDCE54FA383}" destId="{A0CE370A-2289-4DB2-9E01-8827425F0C11}" srcOrd="8" destOrd="0" presId="urn:microsoft.com/office/officeart/2018/2/layout/IconVerticalSolidList"/>
    <dgm:cxn modelId="{93FC39AB-5AA2-4EF9-AE63-1F3D595615BB}" type="presParOf" srcId="{A0CE370A-2289-4DB2-9E01-8827425F0C11}" destId="{493CE0CF-5FE2-4DC5-8E48-AA34B9C2D5E6}" srcOrd="0" destOrd="0" presId="urn:microsoft.com/office/officeart/2018/2/layout/IconVerticalSolidList"/>
    <dgm:cxn modelId="{97434BD6-8A01-4EB4-934E-328CD016BC71}" type="presParOf" srcId="{A0CE370A-2289-4DB2-9E01-8827425F0C11}" destId="{AEF367EE-034D-4AFB-A985-9F23D3092ADC}" srcOrd="1" destOrd="0" presId="urn:microsoft.com/office/officeart/2018/2/layout/IconVerticalSolidList"/>
    <dgm:cxn modelId="{0C87698B-7026-4196-A678-75360D5D7F22}" type="presParOf" srcId="{A0CE370A-2289-4DB2-9E01-8827425F0C11}" destId="{C141B50D-85D5-4ED5-AFCB-9608CE68781F}" srcOrd="2" destOrd="0" presId="urn:microsoft.com/office/officeart/2018/2/layout/IconVerticalSolidList"/>
    <dgm:cxn modelId="{B5E9E27A-0DF2-43C1-9763-2FFC25B09CA9}" type="presParOf" srcId="{A0CE370A-2289-4DB2-9E01-8827425F0C11}" destId="{6E1748EE-D43E-45D3-A655-6263DDD8CD26}" srcOrd="3" destOrd="0" presId="urn:microsoft.com/office/officeart/2018/2/layout/IconVerticalSolidList"/>
    <dgm:cxn modelId="{A1C64D16-6966-4582-9887-368721BBA150}" type="presParOf" srcId="{0E32B887-348B-4E22-8131-FBDCE54FA383}" destId="{10E93D9C-CAAD-4BA6-B0E7-FA21CE81BBB6}" srcOrd="9" destOrd="0" presId="urn:microsoft.com/office/officeart/2018/2/layout/IconVerticalSolidList"/>
    <dgm:cxn modelId="{D72B81BD-17E3-43E5-81EB-D6BC46EB06D2}" type="presParOf" srcId="{0E32B887-348B-4E22-8131-FBDCE54FA383}" destId="{218DF9B0-2CC0-445A-BD9F-1EFAC909C5D6}" srcOrd="10" destOrd="0" presId="urn:microsoft.com/office/officeart/2018/2/layout/IconVerticalSolidList"/>
    <dgm:cxn modelId="{F93178D0-F431-42AD-938F-1769848DF004}" type="presParOf" srcId="{218DF9B0-2CC0-445A-BD9F-1EFAC909C5D6}" destId="{AE448598-81A9-4D9E-9A67-CF76F8D4A233}" srcOrd="0" destOrd="0" presId="urn:microsoft.com/office/officeart/2018/2/layout/IconVerticalSolidList"/>
    <dgm:cxn modelId="{4689332F-F2CD-4CF8-A8F9-7D079FE35DAD}" type="presParOf" srcId="{218DF9B0-2CC0-445A-BD9F-1EFAC909C5D6}" destId="{11B6015A-0000-4388-9FBE-52B91433C1A1}" srcOrd="1" destOrd="0" presId="urn:microsoft.com/office/officeart/2018/2/layout/IconVerticalSolidList"/>
    <dgm:cxn modelId="{7D763D98-D6E1-438B-B10F-6128706506F0}" type="presParOf" srcId="{218DF9B0-2CC0-445A-BD9F-1EFAC909C5D6}" destId="{4704DBD8-C8A3-4004-9AF2-9DE9626C6EDA}" srcOrd="2" destOrd="0" presId="urn:microsoft.com/office/officeart/2018/2/layout/IconVerticalSolidList"/>
    <dgm:cxn modelId="{B819593B-C0EC-480A-9E23-27DE7598F9D0}" type="presParOf" srcId="{218DF9B0-2CC0-445A-BD9F-1EFAC909C5D6}" destId="{DFE5B25E-FB39-4A6A-8920-4FFE416D2794}" srcOrd="3" destOrd="0" presId="urn:microsoft.com/office/officeart/2018/2/layout/IconVerticalSolidList"/>
    <dgm:cxn modelId="{A6190B8C-4E55-4942-A3CE-91FACBD49B66}" type="presParOf" srcId="{0E32B887-348B-4E22-8131-FBDCE54FA383}" destId="{FF508C79-0BE3-4FB1-BC9A-9F10FF173523}" srcOrd="11" destOrd="0" presId="urn:microsoft.com/office/officeart/2018/2/layout/IconVerticalSolidList"/>
    <dgm:cxn modelId="{06AD869B-BE88-4F17-A400-1D8A2365BCD1}" type="presParOf" srcId="{0E32B887-348B-4E22-8131-FBDCE54FA383}" destId="{9DD73894-EDA1-452D-8962-8B1425149C15}" srcOrd="12" destOrd="0" presId="urn:microsoft.com/office/officeart/2018/2/layout/IconVerticalSolidList"/>
    <dgm:cxn modelId="{CD297DBB-A0F6-447B-A306-86CD41FFECA9}" type="presParOf" srcId="{9DD73894-EDA1-452D-8962-8B1425149C15}" destId="{9EF5BC96-3C16-4C44-BE8F-A5728646BAC8}" srcOrd="0" destOrd="0" presId="urn:microsoft.com/office/officeart/2018/2/layout/IconVerticalSolidList"/>
    <dgm:cxn modelId="{674CBA8F-31A9-4FDE-87A9-E866498C6C0A}" type="presParOf" srcId="{9DD73894-EDA1-452D-8962-8B1425149C15}" destId="{E708865C-0BA2-423F-8439-D6958F82D721}" srcOrd="1" destOrd="0" presId="urn:microsoft.com/office/officeart/2018/2/layout/IconVerticalSolidList"/>
    <dgm:cxn modelId="{1EBF0E82-EF6C-47FB-94C7-0CA4C8C21228}" type="presParOf" srcId="{9DD73894-EDA1-452D-8962-8B1425149C15}" destId="{C5ED7D25-92AD-4804-8285-AF81BA65A913}" srcOrd="2" destOrd="0" presId="urn:microsoft.com/office/officeart/2018/2/layout/IconVerticalSolidList"/>
    <dgm:cxn modelId="{98234CA8-4C30-4157-947E-3263171D672C}" type="presParOf" srcId="{9DD73894-EDA1-452D-8962-8B1425149C15}" destId="{7E068DC2-A9EF-4660-ACD6-3FBE28E83B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FD76AA-DCFE-4D7E-AFAA-1094547F33E5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CBFCAF-E250-484E-B1C7-A82E6DE3025C}">
      <dgm:prSet/>
      <dgm:spPr/>
      <dgm:t>
        <a:bodyPr/>
        <a:lstStyle/>
        <a:p>
          <a:r>
            <a:rPr lang="en-US"/>
            <a:t>Download</a:t>
          </a:r>
        </a:p>
      </dgm:t>
    </dgm:pt>
    <dgm:pt modelId="{DD06F419-8D15-46A1-A5E2-F8E5687FE199}" type="parTrans" cxnId="{125870B5-2B65-493E-9674-08380ED669FC}">
      <dgm:prSet/>
      <dgm:spPr/>
      <dgm:t>
        <a:bodyPr/>
        <a:lstStyle/>
        <a:p>
          <a:endParaRPr lang="en-US"/>
        </a:p>
      </dgm:t>
    </dgm:pt>
    <dgm:pt modelId="{5DA1307B-E8AD-4F66-891A-49F49AAC4F39}" type="sibTrans" cxnId="{125870B5-2B65-493E-9674-08380ED669FC}">
      <dgm:prSet/>
      <dgm:spPr/>
      <dgm:t>
        <a:bodyPr/>
        <a:lstStyle/>
        <a:p>
          <a:endParaRPr lang="en-US"/>
        </a:p>
      </dgm:t>
    </dgm:pt>
    <dgm:pt modelId="{66A61C4F-0AE8-49E4-AA76-02E71165D1DE}">
      <dgm:prSet/>
      <dgm:spPr/>
      <dgm:t>
        <a:bodyPr/>
        <a:lstStyle/>
        <a:p>
          <a:r>
            <a:rPr lang="en-US"/>
            <a:t>You can download past papers free for any of the subjects you do</a:t>
          </a:r>
        </a:p>
      </dgm:t>
    </dgm:pt>
    <dgm:pt modelId="{EEA335B9-235A-4DC3-965A-B01D615E60C6}" type="parTrans" cxnId="{F55B68E2-C834-4173-9C9B-D0527D5C0653}">
      <dgm:prSet/>
      <dgm:spPr/>
      <dgm:t>
        <a:bodyPr/>
        <a:lstStyle/>
        <a:p>
          <a:endParaRPr lang="en-US"/>
        </a:p>
      </dgm:t>
    </dgm:pt>
    <dgm:pt modelId="{4D77C10C-B9E7-4AF6-BE60-FE92FBC66F27}" type="sibTrans" cxnId="{F55B68E2-C834-4173-9C9B-D0527D5C0653}">
      <dgm:prSet/>
      <dgm:spPr/>
      <dgm:t>
        <a:bodyPr/>
        <a:lstStyle/>
        <a:p>
          <a:endParaRPr lang="en-US"/>
        </a:p>
      </dgm:t>
    </dgm:pt>
    <dgm:pt modelId="{B34B3534-591B-47D6-84EE-80C575A408BE}">
      <dgm:prSet/>
      <dgm:spPr/>
      <dgm:t>
        <a:bodyPr/>
        <a:lstStyle/>
        <a:p>
          <a:r>
            <a:rPr lang="en-US"/>
            <a:t>Try</a:t>
          </a:r>
        </a:p>
      </dgm:t>
    </dgm:pt>
    <dgm:pt modelId="{4D5E2BAD-0509-4C94-A023-BD05772A2284}" type="parTrans" cxnId="{34619087-466D-4091-BEE8-A2D440E0FE25}">
      <dgm:prSet/>
      <dgm:spPr/>
      <dgm:t>
        <a:bodyPr/>
        <a:lstStyle/>
        <a:p>
          <a:endParaRPr lang="en-US"/>
        </a:p>
      </dgm:t>
    </dgm:pt>
    <dgm:pt modelId="{8FC6E43F-8D43-47E1-8865-186D505B629A}" type="sibTrans" cxnId="{34619087-466D-4091-BEE8-A2D440E0FE25}">
      <dgm:prSet/>
      <dgm:spPr/>
      <dgm:t>
        <a:bodyPr/>
        <a:lstStyle/>
        <a:p>
          <a:endParaRPr lang="en-US"/>
        </a:p>
      </dgm:t>
    </dgm:pt>
    <dgm:pt modelId="{1FA347D6-CCF9-4ED3-AFBB-0FA2E14B0DFB}">
      <dgm:prSet/>
      <dgm:spPr/>
      <dgm:t>
        <a:bodyPr/>
        <a:lstStyle/>
        <a:p>
          <a:r>
            <a:rPr lang="en-US"/>
            <a:t>You can try answering the past paper at home and checking your work using the marking scheme</a:t>
          </a:r>
        </a:p>
      </dgm:t>
    </dgm:pt>
    <dgm:pt modelId="{E048F9FE-CC98-44ED-A179-7D5F2EBAD68D}" type="parTrans" cxnId="{A5E4446E-E4E3-4BEC-9616-E683D1E8340D}">
      <dgm:prSet/>
      <dgm:spPr/>
      <dgm:t>
        <a:bodyPr/>
        <a:lstStyle/>
        <a:p>
          <a:endParaRPr lang="en-US"/>
        </a:p>
      </dgm:t>
    </dgm:pt>
    <dgm:pt modelId="{DC42E7D3-335B-4659-B800-CAEF1A914D86}" type="sibTrans" cxnId="{A5E4446E-E4E3-4BEC-9616-E683D1E8340D}">
      <dgm:prSet/>
      <dgm:spPr/>
      <dgm:t>
        <a:bodyPr/>
        <a:lstStyle/>
        <a:p>
          <a:endParaRPr lang="en-US"/>
        </a:p>
      </dgm:t>
    </dgm:pt>
    <dgm:pt modelId="{6A871CF5-03DE-48D2-8532-54EA5AEC8292}">
      <dgm:prSet/>
      <dgm:spPr/>
      <dgm:t>
        <a:bodyPr/>
        <a:lstStyle/>
        <a:p>
          <a:r>
            <a:rPr lang="en-US"/>
            <a:t>Ask</a:t>
          </a:r>
        </a:p>
      </dgm:t>
    </dgm:pt>
    <dgm:pt modelId="{F6EDED4B-5854-483B-9037-D32D5FED842B}" type="parTrans" cxnId="{E9F39389-94DD-47E3-9FE5-CE78CAD9A042}">
      <dgm:prSet/>
      <dgm:spPr/>
      <dgm:t>
        <a:bodyPr/>
        <a:lstStyle/>
        <a:p>
          <a:endParaRPr lang="en-US"/>
        </a:p>
      </dgm:t>
    </dgm:pt>
    <dgm:pt modelId="{D35A086A-2903-4AA3-A279-2DB0523945E5}" type="sibTrans" cxnId="{E9F39389-94DD-47E3-9FE5-CE78CAD9A042}">
      <dgm:prSet/>
      <dgm:spPr/>
      <dgm:t>
        <a:bodyPr/>
        <a:lstStyle/>
        <a:p>
          <a:endParaRPr lang="en-US"/>
        </a:p>
      </dgm:t>
    </dgm:pt>
    <dgm:pt modelId="{D21C93CE-2D29-4B9A-8F75-90A7AB1C3500}">
      <dgm:prSet/>
      <dgm:spPr/>
      <dgm:t>
        <a:bodyPr/>
        <a:lstStyle/>
        <a:p>
          <a:r>
            <a:rPr lang="en-US"/>
            <a:t>You can ask your teachers for a bit of feedback and guidance on the past papers that you complete- they would be glad to help you</a:t>
          </a:r>
        </a:p>
      </dgm:t>
    </dgm:pt>
    <dgm:pt modelId="{72E3A826-C3D0-4395-8772-EFE1C5E35FDD}" type="parTrans" cxnId="{D53981BD-659D-4E90-BE41-E7C68CC7B315}">
      <dgm:prSet/>
      <dgm:spPr/>
      <dgm:t>
        <a:bodyPr/>
        <a:lstStyle/>
        <a:p>
          <a:endParaRPr lang="en-US"/>
        </a:p>
      </dgm:t>
    </dgm:pt>
    <dgm:pt modelId="{D674A92F-A4BE-496E-B676-E002E26EE546}" type="sibTrans" cxnId="{D53981BD-659D-4E90-BE41-E7C68CC7B315}">
      <dgm:prSet/>
      <dgm:spPr/>
      <dgm:t>
        <a:bodyPr/>
        <a:lstStyle/>
        <a:p>
          <a:endParaRPr lang="en-US"/>
        </a:p>
      </dgm:t>
    </dgm:pt>
    <dgm:pt modelId="{779A2674-6125-4113-BBD4-ED9C03E8048D}" type="pres">
      <dgm:prSet presAssocID="{63FD76AA-DCFE-4D7E-AFAA-1094547F33E5}" presName="Name0" presStyleCnt="0">
        <dgm:presLayoutVars>
          <dgm:dir/>
          <dgm:animLvl val="lvl"/>
          <dgm:resizeHandles val="exact"/>
        </dgm:presLayoutVars>
      </dgm:prSet>
      <dgm:spPr/>
    </dgm:pt>
    <dgm:pt modelId="{85FDFB1A-16A2-406D-8941-FF4754E58C67}" type="pres">
      <dgm:prSet presAssocID="{63CBFCAF-E250-484E-B1C7-A82E6DE3025C}" presName="composite" presStyleCnt="0"/>
      <dgm:spPr/>
    </dgm:pt>
    <dgm:pt modelId="{29CECDC0-0D93-42AA-AB63-BCDE65CD1D05}" type="pres">
      <dgm:prSet presAssocID="{63CBFCAF-E250-484E-B1C7-A82E6DE3025C}" presName="parTx" presStyleLbl="alignNode1" presStyleIdx="0" presStyleCnt="3">
        <dgm:presLayoutVars>
          <dgm:chMax val="0"/>
          <dgm:chPref val="0"/>
        </dgm:presLayoutVars>
      </dgm:prSet>
      <dgm:spPr/>
    </dgm:pt>
    <dgm:pt modelId="{08ECE123-5BA7-4390-A52D-5A93708A66B0}" type="pres">
      <dgm:prSet presAssocID="{63CBFCAF-E250-484E-B1C7-A82E6DE3025C}" presName="desTx" presStyleLbl="alignAccFollowNode1" presStyleIdx="0" presStyleCnt="3">
        <dgm:presLayoutVars/>
      </dgm:prSet>
      <dgm:spPr/>
    </dgm:pt>
    <dgm:pt modelId="{6FA3D8FF-5594-4E8E-8E67-58BA5C9CF833}" type="pres">
      <dgm:prSet presAssocID="{5DA1307B-E8AD-4F66-891A-49F49AAC4F39}" presName="space" presStyleCnt="0"/>
      <dgm:spPr/>
    </dgm:pt>
    <dgm:pt modelId="{2C59AA14-8D9A-4AD8-816E-D26CD854E22F}" type="pres">
      <dgm:prSet presAssocID="{B34B3534-591B-47D6-84EE-80C575A408BE}" presName="composite" presStyleCnt="0"/>
      <dgm:spPr/>
    </dgm:pt>
    <dgm:pt modelId="{089842D7-5EC1-4439-8495-326CD880F051}" type="pres">
      <dgm:prSet presAssocID="{B34B3534-591B-47D6-84EE-80C575A408BE}" presName="parTx" presStyleLbl="alignNode1" presStyleIdx="1" presStyleCnt="3">
        <dgm:presLayoutVars>
          <dgm:chMax val="0"/>
          <dgm:chPref val="0"/>
        </dgm:presLayoutVars>
      </dgm:prSet>
      <dgm:spPr/>
    </dgm:pt>
    <dgm:pt modelId="{891168EC-78DE-4CE4-9F71-DD262989FB25}" type="pres">
      <dgm:prSet presAssocID="{B34B3534-591B-47D6-84EE-80C575A408BE}" presName="desTx" presStyleLbl="alignAccFollowNode1" presStyleIdx="1" presStyleCnt="3">
        <dgm:presLayoutVars/>
      </dgm:prSet>
      <dgm:spPr/>
    </dgm:pt>
    <dgm:pt modelId="{4C2D5CCD-676D-4C12-A03E-3FE7CBB8E8A0}" type="pres">
      <dgm:prSet presAssocID="{8FC6E43F-8D43-47E1-8865-186D505B629A}" presName="space" presStyleCnt="0"/>
      <dgm:spPr/>
    </dgm:pt>
    <dgm:pt modelId="{A12DD492-108A-41F1-9F53-E74ED002A16F}" type="pres">
      <dgm:prSet presAssocID="{6A871CF5-03DE-48D2-8532-54EA5AEC8292}" presName="composite" presStyleCnt="0"/>
      <dgm:spPr/>
    </dgm:pt>
    <dgm:pt modelId="{014BDD16-95CD-4E42-A643-B8077548DEF7}" type="pres">
      <dgm:prSet presAssocID="{6A871CF5-03DE-48D2-8532-54EA5AEC8292}" presName="parTx" presStyleLbl="alignNode1" presStyleIdx="2" presStyleCnt="3">
        <dgm:presLayoutVars>
          <dgm:chMax val="0"/>
          <dgm:chPref val="0"/>
        </dgm:presLayoutVars>
      </dgm:prSet>
      <dgm:spPr/>
    </dgm:pt>
    <dgm:pt modelId="{52E7504D-345D-4631-8A01-95D7ABD54ABD}" type="pres">
      <dgm:prSet presAssocID="{6A871CF5-03DE-48D2-8532-54EA5AEC8292}" presName="desTx" presStyleLbl="alignAccFollowNode1" presStyleIdx="2" presStyleCnt="3">
        <dgm:presLayoutVars/>
      </dgm:prSet>
      <dgm:spPr/>
    </dgm:pt>
  </dgm:ptLst>
  <dgm:cxnLst>
    <dgm:cxn modelId="{D9DFA869-5BD2-4353-979F-626BEF0EB65F}" type="presOf" srcId="{63FD76AA-DCFE-4D7E-AFAA-1094547F33E5}" destId="{779A2674-6125-4113-BBD4-ED9C03E8048D}" srcOrd="0" destOrd="0" presId="urn:microsoft.com/office/officeart/2016/7/layout/ChevronBlockProcess"/>
    <dgm:cxn modelId="{A5E4446E-E4E3-4BEC-9616-E683D1E8340D}" srcId="{B34B3534-591B-47D6-84EE-80C575A408BE}" destId="{1FA347D6-CCF9-4ED3-AFBB-0FA2E14B0DFB}" srcOrd="0" destOrd="0" parTransId="{E048F9FE-CC98-44ED-A179-7D5F2EBAD68D}" sibTransId="{DC42E7D3-335B-4659-B800-CAEF1A914D86}"/>
    <dgm:cxn modelId="{C7AE0F75-71BD-4CA3-96D8-4D66A4668676}" type="presOf" srcId="{63CBFCAF-E250-484E-B1C7-A82E6DE3025C}" destId="{29CECDC0-0D93-42AA-AB63-BCDE65CD1D05}" srcOrd="0" destOrd="0" presId="urn:microsoft.com/office/officeart/2016/7/layout/ChevronBlockProcess"/>
    <dgm:cxn modelId="{34619087-466D-4091-BEE8-A2D440E0FE25}" srcId="{63FD76AA-DCFE-4D7E-AFAA-1094547F33E5}" destId="{B34B3534-591B-47D6-84EE-80C575A408BE}" srcOrd="1" destOrd="0" parTransId="{4D5E2BAD-0509-4C94-A023-BD05772A2284}" sibTransId="{8FC6E43F-8D43-47E1-8865-186D505B629A}"/>
    <dgm:cxn modelId="{E9F39389-94DD-47E3-9FE5-CE78CAD9A042}" srcId="{63FD76AA-DCFE-4D7E-AFAA-1094547F33E5}" destId="{6A871CF5-03DE-48D2-8532-54EA5AEC8292}" srcOrd="2" destOrd="0" parTransId="{F6EDED4B-5854-483B-9037-D32D5FED842B}" sibTransId="{D35A086A-2903-4AA3-A279-2DB0523945E5}"/>
    <dgm:cxn modelId="{87176FA2-3161-488B-8F5B-662203754B78}" type="presOf" srcId="{D21C93CE-2D29-4B9A-8F75-90A7AB1C3500}" destId="{52E7504D-345D-4631-8A01-95D7ABD54ABD}" srcOrd="0" destOrd="0" presId="urn:microsoft.com/office/officeart/2016/7/layout/ChevronBlockProcess"/>
    <dgm:cxn modelId="{052715A6-ACC5-4253-8B89-88D997B02A27}" type="presOf" srcId="{66A61C4F-0AE8-49E4-AA76-02E71165D1DE}" destId="{08ECE123-5BA7-4390-A52D-5A93708A66B0}" srcOrd="0" destOrd="0" presId="urn:microsoft.com/office/officeart/2016/7/layout/ChevronBlockProcess"/>
    <dgm:cxn modelId="{125870B5-2B65-493E-9674-08380ED669FC}" srcId="{63FD76AA-DCFE-4D7E-AFAA-1094547F33E5}" destId="{63CBFCAF-E250-484E-B1C7-A82E6DE3025C}" srcOrd="0" destOrd="0" parTransId="{DD06F419-8D15-46A1-A5E2-F8E5687FE199}" sibTransId="{5DA1307B-E8AD-4F66-891A-49F49AAC4F39}"/>
    <dgm:cxn modelId="{B1F36AB9-7933-4A9E-A680-4E72C1E98E54}" type="presOf" srcId="{1FA347D6-CCF9-4ED3-AFBB-0FA2E14B0DFB}" destId="{891168EC-78DE-4CE4-9F71-DD262989FB25}" srcOrd="0" destOrd="0" presId="urn:microsoft.com/office/officeart/2016/7/layout/ChevronBlockProcess"/>
    <dgm:cxn modelId="{D53981BD-659D-4E90-BE41-E7C68CC7B315}" srcId="{6A871CF5-03DE-48D2-8532-54EA5AEC8292}" destId="{D21C93CE-2D29-4B9A-8F75-90A7AB1C3500}" srcOrd="0" destOrd="0" parTransId="{72E3A826-C3D0-4395-8772-EFE1C5E35FDD}" sibTransId="{D674A92F-A4BE-496E-B676-E002E26EE546}"/>
    <dgm:cxn modelId="{89A1FBE1-2F7C-4E02-AF44-93A3A5F1E2C5}" type="presOf" srcId="{6A871CF5-03DE-48D2-8532-54EA5AEC8292}" destId="{014BDD16-95CD-4E42-A643-B8077548DEF7}" srcOrd="0" destOrd="0" presId="urn:microsoft.com/office/officeart/2016/7/layout/ChevronBlockProcess"/>
    <dgm:cxn modelId="{F55B68E2-C834-4173-9C9B-D0527D5C0653}" srcId="{63CBFCAF-E250-484E-B1C7-A82E6DE3025C}" destId="{66A61C4F-0AE8-49E4-AA76-02E71165D1DE}" srcOrd="0" destOrd="0" parTransId="{EEA335B9-235A-4DC3-965A-B01D615E60C6}" sibTransId="{4D77C10C-B9E7-4AF6-BE60-FE92FBC66F27}"/>
    <dgm:cxn modelId="{F68557E2-3D25-47F3-ABCD-460D60D348A6}" type="presOf" srcId="{B34B3534-591B-47D6-84EE-80C575A408BE}" destId="{089842D7-5EC1-4439-8495-326CD880F051}" srcOrd="0" destOrd="0" presId="urn:microsoft.com/office/officeart/2016/7/layout/ChevronBlockProcess"/>
    <dgm:cxn modelId="{2784217B-3CD4-4DB3-8FDB-723A7D80A8B7}" type="presParOf" srcId="{779A2674-6125-4113-BBD4-ED9C03E8048D}" destId="{85FDFB1A-16A2-406D-8941-FF4754E58C67}" srcOrd="0" destOrd="0" presId="urn:microsoft.com/office/officeart/2016/7/layout/ChevronBlockProcess"/>
    <dgm:cxn modelId="{776943E6-CA0A-4832-9FE8-898F30A2D18F}" type="presParOf" srcId="{85FDFB1A-16A2-406D-8941-FF4754E58C67}" destId="{29CECDC0-0D93-42AA-AB63-BCDE65CD1D05}" srcOrd="0" destOrd="0" presId="urn:microsoft.com/office/officeart/2016/7/layout/ChevronBlockProcess"/>
    <dgm:cxn modelId="{8B629286-96EA-4651-A765-C0132A242D4B}" type="presParOf" srcId="{85FDFB1A-16A2-406D-8941-FF4754E58C67}" destId="{08ECE123-5BA7-4390-A52D-5A93708A66B0}" srcOrd="1" destOrd="0" presId="urn:microsoft.com/office/officeart/2016/7/layout/ChevronBlockProcess"/>
    <dgm:cxn modelId="{1ED41B12-133D-4B0A-B7A2-1BCDE98C718E}" type="presParOf" srcId="{779A2674-6125-4113-BBD4-ED9C03E8048D}" destId="{6FA3D8FF-5594-4E8E-8E67-58BA5C9CF833}" srcOrd="1" destOrd="0" presId="urn:microsoft.com/office/officeart/2016/7/layout/ChevronBlockProcess"/>
    <dgm:cxn modelId="{BCBEF24E-F9E7-4B23-B02A-C7EF358564E9}" type="presParOf" srcId="{779A2674-6125-4113-BBD4-ED9C03E8048D}" destId="{2C59AA14-8D9A-4AD8-816E-D26CD854E22F}" srcOrd="2" destOrd="0" presId="urn:microsoft.com/office/officeart/2016/7/layout/ChevronBlockProcess"/>
    <dgm:cxn modelId="{AC32027A-A45F-4CF2-87DC-6E15ECC9F3D6}" type="presParOf" srcId="{2C59AA14-8D9A-4AD8-816E-D26CD854E22F}" destId="{089842D7-5EC1-4439-8495-326CD880F051}" srcOrd="0" destOrd="0" presId="urn:microsoft.com/office/officeart/2016/7/layout/ChevronBlockProcess"/>
    <dgm:cxn modelId="{61435E35-8D14-4B38-A854-A0989D477941}" type="presParOf" srcId="{2C59AA14-8D9A-4AD8-816E-D26CD854E22F}" destId="{891168EC-78DE-4CE4-9F71-DD262989FB25}" srcOrd="1" destOrd="0" presId="urn:microsoft.com/office/officeart/2016/7/layout/ChevronBlockProcess"/>
    <dgm:cxn modelId="{369238B7-AB49-4EA5-AC3F-560D1BE15E65}" type="presParOf" srcId="{779A2674-6125-4113-BBD4-ED9C03E8048D}" destId="{4C2D5CCD-676D-4C12-A03E-3FE7CBB8E8A0}" srcOrd="3" destOrd="0" presId="urn:microsoft.com/office/officeart/2016/7/layout/ChevronBlockProcess"/>
    <dgm:cxn modelId="{DA316130-68FA-4F42-9750-8E42A8F93650}" type="presParOf" srcId="{779A2674-6125-4113-BBD4-ED9C03E8048D}" destId="{A12DD492-108A-41F1-9F53-E74ED002A16F}" srcOrd="4" destOrd="0" presId="urn:microsoft.com/office/officeart/2016/7/layout/ChevronBlockProcess"/>
    <dgm:cxn modelId="{176DD423-D38C-4E7A-91F8-AC998A8A3345}" type="presParOf" srcId="{A12DD492-108A-41F1-9F53-E74ED002A16F}" destId="{014BDD16-95CD-4E42-A643-B8077548DEF7}" srcOrd="0" destOrd="0" presId="urn:microsoft.com/office/officeart/2016/7/layout/ChevronBlockProcess"/>
    <dgm:cxn modelId="{8C4304B3-F354-4F91-ACD0-9E7F693B2737}" type="presParOf" srcId="{A12DD492-108A-41F1-9F53-E74ED002A16F}" destId="{52E7504D-345D-4631-8A01-95D7ABD54ABD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CE4EAB-A571-4E4B-8728-5F2C8FB29F4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B5B18C2-4F50-4D44-A727-7CFC4CE1B3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YOUR TEACHERS</a:t>
          </a:r>
          <a:r>
            <a:rPr lang="en-GB">
              <a:latin typeface="Calibri Light" panose="020F0302020204030204"/>
            </a:rPr>
            <a:t>'</a:t>
          </a:r>
          <a:r>
            <a:rPr lang="en-GB"/>
            <a:t> EXPERTISE IS CRUCIAL</a:t>
          </a:r>
          <a:endParaRPr lang="en-US"/>
        </a:p>
      </dgm:t>
    </dgm:pt>
    <dgm:pt modelId="{20A29FF4-D74E-49F5-AD08-2AA4A31B9221}" type="parTrans" cxnId="{F8C38469-5FBD-4F5A-A233-E431077179A4}">
      <dgm:prSet/>
      <dgm:spPr/>
      <dgm:t>
        <a:bodyPr/>
        <a:lstStyle/>
        <a:p>
          <a:endParaRPr lang="en-US"/>
        </a:p>
      </dgm:t>
    </dgm:pt>
    <dgm:pt modelId="{EF950A0D-AF7F-4300-BF1E-1D19A6C2C93C}" type="sibTrans" cxnId="{F8C38469-5FBD-4F5A-A233-E431077179A4}">
      <dgm:prSet/>
      <dgm:spPr/>
      <dgm:t>
        <a:bodyPr/>
        <a:lstStyle/>
        <a:p>
          <a:endParaRPr lang="en-US"/>
        </a:p>
      </dgm:t>
    </dgm:pt>
    <dgm:pt modelId="{C9EF59FE-ECF2-4307-84F3-6DFA03A424D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TAKE THEM UP ON THEIR KIND OFFERS OF SUPPORTED STUDY</a:t>
          </a:r>
          <a:endParaRPr lang="en-US"/>
        </a:p>
      </dgm:t>
    </dgm:pt>
    <dgm:pt modelId="{B05E2650-CE28-4CF8-BBFB-FE7CCE111905}" type="parTrans" cxnId="{61CF7584-ABE1-4695-A2F9-F4E8B25976FB}">
      <dgm:prSet/>
      <dgm:spPr/>
      <dgm:t>
        <a:bodyPr/>
        <a:lstStyle/>
        <a:p>
          <a:endParaRPr lang="en-US"/>
        </a:p>
      </dgm:t>
    </dgm:pt>
    <dgm:pt modelId="{B3CB58ED-1EDC-445C-B7FD-4E0B46D994F3}" type="sibTrans" cxnId="{61CF7584-ABE1-4695-A2F9-F4E8B25976FB}">
      <dgm:prSet/>
      <dgm:spPr/>
      <dgm:t>
        <a:bodyPr/>
        <a:lstStyle/>
        <a:p>
          <a:endParaRPr lang="en-US"/>
        </a:p>
      </dgm:t>
    </dgm:pt>
    <dgm:pt modelId="{E27A28D8-DF14-459B-BA9C-35364BFA1DA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A SMALL SACRIFICE TO MAKE TO HELP YOU BE SUCCESSFUL</a:t>
          </a:r>
          <a:endParaRPr lang="en-US"/>
        </a:p>
      </dgm:t>
    </dgm:pt>
    <dgm:pt modelId="{A29A5388-C78B-40D4-A733-2DAC54627C80}" type="parTrans" cxnId="{A3E3B2BD-5108-4F3E-94EC-F95127AF3470}">
      <dgm:prSet/>
      <dgm:spPr/>
      <dgm:t>
        <a:bodyPr/>
        <a:lstStyle/>
        <a:p>
          <a:endParaRPr lang="en-US"/>
        </a:p>
      </dgm:t>
    </dgm:pt>
    <dgm:pt modelId="{AE0416A7-FCB4-456A-8B13-711AF91B301D}" type="sibTrans" cxnId="{A3E3B2BD-5108-4F3E-94EC-F95127AF3470}">
      <dgm:prSet/>
      <dgm:spPr/>
      <dgm:t>
        <a:bodyPr/>
        <a:lstStyle/>
        <a:p>
          <a:endParaRPr lang="en-US"/>
        </a:p>
      </dgm:t>
    </dgm:pt>
    <dgm:pt modelId="{C06A3983-EA94-4C21-9583-F5882C12753B}" type="pres">
      <dgm:prSet presAssocID="{9DCE4EAB-A571-4E4B-8728-5F2C8FB29F40}" presName="root" presStyleCnt="0">
        <dgm:presLayoutVars>
          <dgm:dir/>
          <dgm:resizeHandles val="exact"/>
        </dgm:presLayoutVars>
      </dgm:prSet>
      <dgm:spPr/>
    </dgm:pt>
    <dgm:pt modelId="{0C4E0047-7C40-4B3F-9659-B6EB20E8A114}" type="pres">
      <dgm:prSet presAssocID="{9B5B18C2-4F50-4D44-A727-7CFC4CE1B331}" presName="compNode" presStyleCnt="0"/>
      <dgm:spPr/>
    </dgm:pt>
    <dgm:pt modelId="{B29B5BBC-2E9E-4B69-AC54-1D88284C30D1}" type="pres">
      <dgm:prSet presAssocID="{9B5B18C2-4F50-4D44-A727-7CFC4CE1B331}" presName="iconBgRect" presStyleLbl="bgShp" presStyleIdx="0" presStyleCnt="3"/>
      <dgm:spPr/>
    </dgm:pt>
    <dgm:pt modelId="{F1ED1FA9-8E9E-4469-905A-53A1E4AB4395}" type="pres">
      <dgm:prSet presAssocID="{9B5B18C2-4F50-4D44-A727-7CFC4CE1B33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8F294EF-9B10-4F0B-9656-72E1AD7C8AB0}" type="pres">
      <dgm:prSet presAssocID="{9B5B18C2-4F50-4D44-A727-7CFC4CE1B331}" presName="spaceRect" presStyleCnt="0"/>
      <dgm:spPr/>
    </dgm:pt>
    <dgm:pt modelId="{A43DADB7-8E01-443E-9068-13B3310DF2A9}" type="pres">
      <dgm:prSet presAssocID="{9B5B18C2-4F50-4D44-A727-7CFC4CE1B331}" presName="textRect" presStyleLbl="revTx" presStyleIdx="0" presStyleCnt="3">
        <dgm:presLayoutVars>
          <dgm:chMax val="1"/>
          <dgm:chPref val="1"/>
        </dgm:presLayoutVars>
      </dgm:prSet>
      <dgm:spPr/>
    </dgm:pt>
    <dgm:pt modelId="{4C0DF641-0FA9-4AED-A09B-C7AEA065C249}" type="pres">
      <dgm:prSet presAssocID="{EF950A0D-AF7F-4300-BF1E-1D19A6C2C93C}" presName="sibTrans" presStyleCnt="0"/>
      <dgm:spPr/>
    </dgm:pt>
    <dgm:pt modelId="{DE326365-C3F6-40D8-881B-88E4C222F56E}" type="pres">
      <dgm:prSet presAssocID="{C9EF59FE-ECF2-4307-84F3-6DFA03A424D4}" presName="compNode" presStyleCnt="0"/>
      <dgm:spPr/>
    </dgm:pt>
    <dgm:pt modelId="{CBD77F28-FE66-4540-991D-6AD0A689BE8A}" type="pres">
      <dgm:prSet presAssocID="{C9EF59FE-ECF2-4307-84F3-6DFA03A424D4}" presName="iconBgRect" presStyleLbl="bgShp" presStyleIdx="1" presStyleCnt="3"/>
      <dgm:spPr/>
    </dgm:pt>
    <dgm:pt modelId="{33154673-04A4-4020-B165-A3484D258B92}" type="pres">
      <dgm:prSet presAssocID="{C9EF59FE-ECF2-4307-84F3-6DFA03A424D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8BDC8B4-3C1B-494F-837B-9B287C8D8843}" type="pres">
      <dgm:prSet presAssocID="{C9EF59FE-ECF2-4307-84F3-6DFA03A424D4}" presName="spaceRect" presStyleCnt="0"/>
      <dgm:spPr/>
    </dgm:pt>
    <dgm:pt modelId="{1F68A0CB-ED02-436A-9907-BBE7DE9DB6D0}" type="pres">
      <dgm:prSet presAssocID="{C9EF59FE-ECF2-4307-84F3-6DFA03A424D4}" presName="textRect" presStyleLbl="revTx" presStyleIdx="1" presStyleCnt="3">
        <dgm:presLayoutVars>
          <dgm:chMax val="1"/>
          <dgm:chPref val="1"/>
        </dgm:presLayoutVars>
      </dgm:prSet>
      <dgm:spPr/>
    </dgm:pt>
    <dgm:pt modelId="{1B308998-C470-4A4E-977F-A6EBCA340BE8}" type="pres">
      <dgm:prSet presAssocID="{B3CB58ED-1EDC-445C-B7FD-4E0B46D994F3}" presName="sibTrans" presStyleCnt="0"/>
      <dgm:spPr/>
    </dgm:pt>
    <dgm:pt modelId="{F5510919-199D-44C3-91A5-D1F2624E908B}" type="pres">
      <dgm:prSet presAssocID="{E27A28D8-DF14-459B-BA9C-35364BFA1DA1}" presName="compNode" presStyleCnt="0"/>
      <dgm:spPr/>
    </dgm:pt>
    <dgm:pt modelId="{6968A3A5-24C2-443F-AB82-C0502E6E774F}" type="pres">
      <dgm:prSet presAssocID="{E27A28D8-DF14-459B-BA9C-35364BFA1DA1}" presName="iconBgRect" presStyleLbl="bgShp" presStyleIdx="2" presStyleCnt="3"/>
      <dgm:spPr/>
    </dgm:pt>
    <dgm:pt modelId="{351E4883-274C-4E52-914E-2FA9E3514C83}" type="pres">
      <dgm:prSet presAssocID="{E27A28D8-DF14-459B-BA9C-35364BFA1DA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CFE2B46-AC58-492E-8E55-821BA80C7F7C}" type="pres">
      <dgm:prSet presAssocID="{E27A28D8-DF14-459B-BA9C-35364BFA1DA1}" presName="spaceRect" presStyleCnt="0"/>
      <dgm:spPr/>
    </dgm:pt>
    <dgm:pt modelId="{4245DDF5-ABB7-499F-AA83-CBF28F2F89DE}" type="pres">
      <dgm:prSet presAssocID="{E27A28D8-DF14-459B-BA9C-35364BFA1DA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8C38469-5FBD-4F5A-A233-E431077179A4}" srcId="{9DCE4EAB-A571-4E4B-8728-5F2C8FB29F40}" destId="{9B5B18C2-4F50-4D44-A727-7CFC4CE1B331}" srcOrd="0" destOrd="0" parTransId="{20A29FF4-D74E-49F5-AD08-2AA4A31B9221}" sibTransId="{EF950A0D-AF7F-4300-BF1E-1D19A6C2C93C}"/>
    <dgm:cxn modelId="{B77D246C-4578-4243-8AF8-C55FF3EEF7FC}" type="presOf" srcId="{E27A28D8-DF14-459B-BA9C-35364BFA1DA1}" destId="{4245DDF5-ABB7-499F-AA83-CBF28F2F89DE}" srcOrd="0" destOrd="0" presId="urn:microsoft.com/office/officeart/2018/5/layout/IconCircleLabelList"/>
    <dgm:cxn modelId="{59AE7750-D425-4367-9CAC-C347B06AD579}" type="presOf" srcId="{C9EF59FE-ECF2-4307-84F3-6DFA03A424D4}" destId="{1F68A0CB-ED02-436A-9907-BBE7DE9DB6D0}" srcOrd="0" destOrd="0" presId="urn:microsoft.com/office/officeart/2018/5/layout/IconCircleLabelList"/>
    <dgm:cxn modelId="{61CF7584-ABE1-4695-A2F9-F4E8B25976FB}" srcId="{9DCE4EAB-A571-4E4B-8728-5F2C8FB29F40}" destId="{C9EF59FE-ECF2-4307-84F3-6DFA03A424D4}" srcOrd="1" destOrd="0" parTransId="{B05E2650-CE28-4CF8-BBFB-FE7CCE111905}" sibTransId="{B3CB58ED-1EDC-445C-B7FD-4E0B46D994F3}"/>
    <dgm:cxn modelId="{A3E3B2BD-5108-4F3E-94EC-F95127AF3470}" srcId="{9DCE4EAB-A571-4E4B-8728-5F2C8FB29F40}" destId="{E27A28D8-DF14-459B-BA9C-35364BFA1DA1}" srcOrd="2" destOrd="0" parTransId="{A29A5388-C78B-40D4-A733-2DAC54627C80}" sibTransId="{AE0416A7-FCB4-456A-8B13-711AF91B301D}"/>
    <dgm:cxn modelId="{B00C82E9-8670-49B3-A780-ADF8A4BD319F}" type="presOf" srcId="{9B5B18C2-4F50-4D44-A727-7CFC4CE1B331}" destId="{A43DADB7-8E01-443E-9068-13B3310DF2A9}" srcOrd="0" destOrd="0" presId="urn:microsoft.com/office/officeart/2018/5/layout/IconCircleLabelList"/>
    <dgm:cxn modelId="{CA1D09F9-5771-4570-9B34-8E564469CBCF}" type="presOf" srcId="{9DCE4EAB-A571-4E4B-8728-5F2C8FB29F40}" destId="{C06A3983-EA94-4C21-9583-F5882C12753B}" srcOrd="0" destOrd="0" presId="urn:microsoft.com/office/officeart/2018/5/layout/IconCircleLabelList"/>
    <dgm:cxn modelId="{9794BD72-4D37-462D-BE03-90CDA6A41170}" type="presParOf" srcId="{C06A3983-EA94-4C21-9583-F5882C12753B}" destId="{0C4E0047-7C40-4B3F-9659-B6EB20E8A114}" srcOrd="0" destOrd="0" presId="urn:microsoft.com/office/officeart/2018/5/layout/IconCircleLabelList"/>
    <dgm:cxn modelId="{0BF759D8-0E1D-4091-94F9-05714076597E}" type="presParOf" srcId="{0C4E0047-7C40-4B3F-9659-B6EB20E8A114}" destId="{B29B5BBC-2E9E-4B69-AC54-1D88284C30D1}" srcOrd="0" destOrd="0" presId="urn:microsoft.com/office/officeart/2018/5/layout/IconCircleLabelList"/>
    <dgm:cxn modelId="{48906B28-F639-4A8C-9C4C-69DA9AD3EFF1}" type="presParOf" srcId="{0C4E0047-7C40-4B3F-9659-B6EB20E8A114}" destId="{F1ED1FA9-8E9E-4469-905A-53A1E4AB4395}" srcOrd="1" destOrd="0" presId="urn:microsoft.com/office/officeart/2018/5/layout/IconCircleLabelList"/>
    <dgm:cxn modelId="{B85BD36E-A735-432C-92DA-507DA44996EE}" type="presParOf" srcId="{0C4E0047-7C40-4B3F-9659-B6EB20E8A114}" destId="{78F294EF-9B10-4F0B-9656-72E1AD7C8AB0}" srcOrd="2" destOrd="0" presId="urn:microsoft.com/office/officeart/2018/5/layout/IconCircleLabelList"/>
    <dgm:cxn modelId="{2DF6EC74-4A95-4539-BFA8-3F6A60C18248}" type="presParOf" srcId="{0C4E0047-7C40-4B3F-9659-B6EB20E8A114}" destId="{A43DADB7-8E01-443E-9068-13B3310DF2A9}" srcOrd="3" destOrd="0" presId="urn:microsoft.com/office/officeart/2018/5/layout/IconCircleLabelList"/>
    <dgm:cxn modelId="{6266A02C-1046-47EF-AF08-E9B6A79050D9}" type="presParOf" srcId="{C06A3983-EA94-4C21-9583-F5882C12753B}" destId="{4C0DF641-0FA9-4AED-A09B-C7AEA065C249}" srcOrd="1" destOrd="0" presId="urn:microsoft.com/office/officeart/2018/5/layout/IconCircleLabelList"/>
    <dgm:cxn modelId="{B55AB404-9BB2-43A1-81E3-4227A79227D6}" type="presParOf" srcId="{C06A3983-EA94-4C21-9583-F5882C12753B}" destId="{DE326365-C3F6-40D8-881B-88E4C222F56E}" srcOrd="2" destOrd="0" presId="urn:microsoft.com/office/officeart/2018/5/layout/IconCircleLabelList"/>
    <dgm:cxn modelId="{702B925B-BF84-410B-9F7D-193B6E55AC56}" type="presParOf" srcId="{DE326365-C3F6-40D8-881B-88E4C222F56E}" destId="{CBD77F28-FE66-4540-991D-6AD0A689BE8A}" srcOrd="0" destOrd="0" presId="urn:microsoft.com/office/officeart/2018/5/layout/IconCircleLabelList"/>
    <dgm:cxn modelId="{BC067292-5F55-4FAB-A37A-80DC24A86B7B}" type="presParOf" srcId="{DE326365-C3F6-40D8-881B-88E4C222F56E}" destId="{33154673-04A4-4020-B165-A3484D258B92}" srcOrd="1" destOrd="0" presId="urn:microsoft.com/office/officeart/2018/5/layout/IconCircleLabelList"/>
    <dgm:cxn modelId="{B92F505B-B396-4953-BF75-C9ADF1E9AF98}" type="presParOf" srcId="{DE326365-C3F6-40D8-881B-88E4C222F56E}" destId="{C8BDC8B4-3C1B-494F-837B-9B287C8D8843}" srcOrd="2" destOrd="0" presId="urn:microsoft.com/office/officeart/2018/5/layout/IconCircleLabelList"/>
    <dgm:cxn modelId="{357D2548-D535-4A23-978B-179644463889}" type="presParOf" srcId="{DE326365-C3F6-40D8-881B-88E4C222F56E}" destId="{1F68A0CB-ED02-436A-9907-BBE7DE9DB6D0}" srcOrd="3" destOrd="0" presId="urn:microsoft.com/office/officeart/2018/5/layout/IconCircleLabelList"/>
    <dgm:cxn modelId="{E62BD2B6-2B02-495B-BB6C-8385409264E2}" type="presParOf" srcId="{C06A3983-EA94-4C21-9583-F5882C12753B}" destId="{1B308998-C470-4A4E-977F-A6EBCA340BE8}" srcOrd="3" destOrd="0" presId="urn:microsoft.com/office/officeart/2018/5/layout/IconCircleLabelList"/>
    <dgm:cxn modelId="{300D3EF7-4A16-4022-BF1F-6225D6F87930}" type="presParOf" srcId="{C06A3983-EA94-4C21-9583-F5882C12753B}" destId="{F5510919-199D-44C3-91A5-D1F2624E908B}" srcOrd="4" destOrd="0" presId="urn:microsoft.com/office/officeart/2018/5/layout/IconCircleLabelList"/>
    <dgm:cxn modelId="{F457F00B-3D7B-4D6B-8ADD-0ADFC0488968}" type="presParOf" srcId="{F5510919-199D-44C3-91A5-D1F2624E908B}" destId="{6968A3A5-24C2-443F-AB82-C0502E6E774F}" srcOrd="0" destOrd="0" presId="urn:microsoft.com/office/officeart/2018/5/layout/IconCircleLabelList"/>
    <dgm:cxn modelId="{DD92D988-ED49-42D0-9AEE-037319BEE435}" type="presParOf" srcId="{F5510919-199D-44C3-91A5-D1F2624E908B}" destId="{351E4883-274C-4E52-914E-2FA9E3514C83}" srcOrd="1" destOrd="0" presId="urn:microsoft.com/office/officeart/2018/5/layout/IconCircleLabelList"/>
    <dgm:cxn modelId="{8290BDBB-5440-4A33-BC17-5E56559F6F2C}" type="presParOf" srcId="{F5510919-199D-44C3-91A5-D1F2624E908B}" destId="{FCFE2B46-AC58-492E-8E55-821BA80C7F7C}" srcOrd="2" destOrd="0" presId="urn:microsoft.com/office/officeart/2018/5/layout/IconCircleLabelList"/>
    <dgm:cxn modelId="{2E95055A-0EB2-412A-A7A6-98378E32F3EB}" type="presParOf" srcId="{F5510919-199D-44C3-91A5-D1F2624E908B}" destId="{4245DDF5-ABB7-499F-AA83-CBF28F2F89D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314F1-A00B-49E9-8972-7277EE629893}">
      <dsp:nvSpPr>
        <dsp:cNvPr id="0" name=""/>
        <dsp:cNvSpPr/>
      </dsp:nvSpPr>
      <dsp:spPr>
        <a:xfrm>
          <a:off x="0" y="638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0701B-D97C-477D-A6BC-32549678E02E}">
      <dsp:nvSpPr>
        <dsp:cNvPr id="0" name=""/>
        <dsp:cNvSpPr/>
      </dsp:nvSpPr>
      <dsp:spPr>
        <a:xfrm>
          <a:off x="451973" y="336816"/>
          <a:ext cx="821769" cy="821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75F5B-FBBC-499B-98E8-53C25D0B5441}">
      <dsp:nvSpPr>
        <dsp:cNvPr id="0" name=""/>
        <dsp:cNvSpPr/>
      </dsp:nvSpPr>
      <dsp:spPr>
        <a:xfrm>
          <a:off x="1725715" y="638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YOU CAN STUDY EFFECTIVELY IN THIS TIME</a:t>
          </a:r>
          <a:endParaRPr lang="en-US" sz="2500" kern="1200"/>
        </a:p>
      </dsp:txBody>
      <dsp:txXfrm>
        <a:off x="1725715" y="638"/>
        <a:ext cx="4180465" cy="1494125"/>
      </dsp:txXfrm>
    </dsp:sp>
    <dsp:sp modelId="{22F31D3B-43B0-45D0-9CBB-5E2FD46D57C2}">
      <dsp:nvSpPr>
        <dsp:cNvPr id="0" name=""/>
        <dsp:cNvSpPr/>
      </dsp:nvSpPr>
      <dsp:spPr>
        <a:xfrm>
          <a:off x="0" y="1868296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2E4D2-F1CA-46C3-834A-788492DFC773}">
      <dsp:nvSpPr>
        <dsp:cNvPr id="0" name=""/>
        <dsp:cNvSpPr/>
      </dsp:nvSpPr>
      <dsp:spPr>
        <a:xfrm>
          <a:off x="451973" y="2204474"/>
          <a:ext cx="821769" cy="821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8264D-80F8-4FF9-8EE0-E1F484E638B6}">
      <dsp:nvSpPr>
        <dsp:cNvPr id="0" name=""/>
        <dsp:cNvSpPr/>
      </dsp:nvSpPr>
      <dsp:spPr>
        <a:xfrm>
          <a:off x="1725715" y="1868296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PLAN AND ORGANISE YOUR STUDYING USING A STUDY TIMETABLE</a:t>
          </a:r>
          <a:endParaRPr lang="en-US" sz="2500" kern="1200"/>
        </a:p>
      </dsp:txBody>
      <dsp:txXfrm>
        <a:off x="1725715" y="1868296"/>
        <a:ext cx="4180465" cy="1494125"/>
      </dsp:txXfrm>
    </dsp:sp>
    <dsp:sp modelId="{47F8C6DC-4BCB-438A-8790-CE560BACC6F5}">
      <dsp:nvSpPr>
        <dsp:cNvPr id="0" name=""/>
        <dsp:cNvSpPr/>
      </dsp:nvSpPr>
      <dsp:spPr>
        <a:xfrm>
          <a:off x="0" y="3735953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9CC35-34A3-44E5-AD57-BEB88C5A3A5E}">
      <dsp:nvSpPr>
        <dsp:cNvPr id="0" name=""/>
        <dsp:cNvSpPr/>
      </dsp:nvSpPr>
      <dsp:spPr>
        <a:xfrm>
          <a:off x="451973" y="4072131"/>
          <a:ext cx="821769" cy="821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6A225-B2A4-406F-BFB2-092FD7FB8B28}">
      <dsp:nvSpPr>
        <dsp:cNvPr id="0" name=""/>
        <dsp:cNvSpPr/>
      </dsp:nvSpPr>
      <dsp:spPr>
        <a:xfrm>
          <a:off x="1725715" y="3735953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MAXIMISE THE IMPACT OF YOUR STUDYING BY USING PAST PAPERS</a:t>
          </a:r>
          <a:endParaRPr lang="en-US" sz="2500" kern="1200"/>
        </a:p>
      </dsp:txBody>
      <dsp:txXfrm>
        <a:off x="1725715" y="3735953"/>
        <a:ext cx="4180465" cy="1494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E79B5-DFDB-4A56-BA70-30F20790347A}">
      <dsp:nvSpPr>
        <dsp:cNvPr id="0" name=""/>
        <dsp:cNvSpPr/>
      </dsp:nvSpPr>
      <dsp:spPr>
        <a:xfrm>
          <a:off x="0" y="2137"/>
          <a:ext cx="10058399" cy="333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2EABD-A270-4FAF-97E1-328E3AB99D42}">
      <dsp:nvSpPr>
        <dsp:cNvPr id="0" name=""/>
        <dsp:cNvSpPr/>
      </dsp:nvSpPr>
      <dsp:spPr>
        <a:xfrm>
          <a:off x="100903" y="77189"/>
          <a:ext cx="183640" cy="1834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1B7C5-E9CC-4367-9E36-DB588DEA39D1}">
      <dsp:nvSpPr>
        <dsp:cNvPr id="0" name=""/>
        <dsp:cNvSpPr/>
      </dsp:nvSpPr>
      <dsp:spPr>
        <a:xfrm>
          <a:off x="385447" y="2137"/>
          <a:ext cx="9615367" cy="43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34" tIns="46334" rIns="46334" bIns="4633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BE </a:t>
          </a:r>
          <a:r>
            <a:rPr lang="en-GB" sz="1400" kern="1200" dirty="0">
              <a:latin typeface="Century Schoolbook" panose="02020404030301010803"/>
            </a:rPr>
            <a:t>REALISTIC- TRY NOT TO CRAM</a:t>
          </a:r>
          <a:endParaRPr lang="en-US" sz="1400" kern="1200" dirty="0"/>
        </a:p>
      </dsp:txBody>
      <dsp:txXfrm>
        <a:off x="385447" y="2137"/>
        <a:ext cx="9615367" cy="437804"/>
      </dsp:txXfrm>
    </dsp:sp>
    <dsp:sp modelId="{D336E13D-53A8-47B4-83FE-C7F323B3A587}">
      <dsp:nvSpPr>
        <dsp:cNvPr id="0" name=""/>
        <dsp:cNvSpPr/>
      </dsp:nvSpPr>
      <dsp:spPr>
        <a:xfrm>
          <a:off x="0" y="549392"/>
          <a:ext cx="10058399" cy="333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644B5-A42C-43FE-A9B0-EC3D80278F55}">
      <dsp:nvSpPr>
        <dsp:cNvPr id="0" name=""/>
        <dsp:cNvSpPr/>
      </dsp:nvSpPr>
      <dsp:spPr>
        <a:xfrm>
          <a:off x="100903" y="624444"/>
          <a:ext cx="183640" cy="1834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F8946-7490-4F88-9F2B-AA7B97D7E773}">
      <dsp:nvSpPr>
        <dsp:cNvPr id="0" name=""/>
        <dsp:cNvSpPr/>
      </dsp:nvSpPr>
      <dsp:spPr>
        <a:xfrm>
          <a:off x="385447" y="549392"/>
          <a:ext cx="9615367" cy="43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34" tIns="46334" rIns="46334" bIns="4633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entury Schoolbook" panose="02020404030301010803"/>
            </a:rPr>
            <a:t>THINK ABOUT YOUR ENVIRONMENT- STUDY SPACE</a:t>
          </a:r>
          <a:endParaRPr lang="en-GB" sz="1400" kern="1200" dirty="0"/>
        </a:p>
      </dsp:txBody>
      <dsp:txXfrm>
        <a:off x="385447" y="549392"/>
        <a:ext cx="9615367" cy="437804"/>
      </dsp:txXfrm>
    </dsp:sp>
    <dsp:sp modelId="{EE1CA4A1-6709-4A42-B7D3-30424DC8BC65}">
      <dsp:nvSpPr>
        <dsp:cNvPr id="0" name=""/>
        <dsp:cNvSpPr/>
      </dsp:nvSpPr>
      <dsp:spPr>
        <a:xfrm>
          <a:off x="0" y="1096648"/>
          <a:ext cx="10058399" cy="333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48DA0-47A7-456D-B8EC-34D2FDE16B7E}">
      <dsp:nvSpPr>
        <dsp:cNvPr id="0" name=""/>
        <dsp:cNvSpPr/>
      </dsp:nvSpPr>
      <dsp:spPr>
        <a:xfrm>
          <a:off x="100903" y="1171700"/>
          <a:ext cx="183640" cy="1834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68739-C0AE-4591-A57E-7B0D0A4378D4}">
      <dsp:nvSpPr>
        <dsp:cNvPr id="0" name=""/>
        <dsp:cNvSpPr/>
      </dsp:nvSpPr>
      <dsp:spPr>
        <a:xfrm>
          <a:off x="385447" y="1096648"/>
          <a:ext cx="9615367" cy="43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34" tIns="46334" rIns="46334" bIns="4633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TRY TO PLAN 45 MINUTE SLOTS WITH 10 MINUTE BREAKS</a:t>
          </a:r>
          <a:endParaRPr lang="en-US" sz="1400" kern="1200" dirty="0"/>
        </a:p>
      </dsp:txBody>
      <dsp:txXfrm>
        <a:off x="385447" y="1096648"/>
        <a:ext cx="9615367" cy="437804"/>
      </dsp:txXfrm>
    </dsp:sp>
    <dsp:sp modelId="{AB7BB113-D2D2-4ED5-B4C1-55066E3470F6}">
      <dsp:nvSpPr>
        <dsp:cNvPr id="0" name=""/>
        <dsp:cNvSpPr/>
      </dsp:nvSpPr>
      <dsp:spPr>
        <a:xfrm>
          <a:off x="0" y="1643903"/>
          <a:ext cx="10058399" cy="333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385CD-4C96-483D-A622-95BA294A9462}">
      <dsp:nvSpPr>
        <dsp:cNvPr id="0" name=""/>
        <dsp:cNvSpPr/>
      </dsp:nvSpPr>
      <dsp:spPr>
        <a:xfrm>
          <a:off x="100903" y="1718955"/>
          <a:ext cx="183640" cy="1834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B37ED-0252-4304-B508-4C3B3117074F}">
      <dsp:nvSpPr>
        <dsp:cNvPr id="0" name=""/>
        <dsp:cNvSpPr/>
      </dsp:nvSpPr>
      <dsp:spPr>
        <a:xfrm>
          <a:off x="385447" y="1643903"/>
          <a:ext cx="9615367" cy="43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34" tIns="46334" rIns="46334" bIns="4633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ACCEPT THAT YOU MIGHT HAVE TO MAKE SMALL SACRIFICES</a:t>
          </a:r>
          <a:endParaRPr lang="en-US" sz="1400" kern="1200" dirty="0"/>
        </a:p>
      </dsp:txBody>
      <dsp:txXfrm>
        <a:off x="385447" y="1643903"/>
        <a:ext cx="9615367" cy="437804"/>
      </dsp:txXfrm>
    </dsp:sp>
    <dsp:sp modelId="{493CE0CF-5FE2-4DC5-8E48-AA34B9C2D5E6}">
      <dsp:nvSpPr>
        <dsp:cNvPr id="0" name=""/>
        <dsp:cNvSpPr/>
      </dsp:nvSpPr>
      <dsp:spPr>
        <a:xfrm>
          <a:off x="0" y="2191159"/>
          <a:ext cx="10058399" cy="333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367EE-034D-4AFB-A985-9F23D3092ADC}">
      <dsp:nvSpPr>
        <dsp:cNvPr id="0" name=""/>
        <dsp:cNvSpPr/>
      </dsp:nvSpPr>
      <dsp:spPr>
        <a:xfrm>
          <a:off x="100903" y="2266211"/>
          <a:ext cx="183640" cy="1834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748EE-D43E-45D3-A655-6263DDD8CD26}">
      <dsp:nvSpPr>
        <dsp:cNvPr id="0" name=""/>
        <dsp:cNvSpPr/>
      </dsp:nvSpPr>
      <dsp:spPr>
        <a:xfrm>
          <a:off x="385447" y="2191159"/>
          <a:ext cx="9615367" cy="43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34" tIns="46334" rIns="46334" bIns="4633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USE A STUDY METHOD THAT WORKS FOR YOU</a:t>
          </a:r>
          <a:endParaRPr lang="en-US" sz="1400" kern="1200" dirty="0"/>
        </a:p>
      </dsp:txBody>
      <dsp:txXfrm>
        <a:off x="385447" y="2191159"/>
        <a:ext cx="9615367" cy="437804"/>
      </dsp:txXfrm>
    </dsp:sp>
    <dsp:sp modelId="{AE448598-81A9-4D9E-9A67-CF76F8D4A233}">
      <dsp:nvSpPr>
        <dsp:cNvPr id="0" name=""/>
        <dsp:cNvSpPr/>
      </dsp:nvSpPr>
      <dsp:spPr>
        <a:xfrm>
          <a:off x="0" y="2738414"/>
          <a:ext cx="10058399" cy="333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6015A-0000-4388-9FBE-52B91433C1A1}">
      <dsp:nvSpPr>
        <dsp:cNvPr id="0" name=""/>
        <dsp:cNvSpPr/>
      </dsp:nvSpPr>
      <dsp:spPr>
        <a:xfrm>
          <a:off x="100903" y="2813467"/>
          <a:ext cx="183640" cy="18346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5B25E-FB39-4A6A-8920-4FFE416D2794}">
      <dsp:nvSpPr>
        <dsp:cNvPr id="0" name=""/>
        <dsp:cNvSpPr/>
      </dsp:nvSpPr>
      <dsp:spPr>
        <a:xfrm>
          <a:off x="385447" y="2738414"/>
          <a:ext cx="9615367" cy="43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34" tIns="46334" rIns="46334" bIns="4633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USE A RANGE OF STUDY </a:t>
          </a:r>
          <a:r>
            <a:rPr lang="en-GB" sz="1400" kern="1200" dirty="0">
              <a:latin typeface="Century Schoolbook" panose="02020404030301010803"/>
            </a:rPr>
            <a:t>METHODS- HIGHLIGHTING; NOTE TAKING; FLASH-CARDS; MIND-MAPPING; PAST PAPERS; ONLINE RESOURCES</a:t>
          </a:r>
          <a:endParaRPr lang="en-US" sz="1400" kern="1200" dirty="0"/>
        </a:p>
      </dsp:txBody>
      <dsp:txXfrm>
        <a:off x="385447" y="2738414"/>
        <a:ext cx="9615367" cy="437804"/>
      </dsp:txXfrm>
    </dsp:sp>
    <dsp:sp modelId="{9EF5BC96-3C16-4C44-BE8F-A5728646BAC8}">
      <dsp:nvSpPr>
        <dsp:cNvPr id="0" name=""/>
        <dsp:cNvSpPr/>
      </dsp:nvSpPr>
      <dsp:spPr>
        <a:xfrm>
          <a:off x="0" y="3285670"/>
          <a:ext cx="10058399" cy="333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8865C-0BA2-423F-8439-D6958F82D721}">
      <dsp:nvSpPr>
        <dsp:cNvPr id="0" name=""/>
        <dsp:cNvSpPr/>
      </dsp:nvSpPr>
      <dsp:spPr>
        <a:xfrm>
          <a:off x="100903" y="3360722"/>
          <a:ext cx="183640" cy="1834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68DC2-A9EF-4660-ACD6-3FBE28E83B62}">
      <dsp:nvSpPr>
        <dsp:cNvPr id="0" name=""/>
        <dsp:cNvSpPr/>
      </dsp:nvSpPr>
      <dsp:spPr>
        <a:xfrm>
          <a:off x="385447" y="3285670"/>
          <a:ext cx="9615367" cy="43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34" tIns="46334" rIns="46334" bIns="4633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entury Schoolbook" panose="02020404030301010803"/>
            </a:rPr>
            <a:t>REMEMBER YOURE NOT A ROBOT- EAT, SLEEP, REST AND EXERCISE WELL </a:t>
          </a:r>
        </a:p>
      </dsp:txBody>
      <dsp:txXfrm>
        <a:off x="385447" y="3285670"/>
        <a:ext cx="9615367" cy="437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ECDC0-0D93-42AA-AB63-BCDE65CD1D05}">
      <dsp:nvSpPr>
        <dsp:cNvPr id="0" name=""/>
        <dsp:cNvSpPr/>
      </dsp:nvSpPr>
      <dsp:spPr>
        <a:xfrm>
          <a:off x="8542" y="66257"/>
          <a:ext cx="3380600" cy="1014180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223" tIns="125223" rIns="125223" bIns="12522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Download</a:t>
          </a:r>
        </a:p>
      </dsp:txBody>
      <dsp:txXfrm>
        <a:off x="312796" y="66257"/>
        <a:ext cx="2772092" cy="1014180"/>
      </dsp:txXfrm>
    </dsp:sp>
    <dsp:sp modelId="{08ECE123-5BA7-4390-A52D-5A93708A66B0}">
      <dsp:nvSpPr>
        <dsp:cNvPr id="0" name=""/>
        <dsp:cNvSpPr/>
      </dsp:nvSpPr>
      <dsp:spPr>
        <a:xfrm>
          <a:off x="8542" y="1080437"/>
          <a:ext cx="3076346" cy="27029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100" tIns="243100" rIns="243100" bIns="486199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 can download past papers free for any of the subjects you do</a:t>
          </a:r>
        </a:p>
      </dsp:txBody>
      <dsp:txXfrm>
        <a:off x="8542" y="1080437"/>
        <a:ext cx="3076346" cy="2702928"/>
      </dsp:txXfrm>
    </dsp:sp>
    <dsp:sp modelId="{089842D7-5EC1-4439-8495-326CD880F051}">
      <dsp:nvSpPr>
        <dsp:cNvPr id="0" name=""/>
        <dsp:cNvSpPr/>
      </dsp:nvSpPr>
      <dsp:spPr>
        <a:xfrm>
          <a:off x="3338899" y="66257"/>
          <a:ext cx="3380600" cy="1014180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223" tIns="125223" rIns="125223" bIns="12522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Try</a:t>
          </a:r>
        </a:p>
      </dsp:txBody>
      <dsp:txXfrm>
        <a:off x="3643153" y="66257"/>
        <a:ext cx="2772092" cy="1014180"/>
      </dsp:txXfrm>
    </dsp:sp>
    <dsp:sp modelId="{891168EC-78DE-4CE4-9F71-DD262989FB25}">
      <dsp:nvSpPr>
        <dsp:cNvPr id="0" name=""/>
        <dsp:cNvSpPr/>
      </dsp:nvSpPr>
      <dsp:spPr>
        <a:xfrm>
          <a:off x="3338899" y="1080437"/>
          <a:ext cx="3076346" cy="27029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100" tIns="243100" rIns="243100" bIns="486199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 can try answering the past paper at home and checking your work using the marking scheme</a:t>
          </a:r>
        </a:p>
      </dsp:txBody>
      <dsp:txXfrm>
        <a:off x="3338899" y="1080437"/>
        <a:ext cx="3076346" cy="2702928"/>
      </dsp:txXfrm>
    </dsp:sp>
    <dsp:sp modelId="{014BDD16-95CD-4E42-A643-B8077548DEF7}">
      <dsp:nvSpPr>
        <dsp:cNvPr id="0" name=""/>
        <dsp:cNvSpPr/>
      </dsp:nvSpPr>
      <dsp:spPr>
        <a:xfrm>
          <a:off x="6669257" y="66257"/>
          <a:ext cx="3380600" cy="1014180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223" tIns="125223" rIns="125223" bIns="12522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Ask</a:t>
          </a:r>
        </a:p>
      </dsp:txBody>
      <dsp:txXfrm>
        <a:off x="6973511" y="66257"/>
        <a:ext cx="2772092" cy="1014180"/>
      </dsp:txXfrm>
    </dsp:sp>
    <dsp:sp modelId="{52E7504D-345D-4631-8A01-95D7ABD54ABD}">
      <dsp:nvSpPr>
        <dsp:cNvPr id="0" name=""/>
        <dsp:cNvSpPr/>
      </dsp:nvSpPr>
      <dsp:spPr>
        <a:xfrm>
          <a:off x="6669257" y="1080437"/>
          <a:ext cx="3076346" cy="27029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100" tIns="243100" rIns="243100" bIns="486199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 can ask your teachers for a bit of feedback and guidance on the past papers that you complete- they would be glad to help you</a:t>
          </a:r>
        </a:p>
      </dsp:txBody>
      <dsp:txXfrm>
        <a:off x="6669257" y="1080437"/>
        <a:ext cx="3076346" cy="27029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B5BBC-2E9E-4B69-AC54-1D88284C30D1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D1FA9-8E9E-4469-905A-53A1E4AB4395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DADB7-8E01-443E-9068-13B3310DF2A9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/>
            <a:t>YOUR TEACHERS</a:t>
          </a:r>
          <a:r>
            <a:rPr lang="en-GB" sz="2000" kern="1200">
              <a:latin typeface="Calibri Light" panose="020F0302020204030204"/>
            </a:rPr>
            <a:t>'</a:t>
          </a:r>
          <a:r>
            <a:rPr lang="en-GB" sz="2000" kern="1200"/>
            <a:t> EXPERTISE IS CRUCIAL</a:t>
          </a:r>
          <a:endParaRPr lang="en-US" sz="2000" kern="1200"/>
        </a:p>
      </dsp:txBody>
      <dsp:txXfrm>
        <a:off x="93445" y="3018902"/>
        <a:ext cx="3206250" cy="720000"/>
      </dsp:txXfrm>
    </dsp:sp>
    <dsp:sp modelId="{CBD77F28-FE66-4540-991D-6AD0A689BE8A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54673-04A4-4020-B165-A3484D258B92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8A0CB-ED02-436A-9907-BBE7DE9DB6D0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/>
            <a:t>TAKE THEM UP ON THEIR KIND OFFERS OF SUPPORTED STUDY</a:t>
          </a:r>
          <a:endParaRPr lang="en-US" sz="2000" kern="1200"/>
        </a:p>
      </dsp:txBody>
      <dsp:txXfrm>
        <a:off x="3860789" y="3018902"/>
        <a:ext cx="3206250" cy="720000"/>
      </dsp:txXfrm>
    </dsp:sp>
    <dsp:sp modelId="{6968A3A5-24C2-443F-AB82-C0502E6E774F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E4883-274C-4E52-914E-2FA9E3514C83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5DDF5-ABB7-499F-AA83-CBF28F2F89DE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/>
            <a:t>A SMALL SACRIFICE TO MAKE TO HELP YOU BE SUCCESSFUL</a:t>
          </a:r>
          <a:endParaRPr lang="en-US" sz="2000" kern="1200"/>
        </a:p>
      </dsp:txBody>
      <dsp:txXfrm>
        <a:off x="7628133" y="30189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249-77FC-4368-A14C-246BDB2660F3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9" y="4777366"/>
            <a:ext cx="5335893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648ED-3132-4104-9E7F-A28D38C49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15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648ED-3132-4104-9E7F-A28D38C493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82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648ED-3132-4104-9E7F-A28D38C493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26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648ED-3132-4104-9E7F-A28D38C493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18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648ED-3132-4104-9E7F-A28D38C4930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97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648ED-3132-4104-9E7F-A28D38C4930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55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2157-0650-3151-B884-A9BA66E79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8302F-E89F-695D-5895-568C812B6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EF345-6145-856E-9354-BF1DAC1D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E0D2-541A-4F1C-AE71-84CD2BFF2A8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87789-EC6B-48F5-ED39-D55DE8A04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03EB6-9BD1-51B5-370C-C304CAB7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E458-43A0-4C6C-83ED-F6E802390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0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F04B-9D74-8599-5860-9504B928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5EA1E-6F24-631F-4E55-6E73EAFE9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57AF4-B8A8-8AB9-4AFD-F385C7FA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E0D2-541A-4F1C-AE71-84CD2BFF2A8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004A1-00F7-23A0-C79F-1719760E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9B1AA-3D45-976A-C43A-A7FCE4F0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E458-43A0-4C6C-83ED-F6E802390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2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8F0CCE-F6D0-B328-2B8F-5B7DA1E95D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6E36D-B642-CB9A-2886-084D2558E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4807D-D926-C2E2-8902-D4343C03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E0D2-541A-4F1C-AE71-84CD2BFF2A8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26C41-CFE2-35DC-173C-35B1FA7A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26C08-6A0B-B9D9-096D-25697866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E458-43A0-4C6C-83ED-F6E802390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3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40EE3-8C7C-7FED-B992-367DAA6F3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73FE9-5755-EDCC-F0C8-A05A020D4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A6C50-95EE-DA5D-B831-36A25CD8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799-6F44-464A-970D-1A1D9BEB105D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AF4EE-630A-C774-486C-0D54C170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8A27B-D72F-2AF7-64F6-2F7F19DA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4F93-6855-42E0-803E-B2E198959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1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F2E7C-5A46-67B8-2B7B-F6896D39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73B3F-F7E9-98AE-9178-99D354412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7F14B-366B-D81D-D4C6-FCD0823E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799-6F44-464A-970D-1A1D9BEB105D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114D5-B9B1-62C8-2E34-1DCE669F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72C2D-E2FB-3780-5204-B27A07E7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4F93-6855-42E0-803E-B2E198959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4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4468-B61B-846D-974D-7C6A7970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D9E2-51D8-684C-BC80-65058002D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22D3A-38F6-67D1-18A0-1B4BEEFB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799-6F44-464A-970D-1A1D9BEB105D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6F102-AC3D-463A-98CF-E17ED3B6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6B64C-609C-A7AE-E082-28A698DE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4F93-6855-42E0-803E-B2E198959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3A20-54A5-1A5E-C07E-D54E0C19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09669-3F8F-074D-378B-0C098E644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DB492-92B3-6D49-6840-5FE2B57FC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E22FA-E88E-C98B-185A-5EAEE721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799-6F44-464A-970D-1A1D9BEB105D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C91D3-CAF7-BEEB-1987-2A4B295D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FCF14-7AB4-558F-D895-17080EF1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4F93-6855-42E0-803E-B2E198959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0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FD00-49DB-E070-EAB5-D3925653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81804-724F-58E3-319C-1B657006E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CBD6D-C3E9-8EDA-8B39-F30DD21A7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F84CE-56C8-17D1-3C51-DB93044AF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979AC-839D-7F20-6BCE-63DD489FB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4141DB-690F-EE0C-4F0A-9C5884F1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799-6F44-464A-970D-1A1D9BEB105D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64EA4-C9CF-B562-574F-3056FD83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40F293-00D5-8A9A-A06F-A5259BBE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4F93-6855-42E0-803E-B2E198959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5138-5ABF-05CE-5239-C279DAD1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5CF875-5AE6-15E4-FB6C-59D0C3EE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799-6F44-464A-970D-1A1D9BEB105D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EE201-7E20-229F-943F-709F3131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CFC27-A681-1AD3-B59F-B0AB5B11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4F93-6855-42E0-803E-B2E198959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4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08A20-5862-EF18-E8A1-978B89F9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799-6F44-464A-970D-1A1D9BEB105D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3FE744-0150-3ED9-CAAD-4FC74622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E4740-AA49-AEBF-E2A6-C2C0773D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4F93-6855-42E0-803E-B2E198959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5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2B72-70E9-A175-5DE5-BD6939BC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0B8EA-BADF-16A7-38FB-4416A2731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99171-9CCC-1DF8-E171-BB757CF66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B17AA-78FC-3E44-4FF3-CD0BFE05F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799-6F44-464A-970D-1A1D9BEB105D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489A0-14C8-6B0B-D142-D42A8599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9C0D4-F5EB-863F-5D43-6F6CD5DD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4F93-6855-42E0-803E-B2E198959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8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49E4-FC2E-2247-5100-71875D04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6BE81-276A-534F-A76D-8DF102475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E1256-982C-6088-BFE6-3092B1B4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E0D2-541A-4F1C-AE71-84CD2BFF2A8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79BC2-FC08-4CA0-68A9-363D4D1A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D65DD-93CE-0F45-8597-84B48F7B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E458-43A0-4C6C-83ED-F6E802390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8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3126-5F77-A138-8615-002EF0EF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84C2FF-A506-22EE-5EFE-CB243C399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9CA74-59F2-7B42-4CB7-9F5399BCC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16E65-BC32-017B-9141-1D573B3F2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799-6F44-464A-970D-1A1D9BEB105D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8FD50-B283-CEDB-F0BB-DBFB7454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30D8-A870-C842-A431-421EB0E6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4F93-6855-42E0-803E-B2E198959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6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13A9-B949-7F10-4938-F82C175A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96206-79AD-2201-BFD1-A407108D0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43D49-7106-73BC-CF39-578CF465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799-6F44-464A-970D-1A1D9BEB105D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E65B5-6C61-5964-7AC0-79EFCD25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E2DAC-D696-B583-DBD6-1B082587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4F93-6855-42E0-803E-B2E198959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91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842212-2CC9-50B7-0E73-0B42717C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BA4E0-3DC6-E7DD-FCB7-C1910B1D1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1CAA5-AE60-AA56-7DCD-B84014DE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799-6F44-464A-970D-1A1D9BEB105D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2D401-0E64-17BC-D768-158A63A3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94039-45F3-C29D-A312-E8AB1A5E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4F93-6855-42E0-803E-B2E198959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38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C4B9-3414-D04F-1124-4619BBF3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D206D-5492-F0EC-E421-6DDC94C78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F3775-B347-66D2-5CEA-D72DBEED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E0D2-541A-4F1C-AE71-84CD2BFF2A8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00FFB-FD60-EF40-2992-C3E79B99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C990E-FB9E-2E49-7DA8-7451597A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E458-43A0-4C6C-83ED-F6E802390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B0AEE-0812-C6E4-646E-CA9903C0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1DB97-831E-CCA0-B82B-47EE202DE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D60CD-6BFF-FEBA-B1A3-5607F960C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564C5-6B74-4DE7-64E2-4FAE1F54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E0D2-541A-4F1C-AE71-84CD2BFF2A8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EA0A3-D4EA-4164-916D-8DA1E2CF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B9A51-280C-08D1-9CD6-39B6A96D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E458-43A0-4C6C-83ED-F6E802390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3C57-F572-48F6-AA32-FBD4BA0C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A8290-E5A8-4759-082F-190B7FBCD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50C1D-CFB1-7A0D-7172-EB12B887B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ADA1F-4360-0990-0A2E-192C33791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12BC03-A9B2-A850-E487-D5CB0C12E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2E77A-E3EE-471D-F4FE-48BD0614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E0D2-541A-4F1C-AE71-84CD2BFF2A8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03FA4-CBD1-5F93-1B24-3D29FB0E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A8309C-705A-2F52-BD53-2852A577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E458-43A0-4C6C-83ED-F6E802390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58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CDEF1-2867-F18A-C7EC-ACE8D791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7C746-51EC-A6E2-93A2-51731DCCC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E0D2-541A-4F1C-AE71-84CD2BFF2A8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6101E-ADD8-8888-7F30-44CF8ED9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3F792-C529-C472-4280-EDCC1E71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E458-43A0-4C6C-83ED-F6E802390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9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5A47D5-CBF3-A56D-E948-F24B3137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E0D2-541A-4F1C-AE71-84CD2BFF2A8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0C7A5-9524-2F50-C9CD-09FBA7D0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58C9D-B123-616D-9617-45EA7D36E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E458-43A0-4C6C-83ED-F6E802390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58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24E7-8463-E630-4FDB-A756189D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79E06-4CB6-6F78-A06E-BF0659E4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54625-AF60-635A-C3EB-D401F3E0F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BC871-DE2E-44E5-2001-F528EA63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E0D2-541A-4F1C-AE71-84CD2BFF2A8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C2E80-CB50-2FDE-BD9B-13D78472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584CE-D23C-532B-4B43-B3FF721C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E458-43A0-4C6C-83ED-F6E802390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49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47E04-E6CB-3A63-8E26-AC8A745B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1F8C9-0CD5-BC29-9A59-B83D32062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F4FCE-FCED-8200-7DF1-36D38EFD5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CA85F-18F5-D301-B519-BD0078A0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E0D2-541A-4F1C-AE71-84CD2BFF2A8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5014-4FF5-B6E6-1CD3-1F5AC891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2E08-ABFF-804C-C6AF-A99DE26D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E458-43A0-4C6C-83ED-F6E802390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7000" t="-7000" r="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4016D2-AE6B-9885-FC8A-5D0B1B17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5BD33-B873-025A-5E8F-E80BED32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607A7-208C-C289-2172-1940A9C25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FE0D2-541A-4F1C-AE71-84CD2BFF2A87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39CE9-C643-C718-E065-208DAFE86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1B2C6-6F6A-6CD1-32F8-80852F12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8E458-43A0-4C6C-83ED-F6E802390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92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4C46EA-AEDF-6E32-F55A-2D7008A8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F5090-180B-5EAF-8570-64057BA6B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9EA0E-91B0-2573-0713-F633CE2C7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DC799-6F44-464A-970D-1A1D9BEB105D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64E84-3C23-2E40-D055-71BB93036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A8BE7-DF99-C6F8-BB85-78D40B3FB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E4F93-6855-42E0-803E-B2E198959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82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kasaraditya.blogspot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attcoaty.com/student-goal-setting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nd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dublogger/4655379343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www.sqa.org.uk/pastpapers/findpastpaper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understandingstandards.org.uk/Subjects/Modern_Studies/national5/QuestionPaper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0593-EA02-E11F-259C-703D1659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422" y="1122363"/>
            <a:ext cx="11577710" cy="2387600"/>
          </a:xfrm>
        </p:spPr>
        <p:txBody>
          <a:bodyPr>
            <a:normAutofit fontScale="90000"/>
          </a:bodyPr>
          <a:lstStyle/>
          <a:p>
            <a:r>
              <a:rPr lang="en-GB" sz="14900" b="1" dirty="0">
                <a:latin typeface="Century Gothic"/>
              </a:rPr>
              <a:t>S4 Assembly</a:t>
            </a:r>
            <a:endParaRPr lang="en-GB" sz="149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E62FB-09A2-23B8-465F-E553AD354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7" y="3602038"/>
            <a:ext cx="10930597" cy="1655762"/>
          </a:xfrm>
        </p:spPr>
        <p:txBody>
          <a:bodyPr>
            <a:normAutofit/>
          </a:bodyPr>
          <a:lstStyle/>
          <a:p>
            <a:r>
              <a:rPr lang="en-GB" sz="6000" b="1" dirty="0">
                <a:latin typeface="Century Gothic" panose="020B0502020202020204" pitchFamily="34" charset="0"/>
              </a:rPr>
              <a:t>Friday 16</a:t>
            </a:r>
            <a:r>
              <a:rPr lang="en-GB" sz="6000" b="1" baseline="30000" dirty="0">
                <a:latin typeface="Century Gothic" panose="020B0502020202020204" pitchFamily="34" charset="0"/>
              </a:rPr>
              <a:t>th </a:t>
            </a:r>
            <a:r>
              <a:rPr lang="en-GB" sz="6000" b="1" dirty="0">
                <a:latin typeface="Century Gothic" panose="020B0502020202020204" pitchFamily="34" charset="0"/>
              </a:rPr>
              <a:t>February 2024</a:t>
            </a:r>
          </a:p>
        </p:txBody>
      </p:sp>
    </p:spTree>
    <p:extLst>
      <p:ext uri="{BB962C8B-B14F-4D97-AF65-F5344CB8AC3E}">
        <p14:creationId xmlns:p14="http://schemas.microsoft.com/office/powerpoint/2010/main" val="16663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0593-EA02-E11F-259C-703D1659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0"/>
            <a:ext cx="11993218" cy="1325563"/>
          </a:xfrm>
        </p:spPr>
        <p:txBody>
          <a:bodyPr>
            <a:noAutofit/>
          </a:bodyPr>
          <a:lstStyle/>
          <a:p>
            <a:pPr algn="ctr"/>
            <a:r>
              <a:rPr lang="en-GB" sz="9600" b="1" dirty="0">
                <a:latin typeface="Century Gothic" panose="020B0502020202020204" pitchFamily="34" charset="0"/>
              </a:rPr>
              <a:t>Mobile Phones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E62FB-09A2-23B8-465F-E553AD354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111348"/>
            <a:ext cx="11993218" cy="5594251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225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400" dirty="0">
                <a:solidFill>
                  <a:srgbClr val="2A2A2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the first instance</a:t>
            </a:r>
            <a:r>
              <a:rPr lang="en-GB" sz="2400" dirty="0">
                <a:solidFill>
                  <a:srgbClr val="2A2A2A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your teacher will request that you put away your mobile phone if it is being used in the classroom without permission.</a:t>
            </a:r>
            <a:endParaRPr lang="en-GB" sz="2400" dirty="0">
              <a:solidFill>
                <a:srgbClr val="2A2A2A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225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400" dirty="0">
                <a:solidFill>
                  <a:srgbClr val="2A2A2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the second instance y</a:t>
            </a:r>
            <a:r>
              <a:rPr lang="en-GB" sz="2400" dirty="0">
                <a:solidFill>
                  <a:srgbClr val="2A2A2A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our teacher will direct you to place your mobile phone in the box at the front of the class/teacher’s desk. Your phone can then be collected when the bell goes at the end of the lesson.</a:t>
            </a:r>
            <a:endParaRPr lang="en-GB" sz="2400" dirty="0">
              <a:solidFill>
                <a:srgbClr val="2A2A2A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225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400" dirty="0">
                <a:solidFill>
                  <a:srgbClr val="2A2A2A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instances where you persistently use your mobile phone in the class the teacher will remove stage 2 and will collect phone from you and deliver it to the office. You will then collect your phone at the end of the </a:t>
            </a:r>
            <a:r>
              <a:rPr lang="en-GB" sz="2400" dirty="0">
                <a:solidFill>
                  <a:srgbClr val="2A2A2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day. Your </a:t>
            </a:r>
            <a:r>
              <a:rPr lang="en-GB" sz="2400" dirty="0">
                <a:solidFill>
                  <a:srgbClr val="2A2A2A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teacher will inform you that this stage will be used instead of Stage 2 when the first warning is given.</a:t>
            </a:r>
            <a:endParaRPr lang="en-GB" sz="2400" dirty="0">
              <a:solidFill>
                <a:srgbClr val="2A2A2A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225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Mobile phones are not permitted to be charged in any classroom.</a:t>
            </a:r>
            <a:endParaRPr lang="en-GB" sz="2400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225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Pupils are not permitted to use air pods in any classroom. </a:t>
            </a:r>
          </a:p>
          <a:p>
            <a:pPr marL="0" lvl="0" indent="0" algn="ctr">
              <a:lnSpc>
                <a:spcPct val="100000"/>
              </a:lnSpc>
              <a:spcBef>
                <a:spcPts val="225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Photographs &amp; Videos should NOT be taken in school!</a:t>
            </a:r>
            <a:endParaRPr lang="en-GB" sz="24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3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FA3F50-643D-4789-91AD-EE98A17C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434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latin typeface="Century Gothic" panose="020B0502020202020204" pitchFamily="34" charset="0"/>
              </a:rPr>
              <a:t>If you’re going out for lunch… </a:t>
            </a:r>
            <a:br>
              <a:rPr lang="en-GB" sz="6600" b="1" dirty="0">
                <a:latin typeface="Century Gothic" panose="020B0502020202020204" pitchFamily="34" charset="0"/>
              </a:rPr>
            </a:br>
            <a:r>
              <a:rPr lang="en-GB" sz="3200" b="1" dirty="0">
                <a:latin typeface="Century Gothic" panose="020B0502020202020204" pitchFamily="34" charset="0"/>
              </a:rPr>
              <a:t>You are representing your school, as well as your family.</a:t>
            </a:r>
            <a:br>
              <a:rPr lang="en-GB" sz="6600" b="1" dirty="0">
                <a:latin typeface="Century Gothic" panose="020B0502020202020204" pitchFamily="34" charset="0"/>
              </a:rPr>
            </a:br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ED88A4-47D7-48C8-8BF6-9AF2E662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4530"/>
            <a:ext cx="12192000" cy="4903469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Please continue to be a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RESPONSIBLE CITIZEN</a:t>
            </a:r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…. 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Respect the rules of the business/shop you are visiting. </a:t>
            </a:r>
            <a:r>
              <a:rPr lang="en-GB" sz="3200" dirty="0" err="1">
                <a:latin typeface="Century Gothic" panose="020B0502020202020204" pitchFamily="34" charset="0"/>
              </a:rPr>
              <a:t>Eg</a:t>
            </a:r>
            <a:r>
              <a:rPr lang="en-GB" sz="3200" dirty="0">
                <a:latin typeface="Century Gothic" panose="020B0502020202020204" pitchFamily="34" charset="0"/>
              </a:rPr>
              <a:t> follow one way systems and queues. </a:t>
            </a:r>
            <a:r>
              <a:rPr lang="en-GB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Remember your manners – they don’t cost anything!</a:t>
            </a:r>
          </a:p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Put your litter in the bin!  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On narrow footpaths,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STEP ASIDE </a:t>
            </a:r>
            <a:r>
              <a:rPr lang="en-GB" sz="3200" dirty="0">
                <a:latin typeface="Century Gothic" panose="020B0502020202020204" pitchFamily="34" charset="0"/>
              </a:rPr>
              <a:t>and let people members of the public past.</a:t>
            </a:r>
          </a:p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Be kind and show respect</a:t>
            </a:r>
            <a:r>
              <a:rPr lang="en-GB" sz="3200" dirty="0">
                <a:latin typeface="Century Gothic" panose="020B0502020202020204" pitchFamily="34" charset="0"/>
              </a:rPr>
              <a:t> to any members of the public/local residents you meet…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REMEMBER – you may be the only person they speak to today, so make it count. 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B4A690-75A2-4BF1-8D7B-59E3FF15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214884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900" b="1" dirty="0">
                <a:latin typeface="Century Gothic" panose="020B0502020202020204" pitchFamily="34" charset="0"/>
              </a:rPr>
              <a:t>Acceptable behaviour</a:t>
            </a:r>
            <a:br>
              <a:rPr lang="en-GB" b="1" dirty="0">
                <a:latin typeface="Century Gothic" panose="020B0502020202020204" pitchFamily="34" charset="0"/>
              </a:rPr>
            </a:br>
            <a:r>
              <a:rPr lang="en-GB" sz="3600" b="1" dirty="0">
                <a:latin typeface="Century Gothic" panose="020B0502020202020204" pitchFamily="34" charset="0"/>
              </a:rPr>
              <a:t>What is acceptable and what is not?</a:t>
            </a:r>
            <a:endParaRPr lang="en-GB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8C0F8-C7D6-4921-B441-692276B01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1937544"/>
            <a:ext cx="5157787" cy="8239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What’s acceptable?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4D7B2-2FCD-460D-9B18-F10FBE25E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027" y="2761456"/>
            <a:ext cx="5314122" cy="409654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Kindness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Compassion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Empathy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Respect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Forgiveness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Helpfulness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Doing things on the first request!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6A9C7-F7FD-4AEF-A6CC-14872E59F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7930" y="1837214"/>
            <a:ext cx="5183188" cy="8239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4800" dirty="0">
                <a:latin typeface="Century Gothic" panose="020B0502020202020204" pitchFamily="34" charset="0"/>
              </a:rPr>
              <a:t>What’s not?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40DB9B-B077-444E-BE7D-9D1DA1B07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7930" y="2761456"/>
            <a:ext cx="5183188" cy="36845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Any physical violence towards another person.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Any behaviour which calls the school into disrepute.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Pushing, shoving, tripping people up, filming people with or without consent, name calling, ‘play fighting’ etc </a:t>
            </a:r>
            <a:r>
              <a:rPr lang="en-GB" dirty="0" err="1">
                <a:latin typeface="Century Gothic" panose="020B0502020202020204" pitchFamily="34" charset="0"/>
              </a:rPr>
              <a:t>etc</a:t>
            </a:r>
            <a:r>
              <a:rPr lang="en-GB" dirty="0">
                <a:latin typeface="Century Gothic" panose="020B0502020202020204" pitchFamily="34" charset="0"/>
              </a:rPr>
              <a:t>…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Saying no to ANY member of staff!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63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6B5D-90AC-44D4-9954-CB3A90EB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6915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900" b="1" dirty="0">
                <a:latin typeface="Century Gothic" panose="020B0502020202020204" pitchFamily="34" charset="0"/>
              </a:rPr>
              <a:t>Acceptable Language</a:t>
            </a:r>
            <a:br>
              <a:rPr lang="en-GB" sz="4800" b="1" dirty="0">
                <a:latin typeface="Century Gothic" panose="020B0502020202020204" pitchFamily="34" charset="0"/>
              </a:rPr>
            </a:br>
            <a:r>
              <a:rPr lang="en-GB" sz="4000" b="1" dirty="0">
                <a:latin typeface="Century Gothic" panose="020B0502020202020204" pitchFamily="34" charset="0"/>
              </a:rPr>
              <a:t>What is acceptable and what’s not?</a:t>
            </a:r>
            <a:endParaRPr lang="en-GB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B7FDE-F25B-400D-93A6-63916F1A1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2169159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Century Gothic" panose="020B0502020202020204" pitchFamily="34" charset="0"/>
              </a:rPr>
              <a:t>What’s acceptable?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7AF17-EB9A-448C-861B-3730CAD8B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173412"/>
            <a:ext cx="5157787" cy="3684588"/>
          </a:xfrm>
        </p:spPr>
        <p:txBody>
          <a:bodyPr>
            <a:normAutofit fontScale="92500"/>
          </a:bodyPr>
          <a:lstStyle/>
          <a:p>
            <a:pPr algn="ctr"/>
            <a:r>
              <a:rPr lang="en-GB" sz="3600" dirty="0">
                <a:latin typeface="Century Gothic" panose="020B0502020202020204" pitchFamily="34" charset="0"/>
              </a:rPr>
              <a:t>Kind words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Please &amp; Thank you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Yes, sir / Yes, Miss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4A1BFC-A004-46A6-9338-CDDC4D394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169159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Century Gothic" panose="020B0502020202020204" pitchFamily="34" charset="0"/>
              </a:rPr>
              <a:t>What’s not?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B6BA57-5636-4660-9904-7180FCD66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73412"/>
            <a:ext cx="5183188" cy="3684588"/>
          </a:xfrm>
        </p:spPr>
        <p:txBody>
          <a:bodyPr>
            <a:normAutofit fontScale="92500"/>
          </a:bodyPr>
          <a:lstStyle/>
          <a:p>
            <a:pPr algn="ctr"/>
            <a:r>
              <a:rPr lang="en-GB" sz="3600" dirty="0">
                <a:latin typeface="Century Gothic" panose="020B0502020202020204" pitchFamily="34" charset="0"/>
              </a:rPr>
              <a:t>Swearing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Talking down to another member of the school community.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Slang – ‘ma bad etc.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If you say ‘It’s just a joke’, it’s probably not!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6B5D-90AC-44D4-9954-CB3A90EB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>
                <a:latin typeface="Century Gothic" panose="020B0502020202020204" pitchFamily="34" charset="0"/>
              </a:rPr>
              <a:t>Warnings &amp; Detentions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3B423A-B044-4E38-AF64-DFBDE4D1B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1690687"/>
            <a:ext cx="12192000" cy="51673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000" dirty="0">
                <a:latin typeface="Century Gothic" panose="020B0502020202020204" pitchFamily="34" charset="0"/>
              </a:rPr>
              <a:t>Warnings will be issued to pupils whose behaviour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falls below </a:t>
            </a:r>
            <a:r>
              <a:rPr lang="en-GB" sz="4000" dirty="0">
                <a:latin typeface="Century Gothic" panose="020B0502020202020204" pitchFamily="34" charset="0"/>
              </a:rPr>
              <a:t>an acceptable standard.</a:t>
            </a:r>
          </a:p>
          <a:p>
            <a:pPr marL="0" indent="0">
              <a:buNone/>
            </a:pPr>
            <a:r>
              <a:rPr lang="en-GB" sz="4000" dirty="0">
                <a:latin typeface="Century Gothic" panose="020B0502020202020204" pitchFamily="34" charset="0"/>
              </a:rPr>
              <a:t>Should a pupil receive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three warnings </a:t>
            </a:r>
            <a:r>
              <a:rPr lang="en-GB" sz="4000" dirty="0">
                <a:latin typeface="Century Gothic" panose="020B0502020202020204" pitchFamily="34" charset="0"/>
              </a:rPr>
              <a:t>in a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single period</a:t>
            </a:r>
            <a:r>
              <a:rPr lang="en-GB" sz="4000" dirty="0">
                <a:latin typeface="Century Gothic" panose="020B0502020202020204" pitchFamily="34" charset="0"/>
              </a:rPr>
              <a:t> then a detention will be issued. </a:t>
            </a:r>
          </a:p>
          <a:p>
            <a:pPr marL="0" indent="0">
              <a:buNone/>
            </a:pPr>
            <a:r>
              <a:rPr lang="en-GB" sz="4000" dirty="0">
                <a:latin typeface="Century Gothic" panose="020B0502020202020204" pitchFamily="34" charset="0"/>
              </a:rPr>
              <a:t>Pupils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MUST attend </a:t>
            </a:r>
            <a:r>
              <a:rPr lang="en-GB" sz="4000" dirty="0">
                <a:latin typeface="Century Gothic" panose="020B0502020202020204" pitchFamily="34" charset="0"/>
              </a:rPr>
              <a:t>their detention the following day. </a:t>
            </a:r>
          </a:p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Parents/carers will be informed of your detention.</a:t>
            </a:r>
          </a:p>
          <a:p>
            <a:pPr marL="0" indent="0" algn="ctr"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Detentions are closely monitored by Pupil Support and DHTs.</a:t>
            </a:r>
          </a:p>
          <a:p>
            <a:pPr marL="0" indent="0">
              <a:buNone/>
            </a:pPr>
            <a:endParaRPr lang="en-GB" sz="4000" b="1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3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6B5D-90AC-44D4-9954-CB3A90EB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57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en-GB" sz="9600" b="1" dirty="0">
                <a:latin typeface="Century Gothic" panose="020B0502020202020204" pitchFamily="34" charset="0"/>
              </a:rPr>
              <a:t>What if I’m unwell?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D38C7-ACEA-4C52-A726-B16E2226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0250"/>
            <a:ext cx="12192000" cy="48577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If you are unwell during the course of the school day then it is important that you follow the correct procedures: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Report to the office</a:t>
            </a:r>
            <a:r>
              <a:rPr lang="en-GB" sz="3600" b="1" dirty="0">
                <a:latin typeface="Century Gothic" panose="020B0502020202020204" pitchFamily="34" charset="0"/>
              </a:rPr>
              <a:t> </a:t>
            </a:r>
            <a:r>
              <a:rPr lang="en-GB" sz="3600" dirty="0">
                <a:latin typeface="Century Gothic" panose="020B0502020202020204" pitchFamily="34" charset="0"/>
              </a:rPr>
              <a:t>who will issue you with a pink slip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Take your pink slip to your PS teacher. </a:t>
            </a:r>
            <a:r>
              <a:rPr lang="en-GB" sz="3600" dirty="0">
                <a:latin typeface="Century Gothic" panose="020B0502020202020204" pitchFamily="34" charset="0"/>
              </a:rPr>
              <a:t>Your PS teacher will either sign it or send you back to class. 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If you can’t find your PS teacher return to the office.</a:t>
            </a:r>
          </a:p>
          <a:p>
            <a:pPr marL="0" indent="0">
              <a:buNone/>
            </a:pPr>
            <a:r>
              <a:rPr lang="en-GB" sz="3600" dirty="0">
                <a:latin typeface="Century Gothic" panose="020B0502020202020204" pitchFamily="34" charset="0"/>
              </a:rPr>
              <a:t>The school office will make contact with your parent/carer or emergency contact in order for you to be collected from school.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5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0593-EA02-E11F-259C-703D1659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15403"/>
          </a:xfrm>
        </p:spPr>
        <p:txBody>
          <a:bodyPr>
            <a:noAutofit/>
          </a:bodyPr>
          <a:lstStyle/>
          <a:p>
            <a:r>
              <a:rPr lang="en-GB" sz="8000" b="1" dirty="0">
                <a:latin typeface="Century Gothic" panose="020B0502020202020204" pitchFamily="34" charset="0"/>
              </a:rPr>
              <a:t>What are we all about?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E62FB-09A2-23B8-465F-E553AD354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28750"/>
            <a:ext cx="12191999" cy="5429250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6600" b="1" dirty="0">
                <a:latin typeface="Century Gothic" panose="020B0502020202020204" pitchFamily="34" charset="0"/>
              </a:rPr>
              <a:t> – Attendance</a:t>
            </a:r>
          </a:p>
          <a:p>
            <a:r>
              <a:rPr lang="en-GB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</a:t>
            </a:r>
            <a:r>
              <a:rPr lang="en-GB" sz="6600" b="1" dirty="0">
                <a:latin typeface="Century Gothic" panose="020B0502020202020204" pitchFamily="34" charset="0"/>
              </a:rPr>
              <a:t>– Behaviour</a:t>
            </a:r>
          </a:p>
          <a:p>
            <a:r>
              <a:rPr lang="en-GB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6600" b="1" dirty="0">
                <a:latin typeface="Century Gothic" panose="020B0502020202020204" pitchFamily="34" charset="0"/>
              </a:rPr>
              <a:t> – Organisation</a:t>
            </a:r>
          </a:p>
          <a:p>
            <a:r>
              <a:rPr lang="en-GB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GB" sz="6600" b="1" dirty="0">
                <a:latin typeface="Century Gothic" panose="020B0502020202020204" pitchFamily="34" charset="0"/>
              </a:rPr>
              <a:t> – Uniform</a:t>
            </a:r>
          </a:p>
          <a:p>
            <a:r>
              <a:rPr lang="en-GB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</a:t>
            </a:r>
            <a:r>
              <a:rPr lang="en-GB" sz="6600" b="1" dirty="0">
                <a:latin typeface="Century Gothic" panose="020B0502020202020204" pitchFamily="34" charset="0"/>
              </a:rPr>
              <a:t> - Timekeeping</a:t>
            </a:r>
          </a:p>
        </p:txBody>
      </p:sp>
    </p:spTree>
    <p:extLst>
      <p:ext uri="{BB962C8B-B14F-4D97-AF65-F5344CB8AC3E}">
        <p14:creationId xmlns:p14="http://schemas.microsoft.com/office/powerpoint/2010/main" val="411354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ross with purple cloths&#10;&#10;Description automatically generated">
            <a:extLst>
              <a:ext uri="{FF2B5EF4-FFF2-40B4-BE49-F238E27FC236}">
                <a16:creationId xmlns:a16="http://schemas.microsoft.com/office/drawing/2014/main" id="{D661DC92-CAB9-66D6-8BE0-C000BC3451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0" t="13750" r="10750"/>
          <a:stretch/>
        </p:blipFill>
        <p:spPr>
          <a:xfrm>
            <a:off x="9568740" y="2599724"/>
            <a:ext cx="2501340" cy="2538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3F81A10-C01F-6ACE-16DF-F5BBBABD5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5842" y="2385163"/>
            <a:ext cx="8039845" cy="4062019"/>
          </a:xfrm>
        </p:spPr>
        <p:txBody>
          <a:bodyPr>
            <a:normAutofit fontScale="92500" lnSpcReduction="20000"/>
          </a:bodyPr>
          <a:lstStyle/>
          <a:p>
            <a:r>
              <a:rPr lang="en-GB" sz="23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Monday - 12.45pm - Exposition of the Blessed Sacrament</a:t>
            </a:r>
          </a:p>
          <a:p>
            <a:br>
              <a:rPr lang="en-GB" sz="23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endParaRPr lang="en-GB" sz="23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GB" sz="23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Tuesday - 1pm - Holy Mass</a:t>
            </a:r>
          </a:p>
          <a:p>
            <a:br>
              <a:rPr lang="en-GB" sz="23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endParaRPr lang="en-GB" sz="23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GB" sz="23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Wednesday - 8.35am - Holy Mass</a:t>
            </a:r>
          </a:p>
          <a:p>
            <a:endParaRPr lang="en-GB" sz="23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3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Wednesday - 12.45pm - Exposition of the Blessed Sacrament</a:t>
            </a:r>
            <a:endParaRPr lang="en-GB" sz="23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br>
              <a:rPr lang="en-GB" sz="23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endParaRPr lang="en-GB" sz="23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3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Thursday - 1pm - Holy Mass</a:t>
            </a:r>
            <a:endParaRPr lang="en-GB" sz="23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 descr="A cross and clouds with text">
            <a:extLst>
              <a:ext uri="{FF2B5EF4-FFF2-40B4-BE49-F238E27FC236}">
                <a16:creationId xmlns:a16="http://schemas.microsoft.com/office/drawing/2014/main" id="{C12723A2-4BCE-EACA-96E3-9E24C73F6E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41" b="14311"/>
          <a:stretch/>
        </p:blipFill>
        <p:spPr>
          <a:xfrm>
            <a:off x="42157" y="2599724"/>
            <a:ext cx="2963685" cy="3434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 purple background with a cross and text&#10;&#10;Description automatically generated">
            <a:extLst>
              <a:ext uri="{FF2B5EF4-FFF2-40B4-BE49-F238E27FC236}">
                <a16:creationId xmlns:a16="http://schemas.microsoft.com/office/drawing/2014/main" id="{2B034155-7E71-A5BA-7BDD-A389230E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111131"/>
            <a:ext cx="3624953" cy="2174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3109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person writing on a book&#10;&#10;Description automatically generated">
            <a:extLst>
              <a:ext uri="{FF2B5EF4-FFF2-40B4-BE49-F238E27FC236}">
                <a16:creationId xmlns:a16="http://schemas.microsoft.com/office/drawing/2014/main" id="{1C3EB3F3-22BE-67EF-73C9-8987B3E5C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8" r="-1" b="-1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8FD02-C782-7324-7438-CA4F1E9C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SQA and Exams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3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5715-C85A-8CE3-706F-B05555AE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55" y="179260"/>
            <a:ext cx="5129722" cy="1616203"/>
          </a:xfrm>
        </p:spPr>
        <p:txBody>
          <a:bodyPr anchor="b">
            <a:noAutofit/>
          </a:bodyPr>
          <a:lstStyle/>
          <a:p>
            <a:pPr algn="ctr"/>
            <a:r>
              <a:rPr lang="en-GB" b="1" dirty="0"/>
              <a:t>PRELIM EXAMS-EVALUATION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55F3E-2ABB-99FE-9717-E60DC0E83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53" y="2133738"/>
            <a:ext cx="4804935" cy="34478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200" dirty="0"/>
              <a:t>How well did you do?</a:t>
            </a:r>
            <a:endParaRPr lang="en-GB" sz="3200" dirty="0">
              <a:ea typeface="Calibri"/>
              <a:cs typeface="Calibri"/>
            </a:endParaRPr>
          </a:p>
          <a:p>
            <a:r>
              <a:rPr lang="en-GB" sz="3200" dirty="0"/>
              <a:t>How prepared were you?</a:t>
            </a:r>
            <a:endParaRPr lang="en-GB" sz="3200" dirty="0">
              <a:ea typeface="Calibri"/>
              <a:cs typeface="Calibri"/>
            </a:endParaRPr>
          </a:p>
          <a:p>
            <a:r>
              <a:rPr lang="en-GB" sz="3200" dirty="0"/>
              <a:t>What would you do differently?</a:t>
            </a:r>
            <a:endParaRPr lang="en-GB" sz="3200" dirty="0">
              <a:ea typeface="Calibri"/>
              <a:cs typeface="Calibri"/>
            </a:endParaRPr>
          </a:p>
          <a:p>
            <a:r>
              <a:rPr lang="en-GB" sz="3200" dirty="0"/>
              <a:t>Do you know when supported study will take place this session-speak to your teachers now!</a:t>
            </a:r>
            <a:endParaRPr lang="en-GB" sz="3200" dirty="0">
              <a:ea typeface="Calibri"/>
              <a:cs typeface="Calibri"/>
            </a:endParaRPr>
          </a:p>
        </p:txBody>
      </p:sp>
      <p:pic>
        <p:nvPicPr>
          <p:cNvPr id="4" name="Picture 3" descr="A red cartoon character next to a red marker&#10;&#10;Description automatically generated">
            <a:extLst>
              <a:ext uri="{FF2B5EF4-FFF2-40B4-BE49-F238E27FC236}">
                <a16:creationId xmlns:a16="http://schemas.microsoft.com/office/drawing/2014/main" id="{EC8319A2-258B-B4ED-19F2-474F26982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87672" y="1900212"/>
            <a:ext cx="6389346" cy="306688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797EA88-5FAF-E86F-D6C2-3F47247DE4EA}"/>
              </a:ext>
            </a:extLst>
          </p:cNvPr>
          <p:cNvSpPr txBox="1"/>
          <p:nvPr/>
        </p:nvSpPr>
        <p:spPr>
          <a:xfrm>
            <a:off x="9036314" y="4767043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07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0593-EA02-E11F-259C-703D1659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2552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8000" b="1" dirty="0">
                <a:latin typeface="Century Gothic" panose="020B0502020202020204" pitchFamily="34" charset="0"/>
              </a:rPr>
              <a:t>Together we pray…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E62FB-09A2-23B8-465F-E553AD354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" y="1494264"/>
            <a:ext cx="11953461" cy="52678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In the name of the Father…</a:t>
            </a:r>
            <a:endParaRPr lang="en-GB" sz="2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2400" kern="0" dirty="0">
              <a:solidFill>
                <a:srgbClr val="000000"/>
              </a:solidFill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3200" kern="0" dirty="0">
              <a:solidFill>
                <a:srgbClr val="000000"/>
              </a:solidFill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4600" kern="0" dirty="0">
                <a:solidFill>
                  <a:srgbClr val="000000"/>
                </a:solidFill>
              </a:rPr>
              <a:t>Lord teach me to look for you,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4600" kern="0" dirty="0">
                <a:solidFill>
                  <a:srgbClr val="000000"/>
                </a:solidFill>
              </a:rPr>
              <a:t>when I look show yourself to me.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4600" kern="0" dirty="0">
                <a:solidFill>
                  <a:srgbClr val="000000"/>
                </a:solidFill>
              </a:rPr>
              <a:t>Without your help, I will go through life blind to the many things you do for me.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4600" kern="0" dirty="0">
                <a:solidFill>
                  <a:srgbClr val="000000"/>
                </a:solidFill>
              </a:rPr>
              <a:t>With your help, I will be able to see you in other people, and in the ways you show how much you care and love me.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4600" kern="0" dirty="0">
                <a:solidFill>
                  <a:srgbClr val="000000"/>
                </a:solidFill>
              </a:rPr>
              <a:t>As I see you more and more,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4600" kern="0" dirty="0">
                <a:solidFill>
                  <a:srgbClr val="000000"/>
                </a:solidFill>
              </a:rPr>
              <a:t>may I grow in love of you.</a:t>
            </a:r>
          </a:p>
          <a:p>
            <a:pPr marL="0" indent="0" algn="ctr">
              <a:buNone/>
            </a:pPr>
            <a:endParaRPr lang="en-GB" sz="2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sz="2400" i="0" u="none" strike="noStrike" baseline="0" dirty="0">
                <a:solidFill>
                  <a:srgbClr val="000000"/>
                </a:solidFill>
                <a:latin typeface="+mj-lt"/>
              </a:rPr>
              <a:t>Saint Ambrose, </a:t>
            </a:r>
            <a:r>
              <a:rPr lang="en-GB" sz="2400" b="1" i="1" u="none" strike="noStrike" baseline="0" dirty="0">
                <a:solidFill>
                  <a:srgbClr val="000000"/>
                </a:solidFill>
                <a:latin typeface="+mj-lt"/>
              </a:rPr>
              <a:t>pray for us </a:t>
            </a:r>
          </a:p>
          <a:p>
            <a:pPr marL="0" indent="0" algn="ctr">
              <a:buNone/>
            </a:pPr>
            <a:r>
              <a:rPr lang="en-GB" sz="2400" b="0" i="0" u="none" strike="noStrike" baseline="0" dirty="0">
                <a:solidFill>
                  <a:srgbClr val="000000"/>
                </a:solidFill>
                <a:latin typeface="+mj-lt"/>
              </a:rPr>
              <a:t>In the name of the Father… </a:t>
            </a:r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03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n on a piece of paper&#10;&#10;Description automatically generated">
            <a:extLst>
              <a:ext uri="{FF2B5EF4-FFF2-40B4-BE49-F238E27FC236}">
                <a16:creationId xmlns:a16="http://schemas.microsoft.com/office/drawing/2014/main" id="{125F8AB3-EB7F-2B56-83B7-03AAFF047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057" b="96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4B91B-CC4D-C2A1-1DAD-444C054A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How will we support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A3402-678B-ACFE-7733-D9F97B715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Supported Study sessions and S4 assessment timetables/coursework deadlines will be coming to you shortly-make use of this.</a:t>
            </a:r>
            <a:endParaRPr lang="en-GB" sz="36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GB" sz="3600" dirty="0">
                <a:solidFill>
                  <a:srgbClr val="FFFFFF"/>
                </a:solidFill>
              </a:rPr>
              <a:t>S4 Mentor programme will be starting up by the end of February-we will let you know who will be invited to be part of this</a:t>
            </a:r>
            <a:endParaRPr lang="en-GB" sz="3600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GB" sz="3600" dirty="0">
                <a:solidFill>
                  <a:srgbClr val="FFFFFF"/>
                </a:solidFill>
              </a:rPr>
              <a:t>Exam Stress Workshop</a:t>
            </a:r>
            <a:endParaRPr lang="en-GB" sz="3600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GB" sz="3600" dirty="0">
                <a:solidFill>
                  <a:srgbClr val="FFFFFF"/>
                </a:solidFill>
              </a:rPr>
              <a:t>Talk to your teachers</a:t>
            </a:r>
            <a:endParaRPr lang="en-GB" sz="3600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0634C-3E40-2086-9138-13D017F284FD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994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07E8B-66AA-4194-9F78-C56CFF7D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4372216" cy="5709931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rgbClr val="4472C4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SOME INTERESTING STATS: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  9 WEEKS</a:t>
            </a:r>
            <a:br>
              <a:rPr lang="en-GB" b="1" dirty="0">
                <a:solidFill>
                  <a:srgbClr val="FF0000"/>
                </a:solidFill>
                <a:ea typeface="Calibri Light"/>
                <a:cs typeface="Calibri Light"/>
              </a:rPr>
            </a:br>
            <a:r>
              <a:rPr lang="en-GB" b="1" dirty="0">
                <a:solidFill>
                  <a:srgbClr val="FF0000"/>
                </a:solidFill>
                <a:ea typeface="Calibri Light"/>
                <a:cs typeface="Calibri Light"/>
              </a:rPr>
              <a:t>OR</a:t>
            </a:r>
            <a:br>
              <a:rPr lang="en-GB" b="1" dirty="0"/>
            </a:br>
            <a:r>
              <a:rPr lang="en-GB" b="1" dirty="0">
                <a:solidFill>
                  <a:srgbClr val="FF0000"/>
                </a:solidFill>
              </a:rPr>
              <a:t>65 FULL DAYS</a:t>
            </a:r>
            <a:br>
              <a:rPr lang="en-GB" b="1" dirty="0">
                <a:solidFill>
                  <a:srgbClr val="FF0000"/>
                </a:solidFill>
                <a:ea typeface="Calibri Light"/>
                <a:cs typeface="Calibri Light"/>
              </a:rPr>
            </a:br>
            <a:r>
              <a:rPr lang="en-GB" b="1" dirty="0">
                <a:solidFill>
                  <a:srgbClr val="FF0000"/>
                </a:solidFill>
                <a:ea typeface="Calibri Light"/>
                <a:cs typeface="Calibri Light"/>
              </a:rPr>
              <a:t>OR</a:t>
            </a:r>
            <a:br>
              <a:rPr lang="en-GB" b="1" dirty="0">
                <a:solidFill>
                  <a:srgbClr val="FF0000"/>
                </a:solidFill>
                <a:ea typeface="Calibri Light"/>
                <a:cs typeface="Calibri Light"/>
              </a:rPr>
            </a:br>
            <a:r>
              <a:rPr lang="en-GB" b="1" dirty="0">
                <a:solidFill>
                  <a:srgbClr val="FF0000"/>
                </a:solidFill>
                <a:ea typeface="Calibri Light"/>
                <a:cs typeface="Calibri Light"/>
              </a:rPr>
              <a:t>35 SCHOOL DAYS</a:t>
            </a:r>
            <a:br>
              <a:rPr lang="en-GB" b="1" dirty="0">
                <a:ea typeface="Calibri Light"/>
                <a:cs typeface="Calibri Light"/>
              </a:rPr>
            </a:br>
            <a:br>
              <a:rPr lang="en-GB" b="1" dirty="0"/>
            </a:br>
            <a:r>
              <a:rPr lang="en-GB" b="1" dirty="0">
                <a:solidFill>
                  <a:srgbClr val="FF0000"/>
                </a:solidFill>
              </a:rPr>
              <a:t> UNTIL SQA EXAMS BEGIN...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105911-66B2-4E84-80FE-EC1C3721A7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705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ree photo: Study, Learn, Read, Literature - Free Image on Pixabay ...">
            <a:extLst>
              <a:ext uri="{FF2B5EF4-FFF2-40B4-BE49-F238E27FC236}">
                <a16:creationId xmlns:a16="http://schemas.microsoft.com/office/drawing/2014/main" id="{DEC18507-CCCA-4600-6394-B6F498740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2A787-95E9-8825-15E9-0A8920CD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799" y="365125"/>
            <a:ext cx="5720000" cy="1066026"/>
          </a:xfrm>
        </p:spPr>
        <p:txBody>
          <a:bodyPr>
            <a:normAutofit/>
          </a:bodyPr>
          <a:lstStyle/>
          <a:p>
            <a:r>
              <a:rPr lang="en-GB" sz="4000" b="1" u="sng"/>
              <a:t>Why Study?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51403-6DE1-C2EE-A15B-15E10BEB8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365" y="1629069"/>
            <a:ext cx="6079434" cy="50223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/>
              <a:t>Significantly increases your opportunities when you leave school.</a:t>
            </a:r>
            <a:endParaRPr lang="en-GB" b="1" dirty="0">
              <a:ea typeface="Calibri"/>
              <a:cs typeface="Calibri"/>
            </a:endParaRPr>
          </a:p>
          <a:p>
            <a:endParaRPr lang="en-GB" b="1" dirty="0">
              <a:ea typeface="Calibri"/>
              <a:cs typeface="Calibri"/>
            </a:endParaRPr>
          </a:p>
          <a:p>
            <a:r>
              <a:rPr lang="en-GB" b="1" dirty="0"/>
              <a:t>Builds confidence and self-esteem.</a:t>
            </a:r>
            <a:endParaRPr lang="en-GB" b="1" dirty="0">
              <a:ea typeface="Calibri"/>
              <a:cs typeface="Calibri"/>
            </a:endParaRPr>
          </a:p>
          <a:p>
            <a:endParaRPr lang="en-GB" b="1" dirty="0">
              <a:ea typeface="Calibri"/>
              <a:cs typeface="Calibri"/>
            </a:endParaRPr>
          </a:p>
          <a:p>
            <a:r>
              <a:rPr lang="en-GB" b="1" dirty="0"/>
              <a:t>Effective studying is the only way to achieve your potential.</a:t>
            </a:r>
            <a:endParaRPr lang="en-GB" b="1" dirty="0">
              <a:ea typeface="Calibri"/>
              <a:cs typeface="Calibri"/>
            </a:endParaRPr>
          </a:p>
          <a:p>
            <a:endParaRPr lang="en-GB" b="1" dirty="0">
              <a:ea typeface="Calibri"/>
              <a:cs typeface="Calibri"/>
            </a:endParaRPr>
          </a:p>
          <a:p>
            <a:r>
              <a:rPr lang="en-GB" b="1" dirty="0"/>
              <a:t>Reduces stress and anxiety.</a:t>
            </a:r>
            <a:endParaRPr lang="en-GB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230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0101-98FB-439C-81B8-159B398CB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SOME KEY TIPS FOR CREATING YOUR STUDY TIMETABLE: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2C5CFF3F-DC42-4406-A3E1-07E6D9D09C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487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CFB40-D450-4839-8E0D-ED28716F0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FOCUS ON: </a:t>
            </a:r>
            <a:r>
              <a:rPr lang="en-GB" sz="4000" b="1">
                <a:solidFill>
                  <a:srgbClr val="FFFFFF"/>
                </a:solidFill>
              </a:rPr>
              <a:t>SQA PAST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5EB2-98DE-4E98-BA27-9861A331F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407" y="649480"/>
            <a:ext cx="3830434" cy="574733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000" dirty="0"/>
              <a:t>PAST PAPERS ARE PREVIOUS YEAR'S EXAM PAPERS FROM THE SUBJECTS THAT YOU ARE STUDYING</a:t>
            </a:r>
            <a:endParaRPr lang="en-GB" sz="2000" dirty="0">
              <a:cs typeface="Calibri"/>
            </a:endParaRPr>
          </a:p>
          <a:p>
            <a:pPr>
              <a:buClr>
                <a:srgbClr val="262626"/>
              </a:buClr>
            </a:pPr>
            <a:r>
              <a:rPr lang="en-GB" sz="2000" dirty="0"/>
              <a:t>THEY ARE FREE TO ACCESS AND DOWNLOAD VIA THE SQA WEBSITE</a:t>
            </a:r>
            <a:endParaRPr lang="en-GB" sz="2000" dirty="0">
              <a:cs typeface="Calibri"/>
            </a:endParaRPr>
          </a:p>
          <a:p>
            <a:pPr>
              <a:buClr>
                <a:srgbClr val="262626"/>
              </a:buClr>
            </a:pPr>
            <a:r>
              <a:rPr lang="en-GB" sz="2000" dirty="0"/>
              <a:t>THEY ARE ACCOMPANIED BY MARKING SCHEMES- THESE SHOW YOU THE ANSWERS AND WHAT THE SQA IS LOOKING FOR </a:t>
            </a:r>
            <a:endParaRPr lang="en-GB" sz="2000" dirty="0">
              <a:cs typeface="Calibri"/>
            </a:endParaRPr>
          </a:p>
          <a:p>
            <a:pPr>
              <a:buClr>
                <a:srgbClr val="262626"/>
              </a:buClr>
            </a:pPr>
            <a:r>
              <a:rPr lang="en-GB" sz="2000" dirty="0"/>
              <a:t>THEY WILL ALLOW YOU TO MAXIMISE HOW MUCH INFORMATION YOU RETAIN</a:t>
            </a:r>
            <a:endParaRPr lang="en-GB" sz="2000" dirty="0">
              <a:cs typeface="Calibri"/>
            </a:endParaRPr>
          </a:p>
          <a:p>
            <a:pPr>
              <a:buClr>
                <a:srgbClr val="262626"/>
              </a:buClr>
            </a:pPr>
            <a:r>
              <a:rPr lang="en-GB" sz="2000" dirty="0"/>
              <a:t>YOU CAN USE THEM TO UNDERSTAND HOW MUCH YOU NEED TO LEARN TO GET BETTER</a:t>
            </a:r>
            <a:endParaRPr lang="en-GB" sz="2000" dirty="0">
              <a:cs typeface="Calibri"/>
            </a:endParaRPr>
          </a:p>
          <a:p>
            <a:pPr>
              <a:buClr>
                <a:srgbClr val="262626"/>
              </a:buClr>
            </a:pPr>
            <a:r>
              <a:rPr lang="en-GB" sz="2000" dirty="0"/>
              <a:t>THEY ARE PRACTICE AT THE REAL THING</a:t>
            </a:r>
            <a:endParaRPr lang="en-GB" sz="2000" dirty="0">
              <a:cs typeface="Calibri"/>
            </a:endParaRP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82398D7C-107C-1236-346F-F9A4A850B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FDBF64-591C-5E31-2570-0B906AEFA757}"/>
              </a:ext>
            </a:extLst>
          </p:cNvPr>
          <p:cNvSpPr txBox="1"/>
          <p:nvPr/>
        </p:nvSpPr>
        <p:spPr>
          <a:xfrm>
            <a:off x="9390986" y="5042772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6767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7ED7-5B9B-478D-A4EC-D8D37ECE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  <a:hlinkClick r:id="rId2"/>
              </a:rPr>
              <a:t>SQA - NQ - Past papers and marking instructions</a:t>
            </a:r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EB0BB696-E484-4680-918F-3027D0E11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062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website&#10;&#10;Description automatically generated">
            <a:extLst>
              <a:ext uri="{FF2B5EF4-FFF2-40B4-BE49-F238E27FC236}">
                <a16:creationId xmlns:a16="http://schemas.microsoft.com/office/drawing/2014/main" id="{CA09A8F0-8EF3-3A9E-FAAE-ECB27C471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714" y="359134"/>
            <a:ext cx="12004143" cy="6004734"/>
          </a:xfrm>
        </p:spPr>
      </p:pic>
    </p:spTree>
    <p:extLst>
      <p:ext uri="{BB962C8B-B14F-4D97-AF65-F5344CB8AC3E}">
        <p14:creationId xmlns:p14="http://schemas.microsoft.com/office/powerpoint/2010/main" val="2709096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BDE197-D8AA-48F2-85D5-1A248409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3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n-GB" sz="3400">
                <a:solidFill>
                  <a:schemeClr val="bg1"/>
                </a:solidFill>
              </a:rPr>
              <a:t>SQA UNDERSTANDING STANDARDS WEBSITE</a:t>
            </a:r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A4AF1B92-9875-F266-6F1D-EE1EB3A5A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955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6DD80-117A-478D-80C1-CCAAC0972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169" y="4282733"/>
            <a:ext cx="6404806" cy="22079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b="1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SQA - Understanding Standards: Question paper</a:t>
            </a:r>
            <a:endParaRPr lang="en-GB" sz="2000" b="1">
              <a:solidFill>
                <a:schemeClr val="bg1">
                  <a:alpha val="80000"/>
                </a:schemeClr>
              </a:solidFill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GB" sz="2000" b="1" dirty="0">
                <a:solidFill>
                  <a:schemeClr val="bg1">
                    <a:alpha val="80000"/>
                  </a:schemeClr>
                </a:solidFill>
              </a:rPr>
              <a:t>THIS SITE ALLOWS YOU TO SEE EXACTLY WHAT THE SQA ARE LOOKING FOR IN YOUR ANSWERS</a:t>
            </a:r>
            <a:endParaRPr lang="en-GB" sz="2000" b="1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>
              <a:buClr>
                <a:srgbClr val="262626"/>
              </a:buClr>
            </a:pPr>
            <a:r>
              <a:rPr lang="en-GB" sz="2000" b="1" dirty="0">
                <a:solidFill>
                  <a:schemeClr val="bg1">
                    <a:alpha val="80000"/>
                  </a:schemeClr>
                </a:solidFill>
              </a:rPr>
              <a:t>THIS SITE ALLOWS YOU TO SEE EXAMPLES OF PUPIL'S WORK AND THE MARKS IT GOT</a:t>
            </a:r>
            <a:endParaRPr lang="en-GB" sz="2000" b="1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>
              <a:buClr>
                <a:srgbClr val="262626"/>
              </a:buClr>
            </a:pPr>
            <a:r>
              <a:rPr lang="en-GB" sz="2000" b="1" dirty="0">
                <a:solidFill>
                  <a:schemeClr val="bg1">
                    <a:alpha val="80000"/>
                  </a:schemeClr>
                </a:solidFill>
              </a:rPr>
              <a:t>IT LETS YOU 'UNDERSTAND THE STANDARDS' REQUIRED FOR A PASS IN MOST OF YOUR SUBJECTS</a:t>
            </a:r>
            <a:endParaRPr lang="en-GB" sz="2000" b="1">
              <a:solidFill>
                <a:schemeClr val="bg1">
                  <a:alpha val="8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970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7E52C-CA09-4A42-ACFC-54ADE33F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b="1">
                <a:solidFill>
                  <a:srgbClr val="FFFFFF"/>
                </a:solidFill>
              </a:rPr>
              <a:t>SUPPORTED STUDY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8AB2C9-91F3-4E2F-93EA-F63582867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74614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997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F91CB-BAA9-FEA0-C20F-B386986A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79"/>
            <a:ext cx="121920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latin typeface="Century Gothic" panose="020B0502020202020204" pitchFamily="34" charset="0"/>
              </a:rPr>
              <a:t>@ St Ambrose High School…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9CB19-160C-6284-38EA-409BC0520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1842"/>
            <a:ext cx="12192000" cy="5526157"/>
          </a:xfrm>
        </p:spPr>
        <p:txBody>
          <a:bodyPr>
            <a:normAutofit fontScale="92500" lnSpcReduction="10000"/>
          </a:bodyPr>
          <a:lstStyle/>
          <a:p>
            <a:endParaRPr lang="en-GB" sz="3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  <a:latin typeface="Century Gothic" panose="020B0502020202020204" pitchFamily="34" charset="0"/>
              </a:rPr>
              <a:t>We believe it important you know this because we believe it:</a:t>
            </a:r>
          </a:p>
          <a:p>
            <a:pPr marL="0" indent="0" algn="ctr">
              <a:buNone/>
            </a:pPr>
            <a:endParaRPr lang="en-GB" sz="4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Every single person in this school is made in </a:t>
            </a:r>
          </a:p>
          <a:p>
            <a:pPr marL="0" indent="0" algn="ctr">
              <a:buNone/>
            </a:pPr>
            <a:r>
              <a:rPr lang="en-GB" sz="5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GOD’S IMAGE AND LIKENESS</a:t>
            </a:r>
          </a:p>
          <a:p>
            <a:pPr marL="0" indent="0" algn="ctr">
              <a:buNone/>
            </a:pPr>
            <a:endParaRPr lang="en-GB" sz="4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That means every single person in this school has a God given right to be treated with </a:t>
            </a:r>
            <a:r>
              <a:rPr lang="en-GB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DIGNITY &amp; REPSECT!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16571-0BB2-DCBC-2FD1-0F360D76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9" y="365125"/>
            <a:ext cx="118872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What are our Vision &amp; Values?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1FCD6-3672-0509-B542-B1F1FA54C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21" y="1507958"/>
            <a:ext cx="11887200" cy="5350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 dirty="0"/>
              <a:t>Vision</a:t>
            </a:r>
            <a:r>
              <a:rPr lang="en-GB" sz="3600" dirty="0"/>
              <a:t> – We are a community</a:t>
            </a:r>
          </a:p>
          <a:p>
            <a:pPr marL="0" indent="0" algn="ctr">
              <a:buNone/>
            </a:pPr>
            <a:r>
              <a:rPr lang="en-GB" b="1" dirty="0"/>
              <a:t> </a:t>
            </a:r>
            <a:r>
              <a:rPr lang="en-GB" sz="4400" b="1" dirty="0">
                <a:solidFill>
                  <a:srgbClr val="FF0000"/>
                </a:solidFill>
              </a:rPr>
              <a:t>Learning in Faith, Hope &amp; Love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600" dirty="0"/>
              <a:t>Our</a:t>
            </a:r>
            <a:r>
              <a:rPr lang="en-GB" sz="3600" b="1" dirty="0"/>
              <a:t> Values </a:t>
            </a:r>
            <a:r>
              <a:rPr lang="en-GB" sz="3600" dirty="0"/>
              <a:t>are</a:t>
            </a:r>
            <a:r>
              <a:rPr lang="en-GB" sz="3600" b="1" dirty="0"/>
              <a:t>: </a:t>
            </a:r>
          </a:p>
          <a:p>
            <a:pPr marL="0" indent="0" algn="ctr">
              <a:buNone/>
            </a:pPr>
            <a:r>
              <a:rPr lang="en-GB" sz="4400" b="1" dirty="0">
                <a:solidFill>
                  <a:srgbClr val="FF0000"/>
                </a:solidFill>
              </a:rPr>
              <a:t>F</a:t>
            </a:r>
            <a:r>
              <a:rPr lang="en-GB" sz="4400" dirty="0"/>
              <a:t>ORTITUDE</a:t>
            </a:r>
          </a:p>
          <a:p>
            <a:pPr marL="0" indent="0" algn="ctr">
              <a:buNone/>
            </a:pPr>
            <a:r>
              <a:rPr lang="en-GB" sz="4400" b="1" dirty="0">
                <a:solidFill>
                  <a:srgbClr val="FF0000"/>
                </a:solidFill>
              </a:rPr>
              <a:t>A</a:t>
            </a:r>
            <a:r>
              <a:rPr lang="en-GB" sz="4400" dirty="0"/>
              <a:t>MBITION</a:t>
            </a:r>
          </a:p>
          <a:p>
            <a:pPr marL="0" indent="0" algn="ctr">
              <a:buNone/>
            </a:pPr>
            <a:r>
              <a:rPr lang="en-GB" sz="4400" b="1" dirty="0">
                <a:solidFill>
                  <a:srgbClr val="FF0000"/>
                </a:solidFill>
              </a:rPr>
              <a:t>I</a:t>
            </a:r>
            <a:r>
              <a:rPr lang="en-GB" sz="4400" dirty="0"/>
              <a:t>NTEGRITY</a:t>
            </a:r>
          </a:p>
          <a:p>
            <a:pPr marL="0" indent="0" algn="ctr">
              <a:buNone/>
            </a:pPr>
            <a:r>
              <a:rPr lang="en-GB" sz="4400" b="1" dirty="0">
                <a:solidFill>
                  <a:srgbClr val="FF0000"/>
                </a:solidFill>
              </a:rPr>
              <a:t>T</a:t>
            </a:r>
            <a:r>
              <a:rPr lang="en-GB" sz="4400" dirty="0"/>
              <a:t>RUTH</a:t>
            </a:r>
            <a:br>
              <a:rPr lang="en-GB" sz="4400" dirty="0"/>
            </a:br>
            <a:r>
              <a:rPr lang="en-GB" sz="4400" b="1" dirty="0">
                <a:solidFill>
                  <a:srgbClr val="FF0000"/>
                </a:solidFill>
              </a:rPr>
              <a:t>H</a:t>
            </a:r>
            <a:r>
              <a:rPr lang="en-GB" sz="4400" dirty="0"/>
              <a:t>OLINESS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9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0593-EA02-E11F-259C-703D16594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9600" b="1" dirty="0">
                <a:latin typeface="Century Gothic" panose="020B0502020202020204" pitchFamily="34" charset="0"/>
              </a:rPr>
              <a:t>School Uniform…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E62FB-09A2-23B8-465F-E553AD354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825624"/>
            <a:ext cx="11830929" cy="485652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3600" dirty="0">
                <a:latin typeface="Century Gothic" panose="020B0502020202020204" pitchFamily="34" charset="0"/>
              </a:rPr>
              <a:t>It is essential that uniforms are worn and that everyone looks part of St Ambrose</a:t>
            </a:r>
          </a:p>
          <a:p>
            <a:pPr marL="0" indent="0" algn="ctr">
              <a:buNone/>
            </a:pP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Why?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It means everyone is the same, so reduces bullying when it comes to clothes and fashion.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It is a security measure for all staff to recognise pupils of St Ambrose.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But, most importantly, it creates a pride in our school and our identity as pupils and ambassadors of our school.</a:t>
            </a:r>
          </a:p>
          <a:p>
            <a:endParaRPr lang="en-GB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6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6B5D-90AC-44D4-9954-CB3A90EB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011"/>
            <a:ext cx="12192000" cy="161067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500" b="1" dirty="0">
                <a:latin typeface="Century Gothic" panose="020B0502020202020204" pitchFamily="34" charset="0"/>
              </a:rPr>
              <a:t>School Uniform…</a:t>
            </a:r>
            <a:endParaRPr lang="en-GB" sz="125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7EF0F-25CC-4736-AEC4-385CAA1A9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Century Gothic" panose="020B0502020202020204" pitchFamily="34" charset="0"/>
              </a:rPr>
              <a:t>What can I wear?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B9C4BA-4729-41F1-9F38-9037CB7A57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/>
            <a:endParaRPr lang="en-GB" b="1" dirty="0"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BLAZER</a:t>
            </a:r>
            <a:r>
              <a:rPr lang="en-GB" b="1" dirty="0">
                <a:latin typeface="Century Gothic" panose="020B0502020202020204" pitchFamily="34" charset="0"/>
              </a:rPr>
              <a:t> – Non negotiable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White Shirt &amp; Tie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Black Trousers/Skirt/Tartan Skirt </a:t>
            </a:r>
            <a:r>
              <a:rPr lang="en-GB" b="1" dirty="0">
                <a:latin typeface="Century Gothic" panose="020B0502020202020204" pitchFamily="34" charset="0"/>
              </a:rPr>
              <a:t>(Appropriate Length)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Black jumper </a:t>
            </a:r>
            <a:r>
              <a:rPr lang="en-GB" b="1" dirty="0">
                <a:latin typeface="Century Gothic" panose="020B0502020202020204" pitchFamily="34" charset="0"/>
              </a:rPr>
              <a:t>– No logo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Black trainers/shoes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</a:rPr>
              <a:t>Black outside jackets – </a:t>
            </a:r>
            <a:r>
              <a:rPr lang="en-GB" sz="2000" b="1" dirty="0">
                <a:latin typeface="Century Gothic" panose="020B0502020202020204" pitchFamily="34" charset="0"/>
              </a:rPr>
              <a:t>Should not be worn in school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02555E-B9A3-4844-8E14-C8EAD754F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Century Gothic" panose="020B0502020202020204" pitchFamily="34" charset="0"/>
              </a:rPr>
              <a:t>What can’t I wear?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218BB4-FCB0-4388-A45D-57C692A4C6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latin typeface="Century Gothic" panose="020B0502020202020204" pitchFamily="34" charset="0"/>
            </a:endParaRPr>
          </a:p>
          <a:p>
            <a:pPr algn="ctr"/>
            <a:r>
              <a:rPr lang="en-GB" sz="3800" b="1" dirty="0">
                <a:latin typeface="Century Gothic" panose="020B0502020202020204" pitchFamily="34" charset="0"/>
              </a:rPr>
              <a:t>Outside Jackets</a:t>
            </a:r>
          </a:p>
          <a:p>
            <a:pPr algn="ctr"/>
            <a:r>
              <a:rPr lang="en-GB" sz="5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Hooded Jumpers</a:t>
            </a:r>
            <a:r>
              <a:rPr lang="en-GB" sz="3800" b="1" dirty="0">
                <a:latin typeface="Century Gothic" panose="020B0502020202020204" pitchFamily="34" charset="0"/>
              </a:rPr>
              <a:t>/Zippers</a:t>
            </a:r>
          </a:p>
          <a:p>
            <a:pPr algn="ctr"/>
            <a:r>
              <a:rPr lang="en-GB" sz="6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Leggings</a:t>
            </a:r>
            <a:r>
              <a:rPr lang="en-GB" sz="3800" b="1" dirty="0">
                <a:latin typeface="Century Gothic" panose="020B0502020202020204" pitchFamily="34" charset="0"/>
              </a:rPr>
              <a:t>/Jeans</a:t>
            </a:r>
          </a:p>
          <a:p>
            <a:pPr algn="ctr"/>
            <a:r>
              <a:rPr lang="en-GB" sz="3800" b="1" dirty="0">
                <a:latin typeface="Century Gothic" panose="020B0502020202020204" pitchFamily="34" charset="0"/>
              </a:rPr>
              <a:t>Tracksuit Bottoms</a:t>
            </a:r>
          </a:p>
          <a:p>
            <a:pPr algn="ctr"/>
            <a:r>
              <a:rPr lang="en-GB" sz="3800" b="1" dirty="0">
                <a:latin typeface="Century Gothic" panose="020B0502020202020204" pitchFamily="34" charset="0"/>
              </a:rPr>
              <a:t>Dress Tops</a:t>
            </a:r>
          </a:p>
          <a:p>
            <a:pPr algn="ctr"/>
            <a:r>
              <a:rPr lang="en-GB" sz="3800" b="1" dirty="0">
                <a:latin typeface="Century Gothic" panose="020B0502020202020204" pitchFamily="34" charset="0"/>
              </a:rPr>
              <a:t>Gillet/Body Warmers</a:t>
            </a:r>
          </a:p>
          <a:p>
            <a:pPr algn="ctr"/>
            <a:r>
              <a:rPr lang="en-GB" sz="3800" b="1" dirty="0">
                <a:latin typeface="Century Gothic" panose="020B0502020202020204" pitchFamily="34" charset="0"/>
              </a:rPr>
              <a:t>Shorts</a:t>
            </a:r>
          </a:p>
          <a:p>
            <a:pPr algn="ctr"/>
            <a:endParaRPr lang="en-GB" b="1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4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CBAC23-5B77-59D3-499F-353B2D5DE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365125"/>
            <a:ext cx="11860696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More on Hoodies &amp; Jackets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0D4D51-ADB9-EFB7-E530-F34152F76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1825625"/>
            <a:ext cx="11701670" cy="4813714"/>
          </a:xfrm>
        </p:spPr>
        <p:txBody>
          <a:bodyPr>
            <a:normAutofit lnSpcReduction="10000"/>
          </a:bodyPr>
          <a:lstStyle/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en-GB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Blazers SHOULD be worn in school!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en-GB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Jackets/Hoodies SHOULD NOT be worn in school!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endParaRPr lang="en-GB" sz="36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en-GB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Except for the end of the day pupils will not be permitted into or out of a classroom/working space with a jacket or hoodie on. </a:t>
            </a:r>
            <a:endParaRPr lang="en-GB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endParaRPr lang="en-GB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en-GB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Staff will be present at the doors of classrooms at the start and end of each period to ensure this. </a:t>
            </a:r>
          </a:p>
        </p:txBody>
      </p:sp>
    </p:spTree>
    <p:extLst>
      <p:ext uri="{BB962C8B-B14F-4D97-AF65-F5344CB8AC3E}">
        <p14:creationId xmlns:p14="http://schemas.microsoft.com/office/powerpoint/2010/main" val="22196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6B5D-90AC-44D4-9954-CB3A90EB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>
                <a:latin typeface="Century Gothic" panose="020B0502020202020204" pitchFamily="34" charset="0"/>
              </a:rPr>
              <a:t>Attendance &amp; Late coming…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3B423A-B044-4E38-AF64-DFBDE4D1B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1553526"/>
            <a:ext cx="12192000" cy="516731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 must come to school!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If you are off your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parent/carer must inform the school office.</a:t>
            </a:r>
          </a:p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 the morning </a:t>
            </a:r>
            <a:r>
              <a:rPr lang="en-GB" sz="4000" dirty="0">
                <a:latin typeface="Century Gothic" panose="020B0502020202020204" pitchFamily="34" charset="0"/>
              </a:rPr>
              <a:t>– as soon as you hear the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first bell</a:t>
            </a:r>
            <a:r>
              <a:rPr lang="en-GB" sz="4000" b="1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you should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make your way to class.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You must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go directly to class. 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You must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take the most direct route!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6B5D-90AC-44D4-9954-CB3A90EB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>
                <a:latin typeface="Century Gothic" panose="020B0502020202020204" pitchFamily="34" charset="0"/>
              </a:rPr>
              <a:t>Late coming…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3B423A-B044-4E38-AF64-DFBDE4D1B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1553526"/>
            <a:ext cx="12192000" cy="5167313"/>
          </a:xfrm>
        </p:spPr>
        <p:txBody>
          <a:bodyPr>
            <a:norm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is </a:t>
            </a:r>
            <a:r>
              <a:rPr lang="en-GB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 responsibility</a:t>
            </a:r>
            <a:r>
              <a:rPr lang="en-GB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attend class on time.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MUST </a:t>
            </a:r>
            <a:r>
              <a:rPr lang="en-GB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take the </a:t>
            </a:r>
            <a:r>
              <a:rPr lang="en-GB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quickest route to your class.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Staff will be in corridors encouraging you to </a:t>
            </a:r>
            <a:r>
              <a:rPr lang="en-GB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move quickly to class.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late coming will be </a:t>
            </a:r>
            <a:r>
              <a:rPr lang="en-GB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recorded on registers</a:t>
            </a:r>
            <a:r>
              <a:rPr lang="en-GB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This will be </a:t>
            </a:r>
            <a:r>
              <a:rPr lang="en-GB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followed up </a:t>
            </a:r>
            <a:r>
              <a:rPr lang="en-GB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 pupil support.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GB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persistent</a:t>
            </a:r>
            <a:r>
              <a:rPr lang="en-GB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late coming becomes a cause for concern, 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then sanctions will be employed – e.g. </a:t>
            </a:r>
            <a:r>
              <a:rPr lang="en-GB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Detention.</a:t>
            </a:r>
            <a:endParaRPr lang="en-GB" sz="32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2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2d9a9ca-0eb1-4cad-8e82-e76838161a3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032C133FD51043878DD5755720F0EC" ma:contentTypeVersion="16" ma:contentTypeDescription="Create a new document." ma:contentTypeScope="" ma:versionID="e3edadceb5d6719b2a6c68fa067a7d33">
  <xsd:schema xmlns:xsd="http://www.w3.org/2001/XMLSchema" xmlns:xs="http://www.w3.org/2001/XMLSchema" xmlns:p="http://schemas.microsoft.com/office/2006/metadata/properties" xmlns:ns3="2b5f5ffd-3ef3-49c0-ac22-4f0a9ccfb8e7" xmlns:ns4="32d9a9ca-0eb1-4cad-8e82-e76838161a3b" targetNamespace="http://schemas.microsoft.com/office/2006/metadata/properties" ma:root="true" ma:fieldsID="580ac1249c33eb6e91312f7b724cf31e" ns3:_="" ns4:_="">
    <xsd:import namespace="2b5f5ffd-3ef3-49c0-ac22-4f0a9ccfb8e7"/>
    <xsd:import namespace="32d9a9ca-0eb1-4cad-8e82-e76838161a3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LengthInSecond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f5ffd-3ef3-49c0-ac22-4f0a9ccfb8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9a9ca-0eb1-4cad-8e82-e76838161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A2E156-5413-4731-A996-AAB0A91128CC}">
  <ds:schemaRefs>
    <ds:schemaRef ds:uri="2b5f5ffd-3ef3-49c0-ac22-4f0a9ccfb8e7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2d9a9ca-0eb1-4cad-8e82-e76838161a3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EBDDE83-2D9D-4D4F-BB53-4F259A4382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5f5ffd-3ef3-49c0-ac22-4f0a9ccfb8e7"/>
    <ds:schemaRef ds:uri="32d9a9ca-0eb1-4cad-8e82-e76838161a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9FBBF2-AD03-4108-9984-C676B13A58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1731</Words>
  <Application>Microsoft Office PowerPoint</Application>
  <PresentationFormat>Widescreen</PresentationFormat>
  <Paragraphs>202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Century Schoolbook</vt:lpstr>
      <vt:lpstr>Symbol</vt:lpstr>
      <vt:lpstr>Office Theme</vt:lpstr>
      <vt:lpstr>1_Office Theme</vt:lpstr>
      <vt:lpstr>S4 Assembly</vt:lpstr>
      <vt:lpstr>Together we pray…</vt:lpstr>
      <vt:lpstr>@ St Ambrose High School…</vt:lpstr>
      <vt:lpstr>What are our Vision &amp; Values?</vt:lpstr>
      <vt:lpstr>School Uniform…</vt:lpstr>
      <vt:lpstr>School Uniform…</vt:lpstr>
      <vt:lpstr>More on Hoodies &amp; Jackets</vt:lpstr>
      <vt:lpstr>Attendance &amp; Late coming…</vt:lpstr>
      <vt:lpstr>Late coming…</vt:lpstr>
      <vt:lpstr>Mobile Phones</vt:lpstr>
      <vt:lpstr>If you’re going out for lunch…  You are representing your school, as well as your family. </vt:lpstr>
      <vt:lpstr>Acceptable behaviour What is acceptable and what is not?</vt:lpstr>
      <vt:lpstr>Acceptable Language What is acceptable and what’s not?</vt:lpstr>
      <vt:lpstr>Warnings &amp; Detentions</vt:lpstr>
      <vt:lpstr>What if I’m unwell?</vt:lpstr>
      <vt:lpstr>What are we all about?</vt:lpstr>
      <vt:lpstr>PowerPoint Presentation</vt:lpstr>
      <vt:lpstr>SQA and Exams</vt:lpstr>
      <vt:lpstr>PRELIM EXAMS-EVALUATION</vt:lpstr>
      <vt:lpstr>How will we support you?</vt:lpstr>
      <vt:lpstr>SOME INTERESTING STATS:   9 WEEKS OR 65 FULL DAYS OR 35 SCHOOL DAYS   UNTIL SQA EXAMS BEGIN...</vt:lpstr>
      <vt:lpstr>Why Study?</vt:lpstr>
      <vt:lpstr>SOME KEY TIPS FOR CREATING YOUR STUDY TIMETABLE:</vt:lpstr>
      <vt:lpstr>FOCUS ON: SQA PAST PAPERS</vt:lpstr>
      <vt:lpstr>SQA - NQ - Past papers and marking instructions</vt:lpstr>
      <vt:lpstr>PowerPoint Presentation</vt:lpstr>
      <vt:lpstr>SQA UNDERSTANDING STANDARDS WEBSITE</vt:lpstr>
      <vt:lpstr>SUPPORTED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 Tutor Meet</dc:title>
  <dc:creator>Miss Smith</dc:creator>
  <cp:lastModifiedBy>Geraldine McCadam</cp:lastModifiedBy>
  <cp:revision>118</cp:revision>
  <cp:lastPrinted>2024-02-14T08:57:07Z</cp:lastPrinted>
  <dcterms:created xsi:type="dcterms:W3CDTF">2022-07-06T11:20:02Z</dcterms:created>
  <dcterms:modified xsi:type="dcterms:W3CDTF">2024-02-16T17:00:10Z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0x0101000F032C133FD51043878DD5755720F0EC</vt:lpwstr>
  </property>
</Properties>
</file>