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310" r:id="rId5"/>
    <p:sldId id="311" r:id="rId6"/>
    <p:sldId id="287" r:id="rId7"/>
    <p:sldId id="312" r:id="rId8"/>
    <p:sldId id="265" r:id="rId9"/>
    <p:sldId id="296" r:id="rId10"/>
    <p:sldId id="295" r:id="rId11"/>
    <p:sldId id="289" r:id="rId12"/>
    <p:sldId id="291" r:id="rId13"/>
    <p:sldId id="290" r:id="rId14"/>
    <p:sldId id="298" r:id="rId15"/>
    <p:sldId id="292" r:id="rId16"/>
    <p:sldId id="293" r:id="rId17"/>
    <p:sldId id="294" r:id="rId18"/>
    <p:sldId id="304"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2AD43F9-71FA-4940-8F9E-5B2B54B2AC14}" v="4" dt="2023-12-14T13:25:12.498"/>
    <p1510:client id="{6DB5A592-C716-4A73-96F3-431EB34D2B8F}" v="19" dt="2023-12-14T11:27:02.51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76" d="100"/>
          <a:sy n="76" d="100"/>
        </p:scale>
        <p:origin x="126" y="5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eraldene McCadam" userId="adbf6c58-812f-444d-81e3-4cf35e30fad0" providerId="ADAL" clId="{6DB5A592-C716-4A73-96F3-431EB34D2B8F}"/>
    <pc:docChg chg="custSel modSld sldOrd">
      <pc:chgData name="Geraldene McCadam" userId="adbf6c58-812f-444d-81e3-4cf35e30fad0" providerId="ADAL" clId="{6DB5A592-C716-4A73-96F3-431EB34D2B8F}" dt="2023-12-14T11:33:21.930" v="194" actId="20577"/>
      <pc:docMkLst>
        <pc:docMk/>
      </pc:docMkLst>
      <pc:sldChg chg="modSp mod ord">
        <pc:chgData name="Geraldene McCadam" userId="adbf6c58-812f-444d-81e3-4cf35e30fad0" providerId="ADAL" clId="{6DB5A592-C716-4A73-96F3-431EB34D2B8F}" dt="2023-12-14T11:33:21.930" v="194" actId="20577"/>
        <pc:sldMkLst>
          <pc:docMk/>
          <pc:sldMk cId="2943128964" sldId="287"/>
        </pc:sldMkLst>
        <pc:spChg chg="mod">
          <ac:chgData name="Geraldene McCadam" userId="adbf6c58-812f-444d-81e3-4cf35e30fad0" providerId="ADAL" clId="{6DB5A592-C716-4A73-96F3-431EB34D2B8F}" dt="2023-12-14T11:33:11.330" v="159" actId="122"/>
          <ac:spMkLst>
            <pc:docMk/>
            <pc:sldMk cId="2943128964" sldId="287"/>
            <ac:spMk id="2" creationId="{00000000-0000-0000-0000-000000000000}"/>
          </ac:spMkLst>
        </pc:spChg>
        <pc:spChg chg="mod">
          <ac:chgData name="Geraldene McCadam" userId="adbf6c58-812f-444d-81e3-4cf35e30fad0" providerId="ADAL" clId="{6DB5A592-C716-4A73-96F3-431EB34D2B8F}" dt="2023-12-14T11:33:21.930" v="194" actId="20577"/>
          <ac:spMkLst>
            <pc:docMk/>
            <pc:sldMk cId="2943128964" sldId="287"/>
            <ac:spMk id="5" creationId="{00000000-0000-0000-0000-000000000000}"/>
          </ac:spMkLst>
        </pc:spChg>
        <pc:picChg chg="mod">
          <ac:chgData name="Geraldene McCadam" userId="adbf6c58-812f-444d-81e3-4cf35e30fad0" providerId="ADAL" clId="{6DB5A592-C716-4A73-96F3-431EB34D2B8F}" dt="2023-12-14T11:32:45.574" v="126" actId="1076"/>
          <ac:picMkLst>
            <pc:docMk/>
            <pc:sldMk cId="2943128964" sldId="287"/>
            <ac:picMk id="3" creationId="{77C4C45C-827C-347B-9AAE-4F43597203B4}"/>
          </ac:picMkLst>
        </pc:picChg>
      </pc:sldChg>
      <pc:sldChg chg="modSp mod">
        <pc:chgData name="Geraldene McCadam" userId="adbf6c58-812f-444d-81e3-4cf35e30fad0" providerId="ADAL" clId="{6DB5A592-C716-4A73-96F3-431EB34D2B8F}" dt="2023-12-14T11:30:09.997" v="116" actId="122"/>
        <pc:sldMkLst>
          <pc:docMk/>
          <pc:sldMk cId="298812964" sldId="295"/>
        </pc:sldMkLst>
        <pc:spChg chg="mod">
          <ac:chgData name="Geraldene McCadam" userId="adbf6c58-812f-444d-81e3-4cf35e30fad0" providerId="ADAL" clId="{6DB5A592-C716-4A73-96F3-431EB34D2B8F}" dt="2023-12-14T11:30:09.997" v="116" actId="122"/>
          <ac:spMkLst>
            <pc:docMk/>
            <pc:sldMk cId="298812964" sldId="295"/>
            <ac:spMk id="2" creationId="{8EEC0D7D-E1D5-92E3-3993-09287E294DFF}"/>
          </ac:spMkLst>
        </pc:spChg>
      </pc:sldChg>
      <pc:sldChg chg="modSp mod">
        <pc:chgData name="Geraldene McCadam" userId="adbf6c58-812f-444d-81e3-4cf35e30fad0" providerId="ADAL" clId="{6DB5A592-C716-4A73-96F3-431EB34D2B8F}" dt="2023-12-14T11:29:51.792" v="113" actId="113"/>
        <pc:sldMkLst>
          <pc:docMk/>
          <pc:sldMk cId="3045366230" sldId="296"/>
        </pc:sldMkLst>
        <pc:spChg chg="mod">
          <ac:chgData name="Geraldene McCadam" userId="adbf6c58-812f-444d-81e3-4cf35e30fad0" providerId="ADAL" clId="{6DB5A592-C716-4A73-96F3-431EB34D2B8F}" dt="2023-12-14T11:29:13.014" v="111" actId="255"/>
          <ac:spMkLst>
            <pc:docMk/>
            <pc:sldMk cId="3045366230" sldId="296"/>
            <ac:spMk id="5" creationId="{6FADD89F-D538-1524-A7AF-DE184D6949FF}"/>
          </ac:spMkLst>
        </pc:spChg>
        <pc:spChg chg="mod">
          <ac:chgData name="Geraldene McCadam" userId="adbf6c58-812f-444d-81e3-4cf35e30fad0" providerId="ADAL" clId="{6DB5A592-C716-4A73-96F3-431EB34D2B8F}" dt="2023-12-14T11:29:51.792" v="113" actId="113"/>
          <ac:spMkLst>
            <pc:docMk/>
            <pc:sldMk cId="3045366230" sldId="296"/>
            <ac:spMk id="6" creationId="{0EEBEA49-B9DB-5EBD-8A23-998A0AAB5929}"/>
          </ac:spMkLst>
        </pc:spChg>
        <pc:picChg chg="mod">
          <ac:chgData name="Geraldene McCadam" userId="adbf6c58-812f-444d-81e3-4cf35e30fad0" providerId="ADAL" clId="{6DB5A592-C716-4A73-96F3-431EB34D2B8F}" dt="2023-12-14T11:29:05.862" v="109" actId="1076"/>
          <ac:picMkLst>
            <pc:docMk/>
            <pc:sldMk cId="3045366230" sldId="296"/>
            <ac:picMk id="2" creationId="{3501F1D6-A26A-040F-2314-A74DE5B6557F}"/>
          </ac:picMkLst>
        </pc:picChg>
      </pc:sldChg>
      <pc:sldChg chg="modSp mod">
        <pc:chgData name="Geraldene McCadam" userId="adbf6c58-812f-444d-81e3-4cf35e30fad0" providerId="ADAL" clId="{6DB5A592-C716-4A73-96F3-431EB34D2B8F}" dt="2023-12-14T11:30:35.945" v="120" actId="27636"/>
        <pc:sldMkLst>
          <pc:docMk/>
          <pc:sldMk cId="3888831065" sldId="298"/>
        </pc:sldMkLst>
        <pc:spChg chg="mod">
          <ac:chgData name="Geraldene McCadam" userId="adbf6c58-812f-444d-81e3-4cf35e30fad0" providerId="ADAL" clId="{6DB5A592-C716-4A73-96F3-431EB34D2B8F}" dt="2023-12-14T11:30:35.945" v="120" actId="27636"/>
          <ac:spMkLst>
            <pc:docMk/>
            <pc:sldMk cId="3888831065" sldId="298"/>
            <ac:spMk id="3" creationId="{06D654B0-272C-E06A-4F46-DB2B2241F9D3}"/>
          </ac:spMkLst>
        </pc:spChg>
      </pc:sldChg>
      <pc:sldChg chg="modSp">
        <pc:chgData name="Geraldene McCadam" userId="adbf6c58-812f-444d-81e3-4cf35e30fad0" providerId="ADAL" clId="{6DB5A592-C716-4A73-96F3-431EB34D2B8F}" dt="2023-12-14T11:27:02.513" v="18" actId="20577"/>
        <pc:sldMkLst>
          <pc:docMk/>
          <pc:sldMk cId="1502078347" sldId="310"/>
        </pc:sldMkLst>
        <pc:spChg chg="mod">
          <ac:chgData name="Geraldene McCadam" userId="adbf6c58-812f-444d-81e3-4cf35e30fad0" providerId="ADAL" clId="{6DB5A592-C716-4A73-96F3-431EB34D2B8F}" dt="2023-12-14T11:27:02.513" v="18" actId="20577"/>
          <ac:spMkLst>
            <pc:docMk/>
            <pc:sldMk cId="1502078347" sldId="310"/>
            <ac:spMk id="2" creationId="{5B8AA02F-66C9-80C8-04EA-0C78F8FEA410}"/>
          </ac:spMkLst>
        </pc:spChg>
      </pc:sldChg>
    </pc:docChg>
  </pc:docChgLst>
  <pc:docChgLst>
    <pc:chgData name="Mrs McCadam" userId="S::nlmccadamg@glow.sch.uk::adbf6c58-812f-444d-81e3-4cf35e30fad0" providerId="AD" clId="Web-{42AD43F9-71FA-4940-8F9E-5B2B54B2AC14}"/>
    <pc:docChg chg="modSld">
      <pc:chgData name="Mrs McCadam" userId="S::nlmccadamg@glow.sch.uk::adbf6c58-812f-444d-81e3-4cf35e30fad0" providerId="AD" clId="Web-{42AD43F9-71FA-4940-8F9E-5B2B54B2AC14}" dt="2023-12-14T13:25:12.498" v="3"/>
      <pc:docMkLst>
        <pc:docMk/>
      </pc:docMkLst>
      <pc:sldChg chg="modTransition">
        <pc:chgData name="Mrs McCadam" userId="S::nlmccadamg@glow.sch.uk::adbf6c58-812f-444d-81e3-4cf35e30fad0" providerId="AD" clId="Web-{42AD43F9-71FA-4940-8F9E-5B2B54B2AC14}" dt="2023-12-14T13:25:12.498" v="3"/>
        <pc:sldMkLst>
          <pc:docMk/>
          <pc:sldMk cId="1502078347" sldId="310"/>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60638D-95D0-5EA9-4384-3176263B1BA6}"/>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6CE8D49C-2E6F-26C3-33C1-D96FDD48EB0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1DD8D84E-5506-0094-C772-9AE1EA1AF689}"/>
              </a:ext>
            </a:extLst>
          </p:cNvPr>
          <p:cNvSpPr>
            <a:spLocks noGrp="1"/>
          </p:cNvSpPr>
          <p:nvPr>
            <p:ph type="dt" sz="half" idx="10"/>
          </p:nvPr>
        </p:nvSpPr>
        <p:spPr/>
        <p:txBody>
          <a:bodyPr/>
          <a:lstStyle/>
          <a:p>
            <a:fld id="{531C0B97-A358-4EA2-9AEF-162CED9F5FAB}" type="datetimeFigureOut">
              <a:rPr lang="en-GB" smtClean="0"/>
              <a:t>14/12/2023</a:t>
            </a:fld>
            <a:endParaRPr lang="en-GB"/>
          </a:p>
        </p:txBody>
      </p:sp>
      <p:sp>
        <p:nvSpPr>
          <p:cNvPr id="5" name="Footer Placeholder 4">
            <a:extLst>
              <a:ext uri="{FF2B5EF4-FFF2-40B4-BE49-F238E27FC236}">
                <a16:creationId xmlns:a16="http://schemas.microsoft.com/office/drawing/2014/main" id="{E7EFE91B-EE7B-C71C-F454-7115827099F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5620536-6229-0EDD-1873-BED017CB12A3}"/>
              </a:ext>
            </a:extLst>
          </p:cNvPr>
          <p:cNvSpPr>
            <a:spLocks noGrp="1"/>
          </p:cNvSpPr>
          <p:nvPr>
            <p:ph type="sldNum" sz="quarter" idx="12"/>
          </p:nvPr>
        </p:nvSpPr>
        <p:spPr/>
        <p:txBody>
          <a:bodyPr/>
          <a:lstStyle/>
          <a:p>
            <a:fld id="{B859144F-1B72-4A3C-B961-A6F0A6357953}" type="slidenum">
              <a:rPr lang="en-GB" smtClean="0"/>
              <a:t>‹#›</a:t>
            </a:fld>
            <a:endParaRPr lang="en-GB"/>
          </a:p>
        </p:txBody>
      </p:sp>
    </p:spTree>
    <p:extLst>
      <p:ext uri="{BB962C8B-B14F-4D97-AF65-F5344CB8AC3E}">
        <p14:creationId xmlns:p14="http://schemas.microsoft.com/office/powerpoint/2010/main" val="7398426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236EAC-A4C3-B2B9-D174-DC2327776866}"/>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940C85C2-FBF9-8F2B-E9B7-F03C421CEAC2}"/>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3994668E-7492-ADB4-F707-6D7B01743E9D}"/>
              </a:ext>
            </a:extLst>
          </p:cNvPr>
          <p:cNvSpPr>
            <a:spLocks noGrp="1"/>
          </p:cNvSpPr>
          <p:nvPr>
            <p:ph type="dt" sz="half" idx="10"/>
          </p:nvPr>
        </p:nvSpPr>
        <p:spPr/>
        <p:txBody>
          <a:bodyPr/>
          <a:lstStyle/>
          <a:p>
            <a:fld id="{531C0B97-A358-4EA2-9AEF-162CED9F5FAB}" type="datetimeFigureOut">
              <a:rPr lang="en-GB" smtClean="0"/>
              <a:t>14/12/2023</a:t>
            </a:fld>
            <a:endParaRPr lang="en-GB"/>
          </a:p>
        </p:txBody>
      </p:sp>
      <p:sp>
        <p:nvSpPr>
          <p:cNvPr id="5" name="Footer Placeholder 4">
            <a:extLst>
              <a:ext uri="{FF2B5EF4-FFF2-40B4-BE49-F238E27FC236}">
                <a16:creationId xmlns:a16="http://schemas.microsoft.com/office/drawing/2014/main" id="{48425D80-E1E4-6F4F-FBED-DD32EBD8097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64BF84B-847C-5175-6491-368AE3C51635}"/>
              </a:ext>
            </a:extLst>
          </p:cNvPr>
          <p:cNvSpPr>
            <a:spLocks noGrp="1"/>
          </p:cNvSpPr>
          <p:nvPr>
            <p:ph type="sldNum" sz="quarter" idx="12"/>
          </p:nvPr>
        </p:nvSpPr>
        <p:spPr/>
        <p:txBody>
          <a:bodyPr/>
          <a:lstStyle/>
          <a:p>
            <a:fld id="{B859144F-1B72-4A3C-B961-A6F0A6357953}" type="slidenum">
              <a:rPr lang="en-GB" smtClean="0"/>
              <a:t>‹#›</a:t>
            </a:fld>
            <a:endParaRPr lang="en-GB"/>
          </a:p>
        </p:txBody>
      </p:sp>
    </p:spTree>
    <p:extLst>
      <p:ext uri="{BB962C8B-B14F-4D97-AF65-F5344CB8AC3E}">
        <p14:creationId xmlns:p14="http://schemas.microsoft.com/office/powerpoint/2010/main" val="24410613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EF4C70A-B303-1B75-E08B-C1017DBBA3AB}"/>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73B1DBB2-9A1E-E749-7DAE-1DBB95AE24C1}"/>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7677B524-F97B-56E3-4C3D-BF5AF4A8C090}"/>
              </a:ext>
            </a:extLst>
          </p:cNvPr>
          <p:cNvSpPr>
            <a:spLocks noGrp="1"/>
          </p:cNvSpPr>
          <p:nvPr>
            <p:ph type="dt" sz="half" idx="10"/>
          </p:nvPr>
        </p:nvSpPr>
        <p:spPr/>
        <p:txBody>
          <a:bodyPr/>
          <a:lstStyle/>
          <a:p>
            <a:fld id="{531C0B97-A358-4EA2-9AEF-162CED9F5FAB}" type="datetimeFigureOut">
              <a:rPr lang="en-GB" smtClean="0"/>
              <a:t>14/12/2023</a:t>
            </a:fld>
            <a:endParaRPr lang="en-GB"/>
          </a:p>
        </p:txBody>
      </p:sp>
      <p:sp>
        <p:nvSpPr>
          <p:cNvPr id="5" name="Footer Placeholder 4">
            <a:extLst>
              <a:ext uri="{FF2B5EF4-FFF2-40B4-BE49-F238E27FC236}">
                <a16:creationId xmlns:a16="http://schemas.microsoft.com/office/drawing/2014/main" id="{6CE35493-E9E4-6A41-C42F-7BCC90595AE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19C4F61-2AEB-A6C3-EE36-E9D04573FFF1}"/>
              </a:ext>
            </a:extLst>
          </p:cNvPr>
          <p:cNvSpPr>
            <a:spLocks noGrp="1"/>
          </p:cNvSpPr>
          <p:nvPr>
            <p:ph type="sldNum" sz="quarter" idx="12"/>
          </p:nvPr>
        </p:nvSpPr>
        <p:spPr/>
        <p:txBody>
          <a:bodyPr/>
          <a:lstStyle/>
          <a:p>
            <a:fld id="{B859144F-1B72-4A3C-B961-A6F0A6357953}" type="slidenum">
              <a:rPr lang="en-GB" smtClean="0"/>
              <a:t>‹#›</a:t>
            </a:fld>
            <a:endParaRPr lang="en-GB"/>
          </a:p>
        </p:txBody>
      </p:sp>
    </p:spTree>
    <p:extLst>
      <p:ext uri="{BB962C8B-B14F-4D97-AF65-F5344CB8AC3E}">
        <p14:creationId xmlns:p14="http://schemas.microsoft.com/office/powerpoint/2010/main" val="1703548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7E6544-9B9D-52B2-169A-BCB67C479004}"/>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B7E40294-F7B8-9468-A8BE-4480CE59A706}"/>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2A7AFF5C-BFDD-D3A7-FD59-9F04C04F2C4C}"/>
              </a:ext>
            </a:extLst>
          </p:cNvPr>
          <p:cNvSpPr>
            <a:spLocks noGrp="1"/>
          </p:cNvSpPr>
          <p:nvPr>
            <p:ph type="dt" sz="half" idx="10"/>
          </p:nvPr>
        </p:nvSpPr>
        <p:spPr/>
        <p:txBody>
          <a:bodyPr/>
          <a:lstStyle/>
          <a:p>
            <a:fld id="{531C0B97-A358-4EA2-9AEF-162CED9F5FAB}" type="datetimeFigureOut">
              <a:rPr lang="en-GB" smtClean="0"/>
              <a:t>14/12/2023</a:t>
            </a:fld>
            <a:endParaRPr lang="en-GB"/>
          </a:p>
        </p:txBody>
      </p:sp>
      <p:sp>
        <p:nvSpPr>
          <p:cNvPr id="5" name="Footer Placeholder 4">
            <a:extLst>
              <a:ext uri="{FF2B5EF4-FFF2-40B4-BE49-F238E27FC236}">
                <a16:creationId xmlns:a16="http://schemas.microsoft.com/office/drawing/2014/main" id="{30BDBE61-F693-6AE9-67D5-508CD5BA897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1D68BDF-1893-0B90-6E2F-0E29BB01300F}"/>
              </a:ext>
            </a:extLst>
          </p:cNvPr>
          <p:cNvSpPr>
            <a:spLocks noGrp="1"/>
          </p:cNvSpPr>
          <p:nvPr>
            <p:ph type="sldNum" sz="quarter" idx="12"/>
          </p:nvPr>
        </p:nvSpPr>
        <p:spPr/>
        <p:txBody>
          <a:bodyPr/>
          <a:lstStyle/>
          <a:p>
            <a:fld id="{B859144F-1B72-4A3C-B961-A6F0A6357953}" type="slidenum">
              <a:rPr lang="en-GB" smtClean="0"/>
              <a:t>‹#›</a:t>
            </a:fld>
            <a:endParaRPr lang="en-GB"/>
          </a:p>
        </p:txBody>
      </p:sp>
    </p:spTree>
    <p:extLst>
      <p:ext uri="{BB962C8B-B14F-4D97-AF65-F5344CB8AC3E}">
        <p14:creationId xmlns:p14="http://schemas.microsoft.com/office/powerpoint/2010/main" val="6535933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D3105-41E0-133A-E5FB-D5EDB264C118}"/>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481F5C26-E9C9-E402-3D0C-A760FC4C149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84882C8A-E6D8-5AB5-C9E6-4483902EFBFD}"/>
              </a:ext>
            </a:extLst>
          </p:cNvPr>
          <p:cNvSpPr>
            <a:spLocks noGrp="1"/>
          </p:cNvSpPr>
          <p:nvPr>
            <p:ph type="dt" sz="half" idx="10"/>
          </p:nvPr>
        </p:nvSpPr>
        <p:spPr/>
        <p:txBody>
          <a:bodyPr/>
          <a:lstStyle/>
          <a:p>
            <a:fld id="{531C0B97-A358-4EA2-9AEF-162CED9F5FAB}" type="datetimeFigureOut">
              <a:rPr lang="en-GB" smtClean="0"/>
              <a:t>14/12/2023</a:t>
            </a:fld>
            <a:endParaRPr lang="en-GB"/>
          </a:p>
        </p:txBody>
      </p:sp>
      <p:sp>
        <p:nvSpPr>
          <p:cNvPr id="5" name="Footer Placeholder 4">
            <a:extLst>
              <a:ext uri="{FF2B5EF4-FFF2-40B4-BE49-F238E27FC236}">
                <a16:creationId xmlns:a16="http://schemas.microsoft.com/office/drawing/2014/main" id="{5B03E717-C270-8826-CDFD-F8EB858C187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9618011-068D-442A-03C2-9CEB9E9D939A}"/>
              </a:ext>
            </a:extLst>
          </p:cNvPr>
          <p:cNvSpPr>
            <a:spLocks noGrp="1"/>
          </p:cNvSpPr>
          <p:nvPr>
            <p:ph type="sldNum" sz="quarter" idx="12"/>
          </p:nvPr>
        </p:nvSpPr>
        <p:spPr/>
        <p:txBody>
          <a:bodyPr/>
          <a:lstStyle/>
          <a:p>
            <a:fld id="{B859144F-1B72-4A3C-B961-A6F0A6357953}" type="slidenum">
              <a:rPr lang="en-GB" smtClean="0"/>
              <a:t>‹#›</a:t>
            </a:fld>
            <a:endParaRPr lang="en-GB"/>
          </a:p>
        </p:txBody>
      </p:sp>
    </p:spTree>
    <p:extLst>
      <p:ext uri="{BB962C8B-B14F-4D97-AF65-F5344CB8AC3E}">
        <p14:creationId xmlns:p14="http://schemas.microsoft.com/office/powerpoint/2010/main" val="21297948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6DF6AE-0A60-79F2-9377-B914B24E0539}"/>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B534BE82-43DE-3917-7FBB-40246A9C1B26}"/>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630B665E-6329-A7BC-1D56-972FA733D3BD}"/>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DC94A00C-4534-151F-DA05-0ABB2A831AF6}"/>
              </a:ext>
            </a:extLst>
          </p:cNvPr>
          <p:cNvSpPr>
            <a:spLocks noGrp="1"/>
          </p:cNvSpPr>
          <p:nvPr>
            <p:ph type="dt" sz="half" idx="10"/>
          </p:nvPr>
        </p:nvSpPr>
        <p:spPr/>
        <p:txBody>
          <a:bodyPr/>
          <a:lstStyle/>
          <a:p>
            <a:fld id="{531C0B97-A358-4EA2-9AEF-162CED9F5FAB}" type="datetimeFigureOut">
              <a:rPr lang="en-GB" smtClean="0"/>
              <a:t>14/12/2023</a:t>
            </a:fld>
            <a:endParaRPr lang="en-GB"/>
          </a:p>
        </p:txBody>
      </p:sp>
      <p:sp>
        <p:nvSpPr>
          <p:cNvPr id="6" name="Footer Placeholder 5">
            <a:extLst>
              <a:ext uri="{FF2B5EF4-FFF2-40B4-BE49-F238E27FC236}">
                <a16:creationId xmlns:a16="http://schemas.microsoft.com/office/drawing/2014/main" id="{37CEF2B2-8D04-0BD8-B6B2-577665AF4D1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C727388-0A84-FBD9-ACC9-AEF884DF0BA9}"/>
              </a:ext>
            </a:extLst>
          </p:cNvPr>
          <p:cNvSpPr>
            <a:spLocks noGrp="1"/>
          </p:cNvSpPr>
          <p:nvPr>
            <p:ph type="sldNum" sz="quarter" idx="12"/>
          </p:nvPr>
        </p:nvSpPr>
        <p:spPr/>
        <p:txBody>
          <a:bodyPr/>
          <a:lstStyle/>
          <a:p>
            <a:fld id="{B859144F-1B72-4A3C-B961-A6F0A6357953}" type="slidenum">
              <a:rPr lang="en-GB" smtClean="0"/>
              <a:t>‹#›</a:t>
            </a:fld>
            <a:endParaRPr lang="en-GB"/>
          </a:p>
        </p:txBody>
      </p:sp>
    </p:spTree>
    <p:extLst>
      <p:ext uri="{BB962C8B-B14F-4D97-AF65-F5344CB8AC3E}">
        <p14:creationId xmlns:p14="http://schemas.microsoft.com/office/powerpoint/2010/main" val="29334606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699E71-A631-CE68-0BCA-05C0B3117C70}"/>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DB7BB389-B677-A325-442C-D930F54EC99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E16DB8F1-BF71-DF31-6E8B-AF2ED342DEBF}"/>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D35D7395-69CB-415E-98D4-16AD9C1655A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4C577462-2E66-0BC6-EE0D-91FA298A51A8}"/>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F38172DC-6DFB-E464-3E0A-07DE51F6EADE}"/>
              </a:ext>
            </a:extLst>
          </p:cNvPr>
          <p:cNvSpPr>
            <a:spLocks noGrp="1"/>
          </p:cNvSpPr>
          <p:nvPr>
            <p:ph type="dt" sz="half" idx="10"/>
          </p:nvPr>
        </p:nvSpPr>
        <p:spPr/>
        <p:txBody>
          <a:bodyPr/>
          <a:lstStyle/>
          <a:p>
            <a:fld id="{531C0B97-A358-4EA2-9AEF-162CED9F5FAB}" type="datetimeFigureOut">
              <a:rPr lang="en-GB" smtClean="0"/>
              <a:t>14/12/2023</a:t>
            </a:fld>
            <a:endParaRPr lang="en-GB"/>
          </a:p>
        </p:txBody>
      </p:sp>
      <p:sp>
        <p:nvSpPr>
          <p:cNvPr id="8" name="Footer Placeholder 7">
            <a:extLst>
              <a:ext uri="{FF2B5EF4-FFF2-40B4-BE49-F238E27FC236}">
                <a16:creationId xmlns:a16="http://schemas.microsoft.com/office/drawing/2014/main" id="{69362382-97E1-2761-7F02-E39CF78058B9}"/>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461848C-A7CB-0A92-8EDB-D52DE70AB2F7}"/>
              </a:ext>
            </a:extLst>
          </p:cNvPr>
          <p:cNvSpPr>
            <a:spLocks noGrp="1"/>
          </p:cNvSpPr>
          <p:nvPr>
            <p:ph type="sldNum" sz="quarter" idx="12"/>
          </p:nvPr>
        </p:nvSpPr>
        <p:spPr/>
        <p:txBody>
          <a:bodyPr/>
          <a:lstStyle/>
          <a:p>
            <a:fld id="{B859144F-1B72-4A3C-B961-A6F0A6357953}" type="slidenum">
              <a:rPr lang="en-GB" smtClean="0"/>
              <a:t>‹#›</a:t>
            </a:fld>
            <a:endParaRPr lang="en-GB"/>
          </a:p>
        </p:txBody>
      </p:sp>
    </p:spTree>
    <p:extLst>
      <p:ext uri="{BB962C8B-B14F-4D97-AF65-F5344CB8AC3E}">
        <p14:creationId xmlns:p14="http://schemas.microsoft.com/office/powerpoint/2010/main" val="40868765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C47AD-3FD5-B7EE-10A9-AABDAE22A906}"/>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85993AAB-A9D2-E103-974C-06DB012C8C36}"/>
              </a:ext>
            </a:extLst>
          </p:cNvPr>
          <p:cNvSpPr>
            <a:spLocks noGrp="1"/>
          </p:cNvSpPr>
          <p:nvPr>
            <p:ph type="dt" sz="half" idx="10"/>
          </p:nvPr>
        </p:nvSpPr>
        <p:spPr/>
        <p:txBody>
          <a:bodyPr/>
          <a:lstStyle/>
          <a:p>
            <a:fld id="{531C0B97-A358-4EA2-9AEF-162CED9F5FAB}" type="datetimeFigureOut">
              <a:rPr lang="en-GB" smtClean="0"/>
              <a:t>14/12/2023</a:t>
            </a:fld>
            <a:endParaRPr lang="en-GB"/>
          </a:p>
        </p:txBody>
      </p:sp>
      <p:sp>
        <p:nvSpPr>
          <p:cNvPr id="4" name="Footer Placeholder 3">
            <a:extLst>
              <a:ext uri="{FF2B5EF4-FFF2-40B4-BE49-F238E27FC236}">
                <a16:creationId xmlns:a16="http://schemas.microsoft.com/office/drawing/2014/main" id="{0F961792-CF4C-FD0E-7B7D-FFCEF0BEEC3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5938C71-05C4-41D4-CE05-5C34F43AA5A1}"/>
              </a:ext>
            </a:extLst>
          </p:cNvPr>
          <p:cNvSpPr>
            <a:spLocks noGrp="1"/>
          </p:cNvSpPr>
          <p:nvPr>
            <p:ph type="sldNum" sz="quarter" idx="12"/>
          </p:nvPr>
        </p:nvSpPr>
        <p:spPr/>
        <p:txBody>
          <a:bodyPr/>
          <a:lstStyle/>
          <a:p>
            <a:fld id="{B859144F-1B72-4A3C-B961-A6F0A6357953}" type="slidenum">
              <a:rPr lang="en-GB" smtClean="0"/>
              <a:t>‹#›</a:t>
            </a:fld>
            <a:endParaRPr lang="en-GB"/>
          </a:p>
        </p:txBody>
      </p:sp>
    </p:spTree>
    <p:extLst>
      <p:ext uri="{BB962C8B-B14F-4D97-AF65-F5344CB8AC3E}">
        <p14:creationId xmlns:p14="http://schemas.microsoft.com/office/powerpoint/2010/main" val="2791448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E0261E9-BDE3-B012-A174-5B39E0A68BE1}"/>
              </a:ext>
            </a:extLst>
          </p:cNvPr>
          <p:cNvSpPr>
            <a:spLocks noGrp="1"/>
          </p:cNvSpPr>
          <p:nvPr>
            <p:ph type="dt" sz="half" idx="10"/>
          </p:nvPr>
        </p:nvSpPr>
        <p:spPr/>
        <p:txBody>
          <a:bodyPr/>
          <a:lstStyle/>
          <a:p>
            <a:fld id="{531C0B97-A358-4EA2-9AEF-162CED9F5FAB}" type="datetimeFigureOut">
              <a:rPr lang="en-GB" smtClean="0"/>
              <a:t>14/12/2023</a:t>
            </a:fld>
            <a:endParaRPr lang="en-GB"/>
          </a:p>
        </p:txBody>
      </p:sp>
      <p:sp>
        <p:nvSpPr>
          <p:cNvPr id="3" name="Footer Placeholder 2">
            <a:extLst>
              <a:ext uri="{FF2B5EF4-FFF2-40B4-BE49-F238E27FC236}">
                <a16:creationId xmlns:a16="http://schemas.microsoft.com/office/drawing/2014/main" id="{D9535946-12EF-D82D-E363-0AED62404BBF}"/>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883FE831-6B95-BFA2-76BF-DD121002A981}"/>
              </a:ext>
            </a:extLst>
          </p:cNvPr>
          <p:cNvSpPr>
            <a:spLocks noGrp="1"/>
          </p:cNvSpPr>
          <p:nvPr>
            <p:ph type="sldNum" sz="quarter" idx="12"/>
          </p:nvPr>
        </p:nvSpPr>
        <p:spPr/>
        <p:txBody>
          <a:bodyPr/>
          <a:lstStyle/>
          <a:p>
            <a:fld id="{B859144F-1B72-4A3C-B961-A6F0A6357953}" type="slidenum">
              <a:rPr lang="en-GB" smtClean="0"/>
              <a:t>‹#›</a:t>
            </a:fld>
            <a:endParaRPr lang="en-GB"/>
          </a:p>
        </p:txBody>
      </p:sp>
    </p:spTree>
    <p:extLst>
      <p:ext uri="{BB962C8B-B14F-4D97-AF65-F5344CB8AC3E}">
        <p14:creationId xmlns:p14="http://schemas.microsoft.com/office/powerpoint/2010/main" val="15566447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0CD494-D4B5-3F21-B986-E4778FA42F61}"/>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A0571EDE-42C0-17C0-688A-1E059A9B848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BDC17772-FDE3-6AA6-DEB4-5EE0232FF6D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29114468-9F99-4F29-2249-D5FAC30B4113}"/>
              </a:ext>
            </a:extLst>
          </p:cNvPr>
          <p:cNvSpPr>
            <a:spLocks noGrp="1"/>
          </p:cNvSpPr>
          <p:nvPr>
            <p:ph type="dt" sz="half" idx="10"/>
          </p:nvPr>
        </p:nvSpPr>
        <p:spPr/>
        <p:txBody>
          <a:bodyPr/>
          <a:lstStyle/>
          <a:p>
            <a:fld id="{531C0B97-A358-4EA2-9AEF-162CED9F5FAB}" type="datetimeFigureOut">
              <a:rPr lang="en-GB" smtClean="0"/>
              <a:t>14/12/2023</a:t>
            </a:fld>
            <a:endParaRPr lang="en-GB"/>
          </a:p>
        </p:txBody>
      </p:sp>
      <p:sp>
        <p:nvSpPr>
          <p:cNvPr id="6" name="Footer Placeholder 5">
            <a:extLst>
              <a:ext uri="{FF2B5EF4-FFF2-40B4-BE49-F238E27FC236}">
                <a16:creationId xmlns:a16="http://schemas.microsoft.com/office/drawing/2014/main" id="{6480A2EA-2123-177A-D7A3-5308DD7487F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E586242-1B54-E121-EFCA-C8811F4E33EE}"/>
              </a:ext>
            </a:extLst>
          </p:cNvPr>
          <p:cNvSpPr>
            <a:spLocks noGrp="1"/>
          </p:cNvSpPr>
          <p:nvPr>
            <p:ph type="sldNum" sz="quarter" idx="12"/>
          </p:nvPr>
        </p:nvSpPr>
        <p:spPr/>
        <p:txBody>
          <a:bodyPr/>
          <a:lstStyle/>
          <a:p>
            <a:fld id="{B859144F-1B72-4A3C-B961-A6F0A6357953}" type="slidenum">
              <a:rPr lang="en-GB" smtClean="0"/>
              <a:t>‹#›</a:t>
            </a:fld>
            <a:endParaRPr lang="en-GB"/>
          </a:p>
        </p:txBody>
      </p:sp>
    </p:spTree>
    <p:extLst>
      <p:ext uri="{BB962C8B-B14F-4D97-AF65-F5344CB8AC3E}">
        <p14:creationId xmlns:p14="http://schemas.microsoft.com/office/powerpoint/2010/main" val="6891520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3F70F1-1FA1-476E-DC2D-E74967A4BBBE}"/>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4C3FB03E-D2F0-5679-9D8B-853EFC188AB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40FD6643-E8BA-F2AB-5BFB-8BFB5992475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D750DA97-1158-AA5B-C3CA-B23BB99DF9E1}"/>
              </a:ext>
            </a:extLst>
          </p:cNvPr>
          <p:cNvSpPr>
            <a:spLocks noGrp="1"/>
          </p:cNvSpPr>
          <p:nvPr>
            <p:ph type="dt" sz="half" idx="10"/>
          </p:nvPr>
        </p:nvSpPr>
        <p:spPr/>
        <p:txBody>
          <a:bodyPr/>
          <a:lstStyle/>
          <a:p>
            <a:fld id="{531C0B97-A358-4EA2-9AEF-162CED9F5FAB}" type="datetimeFigureOut">
              <a:rPr lang="en-GB" smtClean="0"/>
              <a:t>14/12/2023</a:t>
            </a:fld>
            <a:endParaRPr lang="en-GB"/>
          </a:p>
        </p:txBody>
      </p:sp>
      <p:sp>
        <p:nvSpPr>
          <p:cNvPr id="6" name="Footer Placeholder 5">
            <a:extLst>
              <a:ext uri="{FF2B5EF4-FFF2-40B4-BE49-F238E27FC236}">
                <a16:creationId xmlns:a16="http://schemas.microsoft.com/office/drawing/2014/main" id="{9682F273-DE79-191E-462E-D4678E38C8D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9A5C052-383E-3AD3-9AE4-EC336F08D20F}"/>
              </a:ext>
            </a:extLst>
          </p:cNvPr>
          <p:cNvSpPr>
            <a:spLocks noGrp="1"/>
          </p:cNvSpPr>
          <p:nvPr>
            <p:ph type="sldNum" sz="quarter" idx="12"/>
          </p:nvPr>
        </p:nvSpPr>
        <p:spPr/>
        <p:txBody>
          <a:bodyPr/>
          <a:lstStyle/>
          <a:p>
            <a:fld id="{B859144F-1B72-4A3C-B961-A6F0A6357953}" type="slidenum">
              <a:rPr lang="en-GB" smtClean="0"/>
              <a:t>‹#›</a:t>
            </a:fld>
            <a:endParaRPr lang="en-GB"/>
          </a:p>
        </p:txBody>
      </p:sp>
    </p:spTree>
    <p:extLst>
      <p:ext uri="{BB962C8B-B14F-4D97-AF65-F5344CB8AC3E}">
        <p14:creationId xmlns:p14="http://schemas.microsoft.com/office/powerpoint/2010/main" val="31147770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098FF5D-51C8-474A-D73E-1A4E0572373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4499C8CB-1370-709B-883E-CCA0A59D98C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8ECA4702-DA16-4923-845E-0A70209462B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1C0B97-A358-4EA2-9AEF-162CED9F5FAB}" type="datetimeFigureOut">
              <a:rPr lang="en-GB" smtClean="0"/>
              <a:t>14/12/2023</a:t>
            </a:fld>
            <a:endParaRPr lang="en-GB"/>
          </a:p>
        </p:txBody>
      </p:sp>
      <p:sp>
        <p:nvSpPr>
          <p:cNvPr id="5" name="Footer Placeholder 4">
            <a:extLst>
              <a:ext uri="{FF2B5EF4-FFF2-40B4-BE49-F238E27FC236}">
                <a16:creationId xmlns:a16="http://schemas.microsoft.com/office/drawing/2014/main" id="{4F8E9CA1-8289-F0FB-E325-D1363DF6B9C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5DAE2F98-08F0-FFCF-B831-36B100BB9CA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59144F-1B72-4A3C-B961-A6F0A6357953}" type="slidenum">
              <a:rPr lang="en-GB" smtClean="0"/>
              <a:t>‹#›</a:t>
            </a:fld>
            <a:endParaRPr lang="en-GB"/>
          </a:p>
        </p:txBody>
      </p:sp>
    </p:spTree>
    <p:extLst>
      <p:ext uri="{BB962C8B-B14F-4D97-AF65-F5344CB8AC3E}">
        <p14:creationId xmlns:p14="http://schemas.microsoft.com/office/powerpoint/2010/main" val="25556119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Layout" Target="../slideLayouts/slideLayout7.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hyperlink" Target="http://www.mysqa.org.uk/" TargetMode="External"/><Relationship Id="rId2" Type="http://schemas.openxmlformats.org/officeDocument/2006/relationships/hyperlink" Target="http://www.sqa.org.uk/pastpapers" TargetMode="External"/><Relationship Id="rId1" Type="http://schemas.openxmlformats.org/officeDocument/2006/relationships/slideLayout" Target="../slideLayouts/slideLayout4.xml"/><Relationship Id="rId5" Type="http://schemas.microsoft.com/office/2007/relationships/hdphoto" Target="../media/hdphoto1.wdp"/><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7.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AA02F-66C9-80C8-04EA-0C78F8FEA410}"/>
              </a:ext>
            </a:extLst>
          </p:cNvPr>
          <p:cNvSpPr>
            <a:spLocks noGrp="1"/>
          </p:cNvSpPr>
          <p:nvPr>
            <p:ph type="ctrTitle"/>
          </p:nvPr>
        </p:nvSpPr>
        <p:spPr>
          <a:xfrm>
            <a:off x="7380407" y="743447"/>
            <a:ext cx="3973385" cy="3692028"/>
          </a:xfrm>
          <a:noFill/>
        </p:spPr>
        <p:txBody>
          <a:bodyPr>
            <a:noAutofit/>
          </a:bodyPr>
          <a:lstStyle/>
          <a:p>
            <a:r>
              <a:rPr lang="en-GB" sz="4800" b="1" dirty="0">
                <a:solidFill>
                  <a:srgbClr val="FF0000"/>
                </a:solidFill>
                <a:cs typeface="Arial"/>
              </a:rPr>
              <a:t>S5&amp;6 Assembly</a:t>
            </a:r>
            <a:br>
              <a:rPr lang="en-GB" sz="4800" b="1" dirty="0">
                <a:solidFill>
                  <a:srgbClr val="FF0000"/>
                </a:solidFill>
                <a:cs typeface="Arial"/>
              </a:rPr>
            </a:br>
            <a:r>
              <a:rPr lang="en-GB" sz="4800" b="1" dirty="0">
                <a:solidFill>
                  <a:srgbClr val="FF0000"/>
                </a:solidFill>
                <a:cs typeface="Arial"/>
              </a:rPr>
              <a:t>Thursday 14th December 2023</a:t>
            </a:r>
          </a:p>
        </p:txBody>
      </p:sp>
      <p:sp>
        <p:nvSpPr>
          <p:cNvPr id="3" name="Content Placeholder 2">
            <a:extLst>
              <a:ext uri="{FF2B5EF4-FFF2-40B4-BE49-F238E27FC236}">
                <a16:creationId xmlns:a16="http://schemas.microsoft.com/office/drawing/2014/main" id="{DCE6E6C9-4E72-D1CA-0DC5-959CC6BE8021}"/>
              </a:ext>
            </a:extLst>
          </p:cNvPr>
          <p:cNvSpPr>
            <a:spLocks noGrp="1"/>
          </p:cNvSpPr>
          <p:nvPr>
            <p:ph type="subTitle" idx="1"/>
          </p:nvPr>
        </p:nvSpPr>
        <p:spPr>
          <a:xfrm>
            <a:off x="7380408" y="4629234"/>
            <a:ext cx="3973386" cy="1485319"/>
          </a:xfrm>
          <a:noFill/>
        </p:spPr>
        <p:txBody>
          <a:bodyPr>
            <a:normAutofit/>
          </a:bodyPr>
          <a:lstStyle/>
          <a:p>
            <a:r>
              <a:rPr lang="en-GB" sz="2800" b="1" dirty="0">
                <a:cs typeface="Arial"/>
              </a:rPr>
              <a:t>Preparing for your SQA Prelim Exams</a:t>
            </a:r>
          </a:p>
        </p:txBody>
      </p:sp>
      <p:pic>
        <p:nvPicPr>
          <p:cNvPr id="6" name="Picture 5" descr="A circle with bees around a book and beehive&#10;&#10;Description automatically generated">
            <a:extLst>
              <a:ext uri="{FF2B5EF4-FFF2-40B4-BE49-F238E27FC236}">
                <a16:creationId xmlns:a16="http://schemas.microsoft.com/office/drawing/2014/main" id="{5C3A3629-C448-6ED7-AF07-AE093DD587A2}"/>
              </a:ext>
            </a:extLst>
          </p:cNvPr>
          <p:cNvPicPr>
            <a:picLocks noChangeAspect="1"/>
          </p:cNvPicPr>
          <p:nvPr/>
        </p:nvPicPr>
        <p:blipFill rotWithShape="1">
          <a:blip r:embed="rId2">
            <a:extLst>
              <a:ext uri="{28A0092B-C50C-407E-A947-70E740481C1C}">
                <a14:useLocalDpi xmlns:a14="http://schemas.microsoft.com/office/drawing/2010/main" val="0"/>
              </a:ext>
            </a:extLst>
          </a:blip>
          <a:srcRect t="1330" r="2" b="601"/>
          <a:stretch/>
        </p:blipFill>
        <p:spPr>
          <a:xfrm>
            <a:off x="20" y="10"/>
            <a:ext cx="6992881" cy="6857990"/>
          </a:xfrm>
          <a:prstGeom prst="rect">
            <a:avLst/>
          </a:prstGeom>
        </p:spPr>
      </p:pic>
    </p:spTree>
    <p:extLst>
      <p:ext uri="{BB962C8B-B14F-4D97-AF65-F5344CB8AC3E}">
        <p14:creationId xmlns:p14="http://schemas.microsoft.com/office/powerpoint/2010/main" val="1502078347"/>
      </p:ext>
    </p:extLst>
  </p:cSld>
  <p:clrMapOvr>
    <a:masterClrMapping/>
  </p:clrMapOvr>
  <mc:AlternateContent xmlns:mc="http://schemas.openxmlformats.org/markup-compatibility/2006">
    <mc:Choice xmlns:p14="http://schemas.microsoft.com/office/powerpoint/2010/main" Requires="p14">
      <p:transition p14:dur="0" advClick="0" advTm="29540"/>
    </mc:Choice>
    <mc:Fallback>
      <p:transition advClick="0" advTm="2954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378F62D-F7F1-4347-95FD-A6AB63A340D6}"/>
              </a:ext>
            </a:extLst>
          </p:cNvPr>
          <p:cNvSpPr txBox="1"/>
          <p:nvPr/>
        </p:nvSpPr>
        <p:spPr>
          <a:xfrm>
            <a:off x="850603" y="1010094"/>
            <a:ext cx="10834577" cy="5509200"/>
          </a:xfrm>
          <a:prstGeom prst="rect">
            <a:avLst/>
          </a:prstGeom>
          <a:noFill/>
        </p:spPr>
        <p:txBody>
          <a:bodyPr wrap="square">
            <a:spAutoFit/>
          </a:bodyPr>
          <a:lstStyle/>
          <a:p>
            <a:pPr marL="457200" indent="-457200">
              <a:buFont typeface="Arial" panose="020B0604020202020204" pitchFamily="34" charset="0"/>
              <a:buChar char="•"/>
            </a:pPr>
            <a:r>
              <a:rPr lang="en-GB" sz="3200" dirty="0">
                <a:latin typeface="Tw Cen MT" panose="020B0602020104020603" pitchFamily="34" charset="0"/>
              </a:rPr>
              <a:t>Before you go to your seat in the exam room, check your bags and pockets carefully to make sure you do not have these things with you. </a:t>
            </a:r>
          </a:p>
          <a:p>
            <a:pPr marL="457200" indent="-457200">
              <a:buFont typeface="Arial" panose="020B0604020202020204" pitchFamily="34" charset="0"/>
              <a:buChar char="•"/>
            </a:pPr>
            <a:r>
              <a:rPr lang="en-GB" sz="3200" dirty="0">
                <a:latin typeface="Tw Cen MT" panose="020B0602020104020603" pitchFamily="34" charset="0"/>
              </a:rPr>
              <a:t>You must not take any prohibited items to your seat. You should plan ahead and leave them in a safe place.</a:t>
            </a:r>
          </a:p>
          <a:p>
            <a:pPr marL="457200" indent="-457200">
              <a:buFont typeface="Arial" panose="020B0604020202020204" pitchFamily="34" charset="0"/>
              <a:buChar char="•"/>
            </a:pPr>
            <a:r>
              <a:rPr lang="en-GB" sz="3200" dirty="0">
                <a:latin typeface="Tw Cen MT" panose="020B0602020104020603" pitchFamily="34" charset="0"/>
              </a:rPr>
              <a:t>When specific items are allowed in an exam, you must make sure that they meet SQA regulations. Your teacher or lecturer will be able to give you more information. </a:t>
            </a:r>
          </a:p>
          <a:p>
            <a:pPr marL="457200" indent="-457200">
              <a:buFont typeface="Arial" panose="020B0604020202020204" pitchFamily="34" charset="0"/>
              <a:buChar char="•"/>
            </a:pPr>
            <a:r>
              <a:rPr lang="en-GB" sz="3200" dirty="0">
                <a:latin typeface="Tw Cen MT" panose="020B0602020104020603" pitchFamily="34" charset="0"/>
              </a:rPr>
              <a:t>You must make sure that the items do not give you access to information that you are not allowed to have in the exam. </a:t>
            </a:r>
          </a:p>
          <a:p>
            <a:pPr marL="457200" indent="-457200">
              <a:buFont typeface="Arial" panose="020B0604020202020204" pitchFamily="34" charset="0"/>
              <a:buChar char="•"/>
            </a:pPr>
            <a:r>
              <a:rPr lang="en-GB" sz="3200" dirty="0">
                <a:latin typeface="Tw Cen MT" panose="020B0602020104020603" pitchFamily="34" charset="0"/>
              </a:rPr>
              <a:t>You are not allowed to share any equipment during an exam.</a:t>
            </a:r>
          </a:p>
        </p:txBody>
      </p:sp>
      <p:sp>
        <p:nvSpPr>
          <p:cNvPr id="5" name="TextBox 4">
            <a:extLst>
              <a:ext uri="{FF2B5EF4-FFF2-40B4-BE49-F238E27FC236}">
                <a16:creationId xmlns:a16="http://schemas.microsoft.com/office/drawing/2014/main" id="{84C6AB45-7E08-9C6A-639E-4478F63CB31C}"/>
              </a:ext>
            </a:extLst>
          </p:cNvPr>
          <p:cNvSpPr txBox="1"/>
          <p:nvPr/>
        </p:nvSpPr>
        <p:spPr>
          <a:xfrm>
            <a:off x="1258558" y="338407"/>
            <a:ext cx="9227388"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4000" b="1" dirty="0">
                <a:solidFill>
                  <a:srgbClr val="FF0000"/>
                </a:solidFill>
                <a:latin typeface="TW Cen MT"/>
              </a:rPr>
              <a:t>So, to recap....</a:t>
            </a:r>
          </a:p>
        </p:txBody>
      </p:sp>
      <p:pic>
        <p:nvPicPr>
          <p:cNvPr id="3" name="Picture 2" descr="A circle with bees around a book and beehive&#10;&#10;Description automatically generated">
            <a:extLst>
              <a:ext uri="{FF2B5EF4-FFF2-40B4-BE49-F238E27FC236}">
                <a16:creationId xmlns:a16="http://schemas.microsoft.com/office/drawing/2014/main" id="{7AB51207-59A5-2003-3F20-247054CA4E47}"/>
              </a:ext>
            </a:extLst>
          </p:cNvPr>
          <p:cNvPicPr>
            <a:picLocks noChangeAspect="1"/>
          </p:cNvPicPr>
          <p:nvPr/>
        </p:nvPicPr>
        <p:blipFill rotWithShape="1">
          <a:blip r:embed="rId2">
            <a:alphaModFix amt="11000"/>
            <a:extLst>
              <a:ext uri="{BEBA8EAE-BF5A-486C-A8C5-ECC9F3942E4B}">
                <a14:imgProps xmlns:a14="http://schemas.microsoft.com/office/drawing/2010/main">
                  <a14:imgLayer r:embed="rId3">
                    <a14:imgEffect>
                      <a14:artisticCrisscrossEtching/>
                    </a14:imgEffect>
                  </a14:imgLayer>
                </a14:imgProps>
              </a:ext>
              <a:ext uri="{28A0092B-C50C-407E-A947-70E740481C1C}">
                <a14:useLocalDpi xmlns:a14="http://schemas.microsoft.com/office/drawing/2010/main" val="0"/>
              </a:ext>
            </a:extLst>
          </a:blip>
          <a:srcRect t="1330" r="2" b="601"/>
          <a:stretch/>
        </p:blipFill>
        <p:spPr>
          <a:xfrm>
            <a:off x="2163651" y="0"/>
            <a:ext cx="7596215" cy="6857990"/>
          </a:xfrm>
          <a:prstGeom prst="rect">
            <a:avLst/>
          </a:prstGeom>
        </p:spPr>
      </p:pic>
    </p:spTree>
    <p:extLst>
      <p:ext uri="{BB962C8B-B14F-4D97-AF65-F5344CB8AC3E}">
        <p14:creationId xmlns:p14="http://schemas.microsoft.com/office/powerpoint/2010/main" val="4195656876"/>
      </p:ext>
    </p:extLst>
  </p:cSld>
  <p:clrMapOvr>
    <a:masterClrMapping/>
  </p:clrMapOvr>
  <mc:AlternateContent xmlns:mc="http://schemas.openxmlformats.org/markup-compatibility/2006" xmlns:p14="http://schemas.microsoft.com/office/powerpoint/2010/main">
    <mc:Choice Requires="p14">
      <p:transition spd="slow" p14:dur="2000" advClick="0" advTm="29540"/>
    </mc:Choice>
    <mc:Fallback xmlns="">
      <p:transition spd="slow" advClick="0" advTm="2954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C0D7D-E1D5-92E3-3993-09287E294DFF}"/>
              </a:ext>
            </a:extLst>
          </p:cNvPr>
          <p:cNvSpPr>
            <a:spLocks noGrp="1"/>
          </p:cNvSpPr>
          <p:nvPr>
            <p:ph type="title"/>
          </p:nvPr>
        </p:nvSpPr>
        <p:spPr/>
        <p:txBody>
          <a:bodyPr/>
          <a:lstStyle/>
          <a:p>
            <a:r>
              <a:rPr lang="en-GB" dirty="0">
                <a:solidFill>
                  <a:srgbClr val="FF0000"/>
                </a:solidFill>
                <a:cs typeface="Arial"/>
              </a:rPr>
              <a:t>In the Exam Room (2)</a:t>
            </a:r>
            <a:endParaRPr lang="en-GB" dirty="0">
              <a:solidFill>
                <a:srgbClr val="FF0000"/>
              </a:solidFill>
            </a:endParaRPr>
          </a:p>
        </p:txBody>
      </p:sp>
      <p:sp>
        <p:nvSpPr>
          <p:cNvPr id="3" name="Content Placeholder 2">
            <a:extLst>
              <a:ext uri="{FF2B5EF4-FFF2-40B4-BE49-F238E27FC236}">
                <a16:creationId xmlns:a16="http://schemas.microsoft.com/office/drawing/2014/main" id="{06D654B0-272C-E06A-4F46-DB2B2241F9D3}"/>
              </a:ext>
            </a:extLst>
          </p:cNvPr>
          <p:cNvSpPr>
            <a:spLocks noGrp="1"/>
          </p:cNvSpPr>
          <p:nvPr>
            <p:ph sz="half" idx="1"/>
          </p:nvPr>
        </p:nvSpPr>
        <p:spPr>
          <a:xfrm>
            <a:off x="609600" y="1096994"/>
            <a:ext cx="11351403" cy="5029170"/>
          </a:xfrm>
        </p:spPr>
        <p:txBody>
          <a:bodyPr>
            <a:normAutofit fontScale="92500" lnSpcReduction="10000"/>
          </a:bodyPr>
          <a:lstStyle/>
          <a:p>
            <a:pPr marL="0" indent="0">
              <a:buNone/>
            </a:pPr>
            <a:endParaRPr lang="en-GB" sz="1800" b="1" dirty="0">
              <a:cs typeface="Arial"/>
            </a:endParaRPr>
          </a:p>
          <a:p>
            <a:pPr marL="0" indent="0">
              <a:buNone/>
            </a:pPr>
            <a:r>
              <a:rPr lang="en-GB" sz="2400" b="1" dirty="0">
                <a:latin typeface="TW Cen MT"/>
              </a:rPr>
              <a:t>Invigilators</a:t>
            </a:r>
            <a:endParaRPr lang="en-GB" sz="2400" b="1" dirty="0">
              <a:latin typeface="TW Cen MT"/>
              <a:cs typeface="Arial"/>
            </a:endParaRPr>
          </a:p>
          <a:p>
            <a:pPr marL="0" indent="0">
              <a:buNone/>
            </a:pPr>
            <a:endParaRPr lang="en-GB" sz="2400" b="1" dirty="0">
              <a:latin typeface="TW Cen MT"/>
              <a:ea typeface="+mn-lt"/>
              <a:cs typeface="+mn-lt"/>
            </a:endParaRPr>
          </a:p>
          <a:p>
            <a:r>
              <a:rPr lang="en-GB" sz="2400" dirty="0">
                <a:latin typeface="TW Cen MT"/>
                <a:ea typeface="+mn-lt"/>
                <a:cs typeface="+mn-lt"/>
              </a:rPr>
              <a:t>Invigilators supervise the exam and make sure the rules are followed. Follow any instructions given by the invigilator and ask them for help if you feel unwell or upset.</a:t>
            </a:r>
            <a:endParaRPr lang="en-GB" sz="2400" dirty="0">
              <a:latin typeface="TW Cen MT"/>
              <a:cs typeface="Arial"/>
            </a:endParaRPr>
          </a:p>
          <a:p>
            <a:pPr marL="0" indent="0">
              <a:buNone/>
            </a:pPr>
            <a:endParaRPr lang="en-GB" sz="2400" b="1" dirty="0">
              <a:latin typeface="TW Cen MT"/>
            </a:endParaRPr>
          </a:p>
          <a:p>
            <a:pPr marL="0" indent="0">
              <a:buNone/>
            </a:pPr>
            <a:r>
              <a:rPr lang="en-GB" sz="2400" b="1" dirty="0">
                <a:latin typeface="TW Cen MT"/>
              </a:rPr>
              <a:t>Leaving the exam room</a:t>
            </a:r>
            <a:endParaRPr lang="en-GB" sz="2400" b="1" dirty="0">
              <a:latin typeface="TW Cen MT"/>
              <a:cs typeface="Arial"/>
            </a:endParaRPr>
          </a:p>
          <a:p>
            <a:pPr marL="0" indent="0">
              <a:buNone/>
            </a:pPr>
            <a:endParaRPr lang="en-GB" sz="2400" b="1" dirty="0">
              <a:latin typeface="TW Cen MT"/>
              <a:ea typeface="+mn-lt"/>
              <a:cs typeface="+mn-lt"/>
            </a:endParaRPr>
          </a:p>
          <a:p>
            <a:r>
              <a:rPr lang="en-GB" sz="3200" b="1" dirty="0">
                <a:solidFill>
                  <a:srgbClr val="FF0000"/>
                </a:solidFill>
                <a:latin typeface="TW Cen MT"/>
                <a:ea typeface="+mn-lt"/>
                <a:cs typeface="+mn-lt"/>
              </a:rPr>
              <a:t>You must stay in the exam room until the end of the exam unless you are unwell</a:t>
            </a:r>
            <a:endParaRPr lang="en-GB" sz="3200" b="1" dirty="0">
              <a:solidFill>
                <a:srgbClr val="FF0000"/>
              </a:solidFill>
              <a:latin typeface="TW Cen MT"/>
              <a:cs typeface="Arial"/>
            </a:endParaRPr>
          </a:p>
          <a:p>
            <a:r>
              <a:rPr lang="en-GB" sz="2400" dirty="0">
                <a:latin typeface="TW Cen MT"/>
                <a:ea typeface="+mn-lt"/>
                <a:cs typeface="+mn-lt"/>
              </a:rPr>
              <a:t>Before you leave, you must give the invigilator all your exam papers, including any answer booklets, extra sheets, question papers and data booklets. You could lose all marks for the paper concerned if you don’t give your exam papers to the invigilator before leaving the exam room.</a:t>
            </a:r>
            <a:endParaRPr lang="en-GB" sz="2400" dirty="0">
              <a:latin typeface="TW Cen MT"/>
            </a:endParaRPr>
          </a:p>
          <a:p>
            <a:endParaRPr lang="en-GB" dirty="0">
              <a:cs typeface="Arial"/>
            </a:endParaRPr>
          </a:p>
        </p:txBody>
      </p:sp>
      <p:pic>
        <p:nvPicPr>
          <p:cNvPr id="4" name="Picture 3" descr="A circle with bees around a book and beehive&#10;&#10;Description automatically generated">
            <a:extLst>
              <a:ext uri="{FF2B5EF4-FFF2-40B4-BE49-F238E27FC236}">
                <a16:creationId xmlns:a16="http://schemas.microsoft.com/office/drawing/2014/main" id="{AF7AB0CC-4E32-5696-3396-C82C249DA290}"/>
              </a:ext>
            </a:extLst>
          </p:cNvPr>
          <p:cNvPicPr>
            <a:picLocks noChangeAspect="1"/>
          </p:cNvPicPr>
          <p:nvPr/>
        </p:nvPicPr>
        <p:blipFill rotWithShape="1">
          <a:blip r:embed="rId2">
            <a:alphaModFix amt="11000"/>
            <a:extLst>
              <a:ext uri="{BEBA8EAE-BF5A-486C-A8C5-ECC9F3942E4B}">
                <a14:imgProps xmlns:a14="http://schemas.microsoft.com/office/drawing/2010/main">
                  <a14:imgLayer r:embed="rId3">
                    <a14:imgEffect>
                      <a14:artisticCrisscrossEtching/>
                    </a14:imgEffect>
                  </a14:imgLayer>
                </a14:imgProps>
              </a:ext>
              <a:ext uri="{28A0092B-C50C-407E-A947-70E740481C1C}">
                <a14:useLocalDpi xmlns:a14="http://schemas.microsoft.com/office/drawing/2010/main" val="0"/>
              </a:ext>
            </a:extLst>
          </a:blip>
          <a:srcRect t="1330" r="2" b="601"/>
          <a:stretch/>
        </p:blipFill>
        <p:spPr>
          <a:xfrm>
            <a:off x="2163651" y="0"/>
            <a:ext cx="7596215" cy="6857990"/>
          </a:xfrm>
          <a:prstGeom prst="rect">
            <a:avLst/>
          </a:prstGeom>
        </p:spPr>
      </p:pic>
    </p:spTree>
    <p:extLst>
      <p:ext uri="{BB962C8B-B14F-4D97-AF65-F5344CB8AC3E}">
        <p14:creationId xmlns:p14="http://schemas.microsoft.com/office/powerpoint/2010/main" val="3888831065"/>
      </p:ext>
    </p:extLst>
  </p:cSld>
  <p:clrMapOvr>
    <a:masterClrMapping/>
  </p:clrMapOvr>
  <mc:AlternateContent xmlns:mc="http://schemas.openxmlformats.org/markup-compatibility/2006" xmlns:p14="http://schemas.microsoft.com/office/powerpoint/2010/main">
    <mc:Choice Requires="p14">
      <p:transition spd="slow" p14:dur="2000" advClick="0" advTm="29540"/>
    </mc:Choice>
    <mc:Fallback xmlns="">
      <p:transition spd="slow" advClick="0" advTm="2954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47905D4-14FC-483F-BAD6-8D48A03DC2E3}"/>
              </a:ext>
            </a:extLst>
          </p:cNvPr>
          <p:cNvSpPr txBox="1"/>
          <p:nvPr/>
        </p:nvSpPr>
        <p:spPr>
          <a:xfrm>
            <a:off x="664325" y="-94129"/>
            <a:ext cx="11132288" cy="7725192"/>
          </a:xfrm>
          <a:prstGeom prst="rect">
            <a:avLst/>
          </a:prstGeom>
          <a:noFill/>
        </p:spPr>
        <p:txBody>
          <a:bodyPr wrap="square" lIns="91440" tIns="45720" rIns="91440" bIns="45720" anchor="t">
            <a:spAutoFit/>
          </a:bodyPr>
          <a:lstStyle/>
          <a:p>
            <a:pPr algn="ctr"/>
            <a:r>
              <a:rPr lang="en-GB" sz="4800" b="1" u="sng" dirty="0">
                <a:solidFill>
                  <a:srgbClr val="FF0000"/>
                </a:solidFill>
                <a:latin typeface="Tw Cen MT"/>
              </a:rPr>
              <a:t>Conduct and Fairness</a:t>
            </a:r>
            <a:endParaRPr lang="en-GB" sz="4800" b="0" i="0" u="sng" strike="noStrike" baseline="0" dirty="0">
              <a:solidFill>
                <a:srgbClr val="FF0000"/>
              </a:solidFill>
              <a:latin typeface="Tw Cen MT" panose="020B0602020104020603" pitchFamily="34" charset="0"/>
            </a:endParaRPr>
          </a:p>
          <a:p>
            <a:pPr algn="ctr"/>
            <a:r>
              <a:rPr lang="en-GB" sz="2800" b="1" i="1" u="none" strike="noStrike" baseline="0" dirty="0">
                <a:solidFill>
                  <a:srgbClr val="000000"/>
                </a:solidFill>
                <a:latin typeface="Tw Cen MT"/>
              </a:rPr>
              <a:t>Everyone should have a fair chance to do their best during exams.</a:t>
            </a:r>
            <a:r>
              <a:rPr lang="en-GB" sz="2800" dirty="0">
                <a:solidFill>
                  <a:srgbClr val="000000"/>
                </a:solidFill>
                <a:latin typeface="Tw Cen MT"/>
              </a:rPr>
              <a:t> </a:t>
            </a:r>
            <a:endParaRPr lang="en-GB" sz="2800" b="0" i="0" u="none" strike="noStrike" baseline="0" dirty="0">
              <a:solidFill>
                <a:srgbClr val="000000"/>
              </a:solidFill>
              <a:latin typeface="Tw Cen MT" panose="020B0602020104020603" pitchFamily="34" charset="0"/>
            </a:endParaRPr>
          </a:p>
          <a:p>
            <a:r>
              <a:rPr lang="en-GB" sz="2800" b="0" i="0" u="none" strike="noStrike" baseline="0" dirty="0">
                <a:solidFill>
                  <a:srgbClr val="000000"/>
                </a:solidFill>
                <a:latin typeface="Tw Cen MT" panose="020B0602020104020603" pitchFamily="34" charset="0"/>
              </a:rPr>
              <a:t>Cheating and causing a disturbance during an exam are unfair to other candidates. </a:t>
            </a:r>
          </a:p>
          <a:p>
            <a:r>
              <a:rPr lang="en-GB" sz="2800" b="0" i="0" u="none" strike="noStrike" baseline="0" dirty="0">
                <a:solidFill>
                  <a:srgbClr val="000000"/>
                </a:solidFill>
                <a:latin typeface="Tw Cen MT" panose="020B0602020104020603" pitchFamily="34" charset="0"/>
              </a:rPr>
              <a:t>Examples of cheating and unfair behaviour (candidate malpractice) include the following:</a:t>
            </a:r>
          </a:p>
          <a:p>
            <a:pPr marL="457200" indent="-457200">
              <a:buFont typeface="Arial" panose="020B0604020202020204" pitchFamily="34" charset="0"/>
              <a:buChar char="•"/>
            </a:pPr>
            <a:r>
              <a:rPr lang="en-GB" sz="2700" b="0" i="0" u="none" strike="noStrike" baseline="0" dirty="0">
                <a:solidFill>
                  <a:srgbClr val="000000"/>
                </a:solidFill>
                <a:latin typeface="Tw Cen MT"/>
              </a:rPr>
              <a:t>Having prohibited items with you at your seat in the exam room</a:t>
            </a:r>
            <a:r>
              <a:rPr lang="en-GB" sz="2700" dirty="0">
                <a:solidFill>
                  <a:srgbClr val="000000"/>
                </a:solidFill>
                <a:latin typeface="Tw Cen MT"/>
              </a:rPr>
              <a:t> </a:t>
            </a:r>
            <a:endParaRPr lang="en-GB" sz="2700" b="0" i="0" u="none" strike="noStrike" baseline="0" dirty="0">
              <a:solidFill>
                <a:srgbClr val="000000"/>
              </a:solidFill>
              <a:latin typeface="Tw Cen MT" panose="020B0602020104020603" pitchFamily="34" charset="0"/>
            </a:endParaRPr>
          </a:p>
          <a:p>
            <a:pPr marL="457200" indent="-457200">
              <a:buFont typeface="Arial" panose="020B0604020202020204" pitchFamily="34" charset="0"/>
              <a:buChar char="•"/>
            </a:pPr>
            <a:r>
              <a:rPr lang="en-GB" sz="2700" b="0" i="0" u="none" strike="noStrike" baseline="0" dirty="0">
                <a:solidFill>
                  <a:srgbClr val="000000"/>
                </a:solidFill>
                <a:latin typeface="Tw Cen MT"/>
              </a:rPr>
              <a:t>Pretending to be someone else or getting someone else to take an exam for you</a:t>
            </a:r>
          </a:p>
          <a:p>
            <a:pPr marL="457200" indent="-457200">
              <a:buFont typeface="Arial" panose="020B0604020202020204" pitchFamily="34" charset="0"/>
              <a:buChar char="•"/>
            </a:pPr>
            <a:r>
              <a:rPr lang="en-GB" sz="2700" b="0" i="0" u="none" strike="noStrike" baseline="0" dirty="0">
                <a:solidFill>
                  <a:srgbClr val="000000"/>
                </a:solidFill>
                <a:latin typeface="Tw Cen MT"/>
              </a:rPr>
              <a:t>Disruptive behaviour in the exam room</a:t>
            </a:r>
          </a:p>
          <a:p>
            <a:pPr marL="457200" indent="-457200">
              <a:buFont typeface="Arial" panose="020B0604020202020204" pitchFamily="34" charset="0"/>
              <a:buChar char="•"/>
            </a:pPr>
            <a:r>
              <a:rPr lang="en-GB" sz="2700" b="0" i="0" u="none" strike="noStrike" baseline="0" dirty="0">
                <a:solidFill>
                  <a:srgbClr val="000000"/>
                </a:solidFill>
                <a:latin typeface="Tw Cen MT"/>
              </a:rPr>
              <a:t>Using rude, abusive, offensive or discriminatory language or images</a:t>
            </a:r>
          </a:p>
          <a:p>
            <a:pPr marL="457200" indent="-457200">
              <a:buFont typeface="Arial" panose="020B0604020202020204" pitchFamily="34" charset="0"/>
              <a:buChar char="•"/>
            </a:pPr>
            <a:r>
              <a:rPr lang="en-GB" sz="2700" b="0" i="0" u="none" strike="noStrike" baseline="0" dirty="0">
                <a:solidFill>
                  <a:srgbClr val="000000"/>
                </a:solidFill>
                <a:latin typeface="Tw Cen MT"/>
              </a:rPr>
              <a:t>Copying from another person</a:t>
            </a:r>
          </a:p>
          <a:p>
            <a:pPr marL="457200" indent="-457200">
              <a:buFont typeface="Arial" panose="020B0604020202020204" pitchFamily="34" charset="0"/>
              <a:buChar char="•"/>
            </a:pPr>
            <a:r>
              <a:rPr lang="en-GB" sz="2700" b="0" i="0" u="none" strike="noStrike" baseline="0" dirty="0">
                <a:solidFill>
                  <a:srgbClr val="000000"/>
                </a:solidFill>
                <a:latin typeface="Tw Cen MT"/>
              </a:rPr>
              <a:t>Collusion — working with other candidates on an individual task that must be your own work</a:t>
            </a:r>
          </a:p>
          <a:p>
            <a:pPr marL="457200" indent="-457200">
              <a:buFont typeface="Arial" panose="020B0604020202020204" pitchFamily="34" charset="0"/>
              <a:buChar char="•"/>
            </a:pPr>
            <a:r>
              <a:rPr lang="en-GB" sz="2700" b="0" i="0" u="none" strike="noStrike" baseline="0" dirty="0">
                <a:solidFill>
                  <a:srgbClr val="000000"/>
                </a:solidFill>
                <a:latin typeface="Tw Cen MT"/>
              </a:rPr>
              <a:t>Plagiarism – failing to reference sources properly or presenting someone else’s work as your own</a:t>
            </a:r>
          </a:p>
          <a:p>
            <a:endParaRPr lang="en-GB" sz="2800" b="0" i="0" u="none" strike="noStrike" baseline="0" dirty="0">
              <a:solidFill>
                <a:srgbClr val="000000"/>
              </a:solidFill>
              <a:latin typeface="Tw Cen MT" panose="020B0602020104020603" pitchFamily="34" charset="0"/>
            </a:endParaRPr>
          </a:p>
        </p:txBody>
      </p:sp>
      <p:pic>
        <p:nvPicPr>
          <p:cNvPr id="3" name="Picture 2" descr="A circle with bees around a book and beehive&#10;&#10;Description automatically generated">
            <a:extLst>
              <a:ext uri="{FF2B5EF4-FFF2-40B4-BE49-F238E27FC236}">
                <a16:creationId xmlns:a16="http://schemas.microsoft.com/office/drawing/2014/main" id="{2147984B-7612-5A6B-E967-3D1920654C2D}"/>
              </a:ext>
            </a:extLst>
          </p:cNvPr>
          <p:cNvPicPr>
            <a:picLocks noChangeAspect="1"/>
          </p:cNvPicPr>
          <p:nvPr/>
        </p:nvPicPr>
        <p:blipFill rotWithShape="1">
          <a:blip r:embed="rId2">
            <a:alphaModFix amt="11000"/>
            <a:extLst>
              <a:ext uri="{BEBA8EAE-BF5A-486C-A8C5-ECC9F3942E4B}">
                <a14:imgProps xmlns:a14="http://schemas.microsoft.com/office/drawing/2010/main">
                  <a14:imgLayer r:embed="rId3">
                    <a14:imgEffect>
                      <a14:artisticCrisscrossEtching/>
                    </a14:imgEffect>
                  </a14:imgLayer>
                </a14:imgProps>
              </a:ext>
              <a:ext uri="{28A0092B-C50C-407E-A947-70E740481C1C}">
                <a14:useLocalDpi xmlns:a14="http://schemas.microsoft.com/office/drawing/2010/main" val="0"/>
              </a:ext>
            </a:extLst>
          </a:blip>
          <a:srcRect t="1330" r="2" b="601"/>
          <a:stretch/>
        </p:blipFill>
        <p:spPr>
          <a:xfrm>
            <a:off x="2163651" y="0"/>
            <a:ext cx="7596215" cy="6857990"/>
          </a:xfrm>
          <a:prstGeom prst="rect">
            <a:avLst/>
          </a:prstGeom>
        </p:spPr>
      </p:pic>
    </p:spTree>
    <p:extLst>
      <p:ext uri="{BB962C8B-B14F-4D97-AF65-F5344CB8AC3E}">
        <p14:creationId xmlns:p14="http://schemas.microsoft.com/office/powerpoint/2010/main" val="4058367104"/>
      </p:ext>
    </p:extLst>
  </p:cSld>
  <p:clrMapOvr>
    <a:masterClrMapping/>
  </p:clrMapOvr>
  <mc:AlternateContent xmlns:mc="http://schemas.openxmlformats.org/markup-compatibility/2006" xmlns:p14="http://schemas.microsoft.com/office/powerpoint/2010/main">
    <mc:Choice Requires="p14">
      <p:transition spd="slow" p14:dur="2000" advClick="0" advTm="29540"/>
    </mc:Choice>
    <mc:Fallback xmlns="">
      <p:transition spd="slow" advClick="0" advTm="2954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D0784D7-5E2E-4A58-A5E5-853B3A91C1C4}"/>
              </a:ext>
            </a:extLst>
          </p:cNvPr>
          <p:cNvSpPr txBox="1"/>
          <p:nvPr/>
        </p:nvSpPr>
        <p:spPr>
          <a:xfrm>
            <a:off x="691116" y="997318"/>
            <a:ext cx="10791913" cy="6740307"/>
          </a:xfrm>
          <a:prstGeom prst="rect">
            <a:avLst/>
          </a:prstGeom>
          <a:noFill/>
        </p:spPr>
        <p:txBody>
          <a:bodyPr wrap="square" lIns="91440" tIns="45720" rIns="91440" bIns="45720" anchor="t">
            <a:spAutoFit/>
          </a:bodyPr>
          <a:lstStyle/>
          <a:p>
            <a:pPr algn="ctr"/>
            <a:r>
              <a:rPr lang="en-GB" sz="4800" dirty="0">
                <a:latin typeface="Tw Cen MT" panose="020B0602020104020603" pitchFamily="34" charset="0"/>
              </a:rPr>
              <a:t>Any cheating or unfair behaviour can have serious consequences for your results and your future. </a:t>
            </a:r>
            <a:endParaRPr lang="en-US" dirty="0"/>
          </a:p>
          <a:p>
            <a:pPr algn="ctr"/>
            <a:r>
              <a:rPr lang="en-GB" sz="4800" i="1" u="sng" dirty="0">
                <a:solidFill>
                  <a:srgbClr val="FF0000"/>
                </a:solidFill>
                <a:latin typeface="Tw Cen MT"/>
              </a:rPr>
              <a:t>This could include losing marks, getting a lower grade or having your qualification cancelled. </a:t>
            </a:r>
            <a:endParaRPr lang="en-GB" sz="4800" i="1" u="sng" dirty="0">
              <a:solidFill>
                <a:srgbClr val="FF0000"/>
              </a:solidFill>
              <a:latin typeface="Tw Cen MT" panose="020B0602020104020603" pitchFamily="34" charset="0"/>
            </a:endParaRPr>
          </a:p>
          <a:p>
            <a:pPr algn="ctr"/>
            <a:r>
              <a:rPr lang="en-GB" sz="4800" i="1" u="sng" dirty="0">
                <a:solidFill>
                  <a:srgbClr val="FF0000"/>
                </a:solidFill>
                <a:latin typeface="Tw Cen MT"/>
              </a:rPr>
              <a:t>IT CAN ALSO AFFECT YOUR OTHER EXAMS.</a:t>
            </a:r>
            <a:endParaRPr lang="en-GB" sz="4800" i="1" u="sng" dirty="0">
              <a:solidFill>
                <a:srgbClr val="FF0000"/>
              </a:solidFill>
              <a:latin typeface="Tw Cen MT" panose="020B0602020104020603" pitchFamily="34" charset="0"/>
            </a:endParaRPr>
          </a:p>
          <a:p>
            <a:endParaRPr lang="en-GB" sz="4800" dirty="0">
              <a:latin typeface="Tw Cen MT"/>
            </a:endParaRPr>
          </a:p>
        </p:txBody>
      </p:sp>
      <p:sp>
        <p:nvSpPr>
          <p:cNvPr id="3" name="TextBox 2">
            <a:extLst>
              <a:ext uri="{FF2B5EF4-FFF2-40B4-BE49-F238E27FC236}">
                <a16:creationId xmlns:a16="http://schemas.microsoft.com/office/drawing/2014/main" id="{73182DFA-585C-7BCA-5B73-0D77455B4E7C}"/>
              </a:ext>
            </a:extLst>
          </p:cNvPr>
          <p:cNvSpPr txBox="1"/>
          <p:nvPr/>
        </p:nvSpPr>
        <p:spPr>
          <a:xfrm>
            <a:off x="2380891" y="296174"/>
            <a:ext cx="7214558"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4000" b="1" dirty="0">
                <a:solidFill>
                  <a:srgbClr val="FF0000"/>
                </a:solidFill>
              </a:rPr>
              <a:t>PLEASE BE AWARE!!</a:t>
            </a:r>
          </a:p>
        </p:txBody>
      </p:sp>
      <p:pic>
        <p:nvPicPr>
          <p:cNvPr id="5" name="Picture 4" descr="A circle with bees around a book and beehive&#10;&#10;Description automatically generated">
            <a:extLst>
              <a:ext uri="{FF2B5EF4-FFF2-40B4-BE49-F238E27FC236}">
                <a16:creationId xmlns:a16="http://schemas.microsoft.com/office/drawing/2014/main" id="{BE1C7D32-58FA-CD2A-E5EE-91E47A8D5D22}"/>
              </a:ext>
            </a:extLst>
          </p:cNvPr>
          <p:cNvPicPr>
            <a:picLocks noChangeAspect="1"/>
          </p:cNvPicPr>
          <p:nvPr/>
        </p:nvPicPr>
        <p:blipFill rotWithShape="1">
          <a:blip r:embed="rId2">
            <a:alphaModFix amt="11000"/>
            <a:extLst>
              <a:ext uri="{BEBA8EAE-BF5A-486C-A8C5-ECC9F3942E4B}">
                <a14:imgProps xmlns:a14="http://schemas.microsoft.com/office/drawing/2010/main">
                  <a14:imgLayer r:embed="rId3">
                    <a14:imgEffect>
                      <a14:artisticCrisscrossEtching/>
                    </a14:imgEffect>
                  </a14:imgLayer>
                </a14:imgProps>
              </a:ext>
              <a:ext uri="{28A0092B-C50C-407E-A947-70E740481C1C}">
                <a14:useLocalDpi xmlns:a14="http://schemas.microsoft.com/office/drawing/2010/main" val="0"/>
              </a:ext>
            </a:extLst>
          </a:blip>
          <a:srcRect t="1330" r="2" b="601"/>
          <a:stretch/>
        </p:blipFill>
        <p:spPr>
          <a:xfrm>
            <a:off x="2163651" y="0"/>
            <a:ext cx="7596215" cy="6857990"/>
          </a:xfrm>
          <a:prstGeom prst="rect">
            <a:avLst/>
          </a:prstGeom>
        </p:spPr>
      </p:pic>
    </p:spTree>
    <p:extLst>
      <p:ext uri="{BB962C8B-B14F-4D97-AF65-F5344CB8AC3E}">
        <p14:creationId xmlns:p14="http://schemas.microsoft.com/office/powerpoint/2010/main" val="2584416595"/>
      </p:ext>
    </p:extLst>
  </p:cSld>
  <p:clrMapOvr>
    <a:masterClrMapping/>
  </p:clrMapOvr>
  <mc:AlternateContent xmlns:mc="http://schemas.openxmlformats.org/markup-compatibility/2006" xmlns:p14="http://schemas.microsoft.com/office/powerpoint/2010/main">
    <mc:Choice Requires="p14">
      <p:transition spd="slow" p14:dur="2000" advClick="0" advTm="29540"/>
    </mc:Choice>
    <mc:Fallback xmlns="">
      <p:transition spd="slow" advClick="0" advTm="2954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CB06664-7497-400F-B045-D155ADFC802A}"/>
              </a:ext>
            </a:extLst>
          </p:cNvPr>
          <p:cNvPicPr>
            <a:picLocks noChangeAspect="1"/>
          </p:cNvPicPr>
          <p:nvPr/>
        </p:nvPicPr>
        <p:blipFill>
          <a:blip r:embed="rId2"/>
          <a:stretch>
            <a:fillRect/>
          </a:stretch>
        </p:blipFill>
        <p:spPr>
          <a:xfrm>
            <a:off x="0" y="-1"/>
            <a:ext cx="12192000" cy="6967959"/>
          </a:xfrm>
          <a:prstGeom prst="rect">
            <a:avLst/>
          </a:prstGeom>
        </p:spPr>
      </p:pic>
    </p:spTree>
    <p:extLst>
      <p:ext uri="{BB962C8B-B14F-4D97-AF65-F5344CB8AC3E}">
        <p14:creationId xmlns:p14="http://schemas.microsoft.com/office/powerpoint/2010/main" val="1759646841"/>
      </p:ext>
    </p:extLst>
  </p:cSld>
  <p:clrMapOvr>
    <a:masterClrMapping/>
  </p:clrMapOvr>
  <mc:AlternateContent xmlns:mc="http://schemas.openxmlformats.org/markup-compatibility/2006" xmlns:p14="http://schemas.microsoft.com/office/powerpoint/2010/main">
    <mc:Choice Requires="p14">
      <p:transition spd="slow" p14:dur="2000" advClick="0" advTm="29540"/>
    </mc:Choice>
    <mc:Fallback xmlns="">
      <p:transition spd="slow" advClick="0" advTm="2954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D0784D7-5E2E-4A58-A5E5-853B3A91C1C4}"/>
              </a:ext>
            </a:extLst>
          </p:cNvPr>
          <p:cNvSpPr txBox="1"/>
          <p:nvPr/>
        </p:nvSpPr>
        <p:spPr>
          <a:xfrm>
            <a:off x="619229" y="853544"/>
            <a:ext cx="5687951" cy="6494085"/>
          </a:xfrm>
          <a:prstGeom prst="rect">
            <a:avLst/>
          </a:prstGeom>
          <a:noFill/>
        </p:spPr>
        <p:txBody>
          <a:bodyPr wrap="square" lIns="91440" tIns="45720" rIns="91440" bIns="45720" anchor="t">
            <a:spAutoFit/>
          </a:bodyPr>
          <a:lstStyle/>
          <a:p>
            <a:pPr algn="ctr"/>
            <a:r>
              <a:rPr lang="en-GB" sz="3200" dirty="0">
                <a:latin typeface="TW Cen MT"/>
                <a:ea typeface="+mn-lt"/>
                <a:cs typeface="+mn-lt"/>
              </a:rPr>
              <a:t>All your teachers here at St Ambrose wish you all the best with this!</a:t>
            </a:r>
            <a:endParaRPr lang="en-US" dirty="0"/>
          </a:p>
          <a:p>
            <a:pPr algn="ctr"/>
            <a:endParaRPr lang="en-GB" sz="3200" dirty="0">
              <a:solidFill>
                <a:srgbClr val="000000"/>
              </a:solidFill>
              <a:latin typeface="TW Cen MT"/>
              <a:cs typeface="Calibri"/>
            </a:endParaRPr>
          </a:p>
          <a:p>
            <a:pPr algn="ctr"/>
            <a:r>
              <a:rPr lang="en-GB" sz="3200" dirty="0">
                <a:solidFill>
                  <a:srgbClr val="000000"/>
                </a:solidFill>
                <a:latin typeface="TW Cen MT"/>
                <a:cs typeface="Calibri"/>
              </a:rPr>
              <a:t>We know it is hard</a:t>
            </a:r>
          </a:p>
          <a:p>
            <a:pPr algn="ctr"/>
            <a:r>
              <a:rPr lang="en-GB" sz="3200" dirty="0">
                <a:solidFill>
                  <a:srgbClr val="000000"/>
                </a:solidFill>
                <a:latin typeface="TW Cen MT"/>
                <a:cs typeface="Calibri"/>
              </a:rPr>
              <a:t>We have all been there (many times over)</a:t>
            </a:r>
          </a:p>
          <a:p>
            <a:pPr algn="ctr"/>
            <a:r>
              <a:rPr lang="en-GB" sz="3200" dirty="0">
                <a:solidFill>
                  <a:srgbClr val="000000"/>
                </a:solidFill>
                <a:latin typeface="TW Cen MT"/>
                <a:cs typeface="Calibri"/>
              </a:rPr>
              <a:t>We have all had triumphs and disappointments in exams</a:t>
            </a:r>
          </a:p>
          <a:p>
            <a:pPr algn="ctr"/>
            <a:r>
              <a:rPr lang="en-GB" sz="3200" dirty="0">
                <a:solidFill>
                  <a:srgbClr val="000000"/>
                </a:solidFill>
                <a:latin typeface="TW Cen MT"/>
                <a:cs typeface="Calibri"/>
              </a:rPr>
              <a:t>This is only one small part of who you are and who you will be!</a:t>
            </a:r>
          </a:p>
          <a:p>
            <a:pPr algn="ctr"/>
            <a:r>
              <a:rPr lang="en-GB" sz="3200" dirty="0">
                <a:solidFill>
                  <a:srgbClr val="000000"/>
                </a:solidFill>
                <a:latin typeface="TW Cen MT"/>
                <a:cs typeface="Calibri"/>
              </a:rPr>
              <a:t>Good luck and God Bless!</a:t>
            </a:r>
          </a:p>
          <a:p>
            <a:pPr algn="ctr"/>
            <a:endParaRPr lang="en-GB" sz="3200" dirty="0">
              <a:solidFill>
                <a:srgbClr val="000000"/>
              </a:solidFill>
              <a:latin typeface="TW Cen MT"/>
              <a:cs typeface="Calibri"/>
            </a:endParaRPr>
          </a:p>
        </p:txBody>
      </p:sp>
      <p:sp>
        <p:nvSpPr>
          <p:cNvPr id="3" name="TextBox 2">
            <a:extLst>
              <a:ext uri="{FF2B5EF4-FFF2-40B4-BE49-F238E27FC236}">
                <a16:creationId xmlns:a16="http://schemas.microsoft.com/office/drawing/2014/main" id="{73182DFA-585C-7BCA-5B73-0D77455B4E7C}"/>
              </a:ext>
            </a:extLst>
          </p:cNvPr>
          <p:cNvSpPr txBox="1"/>
          <p:nvPr/>
        </p:nvSpPr>
        <p:spPr>
          <a:xfrm>
            <a:off x="612476" y="296174"/>
            <a:ext cx="11139576"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4000" b="1" dirty="0">
                <a:solidFill>
                  <a:srgbClr val="FF0000"/>
                </a:solidFill>
              </a:rPr>
              <a:t>AND LASTLY....</a:t>
            </a:r>
            <a:endParaRPr lang="en-GB" sz="4000" b="1" dirty="0">
              <a:solidFill>
                <a:srgbClr val="7030A0"/>
              </a:solidFill>
              <a:ea typeface="+mn-lt"/>
              <a:cs typeface="+mn-lt"/>
            </a:endParaRPr>
          </a:p>
        </p:txBody>
      </p:sp>
      <p:pic>
        <p:nvPicPr>
          <p:cNvPr id="5" name="Picture 5">
            <a:extLst>
              <a:ext uri="{FF2B5EF4-FFF2-40B4-BE49-F238E27FC236}">
                <a16:creationId xmlns:a16="http://schemas.microsoft.com/office/drawing/2014/main" id="{77CF2C54-32CC-B572-8D57-69F4E82E9BF4}"/>
              </a:ext>
            </a:extLst>
          </p:cNvPr>
          <p:cNvPicPr>
            <a:picLocks noChangeAspect="1"/>
          </p:cNvPicPr>
          <p:nvPr/>
        </p:nvPicPr>
        <p:blipFill>
          <a:blip r:embed="rId2"/>
          <a:stretch>
            <a:fillRect/>
          </a:stretch>
        </p:blipFill>
        <p:spPr>
          <a:xfrm>
            <a:off x="6435305" y="1664572"/>
            <a:ext cx="5259237" cy="3341948"/>
          </a:xfrm>
          <a:prstGeom prst="rect">
            <a:avLst/>
          </a:prstGeom>
        </p:spPr>
      </p:pic>
      <p:pic>
        <p:nvPicPr>
          <p:cNvPr id="6" name="Picture 5" descr="A circle with bees around a book and beehive&#10;&#10;Description automatically generated">
            <a:extLst>
              <a:ext uri="{FF2B5EF4-FFF2-40B4-BE49-F238E27FC236}">
                <a16:creationId xmlns:a16="http://schemas.microsoft.com/office/drawing/2014/main" id="{CE933FC1-0D1C-72EC-3445-04D6CA17C3EB}"/>
              </a:ext>
            </a:extLst>
          </p:cNvPr>
          <p:cNvPicPr>
            <a:picLocks noChangeAspect="1"/>
          </p:cNvPicPr>
          <p:nvPr/>
        </p:nvPicPr>
        <p:blipFill rotWithShape="1">
          <a:blip r:embed="rId3">
            <a:alphaModFix amt="11000"/>
            <a:extLst>
              <a:ext uri="{BEBA8EAE-BF5A-486C-A8C5-ECC9F3942E4B}">
                <a14:imgProps xmlns:a14="http://schemas.microsoft.com/office/drawing/2010/main">
                  <a14:imgLayer r:embed="rId4">
                    <a14:imgEffect>
                      <a14:artisticCrisscrossEtching/>
                    </a14:imgEffect>
                  </a14:imgLayer>
                </a14:imgProps>
              </a:ext>
              <a:ext uri="{28A0092B-C50C-407E-A947-70E740481C1C}">
                <a14:useLocalDpi xmlns:a14="http://schemas.microsoft.com/office/drawing/2010/main" val="0"/>
              </a:ext>
            </a:extLst>
          </a:blip>
          <a:srcRect t="1330" r="2" b="601"/>
          <a:stretch/>
        </p:blipFill>
        <p:spPr>
          <a:xfrm>
            <a:off x="2163651" y="0"/>
            <a:ext cx="7596215" cy="6857990"/>
          </a:xfrm>
          <a:prstGeom prst="rect">
            <a:avLst/>
          </a:prstGeom>
        </p:spPr>
      </p:pic>
    </p:spTree>
    <p:extLst>
      <p:ext uri="{BB962C8B-B14F-4D97-AF65-F5344CB8AC3E}">
        <p14:creationId xmlns:p14="http://schemas.microsoft.com/office/powerpoint/2010/main" val="2661107000"/>
      </p:ext>
    </p:extLst>
  </p:cSld>
  <p:clrMapOvr>
    <a:masterClrMapping/>
  </p:clrMapOvr>
  <mc:AlternateContent xmlns:mc="http://schemas.openxmlformats.org/markup-compatibility/2006" xmlns:p14="http://schemas.microsoft.com/office/powerpoint/2010/main">
    <mc:Choice Requires="p14">
      <p:transition spd="slow" p14:dur="2000" advClick="0" advTm="29540"/>
    </mc:Choice>
    <mc:Fallback xmlns="">
      <p:transition spd="slow" advClick="0" advTm="2954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ircle with bees around a book and beehive&#10;&#10;Description automatically generated">
            <a:extLst>
              <a:ext uri="{FF2B5EF4-FFF2-40B4-BE49-F238E27FC236}">
                <a16:creationId xmlns:a16="http://schemas.microsoft.com/office/drawing/2014/main" id="{210F7D0B-9138-2F12-5C61-AFE0B7C5D878}"/>
              </a:ext>
            </a:extLst>
          </p:cNvPr>
          <p:cNvPicPr>
            <a:picLocks noChangeAspect="1"/>
          </p:cNvPicPr>
          <p:nvPr/>
        </p:nvPicPr>
        <p:blipFill rotWithShape="1">
          <a:blip r:embed="rId2">
            <a:alphaModFix amt="11000"/>
            <a:extLst>
              <a:ext uri="{BEBA8EAE-BF5A-486C-A8C5-ECC9F3942E4B}">
                <a14:imgProps xmlns:a14="http://schemas.microsoft.com/office/drawing/2010/main">
                  <a14:imgLayer r:embed="rId3">
                    <a14:imgEffect>
                      <a14:artisticCrisscrossEtching/>
                    </a14:imgEffect>
                  </a14:imgLayer>
                </a14:imgProps>
              </a:ext>
              <a:ext uri="{28A0092B-C50C-407E-A947-70E740481C1C}">
                <a14:useLocalDpi xmlns:a14="http://schemas.microsoft.com/office/drawing/2010/main" val="0"/>
              </a:ext>
            </a:extLst>
          </a:blip>
          <a:srcRect t="1330" r="2" b="601"/>
          <a:stretch/>
        </p:blipFill>
        <p:spPr>
          <a:xfrm>
            <a:off x="1811629" y="10"/>
            <a:ext cx="7596215" cy="6857990"/>
          </a:xfrm>
          <a:prstGeom prst="rect">
            <a:avLst/>
          </a:prstGeom>
        </p:spPr>
      </p:pic>
      <p:sp>
        <p:nvSpPr>
          <p:cNvPr id="2" name="Title 1">
            <a:extLst>
              <a:ext uri="{FF2B5EF4-FFF2-40B4-BE49-F238E27FC236}">
                <a16:creationId xmlns:a16="http://schemas.microsoft.com/office/drawing/2014/main" id="{D504D6C8-8826-6A28-22D9-95C9B3FD770B}"/>
              </a:ext>
            </a:extLst>
          </p:cNvPr>
          <p:cNvSpPr>
            <a:spLocks noGrp="1"/>
          </p:cNvSpPr>
          <p:nvPr>
            <p:ph type="title"/>
          </p:nvPr>
        </p:nvSpPr>
        <p:spPr/>
        <p:txBody>
          <a:bodyPr/>
          <a:lstStyle/>
          <a:p>
            <a:r>
              <a:rPr lang="en-GB" b="1" dirty="0">
                <a:solidFill>
                  <a:srgbClr val="FF0000"/>
                </a:solidFill>
              </a:rPr>
              <a:t>Prayer of St Ambrose</a:t>
            </a:r>
          </a:p>
        </p:txBody>
      </p:sp>
      <p:sp>
        <p:nvSpPr>
          <p:cNvPr id="5" name="TextBox 4">
            <a:extLst>
              <a:ext uri="{FF2B5EF4-FFF2-40B4-BE49-F238E27FC236}">
                <a16:creationId xmlns:a16="http://schemas.microsoft.com/office/drawing/2014/main" id="{7454E562-211B-21B1-9AA3-8A66F2EDFF62}"/>
              </a:ext>
            </a:extLst>
          </p:cNvPr>
          <p:cNvSpPr txBox="1"/>
          <p:nvPr/>
        </p:nvSpPr>
        <p:spPr>
          <a:xfrm>
            <a:off x="1077533" y="1129715"/>
            <a:ext cx="9770771" cy="5632311"/>
          </a:xfrm>
          <a:prstGeom prst="rect">
            <a:avLst/>
          </a:prstGeom>
          <a:noFill/>
        </p:spPr>
        <p:txBody>
          <a:bodyPr wrap="square">
            <a:spAutoFit/>
          </a:bodyPr>
          <a:lstStyle/>
          <a:p>
            <a:pPr algn="ctr"/>
            <a:r>
              <a:rPr lang="en-GB" sz="4000" dirty="0">
                <a:latin typeface="Tw Cen MT" panose="020B0602020104020603" pitchFamily="34" charset="0"/>
              </a:rPr>
              <a:t>Lord teach me to look for you.</a:t>
            </a:r>
          </a:p>
          <a:p>
            <a:pPr algn="ctr"/>
            <a:r>
              <a:rPr lang="en-GB" sz="4000" dirty="0">
                <a:latin typeface="Tw Cen MT" panose="020B0602020104020603" pitchFamily="34" charset="0"/>
              </a:rPr>
              <a:t>When I look show yourself to me.</a:t>
            </a:r>
          </a:p>
          <a:p>
            <a:pPr algn="ctr"/>
            <a:r>
              <a:rPr lang="en-GB" sz="4000" dirty="0">
                <a:latin typeface="Tw Cen MT" panose="020B0602020104020603" pitchFamily="34" charset="0"/>
              </a:rPr>
              <a:t>Without your help, I will go through life blind</a:t>
            </a:r>
          </a:p>
          <a:p>
            <a:pPr algn="ctr"/>
            <a:r>
              <a:rPr lang="en-GB" sz="4000" dirty="0">
                <a:latin typeface="Tw Cen MT" panose="020B0602020104020603" pitchFamily="34" charset="0"/>
              </a:rPr>
              <a:t>to the many things you do for me.</a:t>
            </a:r>
          </a:p>
          <a:p>
            <a:pPr algn="ctr"/>
            <a:r>
              <a:rPr lang="en-GB" sz="4000" dirty="0">
                <a:latin typeface="Tw Cen MT" panose="020B0602020104020603" pitchFamily="34" charset="0"/>
              </a:rPr>
              <a:t>With your help, I will be able to see you</a:t>
            </a:r>
          </a:p>
          <a:p>
            <a:pPr algn="ctr"/>
            <a:r>
              <a:rPr lang="en-GB" sz="4000" dirty="0">
                <a:latin typeface="Tw Cen MT" panose="020B0602020104020603" pitchFamily="34" charset="0"/>
              </a:rPr>
              <a:t>in other people and in the ways you show </a:t>
            </a:r>
          </a:p>
          <a:p>
            <a:pPr algn="ctr"/>
            <a:r>
              <a:rPr lang="en-GB" sz="4000" dirty="0">
                <a:latin typeface="Tw Cen MT" panose="020B0602020104020603" pitchFamily="34" charset="0"/>
              </a:rPr>
              <a:t>how much you care and love me.</a:t>
            </a:r>
          </a:p>
          <a:p>
            <a:pPr algn="ctr"/>
            <a:r>
              <a:rPr lang="en-GB" sz="4000" dirty="0">
                <a:latin typeface="Tw Cen MT" panose="020B0602020104020603" pitchFamily="34" charset="0"/>
              </a:rPr>
              <a:t>As I see you more and more, </a:t>
            </a:r>
          </a:p>
          <a:p>
            <a:pPr algn="ctr"/>
            <a:r>
              <a:rPr lang="en-GB" sz="4000" dirty="0">
                <a:latin typeface="Tw Cen MT" panose="020B0602020104020603" pitchFamily="34" charset="0"/>
              </a:rPr>
              <a:t>may I grow in love of you. Amen.</a:t>
            </a:r>
          </a:p>
        </p:txBody>
      </p:sp>
    </p:spTree>
    <p:extLst>
      <p:ext uri="{BB962C8B-B14F-4D97-AF65-F5344CB8AC3E}">
        <p14:creationId xmlns:p14="http://schemas.microsoft.com/office/powerpoint/2010/main" val="1502685283"/>
      </p:ext>
    </p:extLst>
  </p:cSld>
  <p:clrMapOvr>
    <a:masterClrMapping/>
  </p:clrMapOvr>
  <mc:AlternateContent xmlns:mc="http://schemas.openxmlformats.org/markup-compatibility/2006" xmlns:p14="http://schemas.microsoft.com/office/powerpoint/2010/main">
    <mc:Choice Requires="p14">
      <p:transition spd="slow" p14:dur="2000" advClick="0" advTm="29540"/>
    </mc:Choice>
    <mc:Fallback xmlns="">
      <p:transition spd="slow" advClick="0" advTm="2954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905656"/>
          </a:xfrm>
        </p:spPr>
        <p:txBody>
          <a:bodyPr/>
          <a:lstStyle/>
          <a:p>
            <a:pPr algn="ctr"/>
            <a:r>
              <a:rPr lang="en-GB" sz="4000" b="1" dirty="0">
                <a:solidFill>
                  <a:srgbClr val="FF0000"/>
                </a:solidFill>
                <a:latin typeface="TW Cen MT"/>
              </a:rPr>
              <a:t>Your Prelim Exams 2024</a:t>
            </a:r>
          </a:p>
        </p:txBody>
      </p:sp>
      <p:sp>
        <p:nvSpPr>
          <p:cNvPr id="5" name="Content Placeholder 4"/>
          <p:cNvSpPr>
            <a:spLocks noGrp="1"/>
          </p:cNvSpPr>
          <p:nvPr>
            <p:ph idx="1"/>
          </p:nvPr>
        </p:nvSpPr>
        <p:spPr>
          <a:xfrm>
            <a:off x="360792" y="1113168"/>
            <a:ext cx="11534931" cy="4900717"/>
          </a:xfrm>
        </p:spPr>
        <p:txBody>
          <a:bodyPr/>
          <a:lstStyle/>
          <a:p>
            <a:pPr marL="457200" lvl="1" indent="0" algn="ctr">
              <a:buNone/>
            </a:pPr>
            <a:endParaRPr lang="en-GB" b="1" u="sng" dirty="0">
              <a:latin typeface="Tempus Sans ITC" panose="04020404030D07020202" pitchFamily="82" charset="0"/>
            </a:endParaRPr>
          </a:p>
          <a:p>
            <a:pPr lvl="1" algn="ctr">
              <a:buNone/>
            </a:pPr>
            <a:endParaRPr lang="en-GB" dirty="0">
              <a:cs typeface="Arial"/>
            </a:endParaRPr>
          </a:p>
          <a:p>
            <a:pPr lvl="1" algn="ctr">
              <a:buNone/>
            </a:pPr>
            <a:r>
              <a:rPr lang="en-GB" dirty="0">
                <a:latin typeface="Arial"/>
                <a:cs typeface="Arial"/>
              </a:rPr>
              <a:t>You will be sitting your prelims from 10/1/24-26/1/24</a:t>
            </a:r>
          </a:p>
          <a:p>
            <a:pPr lvl="1" algn="ctr">
              <a:buNone/>
            </a:pPr>
            <a:r>
              <a:rPr lang="en-GB" dirty="0">
                <a:latin typeface="Arial"/>
                <a:cs typeface="Arial"/>
              </a:rPr>
              <a:t>You have been given today:</a:t>
            </a:r>
            <a:endParaRPr lang="en-GB" dirty="0"/>
          </a:p>
          <a:p>
            <a:pPr lvl="1" algn="ctr">
              <a:buNone/>
            </a:pPr>
            <a:endParaRPr lang="en-GB" dirty="0">
              <a:latin typeface="Arial"/>
              <a:cs typeface="Arial"/>
            </a:endParaRPr>
          </a:p>
          <a:p>
            <a:pPr lvl="1">
              <a:buFont typeface="Arial"/>
              <a:buChar char="•"/>
            </a:pPr>
            <a:r>
              <a:rPr lang="en-GB" dirty="0">
                <a:latin typeface="Arial"/>
                <a:cs typeface="Arial"/>
              </a:rPr>
              <a:t>An individualised Prelim timetable </a:t>
            </a:r>
          </a:p>
          <a:p>
            <a:pPr lvl="1">
              <a:buFont typeface="Arial"/>
              <a:buChar char="•"/>
            </a:pPr>
            <a:r>
              <a:rPr lang="en-GB" dirty="0">
                <a:latin typeface="Arial"/>
                <a:cs typeface="Arial"/>
              </a:rPr>
              <a:t>This shows your exam, the dates, times, locations and your seat numbers</a:t>
            </a:r>
          </a:p>
          <a:p>
            <a:pPr lvl="1">
              <a:buFont typeface="Arial"/>
              <a:buChar char="•"/>
            </a:pPr>
            <a:r>
              <a:rPr lang="en-GB" dirty="0">
                <a:latin typeface="Arial"/>
                <a:cs typeface="Arial"/>
              </a:rPr>
              <a:t>The S5/6 Prelim Timetable for all S5/6 SQA Prelims</a:t>
            </a:r>
          </a:p>
          <a:p>
            <a:pPr lvl="1">
              <a:buFont typeface="Arial"/>
              <a:buChar char="•"/>
            </a:pPr>
            <a:r>
              <a:rPr lang="en-GB" dirty="0">
                <a:latin typeface="Arial"/>
                <a:cs typeface="Arial"/>
              </a:rPr>
              <a:t>The SQA Your National Qualifications 2023 booklet</a:t>
            </a:r>
          </a:p>
          <a:p>
            <a:pPr marL="457200" lvl="1" indent="0" algn="ctr">
              <a:buNone/>
            </a:pPr>
            <a:endParaRPr lang="en-GB" dirty="0">
              <a:latin typeface="Tempus Sans ITC" panose="04020404030D07020202" pitchFamily="82" charset="0"/>
            </a:endParaRPr>
          </a:p>
          <a:p>
            <a:pPr marL="457200" lvl="1" indent="0" algn="ctr">
              <a:buNone/>
            </a:pPr>
            <a:endParaRPr lang="en-GB" dirty="0">
              <a:latin typeface="Tempus Sans ITC" panose="04020404030D07020202" pitchFamily="82" charset="0"/>
            </a:endParaRPr>
          </a:p>
          <a:p>
            <a:pPr marL="457200" lvl="1" indent="0" algn="ctr">
              <a:buNone/>
            </a:pPr>
            <a:endParaRPr lang="en-GB" dirty="0">
              <a:latin typeface="Tempus Sans ITC" panose="04020404030D07020202" pitchFamily="82" charset="0"/>
            </a:endParaRPr>
          </a:p>
          <a:p>
            <a:pPr marL="457200" lvl="1" indent="0" algn="ctr">
              <a:buNone/>
            </a:pPr>
            <a:endParaRPr lang="en-GB" dirty="0">
              <a:latin typeface="Tempus Sans ITC" panose="04020404030D07020202" pitchFamily="82" charset="0"/>
            </a:endParaRPr>
          </a:p>
          <a:p>
            <a:pPr lvl="1" algn="ctr">
              <a:buBlip>
                <a:blip r:embed="rId2"/>
              </a:buBlip>
            </a:pPr>
            <a:endParaRPr lang="en-GB" dirty="0">
              <a:latin typeface="Tempus Sans ITC" panose="04020404030D07020202" pitchFamily="82" charset="0"/>
            </a:endParaRPr>
          </a:p>
        </p:txBody>
      </p:sp>
      <p:pic>
        <p:nvPicPr>
          <p:cNvPr id="3" name="Picture 2" descr="A circle with bees around a book and beehive&#10;&#10;Description automatically generated">
            <a:extLst>
              <a:ext uri="{FF2B5EF4-FFF2-40B4-BE49-F238E27FC236}">
                <a16:creationId xmlns:a16="http://schemas.microsoft.com/office/drawing/2014/main" id="{77C4C45C-827C-347B-9AAE-4F43597203B4}"/>
              </a:ext>
            </a:extLst>
          </p:cNvPr>
          <p:cNvPicPr>
            <a:picLocks noChangeAspect="1"/>
          </p:cNvPicPr>
          <p:nvPr/>
        </p:nvPicPr>
        <p:blipFill rotWithShape="1">
          <a:blip r:embed="rId3">
            <a:alphaModFix amt="11000"/>
            <a:extLst>
              <a:ext uri="{BEBA8EAE-BF5A-486C-A8C5-ECC9F3942E4B}">
                <a14:imgProps xmlns:a14="http://schemas.microsoft.com/office/drawing/2010/main">
                  <a14:imgLayer r:embed="rId4">
                    <a14:imgEffect>
                      <a14:artisticCrisscrossEtching/>
                    </a14:imgEffect>
                  </a14:imgLayer>
                </a14:imgProps>
              </a:ext>
              <a:ext uri="{28A0092B-C50C-407E-A947-70E740481C1C}">
                <a14:useLocalDpi xmlns:a14="http://schemas.microsoft.com/office/drawing/2010/main" val="0"/>
              </a:ext>
            </a:extLst>
          </a:blip>
          <a:srcRect t="1330" r="2" b="601"/>
          <a:stretch/>
        </p:blipFill>
        <p:spPr>
          <a:xfrm>
            <a:off x="2330149" y="10"/>
            <a:ext cx="7596215" cy="6857990"/>
          </a:xfrm>
          <a:prstGeom prst="rect">
            <a:avLst/>
          </a:prstGeom>
        </p:spPr>
      </p:pic>
    </p:spTree>
    <p:extLst>
      <p:ext uri="{BB962C8B-B14F-4D97-AF65-F5344CB8AC3E}">
        <p14:creationId xmlns:p14="http://schemas.microsoft.com/office/powerpoint/2010/main" val="2943128964"/>
      </p:ext>
    </p:extLst>
  </p:cSld>
  <p:clrMapOvr>
    <a:masterClrMapping/>
  </p:clrMapOvr>
  <mc:AlternateContent xmlns:mc="http://schemas.openxmlformats.org/markup-compatibility/2006" xmlns:p14="http://schemas.microsoft.com/office/powerpoint/2010/main">
    <mc:Choice Requires="p14">
      <p:transition spd="slow" p14:dur="2000" advClick="0" advTm="104393"/>
    </mc:Choice>
    <mc:Fallback xmlns="">
      <p:transition spd="slow" advClick="0" advTm="104393"/>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ircle with bees around a book and beehive&#10;&#10;Description automatically generated">
            <a:extLst>
              <a:ext uri="{FF2B5EF4-FFF2-40B4-BE49-F238E27FC236}">
                <a16:creationId xmlns:a16="http://schemas.microsoft.com/office/drawing/2014/main" id="{2D1466FF-EA4C-1101-6DF3-BC9557245F6B}"/>
              </a:ext>
            </a:extLst>
          </p:cNvPr>
          <p:cNvPicPr>
            <a:picLocks noChangeAspect="1"/>
          </p:cNvPicPr>
          <p:nvPr/>
        </p:nvPicPr>
        <p:blipFill rotWithShape="1">
          <a:blip r:embed="rId2">
            <a:alphaModFix amt="11000"/>
            <a:extLst>
              <a:ext uri="{BEBA8EAE-BF5A-486C-A8C5-ECC9F3942E4B}">
                <a14:imgProps xmlns:a14="http://schemas.microsoft.com/office/drawing/2010/main">
                  <a14:imgLayer r:embed="rId3">
                    <a14:imgEffect>
                      <a14:artisticCrisscrossEtching/>
                    </a14:imgEffect>
                  </a14:imgLayer>
                </a14:imgProps>
              </a:ext>
              <a:ext uri="{28A0092B-C50C-407E-A947-70E740481C1C}">
                <a14:useLocalDpi xmlns:a14="http://schemas.microsoft.com/office/drawing/2010/main" val="0"/>
              </a:ext>
            </a:extLst>
          </a:blip>
          <a:srcRect t="1330" r="2" b="601"/>
          <a:stretch/>
        </p:blipFill>
        <p:spPr>
          <a:xfrm>
            <a:off x="2163651" y="0"/>
            <a:ext cx="7596215" cy="6857990"/>
          </a:xfrm>
          <a:prstGeom prst="rect">
            <a:avLst/>
          </a:prstGeom>
        </p:spPr>
      </p:pic>
      <p:sp>
        <p:nvSpPr>
          <p:cNvPr id="5" name="Title 4">
            <a:extLst>
              <a:ext uri="{FF2B5EF4-FFF2-40B4-BE49-F238E27FC236}">
                <a16:creationId xmlns:a16="http://schemas.microsoft.com/office/drawing/2014/main" id="{9B305299-4B61-616F-2139-B10FA5A04DBC}"/>
              </a:ext>
            </a:extLst>
          </p:cNvPr>
          <p:cNvSpPr>
            <a:spLocks noGrp="1"/>
          </p:cNvSpPr>
          <p:nvPr>
            <p:ph type="title"/>
          </p:nvPr>
        </p:nvSpPr>
        <p:spPr/>
        <p:txBody>
          <a:bodyPr/>
          <a:lstStyle/>
          <a:p>
            <a:pPr algn="ctr"/>
            <a:r>
              <a:rPr lang="en-GB" sz="5400" b="1" dirty="0">
                <a:solidFill>
                  <a:srgbClr val="FF0000"/>
                </a:solidFill>
              </a:rPr>
              <a:t>Some interesting statistics…</a:t>
            </a:r>
          </a:p>
        </p:txBody>
      </p:sp>
      <p:sp>
        <p:nvSpPr>
          <p:cNvPr id="6" name="Text Placeholder 5">
            <a:extLst>
              <a:ext uri="{FF2B5EF4-FFF2-40B4-BE49-F238E27FC236}">
                <a16:creationId xmlns:a16="http://schemas.microsoft.com/office/drawing/2014/main" id="{01F6BCB0-6EF9-FF41-6BE2-0247BDE709FD}"/>
              </a:ext>
            </a:extLst>
          </p:cNvPr>
          <p:cNvSpPr>
            <a:spLocks noGrp="1"/>
          </p:cNvSpPr>
          <p:nvPr>
            <p:ph type="body" idx="1"/>
          </p:nvPr>
        </p:nvSpPr>
        <p:spPr/>
        <p:txBody>
          <a:bodyPr/>
          <a:lstStyle/>
          <a:p>
            <a:pPr algn="ctr"/>
            <a:r>
              <a:rPr lang="en-GB" sz="3600" dirty="0"/>
              <a:t>SQA Prelims</a:t>
            </a:r>
          </a:p>
        </p:txBody>
      </p:sp>
      <p:sp>
        <p:nvSpPr>
          <p:cNvPr id="7" name="Content Placeholder 6">
            <a:extLst>
              <a:ext uri="{FF2B5EF4-FFF2-40B4-BE49-F238E27FC236}">
                <a16:creationId xmlns:a16="http://schemas.microsoft.com/office/drawing/2014/main" id="{C1004D3D-C20F-D29F-046A-744234418113}"/>
              </a:ext>
            </a:extLst>
          </p:cNvPr>
          <p:cNvSpPr>
            <a:spLocks noGrp="1"/>
          </p:cNvSpPr>
          <p:nvPr>
            <p:ph sz="half" idx="2"/>
          </p:nvPr>
        </p:nvSpPr>
        <p:spPr>
          <a:xfrm>
            <a:off x="399245" y="2505075"/>
            <a:ext cx="5686172" cy="3684588"/>
          </a:xfrm>
        </p:spPr>
        <p:txBody>
          <a:bodyPr/>
          <a:lstStyle/>
          <a:p>
            <a:r>
              <a:rPr lang="en-GB" sz="6000" dirty="0"/>
              <a:t>Prelims start </a:t>
            </a:r>
            <a:r>
              <a:rPr lang="en-GB" sz="6000" b="1" dirty="0">
                <a:solidFill>
                  <a:srgbClr val="FF0000"/>
                </a:solidFill>
              </a:rPr>
              <a:t>10 January</a:t>
            </a:r>
          </a:p>
          <a:p>
            <a:r>
              <a:rPr lang="en-GB" sz="6000" b="1" dirty="0">
                <a:solidFill>
                  <a:srgbClr val="FF0000"/>
                </a:solidFill>
              </a:rPr>
              <a:t>26 </a:t>
            </a:r>
            <a:r>
              <a:rPr lang="en-GB" sz="6000" dirty="0"/>
              <a:t>days to go</a:t>
            </a:r>
          </a:p>
          <a:p>
            <a:endParaRPr lang="en-GB" dirty="0"/>
          </a:p>
        </p:txBody>
      </p:sp>
      <p:sp>
        <p:nvSpPr>
          <p:cNvPr id="8" name="Text Placeholder 7">
            <a:extLst>
              <a:ext uri="{FF2B5EF4-FFF2-40B4-BE49-F238E27FC236}">
                <a16:creationId xmlns:a16="http://schemas.microsoft.com/office/drawing/2014/main" id="{5C641F6D-24EA-F7CE-AF51-73E792EF47E4}"/>
              </a:ext>
            </a:extLst>
          </p:cNvPr>
          <p:cNvSpPr>
            <a:spLocks noGrp="1"/>
          </p:cNvSpPr>
          <p:nvPr>
            <p:ph type="body" sz="quarter" idx="3"/>
          </p:nvPr>
        </p:nvSpPr>
        <p:spPr/>
        <p:txBody>
          <a:bodyPr/>
          <a:lstStyle/>
          <a:p>
            <a:pPr algn="ctr"/>
            <a:r>
              <a:rPr lang="en-GB" sz="3600" dirty="0"/>
              <a:t>SQA Exams</a:t>
            </a:r>
          </a:p>
        </p:txBody>
      </p:sp>
      <p:sp>
        <p:nvSpPr>
          <p:cNvPr id="9" name="Content Placeholder 8">
            <a:extLst>
              <a:ext uri="{FF2B5EF4-FFF2-40B4-BE49-F238E27FC236}">
                <a16:creationId xmlns:a16="http://schemas.microsoft.com/office/drawing/2014/main" id="{CBEA5057-9433-0418-062B-0CD851EB9AD7}"/>
              </a:ext>
            </a:extLst>
          </p:cNvPr>
          <p:cNvSpPr>
            <a:spLocks noGrp="1"/>
          </p:cNvSpPr>
          <p:nvPr>
            <p:ph sz="quarter" idx="4"/>
          </p:nvPr>
        </p:nvSpPr>
        <p:spPr>
          <a:xfrm>
            <a:off x="6172200" y="2505074"/>
            <a:ext cx="5183717" cy="3831331"/>
          </a:xfrm>
        </p:spPr>
        <p:txBody>
          <a:bodyPr/>
          <a:lstStyle/>
          <a:p>
            <a:r>
              <a:rPr lang="en-GB" sz="6000" dirty="0"/>
              <a:t>Exams start </a:t>
            </a:r>
            <a:r>
              <a:rPr lang="en-GB" sz="6000" b="1" dirty="0">
                <a:solidFill>
                  <a:srgbClr val="FF0000"/>
                </a:solidFill>
              </a:rPr>
              <a:t>22</a:t>
            </a:r>
            <a:r>
              <a:rPr lang="en-GB" sz="6000" b="1" baseline="30000" dirty="0">
                <a:solidFill>
                  <a:srgbClr val="FF0000"/>
                </a:solidFill>
              </a:rPr>
              <a:t>nd</a:t>
            </a:r>
            <a:r>
              <a:rPr lang="en-GB" sz="6000" b="1" dirty="0">
                <a:solidFill>
                  <a:srgbClr val="FF0000"/>
                </a:solidFill>
              </a:rPr>
              <a:t> April 24</a:t>
            </a:r>
          </a:p>
          <a:p>
            <a:r>
              <a:rPr lang="en-GB" sz="6000" b="1" dirty="0">
                <a:solidFill>
                  <a:srgbClr val="FF0000"/>
                </a:solidFill>
              </a:rPr>
              <a:t>18 weeks </a:t>
            </a:r>
            <a:r>
              <a:rPr lang="en-GB" sz="6000" dirty="0"/>
              <a:t>to go</a:t>
            </a:r>
          </a:p>
          <a:p>
            <a:pPr marL="0" indent="0">
              <a:buNone/>
            </a:pPr>
            <a:endParaRPr lang="en-GB" dirty="0"/>
          </a:p>
        </p:txBody>
      </p:sp>
    </p:spTree>
    <p:extLst>
      <p:ext uri="{BB962C8B-B14F-4D97-AF65-F5344CB8AC3E}">
        <p14:creationId xmlns:p14="http://schemas.microsoft.com/office/powerpoint/2010/main" val="594726934"/>
      </p:ext>
    </p:extLst>
  </p:cSld>
  <p:clrMapOvr>
    <a:masterClrMapping/>
  </p:clrMapOvr>
  <mc:AlternateContent xmlns:mc="http://schemas.openxmlformats.org/markup-compatibility/2006" xmlns:p14="http://schemas.microsoft.com/office/powerpoint/2010/main">
    <mc:Choice Requires="p14">
      <p:transition spd="slow" p14:dur="2000" advClick="0" advTm="29540"/>
    </mc:Choice>
    <mc:Fallback xmlns="">
      <p:transition spd="slow" advClick="0" advTm="2954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489482-4087-4E8F-BACF-45022E546018}"/>
              </a:ext>
            </a:extLst>
          </p:cNvPr>
          <p:cNvSpPr>
            <a:spLocks noGrp="1"/>
          </p:cNvSpPr>
          <p:nvPr>
            <p:ph type="title"/>
          </p:nvPr>
        </p:nvSpPr>
        <p:spPr>
          <a:xfrm>
            <a:off x="609600" y="274638"/>
            <a:ext cx="10972800" cy="467265"/>
          </a:xfrm>
        </p:spPr>
        <p:txBody>
          <a:bodyPr>
            <a:normAutofit fontScale="90000"/>
          </a:bodyPr>
          <a:lstStyle/>
          <a:p>
            <a:r>
              <a:rPr lang="en-GB" sz="5400" dirty="0">
                <a:solidFill>
                  <a:srgbClr val="FF0000"/>
                </a:solidFill>
                <a:latin typeface="TW Cen MT"/>
                <a:cs typeface="Arial"/>
              </a:rPr>
              <a:t>Before your Exams</a:t>
            </a:r>
          </a:p>
        </p:txBody>
      </p:sp>
      <p:sp>
        <p:nvSpPr>
          <p:cNvPr id="12291" name="Content Placeholder 1">
            <a:extLst>
              <a:ext uri="{FF2B5EF4-FFF2-40B4-BE49-F238E27FC236}">
                <a16:creationId xmlns:a16="http://schemas.microsoft.com/office/drawing/2014/main" id="{E50A48A1-BC66-4DFE-B11D-01E9B58112CE}"/>
              </a:ext>
            </a:extLst>
          </p:cNvPr>
          <p:cNvSpPr>
            <a:spLocks noGrp="1"/>
          </p:cNvSpPr>
          <p:nvPr>
            <p:ph sz="half" idx="1"/>
          </p:nvPr>
        </p:nvSpPr>
        <p:spPr/>
        <p:txBody>
          <a:bodyPr/>
          <a:lstStyle/>
          <a:p>
            <a:pPr marL="0" indent="0" algn="ctr">
              <a:buNone/>
            </a:pPr>
            <a:endParaRPr lang="en-GB" altLang="en-US" sz="4400" b="1">
              <a:latin typeface="Tempus Sans ITC" panose="04020404030D07020202" pitchFamily="82" charset="0"/>
            </a:endParaRPr>
          </a:p>
          <a:p>
            <a:pPr marL="0" indent="0" algn="ctr">
              <a:buNone/>
            </a:pPr>
            <a:endParaRPr lang="en-GB" altLang="en-US" sz="4400" b="1">
              <a:latin typeface="Tempus Sans ITC" panose="04020404030D07020202" pitchFamily="82" charset="0"/>
            </a:endParaRPr>
          </a:p>
          <a:p>
            <a:pPr marL="0" indent="0" algn="ctr">
              <a:buNone/>
            </a:pPr>
            <a:endParaRPr lang="en-GB" altLang="en-US" sz="4400" b="1" dirty="0">
              <a:latin typeface="Tempus Sans ITC"/>
            </a:endParaRPr>
          </a:p>
        </p:txBody>
      </p:sp>
      <p:sp>
        <p:nvSpPr>
          <p:cNvPr id="4" name="TextBox 3">
            <a:extLst>
              <a:ext uri="{FF2B5EF4-FFF2-40B4-BE49-F238E27FC236}">
                <a16:creationId xmlns:a16="http://schemas.microsoft.com/office/drawing/2014/main" id="{28075C11-738A-9B41-DA14-887A7E7BF5A8}"/>
              </a:ext>
            </a:extLst>
          </p:cNvPr>
          <p:cNvSpPr txBox="1"/>
          <p:nvPr/>
        </p:nvSpPr>
        <p:spPr>
          <a:xfrm>
            <a:off x="411193" y="468702"/>
            <a:ext cx="11499010" cy="600164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latin typeface="TW Cen MT"/>
              </a:rPr>
              <a:t>Timetable</a:t>
            </a:r>
          </a:p>
          <a:p>
            <a:pPr>
              <a:buFont typeface="Arial"/>
              <a:buChar char="•"/>
            </a:pPr>
            <a:r>
              <a:rPr lang="en-US" sz="2400" dirty="0">
                <a:latin typeface="TW Cen MT"/>
                <a:cs typeface="Arial"/>
              </a:rPr>
              <a:t>ENSURE YOU KEEP YOUR TIMETABLE IN A SAFE PLACE</a:t>
            </a:r>
            <a:endParaRPr lang="en-US" sz="2400" dirty="0">
              <a:solidFill>
                <a:srgbClr val="000000"/>
              </a:solidFill>
              <a:latin typeface="TW Cen MT"/>
            </a:endParaRPr>
          </a:p>
          <a:p>
            <a:r>
              <a:rPr lang="en-US" sz="2400" b="1" dirty="0">
                <a:latin typeface="TW Cen MT"/>
              </a:rPr>
              <a:t>Past papers</a:t>
            </a:r>
          </a:p>
          <a:p>
            <a:pPr>
              <a:buChar char="•"/>
            </a:pPr>
            <a:r>
              <a:rPr lang="en-US" sz="2400" dirty="0">
                <a:solidFill>
                  <a:srgbClr val="34383C"/>
                </a:solidFill>
                <a:latin typeface="TW Cen MT"/>
              </a:rPr>
              <a:t>Practice with old </a:t>
            </a:r>
            <a:r>
              <a:rPr lang="en-US" sz="2400" dirty="0">
                <a:solidFill>
                  <a:srgbClr val="08528A"/>
                </a:solidFill>
                <a:latin typeface="TW Cen MT"/>
                <a:hlinkClick r:id="rId2"/>
              </a:rPr>
              <a:t>exam papers</a:t>
            </a:r>
            <a:r>
              <a:rPr lang="en-US" sz="2400" dirty="0">
                <a:solidFill>
                  <a:srgbClr val="34383C"/>
                </a:solidFill>
                <a:latin typeface="TW Cen MT"/>
              </a:rPr>
              <a:t>.</a:t>
            </a:r>
          </a:p>
          <a:p>
            <a:pPr>
              <a:buChar char="•"/>
            </a:pPr>
            <a:r>
              <a:rPr lang="en-US" sz="2400" dirty="0">
                <a:solidFill>
                  <a:srgbClr val="34383C"/>
                </a:solidFill>
                <a:latin typeface="TW Cen MT"/>
              </a:rPr>
              <a:t>Use the marking instructions to check your answers.</a:t>
            </a:r>
          </a:p>
          <a:p>
            <a:r>
              <a:rPr lang="en-US" sz="2400" b="1" dirty="0">
                <a:latin typeface="TW Cen MT"/>
              </a:rPr>
              <a:t>SQA Apps</a:t>
            </a:r>
          </a:p>
          <a:p>
            <a:pPr>
              <a:buChar char="•"/>
            </a:pPr>
            <a:r>
              <a:rPr lang="en-US" sz="2400" dirty="0" err="1">
                <a:solidFill>
                  <a:srgbClr val="34383C"/>
                </a:solidFill>
                <a:latin typeface="TW Cen MT"/>
              </a:rPr>
              <a:t>MyExams</a:t>
            </a:r>
            <a:r>
              <a:rPr lang="en-US" sz="2400" dirty="0">
                <a:solidFill>
                  <a:srgbClr val="34383C"/>
                </a:solidFill>
                <a:latin typeface="TW Cen MT"/>
              </a:rPr>
              <a:t> app - create a personal timetable, add notes, and add to other calendars.</a:t>
            </a:r>
          </a:p>
          <a:p>
            <a:pPr>
              <a:buChar char="•"/>
            </a:pPr>
            <a:r>
              <a:rPr lang="en-US" sz="2400" dirty="0" err="1">
                <a:solidFill>
                  <a:srgbClr val="34383C"/>
                </a:solidFill>
                <a:latin typeface="TW Cen MT"/>
              </a:rPr>
              <a:t>MyStudyPlan</a:t>
            </a:r>
            <a:r>
              <a:rPr lang="en-US" sz="2400" dirty="0">
                <a:solidFill>
                  <a:srgbClr val="34383C"/>
                </a:solidFill>
                <a:latin typeface="TW Cen MT"/>
              </a:rPr>
              <a:t> app - </a:t>
            </a:r>
            <a:r>
              <a:rPr lang="en-US" sz="2400" dirty="0" err="1">
                <a:solidFill>
                  <a:srgbClr val="34383C"/>
                </a:solidFill>
                <a:latin typeface="TW Cen MT"/>
              </a:rPr>
              <a:t>organise</a:t>
            </a:r>
            <a:r>
              <a:rPr lang="en-US" sz="2400" dirty="0">
                <a:solidFill>
                  <a:srgbClr val="34383C"/>
                </a:solidFill>
                <a:latin typeface="TW Cen MT"/>
              </a:rPr>
              <a:t> your revision by creating a personal study plan.</a:t>
            </a:r>
          </a:p>
          <a:p>
            <a:r>
              <a:rPr lang="en-US" sz="2400" b="1" dirty="0">
                <a:latin typeface="TW Cen MT"/>
              </a:rPr>
              <a:t>Your Scottish Candidate number</a:t>
            </a:r>
            <a:endParaRPr lang="en-US" sz="2400" dirty="0">
              <a:solidFill>
                <a:srgbClr val="08528A"/>
              </a:solidFill>
              <a:latin typeface="TW Cen MT"/>
            </a:endParaRPr>
          </a:p>
          <a:p>
            <a:r>
              <a:rPr lang="en-US" sz="2400" dirty="0">
                <a:solidFill>
                  <a:srgbClr val="34383C"/>
                </a:solidFill>
                <a:latin typeface="TW Cen MT"/>
              </a:rPr>
              <a:t>Your Scottish Candidate Number (SCN) is your personal identification number.</a:t>
            </a:r>
          </a:p>
          <a:p>
            <a:pPr>
              <a:buChar char="•"/>
            </a:pPr>
            <a:r>
              <a:rPr lang="en-US" sz="2400" dirty="0">
                <a:solidFill>
                  <a:srgbClr val="34383C"/>
                </a:solidFill>
                <a:latin typeface="TW Cen MT"/>
              </a:rPr>
              <a:t>Your SCN is used to record your achievements.</a:t>
            </a:r>
          </a:p>
          <a:p>
            <a:pPr>
              <a:buChar char="•"/>
            </a:pPr>
            <a:r>
              <a:rPr lang="en-US" sz="2400" dirty="0">
                <a:solidFill>
                  <a:srgbClr val="34383C"/>
                </a:solidFill>
                <a:latin typeface="TW Cen MT"/>
              </a:rPr>
              <a:t>You need to write it on your exam answer booklet-we will tell you what your SCN is.</a:t>
            </a:r>
          </a:p>
          <a:p>
            <a:r>
              <a:rPr lang="en-US" sz="2400" b="1" dirty="0">
                <a:latin typeface="TW Cen MT"/>
              </a:rPr>
              <a:t>Check your school has the right name and address</a:t>
            </a:r>
          </a:p>
          <a:p>
            <a:pPr marL="342900" indent="-342900">
              <a:buFont typeface="Arial"/>
              <a:buChar char="•"/>
            </a:pPr>
            <a:r>
              <a:rPr lang="en-US" sz="2400" dirty="0">
                <a:solidFill>
                  <a:srgbClr val="34383C"/>
                </a:solidFill>
                <a:latin typeface="TW Cen MT"/>
              </a:rPr>
              <a:t>Has your address changed?</a:t>
            </a:r>
          </a:p>
          <a:p>
            <a:pPr marL="342900" indent="-342900">
              <a:buFont typeface="Arial"/>
              <a:buChar char="•"/>
            </a:pPr>
            <a:r>
              <a:rPr lang="en-US" sz="2400" dirty="0">
                <a:solidFill>
                  <a:srgbClr val="34383C"/>
                </a:solidFill>
                <a:latin typeface="TW Cen MT"/>
              </a:rPr>
              <a:t>Check your school have the correct details for you and your school will send to us.</a:t>
            </a:r>
          </a:p>
          <a:p>
            <a:pPr marL="342900" indent="-342900">
              <a:buFont typeface="Arial"/>
              <a:buChar char="•"/>
            </a:pPr>
            <a:r>
              <a:rPr lang="en-US" sz="2400" dirty="0">
                <a:solidFill>
                  <a:srgbClr val="34383C"/>
                </a:solidFill>
                <a:latin typeface="TW Cen MT"/>
              </a:rPr>
              <a:t>You can check the personal details we hold by logging in to </a:t>
            </a:r>
            <a:r>
              <a:rPr lang="en-US" sz="2400" dirty="0">
                <a:solidFill>
                  <a:srgbClr val="08528A"/>
                </a:solidFill>
                <a:latin typeface="TW Cen MT"/>
                <a:hlinkClick r:id="rId3"/>
              </a:rPr>
              <a:t>MySQA.</a:t>
            </a:r>
          </a:p>
        </p:txBody>
      </p:sp>
      <p:pic>
        <p:nvPicPr>
          <p:cNvPr id="3" name="Picture 2" descr="A circle with bees around a book and beehive&#10;&#10;Description automatically generated">
            <a:extLst>
              <a:ext uri="{FF2B5EF4-FFF2-40B4-BE49-F238E27FC236}">
                <a16:creationId xmlns:a16="http://schemas.microsoft.com/office/drawing/2014/main" id="{AFED64AD-6F3B-6DA9-69D7-E11EC0F9588C}"/>
              </a:ext>
            </a:extLst>
          </p:cNvPr>
          <p:cNvPicPr>
            <a:picLocks noChangeAspect="1"/>
          </p:cNvPicPr>
          <p:nvPr/>
        </p:nvPicPr>
        <p:blipFill rotWithShape="1">
          <a:blip r:embed="rId4">
            <a:alphaModFix amt="11000"/>
            <a:extLst>
              <a:ext uri="{BEBA8EAE-BF5A-486C-A8C5-ECC9F3942E4B}">
                <a14:imgProps xmlns:a14="http://schemas.microsoft.com/office/drawing/2010/main">
                  <a14:imgLayer r:embed="rId5">
                    <a14:imgEffect>
                      <a14:artisticCrisscrossEtching/>
                    </a14:imgEffect>
                  </a14:imgLayer>
                </a14:imgProps>
              </a:ext>
              <a:ext uri="{28A0092B-C50C-407E-A947-70E740481C1C}">
                <a14:useLocalDpi xmlns:a14="http://schemas.microsoft.com/office/drawing/2010/main" val="0"/>
              </a:ext>
            </a:extLst>
          </a:blip>
          <a:srcRect t="1330" r="2" b="601"/>
          <a:stretch/>
        </p:blipFill>
        <p:spPr>
          <a:xfrm>
            <a:off x="2163651" y="0"/>
            <a:ext cx="7596215" cy="6857990"/>
          </a:xfrm>
          <a:prstGeom prst="rect">
            <a:avLst/>
          </a:prstGeom>
        </p:spPr>
      </p:pic>
    </p:spTree>
    <p:extLst>
      <p:ext uri="{BB962C8B-B14F-4D97-AF65-F5344CB8AC3E}">
        <p14:creationId xmlns:p14="http://schemas.microsoft.com/office/powerpoint/2010/main" val="4219177604"/>
      </p:ext>
    </p:extLst>
  </p:cSld>
  <p:clrMapOvr>
    <a:masterClrMapping/>
  </p:clrMapOvr>
  <mc:AlternateContent xmlns:mc="http://schemas.openxmlformats.org/markup-compatibility/2006" xmlns:p14="http://schemas.microsoft.com/office/powerpoint/2010/main">
    <mc:Choice Requires="p14">
      <p:transition spd="slow" p14:dur="2000" advClick="0" advTm="48720"/>
    </mc:Choice>
    <mc:Fallback xmlns="">
      <p:transition spd="slow" advClick="0" advTm="4872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Content Placeholder 1">
            <a:extLst>
              <a:ext uri="{FF2B5EF4-FFF2-40B4-BE49-F238E27FC236}">
                <a16:creationId xmlns:a16="http://schemas.microsoft.com/office/drawing/2014/main" id="{E50A48A1-BC66-4DFE-B11D-01E9B58112CE}"/>
              </a:ext>
            </a:extLst>
          </p:cNvPr>
          <p:cNvSpPr>
            <a:spLocks noGrp="1"/>
          </p:cNvSpPr>
          <p:nvPr>
            <p:ph sz="half" idx="1"/>
          </p:nvPr>
        </p:nvSpPr>
        <p:spPr/>
        <p:txBody>
          <a:bodyPr/>
          <a:lstStyle/>
          <a:p>
            <a:pPr marL="0" indent="0" algn="ctr">
              <a:buNone/>
            </a:pPr>
            <a:endParaRPr lang="en-GB" altLang="en-US" sz="4400" b="1">
              <a:latin typeface="Tempus Sans ITC" panose="04020404030D07020202" pitchFamily="82" charset="0"/>
            </a:endParaRPr>
          </a:p>
          <a:p>
            <a:pPr marL="0" indent="0" algn="ctr">
              <a:buNone/>
            </a:pPr>
            <a:endParaRPr lang="en-GB" altLang="en-US" sz="4400" b="1">
              <a:latin typeface="Tempus Sans ITC" panose="04020404030D07020202" pitchFamily="82" charset="0"/>
            </a:endParaRPr>
          </a:p>
          <a:p>
            <a:pPr marL="0" indent="0" algn="ctr">
              <a:buNone/>
            </a:pPr>
            <a:endParaRPr lang="en-GB" altLang="en-US" sz="4400" b="1" dirty="0">
              <a:latin typeface="Tempus Sans ITC"/>
            </a:endParaRPr>
          </a:p>
        </p:txBody>
      </p:sp>
      <p:sp>
        <p:nvSpPr>
          <p:cNvPr id="5" name="Title 4">
            <a:extLst>
              <a:ext uri="{FF2B5EF4-FFF2-40B4-BE49-F238E27FC236}">
                <a16:creationId xmlns:a16="http://schemas.microsoft.com/office/drawing/2014/main" id="{6FADD89F-D538-1524-A7AF-DE184D6949FF}"/>
              </a:ext>
            </a:extLst>
          </p:cNvPr>
          <p:cNvSpPr>
            <a:spLocks noGrp="1"/>
          </p:cNvSpPr>
          <p:nvPr>
            <p:ph type="title"/>
          </p:nvPr>
        </p:nvSpPr>
        <p:spPr>
          <a:xfrm>
            <a:off x="596900" y="308938"/>
            <a:ext cx="10972800" cy="567906"/>
          </a:xfrm>
        </p:spPr>
        <p:txBody>
          <a:bodyPr>
            <a:noAutofit/>
          </a:bodyPr>
          <a:lstStyle/>
          <a:p>
            <a:pPr algn="ctr"/>
            <a:r>
              <a:rPr lang="en-GB" b="1" dirty="0">
                <a:solidFill>
                  <a:srgbClr val="FF0000"/>
                </a:solidFill>
                <a:cs typeface="Arial"/>
              </a:rPr>
              <a:t>On Prelim Exam Day</a:t>
            </a:r>
            <a:endParaRPr lang="en-GB" b="1" dirty="0">
              <a:solidFill>
                <a:srgbClr val="FF0000"/>
              </a:solidFill>
            </a:endParaRPr>
          </a:p>
        </p:txBody>
      </p:sp>
      <p:sp>
        <p:nvSpPr>
          <p:cNvPr id="6" name="TextBox 5">
            <a:extLst>
              <a:ext uri="{FF2B5EF4-FFF2-40B4-BE49-F238E27FC236}">
                <a16:creationId xmlns:a16="http://schemas.microsoft.com/office/drawing/2014/main" id="{0EEBEA49-B9DB-5EBD-8A23-998A0AAB5929}"/>
              </a:ext>
            </a:extLst>
          </p:cNvPr>
          <p:cNvSpPr txBox="1"/>
          <p:nvPr/>
        </p:nvSpPr>
        <p:spPr>
          <a:xfrm>
            <a:off x="190500" y="727495"/>
            <a:ext cx="11785600" cy="60631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dirty="0">
                <a:latin typeface="TW Cen MT"/>
              </a:rPr>
              <a:t>Arriving for your exam</a:t>
            </a:r>
            <a:endParaRPr lang="en-US" sz="2800" b="1" dirty="0">
              <a:solidFill>
                <a:srgbClr val="000000"/>
              </a:solidFill>
              <a:latin typeface="TW Cen MT"/>
            </a:endParaRPr>
          </a:p>
          <a:p>
            <a:pPr>
              <a:buChar char="•"/>
            </a:pPr>
            <a:r>
              <a:rPr lang="en-US" sz="2800" dirty="0">
                <a:solidFill>
                  <a:srgbClr val="34383C"/>
                </a:solidFill>
                <a:latin typeface="TW Cen MT"/>
              </a:rPr>
              <a:t>Make sure you know when and where your exam is taking place</a:t>
            </a:r>
          </a:p>
          <a:p>
            <a:pPr>
              <a:buChar char="•"/>
            </a:pPr>
            <a:r>
              <a:rPr lang="en-US" sz="2800" dirty="0">
                <a:solidFill>
                  <a:srgbClr val="34383C"/>
                </a:solidFill>
                <a:latin typeface="TW Cen MT"/>
              </a:rPr>
              <a:t>Give yourself plenty of time to get there</a:t>
            </a:r>
          </a:p>
          <a:p>
            <a:pPr>
              <a:buChar char="•"/>
            </a:pPr>
            <a:r>
              <a:rPr lang="en-US" sz="2800" dirty="0">
                <a:solidFill>
                  <a:srgbClr val="34383C"/>
                </a:solidFill>
                <a:latin typeface="TW Cen MT"/>
              </a:rPr>
              <a:t>Have your SCN with you</a:t>
            </a:r>
          </a:p>
          <a:p>
            <a:pPr>
              <a:buChar char="•"/>
            </a:pPr>
            <a:r>
              <a:rPr lang="en-US" sz="2800" b="1" dirty="0">
                <a:solidFill>
                  <a:srgbClr val="FF0000"/>
                </a:solidFill>
                <a:latin typeface="TW Cen MT"/>
              </a:rPr>
              <a:t>Be outside the exam room 10 minutes before the exam starts</a:t>
            </a:r>
          </a:p>
          <a:p>
            <a:r>
              <a:rPr lang="en-US" sz="2800" dirty="0">
                <a:solidFill>
                  <a:srgbClr val="34383C"/>
                </a:solidFill>
                <a:latin typeface="TW Cen MT"/>
              </a:rPr>
              <a:t>If you're late, the teacher/invigilator in charge will tell you if you can sit the exam.</a:t>
            </a:r>
          </a:p>
          <a:p>
            <a:pPr algn="ctr"/>
            <a:r>
              <a:rPr lang="en-US" sz="4000" b="1" dirty="0">
                <a:solidFill>
                  <a:srgbClr val="FF0000"/>
                </a:solidFill>
                <a:latin typeface="TW Cen MT"/>
              </a:rPr>
              <a:t>There is no study leave-you must stay in school for the entire day</a:t>
            </a:r>
          </a:p>
          <a:p>
            <a:pPr algn="ctr"/>
            <a:r>
              <a:rPr lang="en-US" sz="2800" b="1" dirty="0">
                <a:latin typeface="TW Cen MT"/>
              </a:rPr>
              <a:t>Supplies</a:t>
            </a:r>
            <a:endParaRPr lang="en-US" sz="2800" b="1" dirty="0">
              <a:solidFill>
                <a:srgbClr val="000000"/>
              </a:solidFill>
              <a:latin typeface="TW Cen MT"/>
            </a:endParaRPr>
          </a:p>
          <a:p>
            <a:pPr marL="457200" indent="-457200">
              <a:buFont typeface="Arial"/>
              <a:buChar char="•"/>
            </a:pPr>
            <a:r>
              <a:rPr lang="en-US" sz="2800" dirty="0">
                <a:solidFill>
                  <a:srgbClr val="34383C"/>
                </a:solidFill>
                <a:latin typeface="TW Cen MT"/>
              </a:rPr>
              <a:t>Make sure you have the necessary exam supplies, such as pens.</a:t>
            </a:r>
          </a:p>
          <a:p>
            <a:pPr marL="457200" indent="-457200">
              <a:buFont typeface="Arial"/>
              <a:buChar char="•"/>
            </a:pPr>
            <a:r>
              <a:rPr lang="en-US" sz="2800" dirty="0">
                <a:solidFill>
                  <a:srgbClr val="34383C"/>
                </a:solidFill>
                <a:latin typeface="TW Cen MT"/>
              </a:rPr>
              <a:t>Bring a bottle of water to keep you hydrated and focused. Ask your teacher/lecturer if you're unsure what you need.</a:t>
            </a:r>
          </a:p>
        </p:txBody>
      </p:sp>
      <p:pic>
        <p:nvPicPr>
          <p:cNvPr id="2" name="Picture 1" descr="A circle with bees around a book and beehive&#10;&#10;Description automatically generated">
            <a:extLst>
              <a:ext uri="{FF2B5EF4-FFF2-40B4-BE49-F238E27FC236}">
                <a16:creationId xmlns:a16="http://schemas.microsoft.com/office/drawing/2014/main" id="{3501F1D6-A26A-040F-2314-A74DE5B6557F}"/>
              </a:ext>
            </a:extLst>
          </p:cNvPr>
          <p:cNvPicPr>
            <a:picLocks noChangeAspect="1"/>
          </p:cNvPicPr>
          <p:nvPr/>
        </p:nvPicPr>
        <p:blipFill rotWithShape="1">
          <a:blip r:embed="rId2">
            <a:alphaModFix amt="11000"/>
            <a:extLst>
              <a:ext uri="{BEBA8EAE-BF5A-486C-A8C5-ECC9F3942E4B}">
                <a14:imgProps xmlns:a14="http://schemas.microsoft.com/office/drawing/2010/main">
                  <a14:imgLayer r:embed="rId3">
                    <a14:imgEffect>
                      <a14:artisticCrisscrossEtching/>
                    </a14:imgEffect>
                  </a14:imgLayer>
                </a14:imgProps>
              </a:ext>
              <a:ext uri="{28A0092B-C50C-407E-A947-70E740481C1C}">
                <a14:useLocalDpi xmlns:a14="http://schemas.microsoft.com/office/drawing/2010/main" val="0"/>
              </a:ext>
            </a:extLst>
          </a:blip>
          <a:srcRect t="1330" r="2" b="601"/>
          <a:stretch/>
        </p:blipFill>
        <p:spPr>
          <a:xfrm>
            <a:off x="2424893" y="67307"/>
            <a:ext cx="7596215" cy="6857990"/>
          </a:xfrm>
          <a:prstGeom prst="rect">
            <a:avLst/>
          </a:prstGeom>
        </p:spPr>
      </p:pic>
    </p:spTree>
    <p:extLst>
      <p:ext uri="{BB962C8B-B14F-4D97-AF65-F5344CB8AC3E}">
        <p14:creationId xmlns:p14="http://schemas.microsoft.com/office/powerpoint/2010/main" val="3045366230"/>
      </p:ext>
    </p:extLst>
  </p:cSld>
  <p:clrMapOvr>
    <a:masterClrMapping/>
  </p:clrMapOvr>
  <mc:AlternateContent xmlns:mc="http://schemas.openxmlformats.org/markup-compatibility/2006" xmlns:p14="http://schemas.microsoft.com/office/powerpoint/2010/main">
    <mc:Choice Requires="p14">
      <p:transition spd="slow" p14:dur="2000" advClick="0" advTm="48720"/>
    </mc:Choice>
    <mc:Fallback xmlns="">
      <p:transition spd="slow" advClick="0" advTm="4872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C0D7D-E1D5-92E3-3993-09287E294DFF}"/>
              </a:ext>
            </a:extLst>
          </p:cNvPr>
          <p:cNvSpPr>
            <a:spLocks noGrp="1"/>
          </p:cNvSpPr>
          <p:nvPr>
            <p:ph type="title"/>
          </p:nvPr>
        </p:nvSpPr>
        <p:spPr>
          <a:xfrm>
            <a:off x="609600" y="274638"/>
            <a:ext cx="10972800" cy="668548"/>
          </a:xfrm>
        </p:spPr>
        <p:txBody>
          <a:bodyPr>
            <a:noAutofit/>
          </a:bodyPr>
          <a:lstStyle/>
          <a:p>
            <a:pPr algn="ctr"/>
            <a:r>
              <a:rPr lang="en-GB" b="1" dirty="0">
                <a:solidFill>
                  <a:srgbClr val="FF0000"/>
                </a:solidFill>
                <a:cs typeface="Arial"/>
              </a:rPr>
              <a:t>In the Exam Room</a:t>
            </a:r>
            <a:endParaRPr lang="en-GB" b="1" dirty="0">
              <a:solidFill>
                <a:srgbClr val="FF0000"/>
              </a:solidFill>
            </a:endParaRPr>
          </a:p>
        </p:txBody>
      </p:sp>
      <p:sp>
        <p:nvSpPr>
          <p:cNvPr id="3" name="Content Placeholder 2">
            <a:extLst>
              <a:ext uri="{FF2B5EF4-FFF2-40B4-BE49-F238E27FC236}">
                <a16:creationId xmlns:a16="http://schemas.microsoft.com/office/drawing/2014/main" id="{06D654B0-272C-E06A-4F46-DB2B2241F9D3}"/>
              </a:ext>
            </a:extLst>
          </p:cNvPr>
          <p:cNvSpPr>
            <a:spLocks noGrp="1"/>
          </p:cNvSpPr>
          <p:nvPr>
            <p:ph sz="half" idx="1"/>
          </p:nvPr>
        </p:nvSpPr>
        <p:spPr>
          <a:xfrm>
            <a:off x="609600" y="910088"/>
            <a:ext cx="11351403" cy="5673274"/>
          </a:xfrm>
        </p:spPr>
        <p:txBody>
          <a:bodyPr>
            <a:normAutofit fontScale="92500" lnSpcReduction="20000"/>
          </a:bodyPr>
          <a:lstStyle/>
          <a:p>
            <a:pPr marL="0" indent="0">
              <a:buNone/>
            </a:pPr>
            <a:r>
              <a:rPr lang="en-GB" sz="2000" b="1" dirty="0">
                <a:latin typeface="TW Cen MT"/>
              </a:rPr>
              <a:t>Your desk/seat</a:t>
            </a:r>
            <a:endParaRPr lang="en-GB" sz="2000" b="1" dirty="0">
              <a:latin typeface="TW Cen MT"/>
              <a:cs typeface="Arial"/>
            </a:endParaRPr>
          </a:p>
          <a:p>
            <a:r>
              <a:rPr lang="en-GB" sz="2000" dirty="0">
                <a:latin typeface="TW Cen MT"/>
                <a:ea typeface="+mn-lt"/>
                <a:cs typeface="+mn-lt"/>
              </a:rPr>
              <a:t>If your school allocates a specific desk for exams, make sure you know what desk number is yours.</a:t>
            </a:r>
            <a:endParaRPr lang="en-GB" sz="2000" dirty="0">
              <a:latin typeface="TW Cen MT"/>
              <a:cs typeface="Arial"/>
            </a:endParaRPr>
          </a:p>
          <a:p>
            <a:pPr marL="0" indent="0">
              <a:buNone/>
            </a:pPr>
            <a:r>
              <a:rPr lang="en-GB" sz="2000" b="1" dirty="0">
                <a:latin typeface="TW Cen MT"/>
              </a:rPr>
              <a:t>Prohibited items</a:t>
            </a:r>
            <a:endParaRPr lang="en-GB" sz="2000" b="1" dirty="0">
              <a:latin typeface="TW Cen MT"/>
              <a:cs typeface="Arial"/>
            </a:endParaRPr>
          </a:p>
          <a:p>
            <a:r>
              <a:rPr lang="en-GB" sz="2000" dirty="0">
                <a:latin typeface="TW Cen MT"/>
                <a:ea typeface="+mn-lt"/>
                <a:cs typeface="+mn-lt"/>
              </a:rPr>
              <a:t>During the exam, you're only allowed to take items needed for the exam to your allocated seat. You're not allowed (unless an approved assessment arrangement is in place):</a:t>
            </a:r>
            <a:endParaRPr lang="en-GB" sz="2000" dirty="0">
              <a:latin typeface="TW Cen MT"/>
              <a:cs typeface="Arial"/>
            </a:endParaRPr>
          </a:p>
          <a:p>
            <a:r>
              <a:rPr lang="en-GB" sz="2000" dirty="0">
                <a:latin typeface="TW Cen MT"/>
                <a:ea typeface="+mn-lt"/>
                <a:cs typeface="+mn-lt"/>
              </a:rPr>
              <a:t>Electronic devices such as iPods, tablets, </a:t>
            </a:r>
            <a:r>
              <a:rPr lang="en-GB" sz="2000" dirty="0" err="1">
                <a:latin typeface="TW Cen MT"/>
                <a:ea typeface="+mn-lt"/>
                <a:cs typeface="+mn-lt"/>
              </a:rPr>
              <a:t>earpods</a:t>
            </a:r>
            <a:r>
              <a:rPr lang="en-GB" sz="2000" dirty="0">
                <a:latin typeface="TW Cen MT"/>
                <a:ea typeface="+mn-lt"/>
                <a:cs typeface="+mn-lt"/>
              </a:rPr>
              <a:t>, smartwatches or any device that stores information or can connect to the internet</a:t>
            </a:r>
            <a:endParaRPr lang="en-GB" sz="2000" dirty="0">
              <a:latin typeface="TW Cen MT"/>
              <a:cs typeface="Arial"/>
            </a:endParaRPr>
          </a:p>
          <a:p>
            <a:pPr>
              <a:buFont typeface="Arial"/>
              <a:buChar char="•"/>
            </a:pPr>
            <a:r>
              <a:rPr lang="en-GB" sz="2000" dirty="0">
                <a:latin typeface="TW Cen MT"/>
                <a:ea typeface="+mn-lt"/>
                <a:cs typeface="+mn-lt"/>
              </a:rPr>
              <a:t>Mobile phones</a:t>
            </a:r>
            <a:endParaRPr lang="en-GB" sz="2000" dirty="0">
              <a:latin typeface="TW Cen MT"/>
              <a:cs typeface="Arial"/>
            </a:endParaRPr>
          </a:p>
          <a:p>
            <a:r>
              <a:rPr lang="en-GB" sz="2000" dirty="0">
                <a:latin typeface="TW Cen MT"/>
                <a:ea typeface="+mn-lt"/>
                <a:cs typeface="+mn-lt"/>
              </a:rPr>
              <a:t>Extra information – books, sketches or paper, and anything written on your clothes or body</a:t>
            </a:r>
            <a:endParaRPr lang="en-GB" sz="2000" dirty="0">
              <a:latin typeface="TW Cen MT"/>
              <a:cs typeface="Arial"/>
            </a:endParaRPr>
          </a:p>
          <a:p>
            <a:r>
              <a:rPr lang="en-GB" sz="2000" dirty="0">
                <a:latin typeface="TW Cen MT"/>
                <a:ea typeface="+mn-lt"/>
                <a:cs typeface="+mn-lt"/>
              </a:rPr>
              <a:t>Pencil cases or calculator cases</a:t>
            </a:r>
            <a:endParaRPr lang="en-GB" sz="2000" dirty="0">
              <a:latin typeface="TW Cen MT"/>
              <a:cs typeface="Arial"/>
            </a:endParaRPr>
          </a:p>
          <a:p>
            <a:r>
              <a:rPr lang="en-GB" sz="2000" dirty="0">
                <a:latin typeface="TW Cen MT"/>
                <a:ea typeface="+mn-lt"/>
                <a:cs typeface="+mn-lt"/>
              </a:rPr>
              <a:t>Calculators (except when allowed)</a:t>
            </a:r>
            <a:endParaRPr lang="en-GB" sz="2000" dirty="0">
              <a:latin typeface="TW Cen MT"/>
              <a:cs typeface="Arial"/>
            </a:endParaRPr>
          </a:p>
          <a:p>
            <a:r>
              <a:rPr lang="en-GB" sz="2000" dirty="0">
                <a:latin typeface="TW Cen MT"/>
                <a:ea typeface="+mn-lt"/>
                <a:cs typeface="+mn-lt"/>
              </a:rPr>
              <a:t>Dictionaries (except when allowed)</a:t>
            </a:r>
            <a:endParaRPr lang="en-GB" sz="2000" dirty="0">
              <a:latin typeface="TW Cen MT"/>
              <a:cs typeface="Arial"/>
            </a:endParaRPr>
          </a:p>
          <a:p>
            <a:r>
              <a:rPr lang="en-GB" sz="2000" dirty="0">
                <a:latin typeface="TW Cen MT"/>
                <a:ea typeface="+mn-lt"/>
                <a:cs typeface="+mn-lt"/>
              </a:rPr>
              <a:t>Notes (except when allowed)</a:t>
            </a:r>
            <a:endParaRPr lang="en-GB" sz="2000" dirty="0">
              <a:latin typeface="TW Cen MT"/>
              <a:cs typeface="Arial"/>
            </a:endParaRPr>
          </a:p>
          <a:p>
            <a:r>
              <a:rPr lang="en-GB" sz="2000" dirty="0">
                <a:latin typeface="TW Cen MT"/>
                <a:ea typeface="+mn-lt"/>
                <a:cs typeface="+mn-lt"/>
              </a:rPr>
              <a:t>Check your bags and pockets to make sure you do not have any of these things with you - plan ahead and leave them in a safe place.</a:t>
            </a:r>
            <a:endParaRPr lang="en-GB" sz="2000" dirty="0">
              <a:latin typeface="TW Cen MT"/>
              <a:cs typeface="Arial"/>
            </a:endParaRPr>
          </a:p>
          <a:p>
            <a:r>
              <a:rPr lang="en-GB" sz="2000" dirty="0">
                <a:latin typeface="TW Cen MT"/>
                <a:ea typeface="+mn-lt"/>
                <a:cs typeface="+mn-lt"/>
              </a:rPr>
              <a:t>When specific items are allowed in an exam, you must make sure that they meet SQA regulations</a:t>
            </a:r>
            <a:endParaRPr lang="en-GB" sz="1800" dirty="0">
              <a:latin typeface="TW Cen MT"/>
              <a:ea typeface="+mn-lt"/>
              <a:cs typeface="+mn-lt"/>
            </a:endParaRPr>
          </a:p>
          <a:p>
            <a:pPr algn="ctr"/>
            <a:r>
              <a:rPr lang="en-GB" sz="5200" b="1" dirty="0">
                <a:solidFill>
                  <a:srgbClr val="FF0000"/>
                </a:solidFill>
                <a:latin typeface="TW Cen MT"/>
                <a:ea typeface="+mn-lt"/>
                <a:cs typeface="+mn-lt"/>
              </a:rPr>
              <a:t>YOU CANNOT LEAVE THE EXAM EARLY</a:t>
            </a:r>
            <a:endParaRPr lang="en-GB" sz="5200" b="1" dirty="0">
              <a:solidFill>
                <a:srgbClr val="FF0000"/>
              </a:solidFill>
              <a:cs typeface="Arial"/>
            </a:endParaRPr>
          </a:p>
          <a:p>
            <a:endParaRPr lang="en-GB" dirty="0"/>
          </a:p>
        </p:txBody>
      </p:sp>
      <p:pic>
        <p:nvPicPr>
          <p:cNvPr id="4" name="Picture 3">
            <a:extLst>
              <a:ext uri="{FF2B5EF4-FFF2-40B4-BE49-F238E27FC236}">
                <a16:creationId xmlns:a16="http://schemas.microsoft.com/office/drawing/2014/main" id="{CC963B53-E752-779E-C10A-8AC0CE7F6067}"/>
              </a:ext>
            </a:extLst>
          </p:cNvPr>
          <p:cNvPicPr>
            <a:picLocks noChangeAspect="1"/>
          </p:cNvPicPr>
          <p:nvPr/>
        </p:nvPicPr>
        <p:blipFill>
          <a:blip r:embed="rId2"/>
          <a:stretch>
            <a:fillRect/>
          </a:stretch>
        </p:blipFill>
        <p:spPr>
          <a:xfrm>
            <a:off x="2487493" y="-127000"/>
            <a:ext cx="7595616" cy="6858000"/>
          </a:xfrm>
          <a:prstGeom prst="rect">
            <a:avLst/>
          </a:prstGeom>
        </p:spPr>
      </p:pic>
    </p:spTree>
    <p:extLst>
      <p:ext uri="{BB962C8B-B14F-4D97-AF65-F5344CB8AC3E}">
        <p14:creationId xmlns:p14="http://schemas.microsoft.com/office/powerpoint/2010/main" val="298812964"/>
      </p:ext>
    </p:extLst>
  </p:cSld>
  <p:clrMapOvr>
    <a:masterClrMapping/>
  </p:clrMapOvr>
  <mc:AlternateContent xmlns:mc="http://schemas.openxmlformats.org/markup-compatibility/2006" xmlns:p14="http://schemas.microsoft.com/office/powerpoint/2010/main">
    <mc:Choice Requires="p14">
      <p:transition spd="slow" p14:dur="2000" advClick="0" advTm="29540"/>
    </mc:Choice>
    <mc:Fallback xmlns="">
      <p:transition spd="slow" advClick="0" advTm="2954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AC72261-C450-4D6B-AA89-395A0F4984DF}"/>
              </a:ext>
            </a:extLst>
          </p:cNvPr>
          <p:cNvPicPr>
            <a:picLocks noChangeAspect="1"/>
          </p:cNvPicPr>
          <p:nvPr/>
        </p:nvPicPr>
        <p:blipFill>
          <a:blip r:embed="rId2"/>
          <a:stretch>
            <a:fillRect/>
          </a:stretch>
        </p:blipFill>
        <p:spPr>
          <a:xfrm>
            <a:off x="670972" y="2831461"/>
            <a:ext cx="10105438" cy="4026539"/>
          </a:xfrm>
          <a:prstGeom prst="rect">
            <a:avLst/>
          </a:prstGeom>
        </p:spPr>
      </p:pic>
      <p:sp>
        <p:nvSpPr>
          <p:cNvPr id="7" name="TextBox 6">
            <a:extLst>
              <a:ext uri="{FF2B5EF4-FFF2-40B4-BE49-F238E27FC236}">
                <a16:creationId xmlns:a16="http://schemas.microsoft.com/office/drawing/2014/main" id="{FA8FD23C-E1FD-4EAC-9234-93D839E9FABC}"/>
              </a:ext>
            </a:extLst>
          </p:cNvPr>
          <p:cNvSpPr txBox="1"/>
          <p:nvPr/>
        </p:nvSpPr>
        <p:spPr>
          <a:xfrm>
            <a:off x="670972" y="530582"/>
            <a:ext cx="10105438" cy="2616101"/>
          </a:xfrm>
          <a:prstGeom prst="rect">
            <a:avLst/>
          </a:prstGeom>
          <a:noFill/>
        </p:spPr>
        <p:txBody>
          <a:bodyPr wrap="square">
            <a:spAutoFit/>
          </a:bodyPr>
          <a:lstStyle/>
          <a:p>
            <a:pPr algn="ctr"/>
            <a:r>
              <a:rPr lang="en-GB" sz="2400" b="1" u="sng" dirty="0">
                <a:solidFill>
                  <a:srgbClr val="FF0000"/>
                </a:solidFill>
                <a:latin typeface="Tw Cen MT" panose="020B0602020104020603" pitchFamily="34" charset="0"/>
              </a:rPr>
              <a:t>Prohibited items</a:t>
            </a:r>
          </a:p>
          <a:p>
            <a:pPr algn="ctr"/>
            <a:r>
              <a:rPr lang="en-GB" sz="2800" dirty="0">
                <a:latin typeface="Tw Cen MT" panose="020B0602020104020603" pitchFamily="34" charset="0"/>
              </a:rPr>
              <a:t>Prohibited items are things that you must not have with you at your allocated seat or desk in the exam room, unless they have been approved by us as part of an assessment arrangement for the exam you are sitting.</a:t>
            </a:r>
          </a:p>
          <a:p>
            <a:r>
              <a:rPr lang="en-GB" sz="2800" dirty="0">
                <a:latin typeface="Tw Cen MT" panose="020B0602020104020603" pitchFamily="34" charset="0"/>
              </a:rPr>
              <a:t>Prohibited items include the following: </a:t>
            </a:r>
          </a:p>
        </p:txBody>
      </p:sp>
      <p:pic>
        <p:nvPicPr>
          <p:cNvPr id="2" name="Picture 1" descr="A circle with bees around a book and beehive&#10;&#10;Description automatically generated">
            <a:extLst>
              <a:ext uri="{FF2B5EF4-FFF2-40B4-BE49-F238E27FC236}">
                <a16:creationId xmlns:a16="http://schemas.microsoft.com/office/drawing/2014/main" id="{0A483321-1419-AE4B-5B5C-8FE0E15DEC89}"/>
              </a:ext>
            </a:extLst>
          </p:cNvPr>
          <p:cNvPicPr>
            <a:picLocks noChangeAspect="1"/>
          </p:cNvPicPr>
          <p:nvPr/>
        </p:nvPicPr>
        <p:blipFill rotWithShape="1">
          <a:blip r:embed="rId3">
            <a:alphaModFix amt="11000"/>
            <a:extLst>
              <a:ext uri="{BEBA8EAE-BF5A-486C-A8C5-ECC9F3942E4B}">
                <a14:imgProps xmlns:a14="http://schemas.microsoft.com/office/drawing/2010/main">
                  <a14:imgLayer r:embed="rId4">
                    <a14:imgEffect>
                      <a14:artisticCrisscrossEtching/>
                    </a14:imgEffect>
                  </a14:imgLayer>
                </a14:imgProps>
              </a:ext>
              <a:ext uri="{28A0092B-C50C-407E-A947-70E740481C1C}">
                <a14:useLocalDpi xmlns:a14="http://schemas.microsoft.com/office/drawing/2010/main" val="0"/>
              </a:ext>
            </a:extLst>
          </a:blip>
          <a:srcRect t="1330" r="2" b="601"/>
          <a:stretch/>
        </p:blipFill>
        <p:spPr>
          <a:xfrm>
            <a:off x="2163651" y="0"/>
            <a:ext cx="7596215" cy="6857990"/>
          </a:xfrm>
          <a:prstGeom prst="rect">
            <a:avLst/>
          </a:prstGeom>
        </p:spPr>
      </p:pic>
    </p:spTree>
    <p:extLst>
      <p:ext uri="{BB962C8B-B14F-4D97-AF65-F5344CB8AC3E}">
        <p14:creationId xmlns:p14="http://schemas.microsoft.com/office/powerpoint/2010/main" val="3736492828"/>
      </p:ext>
    </p:extLst>
  </p:cSld>
  <p:clrMapOvr>
    <a:masterClrMapping/>
  </p:clrMapOvr>
  <mc:AlternateContent xmlns:mc="http://schemas.openxmlformats.org/markup-compatibility/2006" xmlns:p14="http://schemas.microsoft.com/office/powerpoint/2010/main">
    <mc:Choice Requires="p14">
      <p:transition spd="slow" p14:dur="2000" advClick="0" advTm="29540"/>
    </mc:Choice>
    <mc:Fallback xmlns="">
      <p:transition spd="slow" advClick="0" advTm="2954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679C941-4E83-4842-BFB8-7A82A359BF0A}"/>
              </a:ext>
            </a:extLst>
          </p:cNvPr>
          <p:cNvPicPr>
            <a:picLocks noChangeAspect="1"/>
          </p:cNvPicPr>
          <p:nvPr/>
        </p:nvPicPr>
        <p:blipFill>
          <a:blip r:embed="rId2"/>
          <a:stretch>
            <a:fillRect/>
          </a:stretch>
        </p:blipFill>
        <p:spPr>
          <a:xfrm>
            <a:off x="811042" y="1408669"/>
            <a:ext cx="10404696" cy="4215954"/>
          </a:xfrm>
          <a:prstGeom prst="rect">
            <a:avLst/>
          </a:prstGeom>
        </p:spPr>
      </p:pic>
      <p:pic>
        <p:nvPicPr>
          <p:cNvPr id="4" name="Picture 3">
            <a:extLst>
              <a:ext uri="{FF2B5EF4-FFF2-40B4-BE49-F238E27FC236}">
                <a16:creationId xmlns:a16="http://schemas.microsoft.com/office/drawing/2014/main" id="{17D481F2-5ECA-FA15-4F61-A076AF7C0C78}"/>
              </a:ext>
            </a:extLst>
          </p:cNvPr>
          <p:cNvPicPr>
            <a:picLocks noChangeAspect="1"/>
          </p:cNvPicPr>
          <p:nvPr/>
        </p:nvPicPr>
        <p:blipFill>
          <a:blip r:embed="rId3"/>
          <a:stretch>
            <a:fillRect/>
          </a:stretch>
        </p:blipFill>
        <p:spPr>
          <a:xfrm>
            <a:off x="2298192" y="0"/>
            <a:ext cx="7595616" cy="6858000"/>
          </a:xfrm>
          <a:prstGeom prst="rect">
            <a:avLst/>
          </a:prstGeom>
        </p:spPr>
      </p:pic>
    </p:spTree>
    <p:extLst>
      <p:ext uri="{BB962C8B-B14F-4D97-AF65-F5344CB8AC3E}">
        <p14:creationId xmlns:p14="http://schemas.microsoft.com/office/powerpoint/2010/main" val="2001443373"/>
      </p:ext>
    </p:extLst>
  </p:cSld>
  <p:clrMapOvr>
    <a:masterClrMapping/>
  </p:clrMapOvr>
  <mc:AlternateContent xmlns:mc="http://schemas.openxmlformats.org/markup-compatibility/2006" xmlns:p14="http://schemas.microsoft.com/office/powerpoint/2010/main">
    <mc:Choice Requires="p14">
      <p:transition spd="slow" p14:dur="2000" advClick="0" advTm="29540"/>
    </mc:Choice>
    <mc:Fallback xmlns="">
      <p:transition spd="slow" advClick="0" advTm="29540"/>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F032C133FD51043878DD5755720F0EC" ma:contentTypeVersion="15" ma:contentTypeDescription="Create a new document." ma:contentTypeScope="" ma:versionID="208ad802b5a66db61e49101f977b0c85">
  <xsd:schema xmlns:xsd="http://www.w3.org/2001/XMLSchema" xmlns:xs="http://www.w3.org/2001/XMLSchema" xmlns:p="http://schemas.microsoft.com/office/2006/metadata/properties" xmlns:ns3="2b5f5ffd-3ef3-49c0-ac22-4f0a9ccfb8e7" xmlns:ns4="32d9a9ca-0eb1-4cad-8e82-e76838161a3b" targetNamespace="http://schemas.microsoft.com/office/2006/metadata/properties" ma:root="true" ma:fieldsID="dd7169fd7e01814ddefc8406219639c3" ns3:_="" ns4:_="">
    <xsd:import namespace="2b5f5ffd-3ef3-49c0-ac22-4f0a9ccfb8e7"/>
    <xsd:import namespace="32d9a9ca-0eb1-4cad-8e82-e76838161a3b"/>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element ref="ns4:MediaServiceAutoTags" minOccurs="0"/>
                <xsd:element ref="ns4:MediaServiceGenerationTime" minOccurs="0"/>
                <xsd:element ref="ns4:MediaServiceEventHashCode" minOccurs="0"/>
                <xsd:element ref="ns4:MediaServiceDateTaken" minOccurs="0"/>
                <xsd:element ref="ns4:MediaServiceOCR" minOccurs="0"/>
                <xsd:element ref="ns4:_activity" minOccurs="0"/>
                <xsd:element ref="ns4:MediaServiceObjectDetectorVersions"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b5f5ffd-3ef3-49c0-ac22-4f0a9ccfb8e7"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2d9a9ca-0eb1-4cad-8e82-e76838161a3b"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_activity" ma:index="20" nillable="true" ma:displayName="_activity" ma:hidden="true" ma:internalName="_activity">
      <xsd:simpleType>
        <xsd:restriction base="dms:Note"/>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32d9a9ca-0eb1-4cad-8e82-e76838161a3b" xsi:nil="true"/>
  </documentManagement>
</p:properties>
</file>

<file path=customXml/itemProps1.xml><?xml version="1.0" encoding="utf-8"?>
<ds:datastoreItem xmlns:ds="http://schemas.openxmlformats.org/officeDocument/2006/customXml" ds:itemID="{FA4FB69A-B1ED-4BA8-8468-2D04FBB81DD5}">
  <ds:schemaRefs>
    <ds:schemaRef ds:uri="http://schemas.microsoft.com/sharepoint/v3/contenttype/forms"/>
  </ds:schemaRefs>
</ds:datastoreItem>
</file>

<file path=customXml/itemProps2.xml><?xml version="1.0" encoding="utf-8"?>
<ds:datastoreItem xmlns:ds="http://schemas.openxmlformats.org/officeDocument/2006/customXml" ds:itemID="{5ED74EBD-9DC9-4FAC-8277-FF748B51CB8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b5f5ffd-3ef3-49c0-ac22-4f0a9ccfb8e7"/>
    <ds:schemaRef ds:uri="32d9a9ca-0eb1-4cad-8e82-e76838161a3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FB75752-31C8-475B-9E7E-D9C13BD853BD}">
  <ds:schemaRefs>
    <ds:schemaRef ds:uri="http://schemas.microsoft.com/office/2006/documentManagement/types"/>
    <ds:schemaRef ds:uri="http://purl.org/dc/dcmitype/"/>
    <ds:schemaRef ds:uri="http://schemas.microsoft.com/office/2006/metadata/properties"/>
    <ds:schemaRef ds:uri="http://schemas.microsoft.com/office/infopath/2007/PartnerControls"/>
    <ds:schemaRef ds:uri="http://www.w3.org/XML/1998/namespace"/>
    <ds:schemaRef ds:uri="http://purl.org/dc/elements/1.1/"/>
    <ds:schemaRef ds:uri="32d9a9ca-0eb1-4cad-8e82-e76838161a3b"/>
    <ds:schemaRef ds:uri="http://schemas.openxmlformats.org/package/2006/metadata/core-properties"/>
    <ds:schemaRef ds:uri="2b5f5ffd-3ef3-49c0-ac22-4f0a9ccfb8e7"/>
    <ds:schemaRef ds:uri="http://purl.org/dc/terms/"/>
  </ds:schemaRefs>
</ds:datastoreItem>
</file>

<file path=docProps/app.xml><?xml version="1.0" encoding="utf-8"?>
<Properties xmlns="http://schemas.openxmlformats.org/officeDocument/2006/extended-properties" xmlns:vt="http://schemas.openxmlformats.org/officeDocument/2006/docPropsVTypes">
  <TotalTime>22</TotalTime>
  <Words>1142</Words>
  <Application>Microsoft Office PowerPoint</Application>
  <PresentationFormat>Widescreen</PresentationFormat>
  <Paragraphs>119</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S5&amp;6 Assembly Thursday 14th December 2023</vt:lpstr>
      <vt:lpstr>Prayer of St Ambrose</vt:lpstr>
      <vt:lpstr>Your Prelim Exams 2024</vt:lpstr>
      <vt:lpstr>Some interesting statistics…</vt:lpstr>
      <vt:lpstr>Before your Exams</vt:lpstr>
      <vt:lpstr>On Prelim Exam Day</vt:lpstr>
      <vt:lpstr>In the Exam Room</vt:lpstr>
      <vt:lpstr>PowerPoint Presentation</vt:lpstr>
      <vt:lpstr>PowerPoint Presentation</vt:lpstr>
      <vt:lpstr>PowerPoint Presentation</vt:lpstr>
      <vt:lpstr>In the Exam Room (2)</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S4 Assembly Tuesday 14th November 2023</dc:title>
  <dc:creator>Geraldine McCadam</dc:creator>
  <cp:lastModifiedBy>Geraldine McCadam</cp:lastModifiedBy>
  <cp:revision>5</cp:revision>
  <dcterms:created xsi:type="dcterms:W3CDTF">2023-12-14T11:11:00Z</dcterms:created>
  <dcterms:modified xsi:type="dcterms:W3CDTF">2023-12-14T13:25:12Z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0x0101000F032C133FD51043878DD5755720F0EC</vt:lpwstr>
  </property>
</Properties>
</file>