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2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02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096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072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17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390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25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4077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754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9717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053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0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D7157-EC47-4E99-B5D8-FE4AD1721B51}" type="datetimeFigureOut">
              <a:rPr lang="en-GB" smtClean="0"/>
              <a:t>22/08/2019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E2AF3-3E47-4403-8A9B-F141D9FE4C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10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news/world-asia-china-34671371" TargetMode="External"/><Relationship Id="rId2" Type="http://schemas.openxmlformats.org/officeDocument/2006/relationships/hyperlink" Target="http://www.theguardian.com/world/2015/oct/29/china-abandons-one-child-polic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0" y="1515156"/>
            <a:ext cx="100838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u="sng" dirty="0" smtClean="0">
                <a:latin typeface="Tw Cen MT" panose="020B0602020104020603" pitchFamily="34" charset="0"/>
              </a:rPr>
              <a:t>What is the One Child Policy?</a:t>
            </a:r>
            <a:endParaRPr lang="en-GB" sz="5400" u="sng" dirty="0">
              <a:latin typeface="Tw Cen MT" panose="020B0602020104020603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654629" y="3841750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 smtClean="0">
                <a:latin typeface="Tw Cen MT" panose="020B0602020104020603" pitchFamily="34" charset="0"/>
              </a:rPr>
              <a:t>L.I I can explain why the One Child Policy was introduced. </a:t>
            </a:r>
            <a:endParaRPr lang="en-GB" sz="3200" dirty="0">
              <a:latin typeface="Tw Cen MT" panose="020B0602020104020603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9432131" y="190500"/>
            <a:ext cx="2471738" cy="271938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7933871" y="5226362"/>
            <a:ext cx="4089400" cy="1401762"/>
          </a:xfrm>
          <a:prstGeom prst="rect">
            <a:avLst/>
          </a:prstGeom>
        </p:spPr>
      </p:pic>
      <p:sp>
        <p:nvSpPr>
          <p:cNvPr id="10" name="Cloud Callout 9"/>
          <p:cNvSpPr/>
          <p:nvPr/>
        </p:nvSpPr>
        <p:spPr>
          <a:xfrm>
            <a:off x="122293" y="190500"/>
            <a:ext cx="3570515" cy="2740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Tw Cen MT" panose="020B0602020104020603" pitchFamily="34" charset="0"/>
              </a:rPr>
              <a:t>Take down the heading and learning intention</a:t>
            </a:r>
            <a:r>
              <a:rPr lang="en-GB" sz="2800" dirty="0" smtClean="0">
                <a:latin typeface="Tw Cen MT" panose="020B0602020104020603" pitchFamily="34" charset="0"/>
              </a:rPr>
              <a:t>. 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46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Starter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79242"/>
            <a:ext cx="3874634" cy="3857413"/>
          </a:xfrm>
          <a:prstGeom prst="rect">
            <a:avLst/>
          </a:prstGeom>
        </p:spPr>
      </p:pic>
      <p:sp>
        <p:nvSpPr>
          <p:cNvPr id="6" name="Oval Callout 5"/>
          <p:cNvSpPr/>
          <p:nvPr/>
        </p:nvSpPr>
        <p:spPr>
          <a:xfrm>
            <a:off x="5453743" y="1240971"/>
            <a:ext cx="6221186" cy="3935186"/>
          </a:xfrm>
          <a:prstGeom prst="wedgeEllipseCallout">
            <a:avLst>
              <a:gd name="adj1" fmla="val -86914"/>
              <a:gd name="adj2" fmla="val 318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400" dirty="0" smtClean="0">
                <a:latin typeface="Tw Cen MT" panose="020B0602020104020603" pitchFamily="34" charset="0"/>
              </a:rPr>
              <a:t>What problems might happen because of over population? </a:t>
            </a:r>
            <a:endParaRPr lang="en-GB" sz="44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46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669" y="394138"/>
            <a:ext cx="11193517" cy="6117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Read </a:t>
            </a:r>
            <a:r>
              <a:rPr lang="en-GB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“ Why was China’s population a problem?” </a:t>
            </a:r>
            <a:r>
              <a:rPr lang="en-GB" sz="3200" dirty="0" smtClean="0">
                <a:latin typeface="Tw Cen MT" panose="020B0602020104020603" pitchFamily="34" charset="0"/>
              </a:rPr>
              <a:t>– p80</a:t>
            </a:r>
          </a:p>
          <a:p>
            <a:pPr marL="0" indent="0">
              <a:buNone/>
            </a:pPr>
            <a:endParaRPr lang="en-GB" sz="32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i="1" dirty="0" smtClean="0">
                <a:latin typeface="Tw Cen MT" panose="020B0602020104020603" pitchFamily="34" charset="0"/>
              </a:rPr>
              <a:t>If you were the </a:t>
            </a:r>
            <a:r>
              <a:rPr lang="en-GB" sz="3200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leader of China in the 1970s</a:t>
            </a:r>
            <a:r>
              <a:rPr lang="en-GB" sz="3200" i="1" dirty="0" smtClean="0">
                <a:latin typeface="Tw Cen MT" panose="020B0602020104020603" pitchFamily="34" charset="0"/>
              </a:rPr>
              <a:t>, what alternative way would you have dealt with the population problem? </a:t>
            </a:r>
          </a:p>
          <a:p>
            <a:pPr marL="0" indent="0">
              <a:buNone/>
            </a:pPr>
            <a:endParaRPr lang="en-GB" sz="3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85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>
                <a:solidFill>
                  <a:schemeClr val="tx1"/>
                </a:solidFill>
                <a:latin typeface="Tw Cen MT" panose="020B0602020104020603" pitchFamily="34" charset="0"/>
              </a:rPr>
              <a:t>One Child Rule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altLang="en-US" sz="3000" dirty="0" smtClean="0">
                <a:latin typeface="Tw Cen MT" panose="020B0602020104020603" pitchFamily="34" charset="0"/>
              </a:rPr>
              <a:t>The </a:t>
            </a:r>
            <a:r>
              <a:rPr lang="en-GB" altLang="en-US" sz="3000" b="1" dirty="0" smtClean="0">
                <a:latin typeface="Tw Cen MT" panose="020B0602020104020603" pitchFamily="34" charset="0"/>
              </a:rPr>
              <a:t>one child policy </a:t>
            </a:r>
            <a:r>
              <a:rPr lang="en-GB" altLang="en-US" sz="3000" dirty="0" smtClean="0">
                <a:latin typeface="Tw Cen MT" panose="020B0602020104020603" pitchFamily="34" charset="0"/>
              </a:rPr>
              <a:t>was a population control </a:t>
            </a:r>
            <a:r>
              <a:rPr lang="en-GB" altLang="en-US" sz="3000" b="1" dirty="0" smtClean="0">
                <a:latin typeface="Tw Cen MT" panose="020B0602020104020603" pitchFamily="34" charset="0"/>
              </a:rPr>
              <a:t>policy</a:t>
            </a:r>
            <a:r>
              <a:rPr lang="en-GB" altLang="en-US" sz="3000" dirty="0" smtClean="0">
                <a:latin typeface="Tw Cen MT" panose="020B0602020104020603" pitchFamily="34" charset="0"/>
              </a:rPr>
              <a:t> of </a:t>
            </a:r>
            <a:r>
              <a:rPr lang="en-GB" altLang="en-US" sz="3000" b="1" dirty="0" smtClean="0">
                <a:latin typeface="Tw Cen MT" panose="020B0602020104020603" pitchFamily="34" charset="0"/>
              </a:rPr>
              <a:t>China</a:t>
            </a:r>
            <a:r>
              <a:rPr lang="en-GB" altLang="en-US" sz="3000" dirty="0" smtClean="0">
                <a:latin typeface="Tw Cen MT" panose="020B0602020104020603" pitchFamily="34" charset="0"/>
              </a:rPr>
              <a:t> which was introduced between 1979 and 1980. This meant that families were only allowed to have one child. It began to be formally phased out in 2015.</a:t>
            </a:r>
          </a:p>
          <a:p>
            <a:pPr marL="0" indent="0">
              <a:buNone/>
            </a:pPr>
            <a:endParaRPr lang="en-GB" altLang="en-US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altLang="en-US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altLang="en-US" dirty="0" smtClean="0">
                <a:latin typeface="Tw Cen MT" panose="020B0602020104020603" pitchFamily="34" charset="0"/>
              </a:rPr>
              <a:t> </a:t>
            </a:r>
            <a:r>
              <a:rPr lang="en-GB" altLang="en-US" dirty="0">
                <a:latin typeface="Tw Cen MT" panose="020B0602020104020603" pitchFamily="34" charset="0"/>
              </a:rPr>
              <a:t>Read pages 80 &amp; 81 in the text book.</a:t>
            </a:r>
          </a:p>
          <a:p>
            <a:pPr marL="0" indent="0">
              <a:buNone/>
            </a:pPr>
            <a:endParaRPr lang="en-GB" altLang="en-US" dirty="0" smtClean="0">
              <a:latin typeface="Tw Cen MT" panose="020B0602020104020603" pitchFamily="34" charset="0"/>
            </a:endParaRPr>
          </a:p>
        </p:txBody>
      </p:sp>
      <p:pic>
        <p:nvPicPr>
          <p:cNvPr id="2253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4" y="4868863"/>
            <a:ext cx="3671887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Strathcona Beekeepers: The Beekeepers' Library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98" y="186011"/>
            <a:ext cx="1303004" cy="16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89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8000" u="sng" dirty="0" smtClean="0">
                <a:latin typeface="Tw Cen MT" panose="020B0602020104020603" pitchFamily="34" charset="0"/>
              </a:rPr>
              <a:t>TASK</a:t>
            </a:r>
            <a:endParaRPr lang="en-GB" sz="8000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985938" cy="481165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3000" dirty="0" smtClean="0">
                <a:latin typeface="Tw Cen MT" panose="020B0602020104020603" pitchFamily="34" charset="0"/>
              </a:rPr>
              <a:t>Create a </a:t>
            </a:r>
            <a:r>
              <a:rPr lang="en-GB" sz="3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mind map </a:t>
            </a:r>
            <a:r>
              <a:rPr lang="en-GB" sz="3000" dirty="0" smtClean="0">
                <a:latin typeface="Tw Cen MT" panose="020B0602020104020603" pitchFamily="34" charset="0"/>
              </a:rPr>
              <a:t>outlining what you have learned about the One Child Policy. </a:t>
            </a:r>
          </a:p>
          <a:p>
            <a:pPr marL="0" indent="0">
              <a:buNone/>
            </a:pPr>
            <a:endParaRPr lang="en-GB" sz="30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000" b="1" dirty="0" smtClean="0">
                <a:latin typeface="Tw Cen MT" panose="020B0602020104020603" pitchFamily="34" charset="0"/>
              </a:rPr>
              <a:t>How do I know if I have been successful? </a:t>
            </a:r>
          </a:p>
          <a:p>
            <a:pPr marL="0" indent="0">
              <a:buNone/>
            </a:pPr>
            <a:r>
              <a:rPr lang="en-GB" sz="3000" b="1" dirty="0" smtClean="0">
                <a:latin typeface="Tw Cen MT" panose="020B0602020104020603" pitchFamily="34" charset="0"/>
              </a:rPr>
              <a:t>Include: </a:t>
            </a:r>
          </a:p>
          <a:p>
            <a:r>
              <a:rPr lang="en-GB" sz="30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Why</a:t>
            </a:r>
            <a:r>
              <a:rPr lang="en-GB" sz="3000" dirty="0" smtClean="0">
                <a:latin typeface="Tw Cen MT" panose="020B0602020104020603" pitchFamily="34" charset="0"/>
              </a:rPr>
              <a:t> was the One Child Policy introduced?</a:t>
            </a:r>
          </a:p>
          <a:p>
            <a:r>
              <a:rPr lang="en-GB" sz="3000" dirty="0" smtClean="0">
                <a:latin typeface="Tw Cen MT" panose="020B0602020104020603" pitchFamily="34" charset="0"/>
              </a:rPr>
              <a:t>Name </a:t>
            </a:r>
            <a:r>
              <a:rPr lang="en-GB" sz="30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2 key features </a:t>
            </a:r>
            <a:r>
              <a:rPr lang="en-GB" sz="3000" dirty="0" smtClean="0">
                <a:latin typeface="Tw Cen MT" panose="020B0602020104020603" pitchFamily="34" charset="0"/>
              </a:rPr>
              <a:t>of the One Child Policy </a:t>
            </a:r>
          </a:p>
          <a:p>
            <a:r>
              <a:rPr lang="en-GB" sz="3000" dirty="0" smtClean="0">
                <a:latin typeface="Tw Cen MT" panose="020B0602020104020603" pitchFamily="34" charset="0"/>
              </a:rPr>
              <a:t>Name </a:t>
            </a:r>
            <a:r>
              <a:rPr lang="en-GB" sz="30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3 problems </a:t>
            </a:r>
            <a:r>
              <a:rPr lang="en-GB" sz="3000" dirty="0" smtClean="0">
                <a:latin typeface="Tw Cen MT" panose="020B0602020104020603" pitchFamily="34" charset="0"/>
              </a:rPr>
              <a:t>the One Child Policy caused</a:t>
            </a:r>
          </a:p>
          <a:p>
            <a:r>
              <a:rPr lang="en-GB" sz="3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2 </a:t>
            </a:r>
            <a:r>
              <a:rPr lang="en-GB" sz="3000" dirty="0" smtClean="0">
                <a:latin typeface="Tw Cen MT" panose="020B0602020104020603" pitchFamily="34" charset="0"/>
              </a:rPr>
              <a:t>explanations </a:t>
            </a:r>
            <a:r>
              <a:rPr lang="en-GB" sz="30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why Chinese families favoured boys over girls</a:t>
            </a:r>
            <a:r>
              <a:rPr lang="en-GB" sz="3000" dirty="0" smtClean="0">
                <a:latin typeface="Tw Cen MT" panose="020B0602020104020603" pitchFamily="34" charset="0"/>
              </a:rPr>
              <a:t>. </a:t>
            </a:r>
          </a:p>
          <a:p>
            <a:r>
              <a:rPr lang="en-GB" sz="3000" dirty="0" smtClean="0">
                <a:latin typeface="Tw Cen MT" panose="020B0602020104020603" pitchFamily="34" charset="0"/>
              </a:rPr>
              <a:t>What the </a:t>
            </a:r>
            <a:r>
              <a:rPr lang="en-GB" sz="30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Government has done in recent years</a:t>
            </a: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 smtClean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3" descr="Strathcona Beekeepers: The Beekeepers' Librar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996" y="0"/>
            <a:ext cx="1303004" cy="1639614"/>
          </a:xfrm>
          <a:prstGeom prst="rect">
            <a:avLst/>
          </a:prstGeom>
        </p:spPr>
      </p:pic>
      <p:pic>
        <p:nvPicPr>
          <p:cNvPr id="5" name="Picture 4" descr="301 Moved Permanentl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38" y="4914051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11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One Child Policy</a:t>
            </a:r>
            <a:r>
              <a:rPr lang="en-GB" dirty="0" smtClean="0">
                <a:latin typeface="Tw Cen MT" panose="020B0602020104020603" pitchFamily="34" charset="0"/>
              </a:rPr>
              <a:t>: Plenary 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Tw Cen MT" panose="020B0602020104020603" pitchFamily="34" charset="0"/>
              </a:rPr>
              <a:t>Arguments for OCP 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It </a:t>
            </a:r>
            <a:r>
              <a:rPr lang="en-GB" dirty="0">
                <a:latin typeface="Tw Cen MT" panose="020B0602020104020603" pitchFamily="34" charset="0"/>
              </a:rPr>
              <a:t>has cut the Chinese </a:t>
            </a:r>
            <a:r>
              <a:rPr lang="en-GB" dirty="0" smtClean="0">
                <a:latin typeface="Tw Cen MT" panose="020B0602020104020603" pitchFamily="34" charset="0"/>
              </a:rPr>
              <a:t>population</a:t>
            </a: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2.</a:t>
            </a: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3.</a:t>
            </a: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endParaRPr lang="en-GB" dirty="0" smtClean="0">
              <a:latin typeface="Tw Cen MT" panose="020B0602020104020603" pitchFamily="34" charset="0"/>
            </a:endParaRPr>
          </a:p>
          <a:p>
            <a:endParaRPr lang="en-GB" dirty="0">
              <a:latin typeface="Tw Cen MT" panose="020B0602020104020603" pitchFamily="34" charset="0"/>
            </a:endParaRPr>
          </a:p>
          <a:p>
            <a:endParaRPr lang="en-GB" dirty="0" smtClean="0">
              <a:latin typeface="Tw Cen MT" panose="020B0602020104020603" pitchFamily="34" charset="0"/>
            </a:endParaRPr>
          </a:p>
          <a:p>
            <a:endParaRPr lang="en-GB" dirty="0">
              <a:latin typeface="Tw Cen MT" panose="020B0602020104020603" pitchFamily="34" charset="0"/>
            </a:endParaRPr>
          </a:p>
          <a:p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GB" sz="3200" dirty="0" smtClean="0">
                <a:latin typeface="Tw Cen MT" panose="020B0602020104020603" pitchFamily="34" charset="0"/>
              </a:rPr>
              <a:t>Arguments against OCP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Created a gender imbalance</a:t>
            </a: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2.</a:t>
            </a: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3.</a:t>
            </a:r>
            <a:endParaRPr lang="en-GB" dirty="0">
              <a:latin typeface="Tw Cen MT" panose="020B0602020104020603" pitchFamily="34" charset="0"/>
            </a:endParaRPr>
          </a:p>
        </p:txBody>
      </p:sp>
      <p:pic>
        <p:nvPicPr>
          <p:cNvPr id="7" name="Picture 6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425" y="506730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Improvements? 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latin typeface="Tw Cen MT" panose="020B0602020104020603" pitchFamily="34" charset="0"/>
              </a:rPr>
              <a:t>China ends one-child policy after 35 </a:t>
            </a:r>
            <a:r>
              <a:rPr lang="en-GB" sz="3200" dirty="0" smtClean="0">
                <a:latin typeface="Tw Cen MT" panose="020B0602020104020603" pitchFamily="34" charset="0"/>
              </a:rPr>
              <a:t>years.</a:t>
            </a:r>
            <a:endParaRPr lang="en-GB" sz="32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</a:rPr>
              <a:t>Find clip </a:t>
            </a:r>
          </a:p>
          <a:p>
            <a:pPr marL="0" indent="0">
              <a:buNone/>
            </a:pPr>
            <a:r>
              <a:rPr lang="en-GB" sz="3200" dirty="0" smtClean="0">
                <a:latin typeface="Tw Cen MT" panose="020B0602020104020603" pitchFamily="34" charset="0"/>
                <a:hlinkClick r:id="rId2"/>
              </a:rPr>
              <a:t>http://www.theguardian.com/world/2015/oct/29/china-abandons-one-child-policy</a:t>
            </a: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200" dirty="0">
                <a:latin typeface="Tw Cen MT" panose="020B0602020104020603" pitchFamily="34" charset="0"/>
                <a:hlinkClick r:id="rId3"/>
              </a:rPr>
              <a:t>http://</a:t>
            </a:r>
            <a:r>
              <a:rPr lang="en-GB" sz="3200" dirty="0" smtClean="0">
                <a:latin typeface="Tw Cen MT" panose="020B0602020104020603" pitchFamily="34" charset="0"/>
                <a:hlinkClick r:id="rId3"/>
              </a:rPr>
              <a:t>www.bbc.co.uk/news/world-asia-china-34671371</a:t>
            </a:r>
            <a:endParaRPr lang="en-GB" sz="32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sz="3200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Strathcona Beekeepers: The Beekeepers' Library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624" y="51074"/>
            <a:ext cx="1303004" cy="16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5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5400" u="sng" dirty="0" smtClean="0">
                <a:latin typeface="Tw Cen MT" panose="020B0602020104020603" pitchFamily="34" charset="0"/>
              </a:rPr>
              <a:t>Plenary  </a:t>
            </a:r>
            <a:endParaRPr lang="en-GB" sz="5400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3543300" y="1273629"/>
            <a:ext cx="6792686" cy="3526971"/>
          </a:xfrm>
          <a:prstGeom prst="wedgeRoundRectCallout">
            <a:avLst>
              <a:gd name="adj1" fmla="val -98718"/>
              <a:gd name="adj2" fmla="val 9953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latin typeface="Tw Cen MT" panose="020B0602020104020603" pitchFamily="34" charset="0"/>
              </a:rPr>
              <a:t>The One Child Policy has been a success.</a:t>
            </a:r>
            <a:endParaRPr lang="en-GB" sz="6000" dirty="0">
              <a:latin typeface="Tw Cen MT" panose="020B06020201040206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0" y="5103674"/>
            <a:ext cx="7331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latin typeface="Tw Cen MT" panose="020B0602020104020603" pitchFamily="34" charset="0"/>
              </a:rPr>
              <a:t>Do you agree or disagree with this statement? Give a reason for your answer</a:t>
            </a:r>
            <a:r>
              <a:rPr lang="en-GB" sz="3600" dirty="0" smtClean="0">
                <a:latin typeface="Comic Sans MS" panose="030F0702030302020204" pitchFamily="66" charset="0"/>
              </a:rPr>
              <a:t>. </a:t>
            </a:r>
            <a:endParaRPr lang="en-GB" sz="3600" dirty="0">
              <a:latin typeface="Comic Sans MS" panose="030F0702030302020204" pitchFamily="66" charset="0"/>
            </a:endParaRPr>
          </a:p>
        </p:txBody>
      </p:sp>
      <p:pic>
        <p:nvPicPr>
          <p:cNvPr id="6" name="Picture 5" descr="BIG IMAGE (PNG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516" y="-28318"/>
            <a:ext cx="3033484" cy="155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3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D91787E-1C24-4F10-8723-0E91680BA986}"/>
</file>

<file path=customXml/itemProps2.xml><?xml version="1.0" encoding="utf-8"?>
<ds:datastoreItem xmlns:ds="http://schemas.openxmlformats.org/officeDocument/2006/customXml" ds:itemID="{381384D1-72BE-4DC0-A782-A3D40BCB7FAE}"/>
</file>

<file path=customXml/itemProps3.xml><?xml version="1.0" encoding="utf-8"?>
<ds:datastoreItem xmlns:ds="http://schemas.openxmlformats.org/officeDocument/2006/customXml" ds:itemID="{F9F9A1D6-52C5-49BE-A015-5637B173A14D}"/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270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Tw Cen MT</vt:lpstr>
      <vt:lpstr>Office Theme</vt:lpstr>
      <vt:lpstr>PowerPoint Presentation</vt:lpstr>
      <vt:lpstr>Starter </vt:lpstr>
      <vt:lpstr>PowerPoint Presentation</vt:lpstr>
      <vt:lpstr>One Child Rule</vt:lpstr>
      <vt:lpstr>TASK</vt:lpstr>
      <vt:lpstr>One Child Policy: Plenary </vt:lpstr>
      <vt:lpstr>Improvements? </vt:lpstr>
      <vt:lpstr>Plenary  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Alanna Simpson</dc:creator>
  <cp:lastModifiedBy>Alanna Simpson</cp:lastModifiedBy>
  <cp:revision>27</cp:revision>
  <dcterms:created xsi:type="dcterms:W3CDTF">2016-05-03T14:06:48Z</dcterms:created>
  <dcterms:modified xsi:type="dcterms:W3CDTF">2019-08-22T14:50:31Z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