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61" d="100"/>
          <a:sy n="61" d="100"/>
        </p:scale>
        <p:origin x="72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customXml" Target="../customXml/item3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CB3F8-DC19-4948-9544-0005DC8826F4}" type="datetimeFigureOut">
              <a:rPr lang="en-GB" smtClean="0"/>
              <a:t>13/02/2019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FF189-87AC-4FB9-96D4-3C4C956C24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39955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CB3F8-DC19-4948-9544-0005DC8826F4}" type="datetimeFigureOut">
              <a:rPr lang="en-GB" smtClean="0"/>
              <a:t>13/02/2019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FF189-87AC-4FB9-96D4-3C4C956C24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93455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CB3F8-DC19-4948-9544-0005DC8826F4}" type="datetimeFigureOut">
              <a:rPr lang="en-GB" smtClean="0"/>
              <a:t>13/02/2019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FF189-87AC-4FB9-96D4-3C4C956C24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55946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CB3F8-DC19-4948-9544-0005DC8826F4}" type="datetimeFigureOut">
              <a:rPr lang="en-GB" smtClean="0"/>
              <a:t>13/02/2019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FF189-87AC-4FB9-96D4-3C4C956C24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04449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CB3F8-DC19-4948-9544-0005DC8826F4}" type="datetimeFigureOut">
              <a:rPr lang="en-GB" smtClean="0"/>
              <a:t>13/02/2019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FF189-87AC-4FB9-96D4-3C4C956C24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828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CB3F8-DC19-4948-9544-0005DC8826F4}" type="datetimeFigureOut">
              <a:rPr lang="en-GB" smtClean="0"/>
              <a:t>13/02/2019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FF189-87AC-4FB9-96D4-3C4C956C24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95808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CB3F8-DC19-4948-9544-0005DC8826F4}" type="datetimeFigureOut">
              <a:rPr lang="en-GB" smtClean="0"/>
              <a:t>13/02/2019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FF189-87AC-4FB9-96D4-3C4C956C24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61553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CB3F8-DC19-4948-9544-0005DC8826F4}" type="datetimeFigureOut">
              <a:rPr lang="en-GB" smtClean="0"/>
              <a:t>13/02/2019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FF189-87AC-4FB9-96D4-3C4C956C24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90364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CB3F8-DC19-4948-9544-0005DC8826F4}" type="datetimeFigureOut">
              <a:rPr lang="en-GB" smtClean="0"/>
              <a:t>13/02/2019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FF189-87AC-4FB9-96D4-3C4C956C24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75149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CB3F8-DC19-4948-9544-0005DC8826F4}" type="datetimeFigureOut">
              <a:rPr lang="en-GB" smtClean="0"/>
              <a:t>13/02/2019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FF189-87AC-4FB9-96D4-3C4C956C24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16049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CB3F8-DC19-4948-9544-0005DC8826F4}" type="datetimeFigureOut">
              <a:rPr lang="en-GB" smtClean="0"/>
              <a:t>13/02/2019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FF189-87AC-4FB9-96D4-3C4C956C24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36502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3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6CB3F8-DC19-4948-9544-0005DC8826F4}" type="datetimeFigureOut">
              <a:rPr lang="en-GB" smtClean="0"/>
              <a:t>13/02/2019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1FF189-87AC-4FB9-96D4-3C4C956C24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0117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/>
          <a:p>
            <a:endParaRPr lang="en-GB" dirty="0">
              <a:latin typeface="Tw Cen MT" panose="020B0602020104020603" pitchFamily="34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800" u="sng" dirty="0" smtClean="0">
                <a:latin typeface="Tw Cen MT" panose="020B0602020104020603" pitchFamily="34" charset="0"/>
              </a:rPr>
              <a:t>What is the future for China?</a:t>
            </a:r>
            <a:endParaRPr lang="en-GB" sz="4800" u="sng" dirty="0">
              <a:latin typeface="Tw Cen MT" panose="020B0602020104020603" pitchFamily="34" charset="0"/>
            </a:endParaRPr>
          </a:p>
        </p:txBody>
      </p:sp>
      <p:sp>
        <p:nvSpPr>
          <p:cNvPr id="6" name="Title 1"/>
          <p:cNvSpPr>
            <a:spLocks noGrp="1"/>
          </p:cNvSpPr>
          <p:nvPr/>
        </p:nvSpPr>
        <p:spPr>
          <a:xfrm>
            <a:off x="1547218" y="1534844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4800" u="sng" dirty="0">
              <a:latin typeface="Tw Cen MT" panose="020B0602020104020603" pitchFamily="34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547218" y="1142051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u="sng" dirty="0">
              <a:latin typeface="Tw Cen MT" panose="020B0602020104020603" pitchFamily="34" charset="0"/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1677847" y="3861438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800" dirty="0" smtClean="0">
                <a:latin typeface="Tw Cen MT" panose="020B0602020104020603" pitchFamily="34" charset="0"/>
              </a:rPr>
              <a:t>L.I I can identify challenges that China may face in the future.</a:t>
            </a:r>
            <a:endParaRPr lang="en-GB" sz="2800" dirty="0">
              <a:latin typeface="Tw Cen MT" panose="020B0602020104020603" pitchFamily="34" charset="0"/>
            </a:endParaRPr>
          </a:p>
        </p:txBody>
      </p:sp>
      <p:pic>
        <p:nvPicPr>
          <p:cNvPr id="9" name="Picture 8"/>
          <p:cNvPicPr/>
          <p:nvPr/>
        </p:nvPicPr>
        <p:blipFill>
          <a:blip r:embed="rId2"/>
          <a:stretch>
            <a:fillRect/>
          </a:stretch>
        </p:blipFill>
        <p:spPr>
          <a:xfrm>
            <a:off x="9455349" y="210189"/>
            <a:ext cx="2471738" cy="2520638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3"/>
          <a:stretch>
            <a:fillRect/>
          </a:stretch>
        </p:blipFill>
        <p:spPr>
          <a:xfrm>
            <a:off x="7957089" y="5246050"/>
            <a:ext cx="4089400" cy="1401762"/>
          </a:xfrm>
          <a:prstGeom prst="rect">
            <a:avLst/>
          </a:prstGeom>
        </p:spPr>
      </p:pic>
      <p:sp>
        <p:nvSpPr>
          <p:cNvPr id="11" name="Cloud Callout 10"/>
          <p:cNvSpPr/>
          <p:nvPr/>
        </p:nvSpPr>
        <p:spPr>
          <a:xfrm>
            <a:off x="264913" y="-35703"/>
            <a:ext cx="3570515" cy="2740648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400" dirty="0" smtClean="0">
                <a:latin typeface="Tw Cen MT" panose="020B0602020104020603" pitchFamily="34" charset="0"/>
              </a:rPr>
              <a:t>Take down the heading and learning intention</a:t>
            </a:r>
            <a:r>
              <a:rPr lang="en-GB" sz="2800" dirty="0" smtClean="0">
                <a:latin typeface="Tw Cen MT" panose="020B0602020104020603" pitchFamily="34" charset="0"/>
              </a:rPr>
              <a:t>. </a:t>
            </a:r>
            <a:endParaRPr lang="en-GB" sz="2800" dirty="0">
              <a:latin typeface="Tw Cen MT" panose="020B06020201040206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89753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00624"/>
            <a:ext cx="7342187" cy="412537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772400" y="1574800"/>
            <a:ext cx="36703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latin typeface="Tw Cen MT" panose="020B0602020104020603" pitchFamily="34" charset="0"/>
              </a:rPr>
              <a:t>This is not a poor quality photo- this is the </a:t>
            </a:r>
            <a:r>
              <a:rPr lang="en-GB" sz="2800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smog</a:t>
            </a:r>
            <a:r>
              <a:rPr lang="en-GB" sz="2800" dirty="0" smtClean="0">
                <a:latin typeface="Tw Cen MT" panose="020B0602020104020603" pitchFamily="34" charset="0"/>
              </a:rPr>
              <a:t> in Beijing</a:t>
            </a:r>
            <a:r>
              <a:rPr lang="en-GB" sz="2800" dirty="0" smtClean="0">
                <a:latin typeface="Comic Sans MS" panose="030F0702030302020204" pitchFamily="66" charset="0"/>
              </a:rPr>
              <a:t>. </a:t>
            </a:r>
          </a:p>
          <a:p>
            <a:endParaRPr lang="en-GB" sz="28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19856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4016829" y="2090057"/>
            <a:ext cx="5045528" cy="334735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6000" dirty="0" smtClean="0">
                <a:latin typeface="Tw Cen MT" panose="020B0602020104020603" pitchFamily="34" charset="0"/>
              </a:rPr>
              <a:t>Causes of smog? </a:t>
            </a:r>
            <a:endParaRPr lang="en-GB" sz="6000" dirty="0">
              <a:latin typeface="Tw Cen MT" panose="020B0602020104020603" pitchFamily="34" charset="0"/>
            </a:endParaRPr>
          </a:p>
        </p:txBody>
      </p:sp>
      <p:sp>
        <p:nvSpPr>
          <p:cNvPr id="3" name="Right Arrow 2"/>
          <p:cNvSpPr/>
          <p:nvPr/>
        </p:nvSpPr>
        <p:spPr>
          <a:xfrm rot="18293403">
            <a:off x="7926360" y="1436913"/>
            <a:ext cx="1959429" cy="81642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ight Arrow 3"/>
          <p:cNvSpPr/>
          <p:nvPr/>
        </p:nvSpPr>
        <p:spPr>
          <a:xfrm rot="2018509">
            <a:off x="8518775" y="4759778"/>
            <a:ext cx="1959429" cy="81642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ight Arrow 4"/>
          <p:cNvSpPr/>
          <p:nvPr/>
        </p:nvSpPr>
        <p:spPr>
          <a:xfrm rot="13746135">
            <a:off x="3134135" y="1466217"/>
            <a:ext cx="1959429" cy="81642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ight Arrow 5"/>
          <p:cNvSpPr/>
          <p:nvPr/>
        </p:nvSpPr>
        <p:spPr>
          <a:xfrm rot="8040797">
            <a:off x="2806155" y="5029199"/>
            <a:ext cx="1959429" cy="81642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378372" y="394138"/>
            <a:ext cx="24331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dirty="0" smtClean="0">
                <a:latin typeface="Tw Cen MT" panose="020B0602020104020603" pitchFamily="34" charset="0"/>
              </a:rPr>
              <a:t>Starter </a:t>
            </a:r>
            <a:endParaRPr lang="en-GB" sz="4800" dirty="0">
              <a:latin typeface="Tw Cen MT" panose="020B0602020104020603" pitchFamily="34" charset="0"/>
            </a:endParaRPr>
          </a:p>
        </p:txBody>
      </p:sp>
      <p:pic>
        <p:nvPicPr>
          <p:cNvPr id="8" name="Picture 7" descr="301 Moved Permanently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77512" y="5067300"/>
            <a:ext cx="1552575" cy="179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61730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372101" cy="30860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600699" y="310244"/>
            <a:ext cx="317862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u="sng" dirty="0" smtClean="0">
                <a:latin typeface="Tw Cen MT" panose="020B0602020104020603" pitchFamily="34" charset="0"/>
              </a:rPr>
              <a:t>Vehicle emissions </a:t>
            </a:r>
          </a:p>
          <a:p>
            <a:endParaRPr lang="en-GB" sz="2800" u="sng" dirty="0">
              <a:latin typeface="Tw Cen MT" panose="020B0602020104020603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65901" y="1854201"/>
            <a:ext cx="5626100" cy="5003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282214" y="1269426"/>
            <a:ext cx="28556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u="sng" dirty="0" smtClean="0">
                <a:latin typeface="Tw Cen MT" panose="020B0602020104020603" pitchFamily="34" charset="0"/>
              </a:rPr>
              <a:t>Airports</a:t>
            </a:r>
            <a:r>
              <a:rPr lang="en-GB" sz="3200" u="sng" dirty="0" smtClean="0">
                <a:latin typeface="Tw Cen MT" panose="020B0602020104020603" pitchFamily="34" charset="0"/>
              </a:rPr>
              <a:t> (182)</a:t>
            </a:r>
            <a:endParaRPr lang="en-GB" sz="3200" u="sng" dirty="0">
              <a:latin typeface="Tw Cen MT" panose="020B0602020104020603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52553"/>
            <a:ext cx="4816929" cy="320544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849585" y="4608945"/>
            <a:ext cx="25472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u="sng" dirty="0" smtClean="0">
                <a:latin typeface="Tw Cen MT" panose="020B0602020104020603" pitchFamily="34" charset="0"/>
              </a:rPr>
              <a:t>Industry</a:t>
            </a:r>
            <a:r>
              <a:rPr lang="en-GB" sz="3600" u="sng" dirty="0" smtClean="0">
                <a:latin typeface="Tw Cen MT" panose="020B0602020104020603" pitchFamily="34" charset="0"/>
              </a:rPr>
              <a:t> </a:t>
            </a:r>
            <a:endParaRPr lang="en-GB" sz="3600" u="sng" dirty="0">
              <a:latin typeface="Tw Cen MT" panose="020B06020201040206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84304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192001" cy="507818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32707" y="5247666"/>
            <a:ext cx="1155518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latin typeface="Tw Cen MT" panose="020B0602020104020603" pitchFamily="34" charset="0"/>
              </a:rPr>
              <a:t>Using the graph above, make a </a:t>
            </a:r>
            <a:r>
              <a:rPr lang="en-GB" sz="2800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conclusion</a:t>
            </a:r>
            <a:r>
              <a:rPr lang="en-GB" sz="2800" dirty="0" smtClean="0">
                <a:latin typeface="Tw Cen MT" panose="020B0602020104020603" pitchFamily="34" charset="0"/>
              </a:rPr>
              <a:t> about the following.: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 smtClean="0">
                <a:latin typeface="Tw Cen MT" panose="020B0602020104020603" pitchFamily="34" charset="0"/>
              </a:rPr>
              <a:t>The level of deaths caused by </a:t>
            </a:r>
            <a:r>
              <a:rPr lang="en-GB" sz="2800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pollution</a:t>
            </a:r>
            <a:r>
              <a:rPr lang="en-GB" sz="2800" dirty="0" smtClean="0">
                <a:latin typeface="Tw Cen MT" panose="020B0602020104020603" pitchFamily="34" charset="0"/>
              </a:rPr>
              <a:t> in China compared to Europe.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 smtClean="0">
                <a:latin typeface="Tw Cen MT" panose="020B0602020104020603" pitchFamily="34" charset="0"/>
              </a:rPr>
              <a:t>The changes in </a:t>
            </a:r>
            <a:r>
              <a:rPr lang="en-GB" sz="2800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death expected </a:t>
            </a:r>
            <a:r>
              <a:rPr lang="en-GB" sz="2800" dirty="0" smtClean="0">
                <a:latin typeface="Tw Cen MT" panose="020B0602020104020603" pitchFamily="34" charset="0"/>
              </a:rPr>
              <a:t>in China by 2030. </a:t>
            </a:r>
            <a:endParaRPr lang="en-GB" sz="2800" dirty="0">
              <a:latin typeface="Tw Cen MT" panose="020B0602020104020603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600" y="0"/>
            <a:ext cx="11963400" cy="83099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4800" dirty="0" smtClean="0">
                <a:latin typeface="Tw Cen MT" panose="020B0602020104020603" pitchFamily="34" charset="0"/>
              </a:rPr>
              <a:t>Deaths from pollution </a:t>
            </a:r>
            <a:endParaRPr lang="en-GB" sz="4800" dirty="0">
              <a:latin typeface="Tw Cen MT" panose="020B0602020104020603" pitchFamily="34" charset="0"/>
            </a:endParaRPr>
          </a:p>
        </p:txBody>
      </p:sp>
      <p:pic>
        <p:nvPicPr>
          <p:cNvPr id="5" name="Picture 4" descr="301 Moved Permanently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77512" y="5067300"/>
            <a:ext cx="1552575" cy="179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30241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3600" dirty="0" smtClean="0">
                <a:latin typeface="Tw Cen MT" panose="020B0602020104020603" pitchFamily="34" charset="0"/>
              </a:rPr>
              <a:t>Read the </a:t>
            </a:r>
            <a:r>
              <a:rPr lang="en-GB" sz="3600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‘</a:t>
            </a:r>
            <a:r>
              <a:rPr lang="en-GB" sz="3600" i="1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Energy</a:t>
            </a:r>
            <a:r>
              <a:rPr lang="en-GB" sz="3600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’ </a:t>
            </a:r>
            <a:r>
              <a:rPr lang="en-GB" sz="3600" dirty="0" smtClean="0">
                <a:latin typeface="Tw Cen MT" panose="020B0602020104020603" pitchFamily="34" charset="0"/>
              </a:rPr>
              <a:t>passage on page 84. </a:t>
            </a:r>
          </a:p>
          <a:p>
            <a:pPr marL="0" indent="0">
              <a:buNone/>
            </a:pPr>
            <a:endParaRPr lang="en-GB" sz="3600" dirty="0">
              <a:latin typeface="Tw Cen MT" panose="020B0602020104020603" pitchFamily="34" charset="0"/>
            </a:endParaRPr>
          </a:p>
          <a:p>
            <a:pPr marL="0" indent="0">
              <a:buNone/>
            </a:pPr>
            <a:r>
              <a:rPr lang="en-GB" sz="3600" dirty="0" smtClean="0">
                <a:latin typeface="Tw Cen MT" panose="020B0602020104020603" pitchFamily="34" charset="0"/>
              </a:rPr>
              <a:t>Explain why the </a:t>
            </a:r>
            <a:r>
              <a:rPr lang="en-GB" sz="3600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United Kingdom </a:t>
            </a:r>
            <a:r>
              <a:rPr lang="en-GB" sz="3600" dirty="0" smtClean="0">
                <a:latin typeface="Tw Cen MT" panose="020B0602020104020603" pitchFamily="34" charset="0"/>
              </a:rPr>
              <a:t>could be </a:t>
            </a:r>
            <a:r>
              <a:rPr lang="en-GB" sz="3600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blamed</a:t>
            </a:r>
            <a:r>
              <a:rPr lang="en-GB" sz="3600" dirty="0" smtClean="0">
                <a:latin typeface="Tw Cen MT" panose="020B0602020104020603" pitchFamily="34" charset="0"/>
              </a:rPr>
              <a:t> for the pollution problem in </a:t>
            </a:r>
            <a:r>
              <a:rPr lang="en-GB" sz="3600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China?</a:t>
            </a:r>
            <a:r>
              <a:rPr lang="en-GB" sz="3600" dirty="0" smtClean="0">
                <a:latin typeface="Tw Cen MT" panose="020B0602020104020603" pitchFamily="34" charset="0"/>
              </a:rPr>
              <a:t> </a:t>
            </a:r>
            <a:r>
              <a:rPr lang="en-GB" sz="3600" dirty="0" smtClean="0">
                <a:latin typeface="Tw Cen MT" panose="020B0602020104020603" pitchFamily="34" charset="0"/>
              </a:rPr>
              <a:t>(PE)</a:t>
            </a:r>
            <a:endParaRPr lang="en-GB" sz="3600" dirty="0">
              <a:latin typeface="Tw Cen MT" panose="020B0602020104020603" pitchFamily="34" charset="0"/>
            </a:endParaRPr>
          </a:p>
        </p:txBody>
      </p:sp>
      <p:pic>
        <p:nvPicPr>
          <p:cNvPr id="4" name="Picture 3" descr="301 Moved Permanently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77512" y="5067300"/>
            <a:ext cx="1552575" cy="179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91561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2271" y="1087821"/>
            <a:ext cx="11832584" cy="592783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>
                <a:latin typeface="Tw Cen MT" panose="020B0602020104020603" pitchFamily="34" charset="0"/>
              </a:rPr>
              <a:t>Write a Newspaper report explaining the pollution problem in China. Use page 84-85 to help you. </a:t>
            </a:r>
          </a:p>
          <a:p>
            <a:pPr marL="0" indent="0">
              <a:buNone/>
            </a:pPr>
            <a:endParaRPr lang="en-GB" dirty="0">
              <a:latin typeface="Tw Cen MT" panose="020B0602020104020603" pitchFamily="34" charset="0"/>
            </a:endParaRPr>
          </a:p>
          <a:p>
            <a:pPr marL="0" indent="0">
              <a:buNone/>
            </a:pPr>
            <a:r>
              <a:rPr lang="en-GB" u="sng" dirty="0" smtClean="0">
                <a:latin typeface="Tw Cen MT" panose="020B0602020104020603" pitchFamily="34" charset="0"/>
              </a:rPr>
              <a:t>Success Criteria </a:t>
            </a:r>
          </a:p>
          <a:p>
            <a:r>
              <a:rPr lang="en-GB" dirty="0" smtClean="0">
                <a:latin typeface="Tw Cen MT" panose="020B0602020104020603" pitchFamily="34" charset="0"/>
              </a:rPr>
              <a:t>Newspaper name </a:t>
            </a:r>
          </a:p>
          <a:p>
            <a:r>
              <a:rPr lang="en-GB" dirty="0" smtClean="0">
                <a:latin typeface="Tw Cen MT" panose="020B0602020104020603" pitchFamily="34" charset="0"/>
              </a:rPr>
              <a:t>Headline </a:t>
            </a:r>
          </a:p>
          <a:p>
            <a:r>
              <a:rPr lang="en-GB" dirty="0" smtClean="0">
                <a:latin typeface="Tw Cen MT" panose="020B0602020104020603" pitchFamily="34" charset="0"/>
              </a:rPr>
              <a:t>By-line</a:t>
            </a:r>
          </a:p>
          <a:p>
            <a:r>
              <a:rPr lang="en-GB" dirty="0" smtClean="0">
                <a:latin typeface="Tw Cen MT" panose="020B0602020104020603" pitchFamily="34" charset="0"/>
              </a:rPr>
              <a:t>Explain why there is such a demand for energy in China </a:t>
            </a:r>
          </a:p>
          <a:p>
            <a:r>
              <a:rPr lang="en-GB" dirty="0" smtClean="0">
                <a:latin typeface="Tw Cen MT" panose="020B0602020104020603" pitchFamily="34" charset="0"/>
              </a:rPr>
              <a:t>Show the ways in which China currently produces energy</a:t>
            </a:r>
          </a:p>
          <a:p>
            <a:r>
              <a:rPr lang="en-GB" dirty="0" smtClean="0">
                <a:latin typeface="Tw Cen MT" panose="020B0602020104020603" pitchFamily="34" charset="0"/>
              </a:rPr>
              <a:t>Reflect on the Olympic Games to show how the planners dealt with the smog</a:t>
            </a:r>
          </a:p>
          <a:p>
            <a:r>
              <a:rPr lang="en-GB" dirty="0" smtClean="0">
                <a:latin typeface="Tw Cen MT" panose="020B0602020104020603" pitchFamily="34" charset="0"/>
              </a:rPr>
              <a:t>Show evidence from the graph that pollution is still a problem. </a:t>
            </a:r>
          </a:p>
          <a:p>
            <a:endParaRPr lang="en-GB" dirty="0" smtClean="0">
              <a:latin typeface="Tw Cen MT" panose="020B0602020104020603" pitchFamily="34" charset="0"/>
            </a:endParaRPr>
          </a:p>
          <a:p>
            <a:endParaRPr lang="en-GB" dirty="0">
              <a:latin typeface="Tw Cen MT" panose="020B0602020104020603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12271" y="189186"/>
            <a:ext cx="48169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u="sng" dirty="0" smtClean="0">
                <a:latin typeface="Tw Cen MT" panose="020B0602020104020603" pitchFamily="34" charset="0"/>
              </a:rPr>
              <a:t>Extension </a:t>
            </a:r>
            <a:endParaRPr lang="en-GB" sz="4800" u="sng" dirty="0">
              <a:latin typeface="Tw Cen MT" panose="020B0602020104020603" pitchFamily="34" charset="0"/>
            </a:endParaRPr>
          </a:p>
        </p:txBody>
      </p:sp>
      <p:pic>
        <p:nvPicPr>
          <p:cNvPr id="4" name="Picture 3" descr="301 Moved Permanently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9425" y="3017783"/>
            <a:ext cx="1552575" cy="179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59797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5A15973182C454CBD017EAD4899623C" ma:contentTypeVersion="2" ma:contentTypeDescription="Create a new document." ma:contentTypeScope="" ma:versionID="065adcf069ce597681a8f791dd8b0cf8">
  <xsd:schema xmlns:xsd="http://www.w3.org/2001/XMLSchema" xmlns:xs="http://www.w3.org/2001/XMLSchema" xmlns:p="http://schemas.microsoft.com/office/2006/metadata/properties" xmlns:ns2="e77713bc-0ebc-4063-99a4-8848dbeddd29" targetNamespace="http://schemas.microsoft.com/office/2006/metadata/properties" ma:root="true" ma:fieldsID="7fa3958930a7aef7a61cb2d2dbf8c033" ns2:_="">
    <xsd:import namespace="e77713bc-0ebc-4063-99a4-8848dbeddd2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7713bc-0ebc-4063-99a4-8848dbeddd2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1971CE7-67C0-4F72-9170-AC075C3D2A31}"/>
</file>

<file path=customXml/itemProps2.xml><?xml version="1.0" encoding="utf-8"?>
<ds:datastoreItem xmlns:ds="http://schemas.openxmlformats.org/officeDocument/2006/customXml" ds:itemID="{41B329B5-742D-4CA6-BF08-112011D82851}"/>
</file>

<file path=customXml/itemProps3.xml><?xml version="1.0" encoding="utf-8"?>
<ds:datastoreItem xmlns:ds="http://schemas.openxmlformats.org/officeDocument/2006/customXml" ds:itemID="{10367834-AFD0-450B-9301-110510732914}"/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191</Words>
  <Application>Microsoft Office PowerPoint</Application>
  <PresentationFormat>Widescreen</PresentationFormat>
  <Paragraphs>27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Comic Sans MS</vt:lpstr>
      <vt:lpstr>Tw Cen MT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North Lanarkshire Council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Alanna Simpson</dc:creator>
  <cp:lastModifiedBy>Alanna Simpson</cp:lastModifiedBy>
  <cp:revision>6</cp:revision>
  <dcterms:created xsi:type="dcterms:W3CDTF">2016-05-11T07:47:42Z</dcterms:created>
  <dcterms:modified xsi:type="dcterms:W3CDTF">2019-02-13T15:21:33Z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0x01010035A15973182C454CBD017EAD4899623C</vt:lpwstr>
  </property>
</Properties>
</file>