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3" r:id="rId9"/>
  </p:sldIdLst>
  <p:sldSz cx="12192000" cy="6858000"/>
  <p:notesSz cx="6669088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F5F69-0CE7-4B6E-A506-4462F30F2B64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377317"/>
            <a:ext cx="288993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BB844-B1B0-4C79-B7EA-35BD8DA70B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656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9B023-7128-45FF-921B-CE5AD42B2837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B73D-C5B4-4D0A-AD9D-E8225B34C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410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9B023-7128-45FF-921B-CE5AD42B2837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B73D-C5B4-4D0A-AD9D-E8225B34C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300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9B023-7128-45FF-921B-CE5AD42B2837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B73D-C5B4-4D0A-AD9D-E8225B34C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866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9B023-7128-45FF-921B-CE5AD42B2837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B73D-C5B4-4D0A-AD9D-E8225B34C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168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9B023-7128-45FF-921B-CE5AD42B2837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B73D-C5B4-4D0A-AD9D-E8225B34C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751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9B023-7128-45FF-921B-CE5AD42B2837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B73D-C5B4-4D0A-AD9D-E8225B34C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125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9B023-7128-45FF-921B-CE5AD42B2837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B73D-C5B4-4D0A-AD9D-E8225B34C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016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9B023-7128-45FF-921B-CE5AD42B2837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B73D-C5B4-4D0A-AD9D-E8225B34C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02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9B023-7128-45FF-921B-CE5AD42B2837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B73D-C5B4-4D0A-AD9D-E8225B34C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26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9B023-7128-45FF-921B-CE5AD42B2837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B73D-C5B4-4D0A-AD9D-E8225B34C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24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9B023-7128-45FF-921B-CE5AD42B2837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2B73D-C5B4-4D0A-AD9D-E8225B34C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701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9B023-7128-45FF-921B-CE5AD42B2837}" type="datetimeFigureOut">
              <a:rPr lang="en-GB" smtClean="0"/>
              <a:t>26/03/2019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2B73D-C5B4-4D0A-AD9D-E8225B34C6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097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54150"/>
            <a:ext cx="9144000" cy="2387600"/>
          </a:xfrm>
        </p:spPr>
        <p:txBody>
          <a:bodyPr>
            <a:normAutofit/>
          </a:bodyPr>
          <a:lstStyle/>
          <a:p>
            <a:r>
              <a:rPr lang="en-GB" sz="5400" u="sng" dirty="0" smtClean="0">
                <a:latin typeface="Tw Cen MT" panose="020B0602020104020603" pitchFamily="34" charset="0"/>
              </a:rPr>
              <a:t>What is happening in Tibet? </a:t>
            </a:r>
            <a:endParaRPr lang="en-GB" sz="5400" u="sng" dirty="0">
              <a:latin typeface="Tw Cen MT" panose="020B0602020104020603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0" y="1515156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4800" u="sng" dirty="0">
              <a:latin typeface="Tw Cen MT" panose="020B0602020104020603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u="sng" dirty="0">
              <a:latin typeface="Tw Cen MT" panose="020B0602020104020603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54629" y="3841750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 smtClean="0">
                <a:latin typeface="Tw Cen MT" panose="020B0602020104020603" pitchFamily="34" charset="0"/>
              </a:rPr>
              <a:t>L.I I can explain why Tibet is a debated issue. </a:t>
            </a:r>
            <a:endParaRPr lang="en-GB" sz="3200" dirty="0">
              <a:latin typeface="Tw Cen MT" panose="020B0602020104020603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9551533" y="-155388"/>
            <a:ext cx="2471738" cy="2719387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7933871" y="5226362"/>
            <a:ext cx="4089400" cy="1401762"/>
          </a:xfrm>
          <a:prstGeom prst="rect">
            <a:avLst/>
          </a:prstGeom>
        </p:spPr>
      </p:pic>
      <p:sp>
        <p:nvSpPr>
          <p:cNvPr id="9" name="Cloud Callout 8"/>
          <p:cNvSpPr/>
          <p:nvPr/>
        </p:nvSpPr>
        <p:spPr>
          <a:xfrm>
            <a:off x="288131" y="-115064"/>
            <a:ext cx="3570515" cy="2740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latin typeface="Tw Cen MT" panose="020B0602020104020603" pitchFamily="34" charset="0"/>
              </a:rPr>
              <a:t>Take down the heading and learning intention</a:t>
            </a:r>
            <a:r>
              <a:rPr lang="en-GB" sz="2800" dirty="0" smtClean="0">
                <a:latin typeface="Tw Cen MT" panose="020B0602020104020603" pitchFamily="34" charset="0"/>
              </a:rPr>
              <a:t>. </a:t>
            </a:r>
            <a:endParaRPr lang="en-GB" sz="28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2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u="sng" dirty="0" smtClean="0">
                <a:latin typeface="Tw Cen MT" panose="020B0602020104020603" pitchFamily="34" charset="0"/>
              </a:rPr>
              <a:t>Starter </a:t>
            </a:r>
            <a:endParaRPr lang="en-GB" sz="5400" u="sng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 smtClean="0">
                <a:latin typeface="Tw Cen MT" panose="020B0602020104020603" pitchFamily="34" charset="0"/>
              </a:rPr>
              <a:t>1.How would you feel if Scotland was run solely by England?</a:t>
            </a:r>
          </a:p>
          <a:p>
            <a:pPr marL="0" indent="0">
              <a:buNone/>
            </a:pPr>
            <a:endParaRPr lang="en-GB" sz="3200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3200" dirty="0" smtClean="0">
                <a:latin typeface="Tw Cen MT" panose="020B0602020104020603" pitchFamily="34" charset="0"/>
              </a:rPr>
              <a:t>2.Would you be happy if Scotland was ‘bossed’ about by England and had no say on laws that were passed by the UK?</a:t>
            </a:r>
          </a:p>
          <a:p>
            <a:pPr marL="0" indent="0">
              <a:buNone/>
            </a:pPr>
            <a:endParaRPr lang="en-GB" sz="3200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32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YES or NO? </a:t>
            </a:r>
            <a:r>
              <a:rPr lang="en-GB" sz="3200" dirty="0" smtClean="0">
                <a:latin typeface="Tw Cen MT" panose="020B0602020104020603" pitchFamily="34" charset="0"/>
              </a:rPr>
              <a:t>Give </a:t>
            </a:r>
            <a:r>
              <a:rPr lang="en-GB" sz="32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2</a:t>
            </a:r>
            <a:r>
              <a:rPr lang="en-GB" sz="3200" dirty="0" smtClean="0">
                <a:latin typeface="Tw Cen MT" panose="020B0602020104020603" pitchFamily="34" charset="0"/>
              </a:rPr>
              <a:t> reasons for your answer. </a:t>
            </a:r>
            <a:endParaRPr lang="en-GB" sz="32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59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 descr="http://newsimg.bbc.co.uk/media/images/44489000/gif/_44489323_china_tibet_nep_map203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138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9900" y="0"/>
            <a:ext cx="11650654" cy="6858000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3200" dirty="0" smtClean="0">
                <a:latin typeface="Tw Cen MT" panose="020B0602020104020603" pitchFamily="34" charset="0"/>
              </a:rPr>
              <a:t>Tibet, the remote and </a:t>
            </a:r>
            <a:r>
              <a:rPr lang="en-GB" sz="3200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mainly-Buddhist </a:t>
            </a:r>
            <a:r>
              <a:rPr lang="en-GB" sz="3200" dirty="0" smtClean="0">
                <a:latin typeface="Tw Cen MT" panose="020B0602020104020603" pitchFamily="34" charset="0"/>
              </a:rPr>
              <a:t>territory is governed as an independent region of China.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 smtClean="0">
                <a:latin typeface="Tw Cen MT" panose="020B0602020104020603" pitchFamily="34" charset="0"/>
              </a:rPr>
              <a:t>Beijing claims power over the Himalayan region. However many Tibetans loyalties lie with the </a:t>
            </a:r>
            <a:r>
              <a:rPr lang="en-GB" sz="32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exiled</a:t>
            </a:r>
            <a:r>
              <a:rPr lang="en-GB" sz="3200" dirty="0" smtClean="0">
                <a:latin typeface="Tw Cen MT" panose="020B0602020104020603" pitchFamily="34" charset="0"/>
              </a:rPr>
              <a:t> spiritual leader, </a:t>
            </a:r>
            <a:r>
              <a:rPr lang="en-GB" sz="32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the Dalai Lama</a:t>
            </a:r>
            <a:r>
              <a:rPr lang="en-GB" sz="3200" dirty="0" smtClean="0">
                <a:latin typeface="Tw Cen MT" panose="020B0602020104020603" pitchFamily="34" charset="0"/>
              </a:rPr>
              <a:t>, seen by his followers as a </a:t>
            </a:r>
            <a:r>
              <a:rPr lang="en-GB" sz="32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living god. </a:t>
            </a:r>
            <a:r>
              <a:rPr lang="en-GB" sz="3200" dirty="0" smtClean="0">
                <a:latin typeface="Tw Cen MT" panose="020B0602020104020603" pitchFamily="34" charset="0"/>
              </a:rPr>
              <a:t>Many Tibetans claim Tibet has been an independent republic since </a:t>
            </a:r>
            <a:r>
              <a:rPr lang="en-GB" sz="32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1912.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 smtClean="0">
                <a:latin typeface="Tw Cen MT" panose="020B0602020104020603" pitchFamily="34" charset="0"/>
              </a:rPr>
              <a:t>In 1959, after a failed </a:t>
            </a:r>
            <a:r>
              <a:rPr lang="en-GB" sz="32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anti-Chinese uprising</a:t>
            </a:r>
            <a:r>
              <a:rPr lang="en-GB" sz="3200" dirty="0" smtClean="0">
                <a:latin typeface="Tw Cen MT" panose="020B0602020104020603" pitchFamily="34" charset="0"/>
              </a:rPr>
              <a:t>, the 14th Dalai Lama fled Tibet and set up a government in </a:t>
            </a:r>
            <a:r>
              <a:rPr lang="en-GB" sz="32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exile in India</a:t>
            </a:r>
            <a:r>
              <a:rPr lang="en-GB" sz="3200" dirty="0" smtClean="0">
                <a:latin typeface="Tw Cen MT" panose="020B0602020104020603" pitchFamily="34" charset="0"/>
              </a:rPr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200" dirty="0" smtClean="0">
                <a:latin typeface="Tw Cen MT" panose="020B0602020104020603" pitchFamily="34" charset="0"/>
              </a:rPr>
              <a:t>China has had a military presence in Tibet since </a:t>
            </a:r>
            <a:r>
              <a:rPr lang="en-GB" sz="32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1950</a:t>
            </a:r>
            <a:r>
              <a:rPr lang="en-GB" sz="3200" dirty="0" smtClean="0">
                <a:latin typeface="Tw Cen MT" panose="020B0602020104020603" pitchFamily="34" charset="0"/>
              </a:rPr>
              <a:t>. There have been several periods of civil </a:t>
            </a:r>
            <a:r>
              <a:rPr lang="en-GB" sz="32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disobedience and uprisings </a:t>
            </a:r>
            <a:r>
              <a:rPr lang="en-GB" sz="3200" dirty="0" smtClean="0">
                <a:latin typeface="Tw Cen MT" panose="020B0602020104020603" pitchFamily="34" charset="0"/>
              </a:rPr>
              <a:t>by the Tibetans </a:t>
            </a:r>
            <a:r>
              <a:rPr lang="en-GB" sz="32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against the Chinese rule.</a:t>
            </a:r>
          </a:p>
          <a:p>
            <a:pPr marL="0" indent="0">
              <a:lnSpc>
                <a:spcPct val="120000"/>
              </a:lnSpc>
              <a:buNone/>
            </a:pPr>
            <a:endParaRPr lang="en-GB" sz="3200" dirty="0" smtClean="0">
              <a:latin typeface="Tw Cen MT" panose="020B0602020104020603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GB" sz="3200" dirty="0" smtClean="0">
              <a:latin typeface="Tw Cen MT" panose="020B0602020104020603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GB" sz="3200" dirty="0">
              <a:latin typeface="Tw Cen MT" panose="020B0602020104020603" pitchFamily="34" charset="0"/>
            </a:endParaRPr>
          </a:p>
        </p:txBody>
      </p:sp>
      <p:pic>
        <p:nvPicPr>
          <p:cNvPr id="4" name="Picture 3" descr="Strathcona Beekeepers: The Beekeepers' Library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2542" y="0"/>
            <a:ext cx="1029457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64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841" y="0"/>
            <a:ext cx="10515600" cy="1325563"/>
          </a:xfrm>
        </p:spPr>
        <p:txBody>
          <a:bodyPr/>
          <a:lstStyle/>
          <a:p>
            <a:r>
              <a:rPr lang="en-GB" u="sng" dirty="0" smtClean="0">
                <a:latin typeface="Tw Cen MT" panose="020B0602020104020603" pitchFamily="34" charset="0"/>
              </a:rPr>
              <a:t>How did the Tibetan issue begin?</a:t>
            </a:r>
            <a:endParaRPr lang="en-GB" u="sng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262" y="1199439"/>
            <a:ext cx="11353800" cy="4851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Read </a:t>
            </a:r>
            <a:r>
              <a:rPr lang="en-GB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Page 78 </a:t>
            </a:r>
            <a:r>
              <a:rPr lang="en-GB" dirty="0" smtClean="0">
                <a:latin typeface="Tw Cen MT" panose="020B0602020104020603" pitchFamily="34" charset="0"/>
              </a:rPr>
              <a:t>and answer the following questions. </a:t>
            </a:r>
          </a:p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1. What is the Free Tibet pressure group?</a:t>
            </a:r>
          </a:p>
          <a:p>
            <a:pPr marL="514350" indent="-514350">
              <a:buAutoNum type="arabicPeriod"/>
            </a:pP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2. List the claims made by the ‘Free Tibet’ pressure group.</a:t>
            </a:r>
          </a:p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3. Define the word ‘autonomy’. </a:t>
            </a:r>
          </a:p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4. Who is Tibet’s political and spiritual leader? </a:t>
            </a:r>
          </a:p>
        </p:txBody>
      </p:sp>
      <p:pic>
        <p:nvPicPr>
          <p:cNvPr id="4" name="Picture 3" descr="301 Moved Permanent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238" y="4914051"/>
            <a:ext cx="1552575" cy="1790700"/>
          </a:xfrm>
          <a:prstGeom prst="rect">
            <a:avLst/>
          </a:prstGeom>
        </p:spPr>
      </p:pic>
      <p:pic>
        <p:nvPicPr>
          <p:cNvPr id="5" name="Picture 4" descr="Strathcona Beekeepers: The Beekeepers' Library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4479" y="0"/>
            <a:ext cx="1303004" cy="163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11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154" y="0"/>
            <a:ext cx="11383267" cy="656408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3200" dirty="0" smtClean="0">
                <a:latin typeface="Tw Cen MT" panose="020B0602020104020603" pitchFamily="34" charset="0"/>
              </a:rPr>
              <a:t>Look at page 79 and the table between the Dalai Lama and China. </a:t>
            </a:r>
          </a:p>
          <a:p>
            <a:pPr marL="0" indent="0">
              <a:buNone/>
            </a:pPr>
            <a:endParaRPr lang="en-GB" sz="3200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32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Explain</a:t>
            </a:r>
            <a:r>
              <a:rPr lang="en-GB" sz="3200" dirty="0" smtClean="0">
                <a:latin typeface="Tw Cen MT" panose="020B0602020104020603" pitchFamily="34" charset="0"/>
              </a:rPr>
              <a:t> 3 differences of opinion between the </a:t>
            </a:r>
            <a:r>
              <a:rPr lang="en-GB" sz="32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Dalai Lama </a:t>
            </a:r>
            <a:r>
              <a:rPr lang="en-GB" sz="3200" dirty="0" smtClean="0">
                <a:latin typeface="Tw Cen MT" panose="020B0602020104020603" pitchFamily="34" charset="0"/>
              </a:rPr>
              <a:t>and </a:t>
            </a:r>
            <a:r>
              <a:rPr lang="en-GB" sz="32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China. (PE) </a:t>
            </a:r>
            <a:endParaRPr lang="en-GB" sz="3200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3200" dirty="0" smtClean="0">
                <a:latin typeface="Tw Cen MT" panose="020B0602020104020603" pitchFamily="34" charset="0"/>
              </a:rPr>
              <a:t>HINT: Go for the most extreme differences you can find. </a:t>
            </a:r>
          </a:p>
          <a:p>
            <a:pPr marL="0" indent="0">
              <a:buNone/>
            </a:pPr>
            <a:endParaRPr lang="en-GB" sz="3200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n-GB" sz="3200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32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Writing frame </a:t>
            </a:r>
          </a:p>
          <a:p>
            <a:pPr marL="0" indent="0">
              <a:buNone/>
            </a:pPr>
            <a:endParaRPr lang="en-GB" sz="3200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3200" dirty="0" smtClean="0">
                <a:latin typeface="Tw Cen MT" panose="020B0602020104020603" pitchFamily="34" charset="0"/>
              </a:rPr>
              <a:t>One thing the Dalai Lama and China disagree on is ________________. The Dalai Lama thinks ____________and China thinks____________.</a:t>
            </a:r>
          </a:p>
          <a:p>
            <a:pPr marL="0" indent="0">
              <a:buNone/>
            </a:pPr>
            <a:r>
              <a:rPr lang="en-GB" sz="3200" dirty="0" smtClean="0">
                <a:latin typeface="Tw Cen MT" panose="020B0602020104020603" pitchFamily="34" charset="0"/>
              </a:rPr>
              <a:t>A second…</a:t>
            </a:r>
            <a:endParaRPr lang="en-GB" sz="3200" dirty="0">
              <a:latin typeface="Tw Cen MT" panose="020B0602020104020603" pitchFamily="34" charset="0"/>
            </a:endParaRPr>
          </a:p>
        </p:txBody>
      </p:sp>
      <p:pic>
        <p:nvPicPr>
          <p:cNvPr id="4" name="Picture 3" descr="301 Moved Permanent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207" y="5342704"/>
            <a:ext cx="1313793" cy="151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59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979" y="-476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u="sng" dirty="0" smtClean="0">
                <a:latin typeface="Tw Cen MT" panose="020B0602020104020603" pitchFamily="34" charset="0"/>
              </a:rPr>
              <a:t>Making an informed view</a:t>
            </a:r>
            <a:endParaRPr lang="en-GB" u="sng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800" y="1320800"/>
            <a:ext cx="11849100" cy="5384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4400" dirty="0" smtClean="0">
                <a:latin typeface="Tw Cen MT" panose="020B0602020104020603" pitchFamily="34" charset="0"/>
              </a:rPr>
              <a:t>Should Tibet be free? </a:t>
            </a:r>
            <a:endParaRPr lang="en-GB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You are going to design a</a:t>
            </a:r>
            <a:r>
              <a:rPr lang="en-GB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 campaign </a:t>
            </a:r>
            <a:r>
              <a:rPr lang="en-GB" dirty="0" smtClean="0">
                <a:latin typeface="Tw Cen MT" panose="020B0602020104020603" pitchFamily="34" charset="0"/>
              </a:rPr>
              <a:t>based on your</a:t>
            </a:r>
            <a:r>
              <a:rPr lang="en-GB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 decision</a:t>
            </a:r>
            <a:r>
              <a:rPr lang="en-GB" dirty="0" smtClean="0">
                <a:latin typeface="Tw Cen MT" panose="020B0602020104020603" pitchFamily="34" charset="0"/>
              </a:rPr>
              <a:t>.</a:t>
            </a:r>
          </a:p>
          <a:p>
            <a:pPr marL="0" indent="0">
              <a:buNone/>
            </a:pPr>
            <a:endParaRPr lang="en-GB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b="1" u="sng" dirty="0" smtClean="0">
                <a:latin typeface="Tw Cen MT" panose="020B0602020104020603" pitchFamily="34" charset="0"/>
              </a:rPr>
              <a:t>Success Criteria</a:t>
            </a:r>
          </a:p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Slogan (Based on your decision) 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5 reasons </a:t>
            </a:r>
            <a:r>
              <a:rPr lang="en-GB" dirty="0" smtClean="0">
                <a:latin typeface="Tw Cen MT" panose="020B0602020104020603" pitchFamily="34" charset="0"/>
              </a:rPr>
              <a:t>why you think your decision is correct </a:t>
            </a: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Outline of the map </a:t>
            </a:r>
            <a:r>
              <a:rPr lang="en-GB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page 78 </a:t>
            </a:r>
          </a:p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Illustrations and colour </a:t>
            </a:r>
          </a:p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b="1" u="sng" dirty="0" smtClean="0">
                <a:latin typeface="Tw Cen MT" panose="020B0602020104020603" pitchFamily="34" charset="0"/>
              </a:rPr>
              <a:t>Extension: </a:t>
            </a:r>
            <a:r>
              <a:rPr lang="en-GB" b="1" dirty="0" smtClean="0">
                <a:latin typeface="Tw Cen MT" panose="020B0602020104020603" pitchFamily="34" charset="0"/>
              </a:rPr>
              <a:t>Answer questions 1-4 on page 79 in FULL sentences. </a:t>
            </a:r>
          </a:p>
        </p:txBody>
      </p:sp>
      <p:pic>
        <p:nvPicPr>
          <p:cNvPr id="4" name="Picture 3" descr="301 Moved Permanent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207" y="5342704"/>
            <a:ext cx="1313793" cy="151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53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u="sng" dirty="0" smtClean="0">
                <a:latin typeface="Tw Cen MT" panose="020B0602020104020603" pitchFamily="34" charset="0"/>
              </a:rPr>
              <a:t>Plenary   </a:t>
            </a:r>
            <a:endParaRPr lang="en-GB" sz="6000" u="sng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372" y="1860331"/>
            <a:ext cx="10975428" cy="4316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 smtClean="0">
                <a:latin typeface="Tw Cen MT" panose="020B0602020104020603" pitchFamily="34" charset="0"/>
              </a:rPr>
              <a:t>List the human rights that are being breached in Tibet. </a:t>
            </a:r>
            <a:r>
              <a:rPr lang="en-GB" sz="4400" b="1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You must have at least 3. </a:t>
            </a:r>
            <a:endParaRPr lang="en-GB" sz="4400" b="1" i="1" dirty="0">
              <a:solidFill>
                <a:srgbClr val="FF0000"/>
              </a:solidFill>
              <a:latin typeface="Tw Cen MT" panose="020B0602020104020603" pitchFamily="34" charset="0"/>
            </a:endParaRPr>
          </a:p>
        </p:txBody>
      </p:sp>
      <p:pic>
        <p:nvPicPr>
          <p:cNvPr id="4" name="Picture 3" descr="301 Moved Permanent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8207" y="5342704"/>
            <a:ext cx="1313793" cy="1515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A15973182C454CBD017EAD4899623C" ma:contentTypeVersion="2" ma:contentTypeDescription="Create a new document." ma:contentTypeScope="" ma:versionID="065adcf069ce597681a8f791dd8b0cf8">
  <xsd:schema xmlns:xsd="http://www.w3.org/2001/XMLSchema" xmlns:xs="http://www.w3.org/2001/XMLSchema" xmlns:p="http://schemas.microsoft.com/office/2006/metadata/properties" xmlns:ns2="e77713bc-0ebc-4063-99a4-8848dbeddd29" targetNamespace="http://schemas.microsoft.com/office/2006/metadata/properties" ma:root="true" ma:fieldsID="7fa3958930a7aef7a61cb2d2dbf8c033" ns2:_="">
    <xsd:import namespace="e77713bc-0ebc-4063-99a4-8848dbeddd2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7713bc-0ebc-4063-99a4-8848dbeddd2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6765CB1-1C79-4360-866E-4F5E751B3C27}"/>
</file>

<file path=customXml/itemProps2.xml><?xml version="1.0" encoding="utf-8"?>
<ds:datastoreItem xmlns:ds="http://schemas.openxmlformats.org/officeDocument/2006/customXml" ds:itemID="{F4611B8A-94A9-451A-A394-34B61247C2E0}"/>
</file>

<file path=customXml/itemProps3.xml><?xml version="1.0" encoding="utf-8"?>
<ds:datastoreItem xmlns:ds="http://schemas.openxmlformats.org/officeDocument/2006/customXml" ds:itemID="{9CC0C009-6BE3-4C6C-924D-162FD44F72F9}"/>
</file>

<file path=docProps/app.xml><?xml version="1.0" encoding="utf-8"?>
<Properties xmlns="http://schemas.openxmlformats.org/officeDocument/2006/extended-properties" xmlns:vt="http://schemas.openxmlformats.org/officeDocument/2006/docPropsVTypes">
  <TotalTime>1105</TotalTime>
  <Words>393</Words>
  <Application>Microsoft Office PowerPoint</Application>
  <PresentationFormat>Widescreen</PresentationFormat>
  <Paragraphs>47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Tw Cen MT</vt:lpstr>
      <vt:lpstr>Office Theme</vt:lpstr>
      <vt:lpstr>What is happening in Tibet? </vt:lpstr>
      <vt:lpstr>Starter </vt:lpstr>
      <vt:lpstr>PowerPoint Presentation</vt:lpstr>
      <vt:lpstr>PowerPoint Presentation</vt:lpstr>
      <vt:lpstr>How did the Tibetan issue begin?</vt:lpstr>
      <vt:lpstr>PowerPoint Presentation</vt:lpstr>
      <vt:lpstr>Making an informed view</vt:lpstr>
      <vt:lpstr>Plenary   </vt:lpstr>
    </vt:vector>
  </TitlesOfParts>
  <Company>North Lanarkshire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happening in Tibet?</dc:title>
  <dc:creator>Alanna Simpson</dc:creator>
  <cp:lastModifiedBy>Jenny Sear</cp:lastModifiedBy>
  <cp:revision>21</cp:revision>
  <cp:lastPrinted>2019-03-26T12:01:52Z</cp:lastPrinted>
  <dcterms:created xsi:type="dcterms:W3CDTF">2016-05-03T14:28:26Z</dcterms:created>
  <dcterms:modified xsi:type="dcterms:W3CDTF">2019-03-26T14:24:57Z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0x01010035A15973182C454CBD017EAD4899623C</vt:lpwstr>
  </property>
</Properties>
</file>