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7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A79856-80FB-4629-9B34-15F8E1DEFE2C}" type="datetimeFigureOut">
              <a:rPr lang="en-GB" smtClean="0"/>
              <a:t>21/05/2019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01034-64A1-41F4-B693-4EDD6927DB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874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A4B1F-8DB4-4DCE-B8BF-CE49BBA938E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923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8A4B1F-8DB4-4DCE-B8BF-CE49BBA938E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233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826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69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08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836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287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5103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07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747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1421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199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263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43F4B-616D-4E6A-AA8D-35CE2F6B2A03}" type="datetimeFigureOut">
              <a:rPr lang="en-GB" smtClean="0"/>
              <a:t>21/05/2019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3708A-6C41-4DEF-A5A8-E29140281AB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05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420" y="-441776"/>
            <a:ext cx="10526486" cy="2387600"/>
          </a:xfrm>
        </p:spPr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Assessed Piece: China V’s the UK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4453" y="2243620"/>
            <a:ext cx="9144000" cy="1655762"/>
          </a:xfrm>
        </p:spPr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L.I I can compare my life in the UK to life in China and explain the difference between both.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u="sng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225813" y="4088904"/>
            <a:ext cx="2884373" cy="2769096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25400" y="4727715"/>
            <a:ext cx="4089400" cy="2094224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5805392" y="3509963"/>
            <a:ext cx="2966187" cy="2969261"/>
          </a:xfrm>
          <a:prstGeom prst="cloudCallout">
            <a:avLst>
              <a:gd name="adj1" fmla="val -87105"/>
              <a:gd name="adj2" fmla="val -421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Comic Sans MS" panose="030F0702030302020204" pitchFamily="66" charset="0"/>
              </a:rPr>
              <a:t>. 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2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Starter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What issues are the pictures below talking about?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62" y="2441179"/>
            <a:ext cx="3550931" cy="2415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167" y="2632411"/>
            <a:ext cx="4294414" cy="20326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9131" y="3214111"/>
            <a:ext cx="3056698" cy="296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One Child Policy 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Death Penalty </a:t>
            </a:r>
          </a:p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No Jury </a:t>
            </a:r>
            <a:endParaRPr lang="en-GB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39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087676"/>
              </p:ext>
            </p:extLst>
          </p:nvPr>
        </p:nvGraphicFramePr>
        <p:xfrm>
          <a:off x="228599" y="903830"/>
          <a:ext cx="11217730" cy="5632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2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2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8686">
                <a:tc gridSpan="2">
                  <a:txBody>
                    <a:bodyPr/>
                    <a:lstStyle/>
                    <a:p>
                      <a:pPr marL="6350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829435" algn="ctr"/>
                          <a:tab pos="2287270" algn="ctr"/>
                          <a:tab pos="2744470" algn="ctr"/>
                          <a:tab pos="3201670" algn="ctr"/>
                        </a:tabLst>
                      </a:pPr>
                      <a:r>
                        <a:rPr lang="en-GB" sz="280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 UK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	 	 	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 anchor="b"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China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 anchor="b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64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million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27100" algn="ctr"/>
                          <a:tab pos="18294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     Population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81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years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26795" algn="ctr"/>
                          <a:tab pos="1829435" algn="ctr"/>
                        </a:tabLs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	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75</a:t>
                      </a:r>
                      <a:r>
                        <a:rPr lang="en-GB" sz="280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years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__ per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1,000 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97280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Infant death rate 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10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per 1,000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99% 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829435" algn="ctr"/>
                        </a:tabLs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Literacy rate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__%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9966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£26,500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Average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______ per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person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£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7,590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_._% 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70915" algn="ctr"/>
                          <a:tab pos="18294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Unemployment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6.1%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99" y="195943"/>
            <a:ext cx="9895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>
                <a:latin typeface="Tw Cen MT" panose="020B0602020104020603" pitchFamily="34" charset="0"/>
              </a:rPr>
              <a:t>RECAP TASK:  fill in the blanks</a:t>
            </a:r>
            <a:endParaRPr lang="en-GB" sz="4000" u="sng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0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228599" y="903830"/>
          <a:ext cx="11217730" cy="5632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22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26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58686">
                <a:tc gridSpan="2">
                  <a:txBody>
                    <a:bodyPr/>
                    <a:lstStyle/>
                    <a:p>
                      <a:pPr marL="6350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829435" algn="ctr"/>
                          <a:tab pos="2287270" algn="ctr"/>
                          <a:tab pos="2744470" algn="ctr"/>
                          <a:tab pos="3201670" algn="ctr"/>
                        </a:tabLst>
                      </a:pPr>
                      <a:r>
                        <a:rPr lang="en-GB" sz="280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 UK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	 	 	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 anchor="b"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China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 anchor="b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64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million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27100" algn="ctr"/>
                          <a:tab pos="18294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     Population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1.35 billion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81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years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26795" algn="ctr"/>
                          <a:tab pos="1829435" algn="ctr"/>
                        </a:tabLs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	Life expectancy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75</a:t>
                      </a:r>
                      <a:r>
                        <a:rPr lang="en-GB" sz="2800" baseline="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years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4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per 1,000 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97280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Infant death rate 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10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per 1,000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99% 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829435" algn="ctr"/>
                        </a:tabLs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    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Literacy rate 	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95%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9966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£26,500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 Average income per person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£ </a:t>
                      </a:r>
                      <a:r>
                        <a:rPr lang="en-GB" sz="2800" dirty="0" smtClean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7,590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4812"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150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5.4% 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970915" algn="ctr"/>
                          <a:tab pos="1829435" algn="ctr"/>
                        </a:tabLst>
                      </a:pPr>
                      <a:r>
                        <a:rPr lang="en-GB" sz="280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 	Unemployment 	 </a:t>
                      </a:r>
                      <a:endParaRPr lang="en-GB" sz="280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635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800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0"/>
                        </a:rPr>
                        <a:t>6.1% </a:t>
                      </a:r>
                      <a:endParaRPr lang="en-GB" sz="2800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0" marR="73025" marT="21590" marB="21590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99" y="195943"/>
            <a:ext cx="9895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u="sng" dirty="0" smtClean="0">
                <a:latin typeface="Tw Cen MT" panose="020B0602020104020603" pitchFamily="34" charset="0"/>
              </a:rPr>
              <a:t>TASK</a:t>
            </a:r>
            <a:r>
              <a:rPr lang="en-GB" sz="4000" u="sng" dirty="0" smtClean="0">
                <a:latin typeface="Tw Cen MT" panose="020B0602020104020603" pitchFamily="34" charset="0"/>
              </a:rPr>
              <a:t>:  fill in the blanks</a:t>
            </a:r>
            <a:endParaRPr lang="en-GB" sz="4000" u="sng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8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20675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Assessed Piece Task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767443"/>
            <a:ext cx="11560629" cy="57760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You are going to create a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mind map/fact file/poster or report </a:t>
            </a:r>
            <a:r>
              <a:rPr lang="en-GB" dirty="0" smtClean="0">
                <a:latin typeface="Tw Cen MT" panose="020B0602020104020603" pitchFamily="34" charset="0"/>
              </a:rPr>
              <a:t>(the choice is yours) explain the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differences</a:t>
            </a:r>
            <a:r>
              <a:rPr lang="en-GB" dirty="0" smtClean="0">
                <a:latin typeface="Tw Cen MT" panose="020B0602020104020603" pitchFamily="34" charset="0"/>
              </a:rPr>
              <a:t> between life in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China</a:t>
            </a:r>
            <a:r>
              <a:rPr lang="en-GB" dirty="0" smtClean="0">
                <a:latin typeface="Tw Cen MT" panose="020B0602020104020603" pitchFamily="34" charset="0"/>
              </a:rPr>
              <a:t> and life in the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UK.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u="sng" dirty="0" smtClean="0">
                <a:latin typeface="Tw Cen MT" panose="020B0602020104020603" pitchFamily="34" charset="0"/>
              </a:rPr>
              <a:t>Success Criteria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w Cen MT" panose="020B0602020104020603" pitchFamily="34" charset="0"/>
              </a:rPr>
              <a:t>Describe</a:t>
            </a:r>
            <a:r>
              <a:rPr lang="en-GB" dirty="0" smtClean="0">
                <a:latin typeface="Tw Cen MT" panose="020B0602020104020603" pitchFamily="34" charset="0"/>
              </a:rPr>
              <a:t> the 3 differences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using the fact file </a:t>
            </a:r>
            <a:r>
              <a:rPr lang="en-GB" dirty="0" smtClean="0">
                <a:latin typeface="Tw Cen MT" panose="020B0602020104020603" pitchFamily="34" charset="0"/>
              </a:rPr>
              <a:t>of China and the UK from lesson one. </a:t>
            </a:r>
          </a:p>
          <a:p>
            <a:pPr marL="514350" indent="-514350">
              <a:buAutoNum type="arabicPeriod"/>
            </a:pPr>
            <a:r>
              <a:rPr lang="en-GB" b="1" dirty="0" smtClean="0">
                <a:latin typeface="Tw Cen MT" panose="020B0602020104020603" pitchFamily="34" charset="0"/>
              </a:rPr>
              <a:t>Explain at least 2 </a:t>
            </a:r>
            <a:r>
              <a:rPr lang="en-GB" dirty="0" smtClean="0">
                <a:latin typeface="Tw Cen MT" panose="020B0602020104020603" pitchFamily="34" charset="0"/>
              </a:rPr>
              <a:t>differences between each of the following:</a:t>
            </a:r>
          </a:p>
          <a:p>
            <a:pPr marL="971550" lvl="1" indent="-514350"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court system</a:t>
            </a:r>
          </a:p>
          <a:p>
            <a:pPr marL="971550" lvl="1" indent="-514350"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policies on having children </a:t>
            </a:r>
          </a:p>
          <a:p>
            <a:pPr marL="971550" lvl="1" indent="-514350"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political system </a:t>
            </a:r>
          </a:p>
          <a:p>
            <a:pPr marL="971550" lvl="1" indent="-514350">
              <a:buAutoNum type="arabicPeriod"/>
            </a:pP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The use of the death penalty </a:t>
            </a:r>
          </a:p>
          <a:p>
            <a:pPr marL="971550" lvl="1" indent="-514350">
              <a:buAutoNum type="arabicPeriod"/>
            </a:pPr>
            <a:endParaRPr lang="en-GB" b="1" dirty="0" smtClean="0">
              <a:latin typeface="Tw Cen MT" panose="020B0602020104020603" pitchFamily="34" charset="0"/>
            </a:endParaRPr>
          </a:p>
          <a:p>
            <a:pPr marL="457200" lvl="1" indent="0">
              <a:buNone/>
            </a:pPr>
            <a:r>
              <a:rPr lang="en-GB" b="1" dirty="0" smtClean="0">
                <a:latin typeface="Tw Cen MT" panose="020B0602020104020603" pitchFamily="34" charset="0"/>
              </a:rPr>
              <a:t>Everything you write must be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detailed</a:t>
            </a:r>
            <a:r>
              <a:rPr lang="en-GB" b="1" dirty="0" smtClean="0">
                <a:latin typeface="Tw Cen MT" panose="020B0602020104020603" pitchFamily="34" charset="0"/>
              </a:rPr>
              <a:t>. You should make it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colourful</a:t>
            </a:r>
            <a:r>
              <a:rPr lang="en-GB" b="1" dirty="0" smtClean="0">
                <a:latin typeface="Tw Cen MT" panose="020B0602020104020603" pitchFamily="34" charset="0"/>
              </a:rPr>
              <a:t> and add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illustrations</a:t>
            </a:r>
            <a:r>
              <a:rPr lang="en-GB" b="1" dirty="0" smtClean="0">
                <a:latin typeface="Tw Cen MT" panose="020B0602020104020603" pitchFamily="34" charset="0"/>
              </a:rPr>
              <a:t> where appropriate. </a:t>
            </a:r>
            <a:endParaRPr lang="en-GB" b="1" dirty="0"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621" y="4117849"/>
            <a:ext cx="2009775" cy="1000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3388" y="3986086"/>
            <a:ext cx="1908112" cy="12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5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A0A5DE6-CEDF-4C65-BC24-2093ADBB1A7A}"/>
</file>

<file path=customXml/itemProps2.xml><?xml version="1.0" encoding="utf-8"?>
<ds:datastoreItem xmlns:ds="http://schemas.openxmlformats.org/officeDocument/2006/customXml" ds:itemID="{741B9760-82AA-4DAE-8B7D-E308DC60712A}"/>
</file>

<file path=customXml/itemProps3.xml><?xml version="1.0" encoding="utf-8"?>
<ds:datastoreItem xmlns:ds="http://schemas.openxmlformats.org/officeDocument/2006/customXml" ds:itemID="{BACF5E6C-FBA3-45B5-B751-1721658D2CBC}"/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243</Words>
  <Application>Microsoft Office PowerPoint</Application>
  <PresentationFormat>Widescreen</PresentationFormat>
  <Paragraphs>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Comic Sans MS</vt:lpstr>
      <vt:lpstr>Tw Cen MT</vt:lpstr>
      <vt:lpstr>Office Theme</vt:lpstr>
      <vt:lpstr>Assessed Piece: China V’s the UK </vt:lpstr>
      <vt:lpstr>Starter </vt:lpstr>
      <vt:lpstr>PowerPoint Presentation</vt:lpstr>
      <vt:lpstr>PowerPoint Presentation</vt:lpstr>
      <vt:lpstr>PowerPoint Presentation</vt:lpstr>
      <vt:lpstr>Assessed Piece Task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Assessed Piece: China V’s the UK</dc:title>
  <dc:creator>Alanna Simpson</dc:creator>
  <cp:lastModifiedBy>Jenny Sear</cp:lastModifiedBy>
  <cp:revision>8</cp:revision>
  <dcterms:created xsi:type="dcterms:W3CDTF">2018-03-06T11:52:01Z</dcterms:created>
  <dcterms:modified xsi:type="dcterms:W3CDTF">2019-05-21T14:41:05Z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