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957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05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27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619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814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48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204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075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69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46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3071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D4135-1417-4685-BFA8-D8573A53C4BE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578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triviaplaza.com/geography-flags-quizzes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bbc.co.uk/education/clips/zgw86s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S2 Development Unit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677" y="2054592"/>
            <a:ext cx="4249995" cy="2833330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461" y="2054592"/>
            <a:ext cx="4267200" cy="284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3846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765" y="421619"/>
            <a:ext cx="4267200" cy="28479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002" y="394057"/>
            <a:ext cx="4249995" cy="283333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056690" y="3404859"/>
            <a:ext cx="1657350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Kenya</a:t>
            </a:r>
            <a:endParaRPr lang="en-GB" sz="4000" dirty="0"/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2449640" y="3326962"/>
            <a:ext cx="16573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j-ea"/>
                <a:cs typeface="+mj-cs"/>
              </a:rPr>
              <a:t>Japan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j-ea"/>
              <a:cs typeface="+mj-cs"/>
            </a:endParaRPr>
          </a:p>
        </p:txBody>
      </p:sp>
      <p:sp>
        <p:nvSpPr>
          <p:cNvPr id="8" name="Title 5"/>
          <p:cNvSpPr txBox="1">
            <a:spLocks/>
          </p:cNvSpPr>
          <p:nvPr/>
        </p:nvSpPr>
        <p:spPr>
          <a:xfrm>
            <a:off x="1720849" y="4865688"/>
            <a:ext cx="34163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j-ea"/>
                <a:cs typeface="+mj-cs"/>
              </a:rPr>
              <a:t>Developed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/>
              <a:ea typeface="+mj-ea"/>
              <a:cs typeface="+mj-cs"/>
            </a:endParaRPr>
          </a:p>
        </p:txBody>
      </p:sp>
      <p:sp>
        <p:nvSpPr>
          <p:cNvPr id="9" name="Title 5"/>
          <p:cNvSpPr txBox="1">
            <a:spLocks/>
          </p:cNvSpPr>
          <p:nvPr/>
        </p:nvSpPr>
        <p:spPr>
          <a:xfrm>
            <a:off x="7177215" y="4859009"/>
            <a:ext cx="34163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j-ea"/>
                <a:cs typeface="+mj-cs"/>
              </a:rPr>
              <a:t>Developing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0239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Developed or Developing?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b="1" dirty="0" smtClean="0"/>
              <a:t>Read</a:t>
            </a:r>
            <a:r>
              <a:rPr lang="en-GB" dirty="0" smtClean="0"/>
              <a:t> </a:t>
            </a:r>
            <a:r>
              <a:rPr lang="en-GB" b="1" dirty="0" smtClean="0"/>
              <a:t>P4+5 </a:t>
            </a:r>
            <a:r>
              <a:rPr lang="en-GB" dirty="0" smtClean="0"/>
              <a:t>of the ‘Places’ textbook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 smtClean="0"/>
              <a:t>Complete</a:t>
            </a:r>
            <a:r>
              <a:rPr lang="en-GB" dirty="0" smtClean="0"/>
              <a:t> </a:t>
            </a:r>
            <a:r>
              <a:rPr lang="en-GB" b="1" dirty="0" smtClean="0"/>
              <a:t>P1 </a:t>
            </a:r>
            <a:r>
              <a:rPr lang="en-GB" dirty="0" smtClean="0"/>
              <a:t>of your booklet </a:t>
            </a:r>
            <a:r>
              <a:rPr lang="en-GB" dirty="0" smtClean="0">
                <a:solidFill>
                  <a:srgbClr val="FF0000"/>
                </a:solidFill>
              </a:rPr>
              <a:t>(answering on the sheet)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/>
              <a:t>Complete Activity 1 </a:t>
            </a:r>
            <a:r>
              <a:rPr lang="en-GB" dirty="0">
                <a:solidFill>
                  <a:srgbClr val="FF0000"/>
                </a:solidFill>
              </a:rPr>
              <a:t>(copying the table into your jotter and completing it)</a:t>
            </a:r>
          </a:p>
          <a:p>
            <a:pPr marL="514350" indent="-514350">
              <a:buFont typeface="+mj-lt"/>
              <a:buAutoNum type="arabicPeriod"/>
            </a:pPr>
            <a:endParaRPr lang="en-GB" dirty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GB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Extension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In your jotters create two mind maps,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One naming ‘</a:t>
            </a:r>
            <a:r>
              <a:rPr lang="en-GB" b="1" dirty="0" smtClean="0">
                <a:solidFill>
                  <a:srgbClr val="FF0000"/>
                </a:solidFill>
              </a:rPr>
              <a:t>developed</a:t>
            </a:r>
            <a:r>
              <a:rPr lang="en-GB" dirty="0" smtClean="0">
                <a:solidFill>
                  <a:srgbClr val="FF0000"/>
                </a:solidFill>
              </a:rPr>
              <a:t>’ countries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The other naming ‘</a:t>
            </a:r>
            <a:r>
              <a:rPr lang="en-GB" b="1" dirty="0" smtClean="0">
                <a:solidFill>
                  <a:srgbClr val="FF0000"/>
                </a:solidFill>
              </a:rPr>
              <a:t>developing</a:t>
            </a:r>
            <a:r>
              <a:rPr lang="en-GB" dirty="0" smtClean="0">
                <a:solidFill>
                  <a:srgbClr val="FF0000"/>
                </a:solidFill>
              </a:rPr>
              <a:t>’ countries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7" r="9667"/>
          <a:stretch/>
        </p:blipFill>
        <p:spPr>
          <a:xfrm>
            <a:off x="8596678" y="3784600"/>
            <a:ext cx="2363421" cy="307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165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87153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Lesson </a:t>
            </a:r>
            <a:r>
              <a:rPr lang="en-GB" dirty="0" smtClean="0"/>
              <a:t>Starter</a:t>
            </a:r>
            <a:br>
              <a:rPr lang="en-GB" dirty="0" smtClean="0"/>
            </a:br>
            <a:r>
              <a:rPr lang="en-GB" dirty="0" smtClean="0"/>
              <a:t>Odd one out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562100" y="1993900"/>
            <a:ext cx="9144000" cy="1655762"/>
          </a:xfrm>
        </p:spPr>
        <p:txBody>
          <a:bodyPr>
            <a:normAutofit lnSpcReduction="10000"/>
          </a:bodyPr>
          <a:lstStyle/>
          <a:p>
            <a:pPr algn="l"/>
            <a:endParaRPr lang="en-GB" dirty="0" smtClean="0"/>
          </a:p>
          <a:p>
            <a:pPr algn="l"/>
            <a:r>
              <a:rPr lang="en-GB" dirty="0" smtClean="0"/>
              <a:t>In your jotter write down six countries which are developed and one which is developing.</a:t>
            </a:r>
          </a:p>
          <a:p>
            <a:pPr algn="l"/>
            <a:r>
              <a:rPr lang="en-GB" dirty="0" smtClean="0"/>
              <a:t>See if your partner can work out which one is developing.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879" y="4315619"/>
            <a:ext cx="4072521" cy="2067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96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Map showing the ‘rich north’ and ‘poor south’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0" y="1690688"/>
            <a:ext cx="7447277" cy="4351338"/>
          </a:xfrm>
        </p:spPr>
      </p:pic>
      <p:sp>
        <p:nvSpPr>
          <p:cNvPr id="7" name="TextBox 6"/>
          <p:cNvSpPr txBox="1"/>
          <p:nvPr/>
        </p:nvSpPr>
        <p:spPr>
          <a:xfrm>
            <a:off x="7875390" y="1460500"/>
            <a:ext cx="422771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This line divides the world into the developed north and the developing south.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Use 70/71 of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 the Atlas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to help you complete your own world map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.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Add on the;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North/South divide line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Seas/oceans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Continents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Extension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Colour in the map – pick one colour for the north and another for the south.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Add a key to your map.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6529190" y="2666950"/>
            <a:ext cx="1346200" cy="9652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641601" y="5303362"/>
            <a:ext cx="3797299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Reinforcement Task: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Read P6+7 of the Places textbook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Complete activities 1-3 in your jotter.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7" r="9667"/>
          <a:stretch/>
        </p:blipFill>
        <p:spPr>
          <a:xfrm>
            <a:off x="11165219" y="5747464"/>
            <a:ext cx="835010" cy="108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362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100" y="646112"/>
            <a:ext cx="4267200" cy="28479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400" y="660757"/>
            <a:ext cx="4249995" cy="283333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422400" y="4632325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These are the flags of which countries?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6612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will I learn?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The difference between developed and developing countries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Population pyramids – what they show and what it means for a country with that pyramid</a:t>
            </a:r>
          </a:p>
          <a:p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Japan – </a:t>
            </a:r>
            <a:r>
              <a:rPr lang="en-GB" dirty="0"/>
              <a:t>what life is like for people who live </a:t>
            </a:r>
            <a:r>
              <a:rPr lang="en-GB" dirty="0" smtClean="0"/>
              <a:t>there,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what makes Japan a more developed country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Kenya – what life is like for people who live there, and what makes Kenya a less developed country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037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will I be assessed?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Homework exercises</a:t>
            </a:r>
          </a:p>
          <a:p>
            <a:endParaRPr lang="en-GB" dirty="0"/>
          </a:p>
          <a:p>
            <a:r>
              <a:rPr lang="en-GB" dirty="0" smtClean="0"/>
              <a:t>Assessed piece – Kenya and Japan</a:t>
            </a:r>
          </a:p>
          <a:p>
            <a:endParaRPr lang="en-GB" dirty="0"/>
          </a:p>
          <a:p>
            <a:r>
              <a:rPr lang="en-GB" dirty="0" smtClean="0"/>
              <a:t>End of unit assessment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95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840" y="354012"/>
            <a:ext cx="4267200" cy="28479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723" y="354012"/>
            <a:ext cx="4249995" cy="283333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045450" y="3692524"/>
            <a:ext cx="1657350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Kenya</a:t>
            </a:r>
            <a:endParaRPr lang="en-GB" sz="4000" dirty="0"/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2898045" y="3692525"/>
            <a:ext cx="16573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j-ea"/>
                <a:cs typeface="+mj-cs"/>
              </a:rPr>
              <a:t>Japan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j-ea"/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51140" y="5018087"/>
            <a:ext cx="9359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Create a title page for the </a:t>
            </a:r>
            <a:r>
              <a:rPr kumimoji="0" lang="en-GB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Development</a:t>
            </a:r>
            <a:r>
              <a:rPr kumimoji="0" lang="en-GB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 unit.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Include the two flags in your title page.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693400" y="6033751"/>
            <a:ext cx="149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  <a:hlinkClick r:id="rId4"/>
              </a:rPr>
              <a:t>Link to flag quizzes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247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Development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does the word development mean?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GB" dirty="0" smtClean="0">
                <a:solidFill>
                  <a:srgbClr val="FF0000"/>
                </a:solidFill>
              </a:rPr>
              <a:t>Development means changes to something.</a:t>
            </a:r>
          </a:p>
          <a:p>
            <a:endParaRPr lang="en-GB" dirty="0"/>
          </a:p>
          <a:p>
            <a:r>
              <a:rPr lang="en-GB" dirty="0" smtClean="0"/>
              <a:t>When we discuss development in Geography, we mean changes that have happened which have improved the standard of living/quality of life of people within a country.</a:t>
            </a:r>
          </a:p>
          <a:p>
            <a:endParaRPr lang="en-GB" dirty="0"/>
          </a:p>
          <a:p>
            <a:r>
              <a:rPr lang="en-GB" dirty="0" smtClean="0"/>
              <a:t>Countries are classified as ELDCs or EMDCs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1016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Economically More Developed Countries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Economically More Developed Countries – EMDCs are countries that </a:t>
            </a:r>
            <a:r>
              <a:rPr lang="en-GB" dirty="0" smtClean="0">
                <a:solidFill>
                  <a:srgbClr val="FF0000"/>
                </a:solidFill>
              </a:rPr>
              <a:t>are wealthy and the people who live there generally have a high standard of living.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l="11458" t="35807" r="31354" b="45182"/>
          <a:stretch/>
        </p:blipFill>
        <p:spPr>
          <a:xfrm>
            <a:off x="2372946" y="3414346"/>
            <a:ext cx="6972300" cy="185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12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Economically Less Developed Countries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Economically Less Developed Countries – ELDCs are countries that </a:t>
            </a:r>
            <a:r>
              <a:rPr lang="en-GB" dirty="0" smtClean="0">
                <a:solidFill>
                  <a:srgbClr val="FF0000"/>
                </a:solidFill>
              </a:rPr>
              <a:t>are poor and the people who live there generally have a low standard of living.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5386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990" y="542131"/>
            <a:ext cx="4267200" cy="28479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179" y="556776"/>
            <a:ext cx="4249995" cy="283333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459915" y="3707606"/>
            <a:ext cx="1657350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Kenya</a:t>
            </a:r>
            <a:endParaRPr lang="en-GB" sz="4000" dirty="0"/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2129501" y="3840163"/>
            <a:ext cx="16573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j-ea"/>
                <a:cs typeface="+mj-cs"/>
              </a:rPr>
              <a:t>Japan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j-ea"/>
              <a:cs typeface="+mj-cs"/>
            </a:endParaRPr>
          </a:p>
        </p:txBody>
      </p:sp>
      <p:sp>
        <p:nvSpPr>
          <p:cNvPr id="8" name="Title 5"/>
          <p:cNvSpPr txBox="1">
            <a:spLocks/>
          </p:cNvSpPr>
          <p:nvPr/>
        </p:nvSpPr>
        <p:spPr>
          <a:xfrm>
            <a:off x="1054100" y="5165726"/>
            <a:ext cx="10464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j-ea"/>
                <a:cs typeface="+mj-cs"/>
              </a:rPr>
              <a:t>What country is developed and what country is developing?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0513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ustom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A15973182C454CBD017EAD4899623C" ma:contentTypeVersion="6" ma:contentTypeDescription="Create a new document." ma:contentTypeScope="" ma:versionID="75586ab95aa5896ea0300c338cddb0d2">
  <xsd:schema xmlns:xsd="http://www.w3.org/2001/XMLSchema" xmlns:xs="http://www.w3.org/2001/XMLSchema" xmlns:p="http://schemas.microsoft.com/office/2006/metadata/properties" xmlns:ns2="e77713bc-0ebc-4063-99a4-8848dbeddd29" xmlns:ns3="fb009bb9-7fd2-49f5-811f-13223d662051" targetNamespace="http://schemas.microsoft.com/office/2006/metadata/properties" ma:root="true" ma:fieldsID="d69812bd5d01eee849e30480e8851d52" ns2:_="" ns3:_="">
    <xsd:import namespace="e77713bc-0ebc-4063-99a4-8848dbeddd29"/>
    <xsd:import namespace="fb009bb9-7fd2-49f5-811f-13223d66205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7713bc-0ebc-4063-99a4-8848dbeddd2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09bb9-7fd2-49f5-811f-13223d6620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E65EF61-5A4D-4D97-B449-D5416CFED1AE}"/>
</file>

<file path=customXml/itemProps2.xml><?xml version="1.0" encoding="utf-8"?>
<ds:datastoreItem xmlns:ds="http://schemas.openxmlformats.org/officeDocument/2006/customXml" ds:itemID="{CFA96188-21B0-4529-9857-A2B9C4CEF210}"/>
</file>

<file path=customXml/itemProps3.xml><?xml version="1.0" encoding="utf-8"?>
<ds:datastoreItem xmlns:ds="http://schemas.openxmlformats.org/officeDocument/2006/customXml" ds:itemID="{AE194D9D-CBA9-4773-8D21-5AFB9307C4E5}"/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427</Words>
  <Application>Microsoft Office PowerPoint</Application>
  <PresentationFormat>Widescreen</PresentationFormat>
  <Paragraphs>73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Comic Sans MS</vt:lpstr>
      <vt:lpstr>Wingdings</vt:lpstr>
      <vt:lpstr>1_Office Theme</vt:lpstr>
      <vt:lpstr>S2 Development Unit</vt:lpstr>
      <vt:lpstr>These are the flags of which countries?</vt:lpstr>
      <vt:lpstr>What will I learn?</vt:lpstr>
      <vt:lpstr>How will I be assessed?</vt:lpstr>
      <vt:lpstr>Kenya</vt:lpstr>
      <vt:lpstr>Development</vt:lpstr>
      <vt:lpstr>Economically More Developed Countries</vt:lpstr>
      <vt:lpstr>Economically Less Developed Countries</vt:lpstr>
      <vt:lpstr>Kenya</vt:lpstr>
      <vt:lpstr>Kenya</vt:lpstr>
      <vt:lpstr>Developed or Developing?</vt:lpstr>
      <vt:lpstr>Lesson Starter Odd one out</vt:lpstr>
      <vt:lpstr>Map showing the ‘rich north’ and ‘poor south’</vt:lpstr>
    </vt:vector>
  </TitlesOfParts>
  <Company>North Lanarkshire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S2 Development Unit</dc:title>
  <dc:creator>Laura McShane</dc:creator>
  <cp:lastModifiedBy>Laura McShane</cp:lastModifiedBy>
  <cp:revision>3</cp:revision>
  <dcterms:created xsi:type="dcterms:W3CDTF">2019-06-20T08:58:41Z</dcterms:created>
  <dcterms:modified xsi:type="dcterms:W3CDTF">2020-02-06T11:51:39Z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0x01010035A15973182C454CBD017EAD4899623C</vt:lpwstr>
  </property>
</Properties>
</file>