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4135-1417-4685-BFA8-D8573A53C4BE}" type="datetimeFigureOut">
              <a:rPr lang="en-GB" smtClean="0"/>
              <a:t>20/06/2019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672E-A04A-4B54-A041-DD5E00273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1828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4135-1417-4685-BFA8-D8573A53C4BE}" type="datetimeFigureOut">
              <a:rPr lang="en-GB" smtClean="0"/>
              <a:t>20/06/2019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672E-A04A-4B54-A041-DD5E00273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3507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4135-1417-4685-BFA8-D8573A53C4BE}" type="datetimeFigureOut">
              <a:rPr lang="en-GB" smtClean="0"/>
              <a:t>20/06/2019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672E-A04A-4B54-A041-DD5E00273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293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4135-1417-4685-BFA8-D8573A53C4BE}" type="datetimeFigureOut">
              <a:rPr lang="en-GB" smtClean="0"/>
              <a:t>20/06/2019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672E-A04A-4B54-A041-DD5E00273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5578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4135-1417-4685-BFA8-D8573A53C4BE}" type="datetimeFigureOut">
              <a:rPr lang="en-GB" smtClean="0"/>
              <a:t>20/06/2019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672E-A04A-4B54-A041-DD5E00273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4205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4135-1417-4685-BFA8-D8573A53C4BE}" type="datetimeFigureOut">
              <a:rPr lang="en-GB" smtClean="0"/>
              <a:t>20/06/2019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672E-A04A-4B54-A041-DD5E00273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0162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4135-1417-4685-BFA8-D8573A53C4BE}" type="datetimeFigureOut">
              <a:rPr lang="en-GB" smtClean="0"/>
              <a:t>20/06/2019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672E-A04A-4B54-A041-DD5E00273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9595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4135-1417-4685-BFA8-D8573A53C4BE}" type="datetimeFigureOut">
              <a:rPr lang="en-GB" smtClean="0"/>
              <a:t>20/06/2019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672E-A04A-4B54-A041-DD5E00273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6307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4135-1417-4685-BFA8-D8573A53C4BE}" type="datetimeFigureOut">
              <a:rPr lang="en-GB" smtClean="0"/>
              <a:t>20/06/2019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672E-A04A-4B54-A041-DD5E00273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9359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4135-1417-4685-BFA8-D8573A53C4BE}" type="datetimeFigureOut">
              <a:rPr lang="en-GB" smtClean="0"/>
              <a:t>20/06/2019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672E-A04A-4B54-A041-DD5E00273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8615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4135-1417-4685-BFA8-D8573A53C4BE}" type="datetimeFigureOut">
              <a:rPr lang="en-GB" smtClean="0"/>
              <a:t>20/06/2019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672E-A04A-4B54-A041-DD5E00273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65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7D4135-1417-4685-BFA8-D8573A53C4BE}" type="datetimeFigureOut">
              <a:rPr lang="en-GB" smtClean="0"/>
              <a:t>20/06/2019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36672E-A04A-4B54-A041-DD5E00273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7624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524000" y="890869"/>
            <a:ext cx="9144000" cy="1817162"/>
          </a:xfrm>
        </p:spPr>
        <p:txBody>
          <a:bodyPr/>
          <a:lstStyle/>
          <a:p>
            <a:r>
              <a:rPr lang="en-GB" dirty="0" smtClean="0"/>
              <a:t>Lesson Starter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524000" y="2922877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In your pairs try and think of reasons why some countries are more developed than others. </a:t>
            </a:r>
          </a:p>
          <a:p>
            <a:r>
              <a:rPr lang="en-GB" dirty="0" smtClean="0"/>
              <a:t>Create a mind map to show these reasons.</a:t>
            </a:r>
          </a:p>
          <a:p>
            <a:r>
              <a:rPr lang="en-GB" dirty="0" smtClean="0"/>
              <a:t>Be prepared to share your ideas with the class.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983" y="179669"/>
            <a:ext cx="2857500" cy="1905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9658" y="4793486"/>
            <a:ext cx="2933700" cy="192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19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are some Countries more Developed than others?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149716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I will be able to </a:t>
            </a:r>
          </a:p>
          <a:p>
            <a:r>
              <a:rPr lang="en-GB" dirty="0" smtClean="0"/>
              <a:t>Explain why some countries are more developed than others.</a:t>
            </a:r>
          </a:p>
          <a:p>
            <a:r>
              <a:rPr lang="en-GB" dirty="0" smtClean="0"/>
              <a:t>Suggest ways to reduce the differences between developed and developing countries.</a:t>
            </a:r>
            <a:endParaRPr lang="en-GB" dirty="0"/>
          </a:p>
        </p:txBody>
      </p:sp>
      <p:pic>
        <p:nvPicPr>
          <p:cNvPr id="4" name="Content Placeholder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801630"/>
            <a:ext cx="4329668" cy="2529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187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are there differences?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As we go through the slides, take </a:t>
            </a:r>
            <a:r>
              <a:rPr lang="en-GB" dirty="0" smtClean="0"/>
              <a:t>notes in your jotter </a:t>
            </a:r>
            <a:r>
              <a:rPr lang="en-GB" dirty="0" smtClean="0"/>
              <a:t>on the factors that have contributed to the gap between developed and developing countries.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7501" y="4318508"/>
            <a:ext cx="2907792" cy="1993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862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History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Many of the world’s developing countries were colonised by Europeans back in the 16</a:t>
            </a:r>
            <a:r>
              <a:rPr lang="en-GB" baseline="30000" dirty="0" smtClean="0"/>
              <a:t>th</a:t>
            </a:r>
            <a:r>
              <a:rPr lang="en-GB" dirty="0" smtClean="0"/>
              <a:t> Century.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This means that Europeans settled in another area and </a:t>
            </a:r>
            <a:r>
              <a:rPr lang="en-GB" dirty="0">
                <a:solidFill>
                  <a:srgbClr val="FF0000"/>
                </a:solidFill>
              </a:rPr>
              <a:t>established political </a:t>
            </a:r>
            <a:r>
              <a:rPr lang="en-GB" dirty="0" smtClean="0">
                <a:solidFill>
                  <a:srgbClr val="FF0000"/>
                </a:solidFill>
              </a:rPr>
              <a:t>control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over it.</a:t>
            </a:r>
          </a:p>
          <a:p>
            <a:r>
              <a:rPr lang="en-GB" dirty="0" smtClean="0"/>
              <a:t>After the Europeans left, many of these areas were left with economic and political problems.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For example Kenya was part of the British Empire in Africa from 1920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1963.</a:t>
            </a:r>
            <a:endParaRPr lang="en-GB" dirty="0" smtClean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9243" y="4942389"/>
            <a:ext cx="1784792" cy="1782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8675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Industry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 the UK the Industrial Revolution mean that there was a huge shift as people changed from farming jobs to working in the manufacturing industry.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In the 20</a:t>
            </a:r>
            <a:r>
              <a:rPr lang="en-GB" baseline="30000" dirty="0" smtClean="0">
                <a:solidFill>
                  <a:srgbClr val="FF0000"/>
                </a:solidFill>
              </a:rPr>
              <a:t>th</a:t>
            </a:r>
            <a:r>
              <a:rPr lang="en-GB" dirty="0" smtClean="0">
                <a:solidFill>
                  <a:srgbClr val="FF0000"/>
                </a:solidFill>
              </a:rPr>
              <a:t> century there was a further shift as people moved to jobs in the service industry.</a:t>
            </a:r>
          </a:p>
          <a:p>
            <a:r>
              <a:rPr lang="en-GB" dirty="0" smtClean="0"/>
              <a:t>Most developed countries have already gone through this change in industrial development, however developing countries have not.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6932" y="4977112"/>
            <a:ext cx="1686769" cy="1686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122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Debt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Lots of developing countries have borrowed money from developed countries at some point to try and help them develop.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Can you think of any problems that this causes?</a:t>
            </a:r>
          </a:p>
          <a:p>
            <a:r>
              <a:rPr lang="en-GB" dirty="0" smtClean="0"/>
              <a:t>Borrowed money must be paid back and usually with interest (extra money owed on top of what was originally borrowed).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If countries can’t pay the money back then this leads to even more debt.</a:t>
            </a:r>
          </a:p>
          <a:p>
            <a:r>
              <a:rPr lang="en-GB" dirty="0" smtClean="0"/>
              <a:t>When money goes towards paying off debts it means there is less money to try and improve the standard of living for those living in the country.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1423" y="0"/>
            <a:ext cx="1564753" cy="2086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104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Politics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Many developing countries have had unstable governments and a poorly managed economy.</a:t>
            </a:r>
          </a:p>
          <a:p>
            <a:endParaRPr lang="en-GB" dirty="0" smtClean="0"/>
          </a:p>
          <a:p>
            <a:pPr marL="0" indent="0">
              <a:buNone/>
            </a:pPr>
            <a:r>
              <a:rPr lang="en-GB" dirty="0" smtClean="0">
                <a:sym typeface="Wingdings" panose="05000000000000000000" pitchFamily="2" charset="2"/>
              </a:rPr>
              <a:t> This can lead to war and violence within a country.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8502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Climate, Landscape and Environmental Hazards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57119"/>
            <a:ext cx="10515600" cy="4351338"/>
          </a:xfrm>
        </p:spPr>
        <p:txBody>
          <a:bodyPr/>
          <a:lstStyle/>
          <a:p>
            <a:r>
              <a:rPr lang="en-GB" dirty="0" smtClean="0"/>
              <a:t>What is climate?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What is a landscape?</a:t>
            </a:r>
          </a:p>
          <a:p>
            <a:r>
              <a:rPr lang="en-GB" dirty="0" smtClean="0"/>
              <a:t>What are environmental hazards?</a:t>
            </a:r>
          </a:p>
          <a:p>
            <a:endParaRPr lang="en-GB" dirty="0"/>
          </a:p>
          <a:p>
            <a:r>
              <a:rPr lang="en-GB" dirty="0" smtClean="0"/>
              <a:t>How can each of these three things impact on the development of a country. 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GB" dirty="0" smtClean="0">
                <a:solidFill>
                  <a:srgbClr val="FF0000"/>
                </a:solidFill>
              </a:rPr>
              <a:t>Discuss in your pairs and write down your ideas.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GB" dirty="0" smtClean="0"/>
              <a:t>We will discuss this as a class.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7779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Can these differences be reduced?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Can you think of anyways that differences between developed countries and developing countries can be reduced?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Some ways to reduce the development gap include;</a:t>
            </a:r>
            <a:endParaRPr lang="en-GB" dirty="0"/>
          </a:p>
          <a:p>
            <a:r>
              <a:rPr lang="en-GB" dirty="0" smtClean="0"/>
              <a:t>Aid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Debt Relief</a:t>
            </a:r>
          </a:p>
          <a:p>
            <a:r>
              <a:rPr lang="en-GB" dirty="0" smtClean="0"/>
              <a:t>Tourism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Simple Technology</a:t>
            </a:r>
          </a:p>
          <a:p>
            <a:r>
              <a:rPr lang="en-GB" dirty="0" smtClean="0"/>
              <a:t>Industrial Development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Fair Trade</a:t>
            </a:r>
          </a:p>
          <a:p>
            <a:endParaRPr lang="en-GB" sz="1900" b="1" u="sng" dirty="0"/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956384" y="4132162"/>
            <a:ext cx="4722471" cy="1477328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sng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Task: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Complete the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‘Ways to reduce the development gap’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worksheet by matching up the head and tail statements and sticking them into your jotter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6279" y="183593"/>
            <a:ext cx="1282634" cy="1507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359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theme/theme1.xml><?xml version="1.0" encoding="utf-8"?>
<a:theme xmlns:a="http://schemas.openxmlformats.org/drawingml/2006/main" name="1_Office Them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ustom 1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A15973182C454CBD017EAD4899623C" ma:contentTypeVersion="6" ma:contentTypeDescription="Create a new document." ma:contentTypeScope="" ma:versionID="75586ab95aa5896ea0300c338cddb0d2">
  <xsd:schema xmlns:xsd="http://www.w3.org/2001/XMLSchema" xmlns:xs="http://www.w3.org/2001/XMLSchema" xmlns:p="http://schemas.microsoft.com/office/2006/metadata/properties" xmlns:ns2="e77713bc-0ebc-4063-99a4-8848dbeddd29" xmlns:ns3="fb009bb9-7fd2-49f5-811f-13223d662051" targetNamespace="http://schemas.microsoft.com/office/2006/metadata/properties" ma:root="true" ma:fieldsID="d69812bd5d01eee849e30480e8851d52" ns2:_="" ns3:_="">
    <xsd:import namespace="e77713bc-0ebc-4063-99a4-8848dbeddd29"/>
    <xsd:import namespace="fb009bb9-7fd2-49f5-811f-13223d662051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7713bc-0ebc-4063-99a4-8848dbeddd2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009bb9-7fd2-49f5-811f-13223d66205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55536D0-E8A0-41B7-91CF-D66431570E09}"/>
</file>

<file path=customXml/itemProps2.xml><?xml version="1.0" encoding="utf-8"?>
<ds:datastoreItem xmlns:ds="http://schemas.openxmlformats.org/officeDocument/2006/customXml" ds:itemID="{1B8E696D-8205-43A4-B6BC-9A481F1A371F}"/>
</file>

<file path=customXml/itemProps3.xml><?xml version="1.0" encoding="utf-8"?>
<ds:datastoreItem xmlns:ds="http://schemas.openxmlformats.org/officeDocument/2006/customXml" ds:itemID="{D7703DA4-D2DD-4729-A785-9AD7234C29FD}"/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480</Words>
  <Application>Microsoft Office PowerPoint</Application>
  <PresentationFormat>Widescreen</PresentationFormat>
  <Paragraphs>51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Comic Sans MS</vt:lpstr>
      <vt:lpstr>Wingdings</vt:lpstr>
      <vt:lpstr>1_Office Theme</vt:lpstr>
      <vt:lpstr>Lesson Starter</vt:lpstr>
      <vt:lpstr>Why are some Countries more Developed than others?</vt:lpstr>
      <vt:lpstr>Why are there differences?</vt:lpstr>
      <vt:lpstr>History</vt:lpstr>
      <vt:lpstr>Industry</vt:lpstr>
      <vt:lpstr>Debt</vt:lpstr>
      <vt:lpstr>Politics</vt:lpstr>
      <vt:lpstr>Climate, Landscape and Environmental Hazards</vt:lpstr>
      <vt:lpstr>Can these differences be reduced?</vt:lpstr>
    </vt:vector>
  </TitlesOfParts>
  <Company>North Lanarkshire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Starter</dc:title>
  <dc:creator>Laura McShane</dc:creator>
  <cp:lastModifiedBy>Laura McShane</cp:lastModifiedBy>
  <cp:revision>2</cp:revision>
  <dcterms:created xsi:type="dcterms:W3CDTF">2019-06-20T09:08:21Z</dcterms:created>
  <dcterms:modified xsi:type="dcterms:W3CDTF">2019-06-20T11:22:03Z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0x01010035A15973182C454CBD017EAD4899623C</vt:lpwstr>
  </property>
</Properties>
</file>