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8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32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33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49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86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94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23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59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44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33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07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4135-1417-4685-BFA8-D8573A53C4BE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1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education/clips/zx8f9j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rfzYMJZeG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education/clips/z6dykqt" TargetMode="External"/><Relationship Id="rId2" Type="http://schemas.openxmlformats.org/officeDocument/2006/relationships/hyperlink" Target="https://www.youtube.com/watch?v=XQ7wV9DeEq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 will be able to; </a:t>
            </a:r>
          </a:p>
          <a:p>
            <a:r>
              <a:rPr lang="en-GB" dirty="0" smtClean="0"/>
              <a:t>Locate Kenya on a world map</a:t>
            </a:r>
          </a:p>
          <a:p>
            <a:r>
              <a:rPr lang="en-GB" dirty="0" smtClean="0"/>
              <a:t>Complete a physical map of Kenya</a:t>
            </a:r>
            <a:endParaRPr lang="en-GB" dirty="0"/>
          </a:p>
        </p:txBody>
      </p:sp>
      <p:pic>
        <p:nvPicPr>
          <p:cNvPr id="1026" name="Picture 2" descr="Image result for kenyan fl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684" y="2781837"/>
            <a:ext cx="4292219" cy="28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68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Maasai Houses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Using the information on page 78&amp;79 (108&amp;109) of Connections, complete your own sketch of a Maasai house of a piece of A4 paper. </a:t>
            </a:r>
          </a:p>
          <a:p>
            <a:r>
              <a:rPr lang="en-GB" dirty="0" smtClean="0"/>
              <a:t>Include labels to show as much information as possible.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915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Kikuyu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>I will be able to </a:t>
            </a:r>
          </a:p>
          <a:p>
            <a:pPr marL="0" indent="0">
              <a:buNone/>
            </a:pPr>
            <a:r>
              <a:rPr lang="en-GB" dirty="0"/>
              <a:t>Describe what the </a:t>
            </a:r>
            <a:r>
              <a:rPr lang="en-GB" dirty="0" smtClean="0"/>
              <a:t>Kikuyu life </a:t>
            </a:r>
            <a:r>
              <a:rPr lang="en-GB" dirty="0"/>
              <a:t>is like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520" y="4236230"/>
            <a:ext cx="2857500" cy="214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377" y="2641182"/>
            <a:ext cx="1896560" cy="252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5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947" y="166353"/>
            <a:ext cx="10515600" cy="1325563"/>
          </a:xfrm>
        </p:spPr>
        <p:txBody>
          <a:bodyPr/>
          <a:lstStyle/>
          <a:p>
            <a:r>
              <a:rPr lang="en-GB" dirty="0" smtClean="0"/>
              <a:t>The Kikuyu – some 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579" y="1491916"/>
            <a:ext cx="11285621" cy="54864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The Kikuyu are the largest ethnic group in Kenya. The Kikuyu make up approximately 20% of Kenya’s total population.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Kikuyus </a:t>
            </a:r>
            <a:r>
              <a:rPr lang="en-GB" dirty="0">
                <a:solidFill>
                  <a:srgbClr val="FF0000"/>
                </a:solidFill>
              </a:rPr>
              <a:t>speak the </a:t>
            </a:r>
            <a:r>
              <a:rPr lang="en-GB" b="1" dirty="0">
                <a:solidFill>
                  <a:srgbClr val="FF0000"/>
                </a:solidFill>
              </a:rPr>
              <a:t>Kikuyu </a:t>
            </a:r>
            <a:r>
              <a:rPr lang="en-GB" b="1" dirty="0" smtClean="0">
                <a:solidFill>
                  <a:srgbClr val="FF0000"/>
                </a:solidFill>
              </a:rPr>
              <a:t>language.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Most Kikuyu people live </a:t>
            </a:r>
            <a:r>
              <a:rPr lang="en-GB" dirty="0"/>
              <a:t>around the fertile central highlands and Mount Kenya where they mainly grow tea and coffee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Traditionally</a:t>
            </a:r>
            <a:r>
              <a:rPr lang="en-GB" dirty="0">
                <a:solidFill>
                  <a:srgbClr val="FF0000"/>
                </a:solidFill>
              </a:rPr>
              <a:t>, a Kikuyu husband could marry more than one wife if he could afford to care for them. Paying a dowry (bride price) is still an important aspect of their culture. 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In </a:t>
            </a:r>
            <a:r>
              <a:rPr lang="en-GB" dirty="0"/>
              <a:t>most rural Kikuyu homes, typical traditional Kikuyu food includes </a:t>
            </a:r>
            <a:r>
              <a:rPr lang="en-GB" b="1" i="1" dirty="0" err="1" smtClean="0">
                <a:solidFill>
                  <a:srgbClr val="0070C0"/>
                </a:solidFill>
              </a:rPr>
              <a:t>githeri</a:t>
            </a:r>
            <a:r>
              <a:rPr lang="en-GB" b="1" i="1" dirty="0" smtClean="0">
                <a:solidFill>
                  <a:srgbClr val="0070C0"/>
                </a:solidFill>
              </a:rPr>
              <a:t> </a:t>
            </a:r>
            <a:r>
              <a:rPr lang="en-GB" dirty="0" smtClean="0"/>
              <a:t>(maize </a:t>
            </a:r>
            <a:r>
              <a:rPr lang="en-GB" dirty="0"/>
              <a:t>and beans), </a:t>
            </a:r>
            <a:r>
              <a:rPr lang="en-GB" b="1" i="1" dirty="0" err="1" smtClean="0">
                <a:solidFill>
                  <a:srgbClr val="0070C0"/>
                </a:solidFill>
              </a:rPr>
              <a:t>mukimo</a:t>
            </a:r>
            <a:r>
              <a:rPr lang="en-GB" dirty="0" smtClean="0"/>
              <a:t> </a:t>
            </a:r>
            <a:r>
              <a:rPr lang="en-GB" dirty="0"/>
              <a:t>(mashed green peas and potatoes), </a:t>
            </a:r>
            <a:r>
              <a:rPr lang="en-GB" b="1" i="1" dirty="0" err="1">
                <a:solidFill>
                  <a:srgbClr val="0070C0"/>
                </a:solidFill>
              </a:rPr>
              <a:t>irio</a:t>
            </a:r>
            <a:r>
              <a:rPr lang="en-GB" dirty="0"/>
              <a:t> (mashed dry beans, corn and potatoes), roast goat, beef, chicken and cooked green vegetables such as collards, spinach and carrots.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073" y="0"/>
            <a:ext cx="1884948" cy="141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Kikuyu Housing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58" y="2187825"/>
            <a:ext cx="4411579" cy="292956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836" y="785753"/>
            <a:ext cx="3224964" cy="24157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40" y="4013554"/>
            <a:ext cx="3610457" cy="239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Kikuyu and their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Read</a:t>
            </a:r>
            <a:r>
              <a:rPr lang="en-GB" dirty="0" smtClean="0"/>
              <a:t> P80 </a:t>
            </a:r>
            <a:r>
              <a:rPr lang="en-GB" dirty="0"/>
              <a:t>&amp;</a:t>
            </a:r>
            <a:r>
              <a:rPr lang="en-GB" dirty="0" smtClean="0"/>
              <a:t> 81 (110 &amp; 111) of the ‘Connections’ textbook to learn more about the Kikuyu.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Complete activities 1-4 on P81 (111) be sure to answer in full </a:t>
            </a:r>
            <a:r>
              <a:rPr lang="en-GB" b="1" dirty="0" smtClean="0">
                <a:solidFill>
                  <a:srgbClr val="FF0000"/>
                </a:solidFill>
              </a:rPr>
              <a:t>sentences</a:t>
            </a:r>
            <a:r>
              <a:rPr lang="en-GB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98" y="4415589"/>
            <a:ext cx="2988285" cy="20245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679" y="4146633"/>
            <a:ext cx="2362200" cy="2390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58" y="4394282"/>
            <a:ext cx="28575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Nairobi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2172"/>
            <a:ext cx="10515600" cy="4351338"/>
          </a:xfrm>
        </p:spPr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 will be able to</a:t>
            </a:r>
          </a:p>
          <a:p>
            <a:pPr marL="0" indent="0">
              <a:buNone/>
            </a:pPr>
            <a:r>
              <a:rPr lang="en-GB" dirty="0" smtClean="0"/>
              <a:t>Describe what life is like for people who live in </a:t>
            </a:r>
            <a:r>
              <a:rPr lang="en-GB" dirty="0" err="1" smtClean="0"/>
              <a:t>Kibera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57" y="3789947"/>
            <a:ext cx="4091823" cy="27210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579" y="2859694"/>
            <a:ext cx="6478269" cy="399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4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Nairobi – Lesson Starter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02" y="1690688"/>
            <a:ext cx="5428541" cy="35383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77" y="1596980"/>
            <a:ext cx="5256727" cy="39425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1076" y="5662095"/>
            <a:ext cx="79849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Write down words to describe each picture. Aim for at least 4 different words for each picture.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9757" y="1307939"/>
            <a:ext cx="462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1.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1427" y="1227648"/>
            <a:ext cx="462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7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Nairobi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744" y="2858807"/>
            <a:ext cx="10515600" cy="3477599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These pictures were taken just 6km (less than 4 miles) apart! One is the centre of Nairobi and the other is in </a:t>
            </a:r>
            <a:r>
              <a:rPr lang="en-GB" dirty="0" err="1" smtClean="0"/>
              <a:t>Kibera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Nairobi is a place of </a:t>
            </a:r>
            <a:r>
              <a:rPr lang="en-GB" b="1" dirty="0" smtClean="0">
                <a:solidFill>
                  <a:srgbClr val="FF0000"/>
                </a:solidFill>
              </a:rPr>
              <a:t>contrasts.</a:t>
            </a:r>
          </a:p>
          <a:p>
            <a:r>
              <a:rPr lang="en-GB" dirty="0" smtClean="0"/>
              <a:t>In central Nairobi there are tall modern buildings, wealthy people work and live here, this is the Nairobi that tourists visit.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Just a few miles away people are living in cramped conditions in homes made from mud wood and iron. </a:t>
            </a:r>
            <a:r>
              <a:rPr lang="en-GB" dirty="0" err="1" smtClean="0">
                <a:solidFill>
                  <a:srgbClr val="FF0000"/>
                </a:solidFill>
              </a:rPr>
              <a:t>Kibera</a:t>
            </a:r>
            <a:r>
              <a:rPr lang="en-GB" dirty="0" smtClean="0">
                <a:solidFill>
                  <a:srgbClr val="FF0000"/>
                </a:solidFill>
              </a:rPr>
              <a:t> is full of houses like this – it is a </a:t>
            </a:r>
            <a:r>
              <a:rPr lang="en-GB" b="1" dirty="0" smtClean="0">
                <a:solidFill>
                  <a:srgbClr val="FF0000"/>
                </a:solidFill>
              </a:rPr>
              <a:t>shanty settlement.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573" y="222497"/>
            <a:ext cx="3155909" cy="2057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776" y="222497"/>
            <a:ext cx="3056024" cy="229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92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Nairobi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Read P84 </a:t>
            </a:r>
            <a:r>
              <a:rPr lang="en-GB" dirty="0"/>
              <a:t>&amp;</a:t>
            </a:r>
            <a:r>
              <a:rPr lang="en-GB" dirty="0" smtClean="0"/>
              <a:t> 85 (108 &amp; 107) of the ‘Connections’ textbook to find out more about life for people in </a:t>
            </a:r>
            <a:r>
              <a:rPr lang="en-GB" dirty="0" err="1" smtClean="0"/>
              <a:t>Kibera</a:t>
            </a:r>
            <a:r>
              <a:rPr lang="en-GB" dirty="0" smtClean="0"/>
              <a:t>, Nairobi.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Complete P12+13 of your booklet.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u="sng" dirty="0" smtClean="0"/>
              <a:t>Extension</a:t>
            </a:r>
          </a:p>
          <a:p>
            <a:pPr marL="0" indent="0">
              <a:buNone/>
            </a:pPr>
            <a:r>
              <a:rPr lang="en-GB" dirty="0" smtClean="0"/>
              <a:t>Complete Activities 1</a:t>
            </a:r>
            <a:r>
              <a:rPr lang="en-GB" dirty="0" smtClean="0">
                <a:sym typeface="Wingdings" panose="05000000000000000000" pitchFamily="2" charset="2"/>
              </a:rPr>
              <a:t>5 from P85 (107) of the textbook. 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Remember to answer in sentences.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97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Famous, rich and in the slums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 going to watch a documentary about 4 celebrities who experience life living in the slums of </a:t>
            </a:r>
            <a:r>
              <a:rPr lang="en-GB" dirty="0" err="1" smtClean="0"/>
              <a:t>Kibera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As we go through the documentary take notes in your jotters under the following headings:</a:t>
            </a:r>
            <a:endParaRPr lang="en-GB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Jobs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Education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Houses and the environment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People (way of life, traditions, what they wear, differences between men and women etc.)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-138552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Lesson Starter - Is this in Kenya?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658" y="9758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Write down the letters of the pictures that you think were taken in Kenya.</a:t>
            </a:r>
            <a:endParaRPr lang="en-GB" dirty="0"/>
          </a:p>
        </p:txBody>
      </p:sp>
      <p:pic>
        <p:nvPicPr>
          <p:cNvPr id="2052" name="Picture 4" descr="Image result for kenyan bea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79" y="1928127"/>
            <a:ext cx="4005121" cy="244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kenyan tri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566" y="2344725"/>
            <a:ext cx="3273425" cy="184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lums &amp; urban poverty in Ken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401133" y="4776743"/>
            <a:ext cx="4700477" cy="157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the aberdare forest keny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189007" y="1998500"/>
            <a:ext cx="3806209" cy="253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gdb.voanews.com/AE8A1455-A2F7-4697-9294-B5CC7C86E43B_cx14_cy27_cw37_mw1024_s_n_r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79" y="4610532"/>
            <a:ext cx="4005121" cy="225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poverty children Keny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568" y="4363388"/>
            <a:ext cx="1807690" cy="249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779" y="1692601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9024" y="4597120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948" y="4610532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D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54177" y="1600161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56096" y="1845001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88257" y="4855017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F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86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/>
          </p:cNvSpPr>
          <p:nvPr/>
        </p:nvSpPr>
        <p:spPr>
          <a:xfrm>
            <a:off x="3077342" y="442122"/>
            <a:ext cx="9114658" cy="2686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5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Question time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500" b="1" i="0" u="sng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‘Life is easy for those that live in </a:t>
            </a:r>
            <a:r>
              <a:rPr kumimoji="0" lang="en-GB" sz="35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Kibera</a:t>
            </a:r>
            <a:r>
              <a:rPr kumimoji="0" lang="en-GB" sz="35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’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Write down whether you </a:t>
            </a:r>
            <a:r>
              <a:rPr kumimoji="0" lang="en-GB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agree or disagree </a:t>
            </a:r>
            <a:r>
              <a:rPr kumimoji="0" lang="en-GB" sz="3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with this statement.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Give </a:t>
            </a:r>
            <a:r>
              <a:rPr kumimoji="0" lang="en-GB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three reasons </a:t>
            </a:r>
            <a:r>
              <a:rPr kumimoji="0" lang="en-GB" sz="3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 support your decision.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351" y="938463"/>
            <a:ext cx="3555332" cy="474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 smtClean="0"/>
              <a:t>Assessed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4"/>
            <a:ext cx="10515600" cy="553243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You are going to compare the level of development of Kenya and Japan.  To do this you will investigate a mixture of human and economic indicators of development (GNP per capita, birth rate and adult literacy rate)</a:t>
            </a:r>
          </a:p>
          <a:p>
            <a:endParaRPr lang="en-GB" dirty="0" smtClean="0"/>
          </a:p>
          <a:p>
            <a:r>
              <a:rPr lang="en-GB" dirty="0" smtClean="0"/>
              <a:t>To be successful you must:</a:t>
            </a:r>
          </a:p>
          <a:p>
            <a:pPr lvl="1"/>
            <a:r>
              <a:rPr lang="en-GB" dirty="0" smtClean="0"/>
              <a:t>Complete </a:t>
            </a:r>
            <a:r>
              <a:rPr lang="en-GB" b="1" i="1" u="sng" dirty="0" smtClean="0"/>
              <a:t>three</a:t>
            </a:r>
            <a:r>
              <a:rPr lang="en-GB" dirty="0" smtClean="0"/>
              <a:t> separate bar graphs to show the differences between the two countries</a:t>
            </a:r>
          </a:p>
          <a:p>
            <a:pPr lvl="1"/>
            <a:r>
              <a:rPr lang="en-GB" dirty="0" smtClean="0"/>
              <a:t>Suggest possible ways to reduce the differences and comment on the effectiveness of these solutions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To complete the task you must collect information from the back cover of the ‘Places’ textbook and complete the A3 template shown on the following slide.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14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Content Placeholder 91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59" y="-1"/>
            <a:ext cx="10914192" cy="7027013"/>
          </a:xfrm>
        </p:spPr>
      </p:pic>
    </p:spTree>
    <p:extLst>
      <p:ext uri="{BB962C8B-B14F-4D97-AF65-F5344CB8AC3E}">
        <p14:creationId xmlns:p14="http://schemas.microsoft.com/office/powerpoint/2010/main" val="104213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-138552"/>
            <a:ext cx="10515600" cy="1325563"/>
          </a:xfrm>
        </p:spPr>
        <p:txBody>
          <a:bodyPr/>
          <a:lstStyle/>
          <a:p>
            <a:r>
              <a:rPr lang="en-GB" dirty="0" smtClean="0"/>
              <a:t>Is this in Kenya?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658" y="9758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They are </a:t>
            </a:r>
            <a:r>
              <a:rPr lang="en-GB" sz="3200" b="1" u="sng" dirty="0" smtClean="0"/>
              <a:t>all</a:t>
            </a:r>
            <a:r>
              <a:rPr lang="en-GB" dirty="0" smtClean="0"/>
              <a:t> pictures that were taken in Kenya!</a:t>
            </a:r>
            <a:endParaRPr lang="en-GB" dirty="0"/>
          </a:p>
        </p:txBody>
      </p:sp>
      <p:pic>
        <p:nvPicPr>
          <p:cNvPr id="2052" name="Picture 4" descr="Image result for kenyan bea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79" y="1928127"/>
            <a:ext cx="4005121" cy="244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kenyan tri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566" y="2344725"/>
            <a:ext cx="3273425" cy="184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lums &amp; urban poverty in Ken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401133" y="4776743"/>
            <a:ext cx="4700477" cy="157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the aberdare forest keny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189007" y="1998500"/>
            <a:ext cx="3806209" cy="253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gdb.voanews.com/AE8A1455-A2F7-4697-9294-B5CC7C86E43B_cx14_cy27_cw37_mw1024_s_n_r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79" y="4610532"/>
            <a:ext cx="4005121" cy="225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poverty children Keny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568" y="4363388"/>
            <a:ext cx="1807690" cy="249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779" y="1692601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9024" y="4597120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948" y="4610532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D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54177" y="1600161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56096" y="1845001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88257" y="4855017"/>
            <a:ext cx="334821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F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172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hlinkClick r:id="rId2"/>
              </a:rPr>
              <a:t>Introduction to Kenya - </a:t>
            </a:r>
            <a:r>
              <a:rPr lang="en-GB" dirty="0">
                <a:hlinkClick r:id="rId2"/>
              </a:rPr>
              <a:t>C</a:t>
            </a:r>
            <a:r>
              <a:rPr lang="en-GB" dirty="0" smtClean="0">
                <a:hlinkClick r:id="rId2"/>
              </a:rPr>
              <a:t>lip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Physical </a:t>
            </a:r>
            <a:r>
              <a:rPr lang="en-GB" dirty="0"/>
              <a:t>maps give us an idea of the natural physical features of a place, what the land is like, the height of the land, mountains, rivers, seas, deserts and oceans.</a:t>
            </a:r>
          </a:p>
          <a:p>
            <a:endParaRPr lang="en-GB" dirty="0" smtClean="0"/>
          </a:p>
          <a:p>
            <a:r>
              <a:rPr lang="en-GB" dirty="0" smtClean="0"/>
              <a:t>Using an atlas work in pairs to find a physical map which includes Kenya.</a:t>
            </a:r>
          </a:p>
        </p:txBody>
      </p:sp>
    </p:spTree>
    <p:extLst>
      <p:ext uri="{BB962C8B-B14F-4D97-AF65-F5344CB8AC3E}">
        <p14:creationId xmlns:p14="http://schemas.microsoft.com/office/powerpoint/2010/main" val="117599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Kenya like?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Read </a:t>
            </a:r>
            <a:r>
              <a:rPr lang="en-GB" b="1" dirty="0" smtClean="0"/>
              <a:t>pages 42-43 </a:t>
            </a:r>
            <a:r>
              <a:rPr lang="en-GB" dirty="0" smtClean="0"/>
              <a:t>of the ‘Places’ textbook.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Write down </a:t>
            </a:r>
            <a:r>
              <a:rPr lang="en-GB" b="1" dirty="0" smtClean="0">
                <a:solidFill>
                  <a:srgbClr val="FF0000"/>
                </a:solidFill>
              </a:rPr>
              <a:t>three facts </a:t>
            </a:r>
            <a:r>
              <a:rPr lang="en-GB" dirty="0" smtClean="0">
                <a:solidFill>
                  <a:srgbClr val="FF0000"/>
                </a:solidFill>
              </a:rPr>
              <a:t>that you have learned about Kenya in your jotter.</a:t>
            </a:r>
          </a:p>
          <a:p>
            <a:r>
              <a:rPr lang="en-GB" dirty="0" smtClean="0"/>
              <a:t>Complete the </a:t>
            </a:r>
            <a:r>
              <a:rPr lang="en-GB" b="1" dirty="0" smtClean="0"/>
              <a:t>map of Kenya </a:t>
            </a:r>
            <a:r>
              <a:rPr lang="en-GB" dirty="0" smtClean="0"/>
              <a:t>on P11 of your booklet (use the atlas to help you, and remember to complete your key)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u="sng" dirty="0" smtClean="0">
                <a:solidFill>
                  <a:srgbClr val="FF0000"/>
                </a:solidFill>
              </a:rPr>
              <a:t>Extension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collect the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word search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template and complete Activity 2 on P43 of the ‘Places’ textbook.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38226" y="6127234"/>
            <a:ext cx="2444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hlinkClick r:id="rId2"/>
              </a:rPr>
              <a:t>10 facts about Kenya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59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Maasai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 will be able to </a:t>
            </a:r>
          </a:p>
          <a:p>
            <a:pPr marL="0" indent="0">
              <a:buNone/>
            </a:pPr>
            <a:r>
              <a:rPr lang="en-GB" dirty="0" smtClean="0"/>
              <a:t>Describe what the Maasai life is like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58" y="365125"/>
            <a:ext cx="4286250" cy="6191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297" y="3986173"/>
            <a:ext cx="3901440" cy="26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7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553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Maasai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890660"/>
            <a:ext cx="10710333" cy="5032155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The Maasai are an ethnic group in </a:t>
            </a:r>
            <a:r>
              <a:rPr lang="en-GB" sz="2400" dirty="0" smtClean="0"/>
              <a:t>Kenya who all </a:t>
            </a:r>
            <a:r>
              <a:rPr lang="en-GB" sz="2400" dirty="0" smtClean="0"/>
              <a:t>have a similar way of life.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Some Maasai people are </a:t>
            </a:r>
            <a:r>
              <a:rPr lang="en-GB" sz="2400" b="1" dirty="0" smtClean="0">
                <a:solidFill>
                  <a:srgbClr val="FF0000"/>
                </a:solidFill>
              </a:rPr>
              <a:t>nomadic</a:t>
            </a:r>
            <a:r>
              <a:rPr lang="en-GB" sz="2400" dirty="0" smtClean="0">
                <a:solidFill>
                  <a:srgbClr val="FF0000"/>
                </a:solidFill>
              </a:rPr>
              <a:t>, this means that they move around from place to place, living in different locations</a:t>
            </a:r>
            <a:r>
              <a:rPr lang="en-GB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sz="2400" dirty="0" smtClean="0"/>
              <a:t>Maasai live in an </a:t>
            </a:r>
            <a:r>
              <a:rPr lang="en-GB" sz="2400" dirty="0" err="1" smtClean="0"/>
              <a:t>enkang</a:t>
            </a:r>
            <a:r>
              <a:rPr lang="en-GB" sz="2400" dirty="0" smtClean="0"/>
              <a:t> which is a small village made up of 20 – 50 huts.</a:t>
            </a:r>
            <a:endParaRPr lang="en-GB" sz="240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Their houses are basic and small and made from materials that they have collected such as wooden poles, mud and sometimes cow dung</a:t>
            </a:r>
            <a:r>
              <a:rPr lang="en-GB" sz="24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GB" sz="2400" dirty="0" smtClean="0"/>
              <a:t>The Maasai depend on herds of cattle and goats for their food.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It is cattle, not money, which means wealth to the Maasai.</a:t>
            </a:r>
          </a:p>
          <a:p>
            <a:r>
              <a:rPr lang="en-GB" sz="2400" dirty="0" smtClean="0"/>
              <a:t>The Maasai regard the ground as sacred and believe it should not be broken.</a:t>
            </a:r>
          </a:p>
          <a:p>
            <a:r>
              <a:rPr lang="en-GB" sz="2400" dirty="0" smtClean="0"/>
              <a:t>A major part of the Maasai diet is milk mixed with blood from their cows</a:t>
            </a: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/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53664" y="6244431"/>
            <a:ext cx="3863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hlinkClick r:id="rId2"/>
              </a:rPr>
              <a:t>Life through a Maasai child's eyes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94775" y="5621958"/>
            <a:ext cx="1760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hlinkClick r:id="rId3"/>
              </a:rPr>
              <a:t>Maasai Houses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45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468" y="3729678"/>
            <a:ext cx="2895599" cy="2234278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82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Maasai way of life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Read</a:t>
            </a:r>
            <a:r>
              <a:rPr lang="en-GB" dirty="0" smtClean="0"/>
              <a:t> P78 </a:t>
            </a:r>
            <a:r>
              <a:rPr lang="en-GB" dirty="0"/>
              <a:t>&amp;</a:t>
            </a:r>
            <a:r>
              <a:rPr lang="en-GB" dirty="0" smtClean="0"/>
              <a:t> 79 (108 &amp; 109) of the ‘Connections’ textbook to learn more about the Maasai way of life.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Complete activities 1-4 on P79 (109) be sure to answer in full </a:t>
            </a:r>
            <a:r>
              <a:rPr lang="en-GB" b="1" dirty="0" smtClean="0">
                <a:solidFill>
                  <a:srgbClr val="FF0000"/>
                </a:solidFill>
              </a:rPr>
              <a:t>sentences</a:t>
            </a:r>
            <a:r>
              <a:rPr lang="en-GB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397" y="4262043"/>
            <a:ext cx="4564284" cy="2448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76" y="4456253"/>
            <a:ext cx="3380757" cy="225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8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6" ma:contentTypeDescription="Create a new document." ma:contentTypeScope="" ma:versionID="75586ab95aa5896ea0300c338cddb0d2">
  <xsd:schema xmlns:xsd="http://www.w3.org/2001/XMLSchema" xmlns:xs="http://www.w3.org/2001/XMLSchema" xmlns:p="http://schemas.microsoft.com/office/2006/metadata/properties" xmlns:ns2="e77713bc-0ebc-4063-99a4-8848dbeddd29" xmlns:ns3="fb009bb9-7fd2-49f5-811f-13223d662051" targetNamespace="http://schemas.microsoft.com/office/2006/metadata/properties" ma:root="true" ma:fieldsID="d69812bd5d01eee849e30480e8851d52" ns2:_="" ns3:_="">
    <xsd:import namespace="e77713bc-0ebc-4063-99a4-8848dbeddd29"/>
    <xsd:import namespace="fb009bb9-7fd2-49f5-811f-13223d6620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09bb9-7fd2-49f5-811f-13223d6620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B06751-1E79-4491-A809-1136EAC16B5F}"/>
</file>

<file path=customXml/itemProps2.xml><?xml version="1.0" encoding="utf-8"?>
<ds:datastoreItem xmlns:ds="http://schemas.openxmlformats.org/officeDocument/2006/customXml" ds:itemID="{6F013B87-2321-45AA-B51D-8FB26DCCA5D1}"/>
</file>

<file path=customXml/itemProps3.xml><?xml version="1.0" encoding="utf-8"?>
<ds:datastoreItem xmlns:ds="http://schemas.openxmlformats.org/officeDocument/2006/customXml" ds:itemID="{1782FD87-4B81-4725-8135-0D33866A8DE7}"/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1052</Words>
  <Application>Microsoft Office PowerPoint</Application>
  <PresentationFormat>Widescreen</PresentationFormat>
  <Paragraphs>119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Comic Sans MS</vt:lpstr>
      <vt:lpstr>Wingdings</vt:lpstr>
      <vt:lpstr>1_Office Theme</vt:lpstr>
      <vt:lpstr>Kenya</vt:lpstr>
      <vt:lpstr>Lesson Starter - Is this in Kenya?</vt:lpstr>
      <vt:lpstr>Is this in Kenya?</vt:lpstr>
      <vt:lpstr>Atlas Task</vt:lpstr>
      <vt:lpstr>What is Kenya like?</vt:lpstr>
      <vt:lpstr>Maasai</vt:lpstr>
      <vt:lpstr>Maasai</vt:lpstr>
      <vt:lpstr>PowerPoint Presentation</vt:lpstr>
      <vt:lpstr>The Maasai way of life</vt:lpstr>
      <vt:lpstr>Maasai Houses</vt:lpstr>
      <vt:lpstr>Kikuyu</vt:lpstr>
      <vt:lpstr>The Kikuyu – some facts</vt:lpstr>
      <vt:lpstr>Kikuyu Housing</vt:lpstr>
      <vt:lpstr>The Kikuyu and their environment</vt:lpstr>
      <vt:lpstr>Nairobi</vt:lpstr>
      <vt:lpstr>Nairobi – Lesson Starter</vt:lpstr>
      <vt:lpstr>Nairobi</vt:lpstr>
      <vt:lpstr>Nairobi</vt:lpstr>
      <vt:lpstr>Famous, rich and in the slums</vt:lpstr>
      <vt:lpstr>PowerPoint Presentation</vt:lpstr>
      <vt:lpstr>Assessed piece</vt:lpstr>
      <vt:lpstr>PowerPoint Presentation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Kenya</dc:title>
  <dc:creator>Laura McShane</dc:creator>
  <cp:lastModifiedBy>Laura McShane</cp:lastModifiedBy>
  <cp:revision>5</cp:revision>
  <dcterms:created xsi:type="dcterms:W3CDTF">2019-06-20T09:15:13Z</dcterms:created>
  <dcterms:modified xsi:type="dcterms:W3CDTF">2020-01-30T15:56:17Z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