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4" r:id="rId3"/>
    <p:sldId id="263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05/02/2020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452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05/02/2020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769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05/02/2020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558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05/02/2020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850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05/02/2020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349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05/02/2020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056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05/02/2020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159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05/02/2020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55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05/02/2020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713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05/02/2020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81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05/02/2020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97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D4135-1417-4685-BFA8-D8573A53C4BE}" type="datetimeFigureOut">
              <a:rPr lang="en-GB" smtClean="0"/>
              <a:t>05/02/2020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5959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Population Pyramids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141" y="1279215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 will be able to</a:t>
            </a:r>
          </a:p>
          <a:p>
            <a:r>
              <a:rPr lang="en-GB" dirty="0" smtClean="0"/>
              <a:t>Describe what population pyramids show.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</p:txBody>
      </p:sp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4839" y="3817896"/>
            <a:ext cx="4806175" cy="2957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000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371474"/>
            <a:ext cx="9220200" cy="5927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56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Lesson Starter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Discuss with your partner what you think a Population Pyramid might show.</a:t>
            </a:r>
          </a:p>
          <a:p>
            <a:r>
              <a:rPr lang="en-GB" dirty="0" smtClean="0"/>
              <a:t>Write down at least three things.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458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Population Pyramids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Population pyramids are graphs that show population figures for a country. 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A population pyramid is divided into 5 year age groups (e.g. 0-4, 5-9), and they have two sides, one side shows males and the other shows females.</a:t>
            </a:r>
          </a:p>
          <a:p>
            <a:endParaRPr lang="en-GB" dirty="0"/>
          </a:p>
          <a:p>
            <a:r>
              <a:rPr lang="en-GB" dirty="0" smtClean="0"/>
              <a:t>The following slide shows the outline of a population pyramid. </a:t>
            </a:r>
          </a:p>
          <a:p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87323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0" y="-117475"/>
            <a:ext cx="10515600" cy="1325563"/>
          </a:xfrm>
        </p:spPr>
        <p:txBody>
          <a:bodyPr/>
          <a:lstStyle/>
          <a:p>
            <a:r>
              <a:rPr lang="en-GB" dirty="0" smtClean="0"/>
              <a:t>Population Pyramid Outline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5400" y="1208088"/>
            <a:ext cx="6754342" cy="5434012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2565400" y="5359400"/>
            <a:ext cx="6578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565400" y="2933700"/>
            <a:ext cx="6578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715500" y="1524000"/>
            <a:ext cx="170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Age 65+ are known as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old dependants.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15500" y="5359400"/>
            <a:ext cx="2120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Children under the age of 15 are known as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young dependants.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15500" y="3047931"/>
            <a:ext cx="21209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This section shows us the percentage of the population who are of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working age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042" y="5590358"/>
            <a:ext cx="2389658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The 0-4 section gives us data about the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birth rate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 of a country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cxnSp>
        <p:nvCxnSpPr>
          <p:cNvPr id="13" name="Straight Arrow Connector 12"/>
          <p:cNvCxnSpPr>
            <a:stCxn id="11" idx="3"/>
          </p:cNvCxnSpPr>
          <p:nvPr/>
        </p:nvCxnSpPr>
        <p:spPr>
          <a:xfrm flipV="1">
            <a:off x="2425700" y="6015987"/>
            <a:ext cx="3274542" cy="1745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7871" y="4148245"/>
            <a:ext cx="2389658" cy="120032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The 5-9 section gives us data about the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infant morality rate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 of a country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cxnSp>
        <p:nvCxnSpPr>
          <p:cNvPr id="24" name="Straight Arrow Connector 23"/>
          <p:cNvCxnSpPr>
            <a:stCxn id="23" idx="3"/>
          </p:cNvCxnSpPr>
          <p:nvPr/>
        </p:nvCxnSpPr>
        <p:spPr>
          <a:xfrm>
            <a:off x="2477529" y="4748410"/>
            <a:ext cx="3186671" cy="1165072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3500" y="1195494"/>
            <a:ext cx="2389658" cy="120032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The top section gives us data about the death rate and life expectancy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453158" y="1651001"/>
            <a:ext cx="570471" cy="210852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439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 animBg="1"/>
      <p:bldP spid="23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Population Pyramids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your booklet use the information on the following slides to complete the population pyramids for and ELDC and an EMDC.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627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918" y="-64568"/>
            <a:ext cx="10948638" cy="13255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Population Pyramid – Developing Country (ELDC)</a:t>
            </a:r>
            <a:endParaRPr lang="en-GB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8651" t="27968" r="40713" b="36081"/>
          <a:stretch/>
        </p:blipFill>
        <p:spPr>
          <a:xfrm>
            <a:off x="2540000" y="1922886"/>
            <a:ext cx="6667501" cy="471921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2397512" y="5511800"/>
            <a:ext cx="574288" cy="17532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24522" y="4036060"/>
            <a:ext cx="2272989" cy="267765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Wide base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High birth rate.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Large number of children under 15.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94183" y="4482779"/>
            <a:ext cx="3597817" cy="2308324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The difference between the 0-4 and 5-9 age group shows the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infant mortality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rate. It is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high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 in this pyramid.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7738946" y="5374888"/>
            <a:ext cx="855237" cy="524107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479181" y="1095022"/>
            <a:ext cx="3534936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Narrow top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= low life expectancy.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006898" y="1931116"/>
            <a:ext cx="479502" cy="2321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5475" y="2339201"/>
            <a:ext cx="3844073" cy="1200329"/>
          </a:xfrm>
          <a:prstGeom prst="rect">
            <a:avLst/>
          </a:prstGeom>
          <a:noFill/>
          <a:ln>
            <a:solidFill>
              <a:srgbClr val="9933FF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Pyramid shape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. It gets narrower towards the top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= a high death rate.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794822" y="3539530"/>
            <a:ext cx="309137" cy="160514"/>
          </a:xfrm>
          <a:prstGeom prst="straightConnector1">
            <a:avLst/>
          </a:prstGeom>
          <a:ln>
            <a:solidFill>
              <a:srgbClr val="9933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770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2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7859" y="204783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 smtClean="0"/>
              <a:t>Population Pyramid – Developed Country (EMDC)</a:t>
            </a:r>
            <a:endParaRPr lang="en-GB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8646" t="36978" r="43125" b="20834"/>
          <a:stretch/>
        </p:blipFill>
        <p:spPr>
          <a:xfrm>
            <a:off x="2895600" y="1826689"/>
            <a:ext cx="5943600" cy="5247211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V="1">
            <a:off x="2513259" y="5512392"/>
            <a:ext cx="574288" cy="17532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40269" y="4450294"/>
            <a:ext cx="2272989" cy="230832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The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narrow base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= low birth rate and there are few children under 15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94183" y="5742411"/>
            <a:ext cx="3351632" cy="83099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Low infant mortality rate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.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7637929" y="5412357"/>
            <a:ext cx="956255" cy="486639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895600" y="1339326"/>
            <a:ext cx="5698583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The top of this pyramid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is relatively wide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 = longer/higher life expectancy.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715107" y="2208115"/>
            <a:ext cx="479502" cy="2321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6269" y="3170341"/>
            <a:ext cx="3851042" cy="830997"/>
          </a:xfrm>
          <a:prstGeom prst="rect">
            <a:avLst/>
          </a:prstGeom>
          <a:noFill/>
          <a:ln>
            <a:solidFill>
              <a:srgbClr val="9933FF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The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shape is straighter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= a low death rate.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937311" y="3860967"/>
            <a:ext cx="309137" cy="160514"/>
          </a:xfrm>
          <a:prstGeom prst="straightConnector1">
            <a:avLst/>
          </a:prstGeom>
          <a:ln>
            <a:solidFill>
              <a:srgbClr val="9933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839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A15973182C454CBD017EAD4899623C" ma:contentTypeVersion="6" ma:contentTypeDescription="Create a new document." ma:contentTypeScope="" ma:versionID="75586ab95aa5896ea0300c338cddb0d2">
  <xsd:schema xmlns:xsd="http://www.w3.org/2001/XMLSchema" xmlns:xs="http://www.w3.org/2001/XMLSchema" xmlns:p="http://schemas.microsoft.com/office/2006/metadata/properties" xmlns:ns2="e77713bc-0ebc-4063-99a4-8848dbeddd29" xmlns:ns3="fb009bb9-7fd2-49f5-811f-13223d662051" targetNamespace="http://schemas.microsoft.com/office/2006/metadata/properties" ma:root="true" ma:fieldsID="d69812bd5d01eee849e30480e8851d52" ns2:_="" ns3:_="">
    <xsd:import namespace="e77713bc-0ebc-4063-99a4-8848dbeddd29"/>
    <xsd:import namespace="fb009bb9-7fd2-49f5-811f-13223d66205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7713bc-0ebc-4063-99a4-8848dbeddd2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09bb9-7fd2-49f5-811f-13223d6620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135B652-DDDD-44B5-AB38-A937D311618A}"/>
</file>

<file path=customXml/itemProps2.xml><?xml version="1.0" encoding="utf-8"?>
<ds:datastoreItem xmlns:ds="http://schemas.openxmlformats.org/officeDocument/2006/customXml" ds:itemID="{DA82A395-8227-487D-AD01-38D5E8E53CC7}"/>
</file>

<file path=customXml/itemProps3.xml><?xml version="1.0" encoding="utf-8"?>
<ds:datastoreItem xmlns:ds="http://schemas.openxmlformats.org/officeDocument/2006/customXml" ds:itemID="{0011FFA3-CA44-479A-82D9-03EA219F25F6}"/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312</Words>
  <Application>Microsoft Office PowerPoint</Application>
  <PresentationFormat>Widescreen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Comic Sans MS</vt:lpstr>
      <vt:lpstr>1_Office Theme</vt:lpstr>
      <vt:lpstr>Population Pyramids</vt:lpstr>
      <vt:lpstr>PowerPoint Presentation</vt:lpstr>
      <vt:lpstr>Lesson Starter</vt:lpstr>
      <vt:lpstr>Population Pyramids</vt:lpstr>
      <vt:lpstr>Population Pyramid Outline</vt:lpstr>
      <vt:lpstr>Population Pyramids</vt:lpstr>
      <vt:lpstr>Population Pyramid – Developing Country (ELDC)</vt:lpstr>
      <vt:lpstr>Population Pyramid – Developed Country (EMDC)</vt:lpstr>
    </vt:vector>
  </TitlesOfParts>
  <Company>North Lanarkshire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Population Pyramids</dc:title>
  <dc:creator>Laura McShane</dc:creator>
  <cp:lastModifiedBy>Laura McShane</cp:lastModifiedBy>
  <cp:revision>2</cp:revision>
  <dcterms:created xsi:type="dcterms:W3CDTF">2019-06-20T09:05:26Z</dcterms:created>
  <dcterms:modified xsi:type="dcterms:W3CDTF">2020-02-05T11:37:15Z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0x01010035A15973182C454CBD017EAD4899623C</vt:lpwstr>
  </property>
</Properties>
</file>