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8" r:id="rId5"/>
    <p:sldId id="264" r:id="rId6"/>
    <p:sldId id="278" r:id="rId7"/>
    <p:sldId id="267" r:id="rId8"/>
    <p:sldId id="274" r:id="rId9"/>
    <p:sldId id="273" r:id="rId10"/>
    <p:sldId id="276" r:id="rId11"/>
    <p:sldId id="270" r:id="rId12"/>
    <p:sldId id="269" r:id="rId13"/>
    <p:sldId id="279" r:id="rId14"/>
    <p:sldId id="266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C1FF"/>
    <a:srgbClr val="BD8BFF"/>
    <a:srgbClr val="F7F0FD"/>
    <a:srgbClr val="3B3838"/>
    <a:srgbClr val="FBD783"/>
    <a:srgbClr val="FFFFFF"/>
    <a:srgbClr val="BE8BFF"/>
    <a:srgbClr val="C8C6C4"/>
    <a:srgbClr val="9D4EFF"/>
    <a:srgbClr val="B3B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77CB9C-E9C7-4BAA-90EB-B4856FAE91DF}" v="13" dt="2023-09-04T13:15:01.795"/>
    <p1510:client id="{4FF9B629-09E7-46AF-A697-DC31D60A646D}" v="17" dt="2023-09-04T13:16:19.448"/>
    <p1510:client id="{86E5F494-896C-4C81-A1CC-8BE443FF1D77}" v="6" dt="2023-09-04T13:12:32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C329C-51CE-4C23-8E71-56538228FB8E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98775-62F4-46D6-849F-607A7F0763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29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8E76-C5CD-25D8-0A62-7CF1ACE10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5A90F-F68A-ED71-E744-DE9F8925F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477EE-85FB-C645-9B5C-14A397B5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D905B-C5FD-EC7C-E7DD-56CB66A7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C6720-40B0-BD47-8CC9-65F9890D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7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399E-42BF-0F50-30E4-0FC98FC0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DCC06-3F51-B0D5-296D-FA1C4769C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40D18-6FC3-1834-6343-82D3D253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483BD-C2F8-DC83-D1D0-997DC3EE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11431-618C-DA81-F9AC-6285F2B0D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4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A1E1A0-8478-1A5D-F11A-683522A25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DC481-9439-F3F6-5DD7-761A73526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C324-C500-C606-BD35-C95F8D01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4E7-7D0B-64C3-4061-BAF2E3E0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0575C-981F-62F6-CA9E-55AD4AB9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50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C5A0-3478-6C29-9D53-CC6375E8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7053-2F27-EFF0-D48F-889A5B736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A5BBD-ACD6-ECA3-8D96-0410DD84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7665E-7021-949F-04F4-4DA342D2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99D3E-8EE5-FFBF-548E-AA0A77B7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8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465F-06DA-5451-B78B-D253FB71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F31A5-692B-ABAC-0F74-4A7447B51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D930D-4458-159B-9567-52F9C127A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F3D3-18D3-7257-5F1D-06E3E354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637CB-5F1D-BB69-AFA9-0745D32B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7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3E279-BC0C-0FDB-6A99-F04CE8B8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0978B-2BB2-A83B-EF56-E38925615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66AE-7C93-71BA-9E9D-144D33D3B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14E72-23BE-C131-716F-B0AAFF72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BC3C7-2D24-F95F-EE08-05F5D9D9C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8916C-CDB0-D944-2EE3-0719FD62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4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FF928-6CAA-9C3B-EC54-2000303A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A60F9-C57E-30EA-F770-3AC4C6A9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E7900-A605-9B60-544C-A1674438E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494DF-2D27-0E76-9B5C-87CCCF4E0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00DE27-A551-AC3E-E36F-7229BF047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A50142-130D-C5A8-5871-29706DA43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296819-F0AD-13D3-D430-67369684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DF5AD-20F2-BADF-E252-F62B93F7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8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F0CA-9D91-B57F-D0BB-6B60F022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335124-CF2F-B952-DD47-EAAFB9FD9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493E4-D11D-2B68-CA2C-176D59008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374CF-1B2E-ADF1-6197-2D2391CA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50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6FF3E-7782-08B4-A88C-24D03B359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586669-3182-376B-92BA-41E10E7A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4F5E1-887C-40A3-0749-62A1BD96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18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F0C23-02A0-714F-BCBA-2FBB69DC3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5D164-962B-5E2E-83AD-AD10C9C7B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FEBE1-BF48-9AA2-7A50-D1E412312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73518-681B-EA0E-5506-D598A1E4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7CE17-C551-B4D2-AB51-402691B7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A627B-DB77-793B-98C9-A1CFB850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0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71649-8D4F-1C1D-7409-0FBC36FE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ED7ADC-500C-7AB6-451B-6DD86AB85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CE316-3A39-E320-FBF9-1BFFB5388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9609F-5FB6-428C-CDED-E3C4039B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1F88B-3254-233B-E655-7B9E2DC3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AA0CC-4C17-9135-254C-65258C910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37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D00A8-28DC-8355-692F-AFAA413C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75E2F-ABE6-72AB-4ACF-08EEFFEE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2D486-FEBA-A8AC-F452-3C818B9D1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432F-16F4-13EE-6808-F31CD2AB4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B91FF-CB00-580A-FF47-189D8E4F9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9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computer, multimedia&#10;&#10;Description automatically generated">
            <a:extLst>
              <a:ext uri="{FF2B5EF4-FFF2-40B4-BE49-F238E27FC236}">
                <a16:creationId xmlns:a16="http://schemas.microsoft.com/office/drawing/2014/main" id="{DEFAD14D-5F86-563F-0E35-3D92D14519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94F6F-5C2D-61A0-6B7C-2F5B9F4270DA}"/>
              </a:ext>
            </a:extLst>
          </p:cNvPr>
          <p:cNvSpPr txBox="1"/>
          <p:nvPr/>
        </p:nvSpPr>
        <p:spPr>
          <a:xfrm>
            <a:off x="2527300" y="1601728"/>
            <a:ext cx="487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Place Value Mats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3BF49-FA03-309A-5712-C57DA0D5E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088" y="1783844"/>
            <a:ext cx="3290312" cy="32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D58E333C-6FFA-39F6-04C0-89FDDB6D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2AA1874E-2611-34AA-A8CD-E23C800EBE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032768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15998"/>
            <a:ext cx="4023003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 dirty="0">
                <a:latin typeface="Century Gothic"/>
              </a:rPr>
              <a:t>Self-Assessment</a:t>
            </a:r>
            <a:endParaRPr lang="en-GB" sz="3400" b="1" dirty="0">
              <a:latin typeface="Century Gothic" panose="020B0502020202020204" pitchFamily="34" charset="0"/>
            </a:endParaRP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6CAE9E-DF75-F16B-D16F-976A1E4C1D77}"/>
              </a:ext>
            </a:extLst>
          </p:cNvPr>
          <p:cNvGrpSpPr/>
          <p:nvPr/>
        </p:nvGrpSpPr>
        <p:grpSpPr>
          <a:xfrm>
            <a:off x="6796938" y="3615414"/>
            <a:ext cx="4608878" cy="2221461"/>
            <a:chOff x="8493051" y="1844637"/>
            <a:chExt cx="4191300" cy="2020187"/>
          </a:xfrm>
        </p:grpSpPr>
        <p:sp>
          <p:nvSpPr>
            <p:cNvPr id="9" name="Freeform: Shape 53">
              <a:extLst>
                <a:ext uri="{FF2B5EF4-FFF2-40B4-BE49-F238E27FC236}">
                  <a16:creationId xmlns:a16="http://schemas.microsoft.com/office/drawing/2014/main" id="{6323E42F-39F9-3691-A2CC-DDCBB4B0CF6D}"/>
                </a:ext>
              </a:extLst>
            </p:cNvPr>
            <p:cNvSpPr/>
            <p:nvPr/>
          </p:nvSpPr>
          <p:spPr>
            <a:xfrm rot="5400000">
              <a:off x="11136832" y="953525"/>
              <a:ext cx="493234" cy="2601804"/>
            </a:xfrm>
            <a:custGeom>
              <a:avLst/>
              <a:gdLst>
                <a:gd name="connsiteX0" fmla="*/ 0 w 493234"/>
                <a:gd name="connsiteY0" fmla="*/ 3128466 h 3128466"/>
                <a:gd name="connsiteX1" fmla="*/ 0 w 493234"/>
                <a:gd name="connsiteY1" fmla="*/ 594002 h 3128466"/>
                <a:gd name="connsiteX2" fmla="*/ 2 w 493234"/>
                <a:gd name="connsiteY2" fmla="*/ 594002 h 3128466"/>
                <a:gd name="connsiteX3" fmla="*/ 246618 w 493234"/>
                <a:gd name="connsiteY3" fmla="*/ 0 h 3128466"/>
                <a:gd name="connsiteX4" fmla="*/ 493234 w 493234"/>
                <a:gd name="connsiteY4" fmla="*/ 594002 h 3128466"/>
                <a:gd name="connsiteX5" fmla="*/ 493234 w 493234"/>
                <a:gd name="connsiteY5" fmla="*/ 594002 h 3128466"/>
                <a:gd name="connsiteX6" fmla="*/ 493234 w 493234"/>
                <a:gd name="connsiteY6" fmla="*/ 3128466 h 3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234" h="3128466">
                  <a:moveTo>
                    <a:pt x="0" y="3128466"/>
                  </a:moveTo>
                  <a:lnTo>
                    <a:pt x="0" y="594002"/>
                  </a:lnTo>
                  <a:lnTo>
                    <a:pt x="2" y="594002"/>
                  </a:lnTo>
                  <a:lnTo>
                    <a:pt x="246618" y="0"/>
                  </a:lnTo>
                  <a:lnTo>
                    <a:pt x="493234" y="594002"/>
                  </a:lnTo>
                  <a:lnTo>
                    <a:pt x="493234" y="594002"/>
                  </a:lnTo>
                  <a:lnTo>
                    <a:pt x="493234" y="31284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5" name="Freeform: Shape 54">
              <a:extLst>
                <a:ext uri="{FF2B5EF4-FFF2-40B4-BE49-F238E27FC236}">
                  <a16:creationId xmlns:a16="http://schemas.microsoft.com/office/drawing/2014/main" id="{B81B9A8C-65B3-B866-54E1-27D60DCB7194}"/>
                </a:ext>
              </a:extLst>
            </p:cNvPr>
            <p:cNvSpPr/>
            <p:nvPr/>
          </p:nvSpPr>
          <p:spPr>
            <a:xfrm rot="5400000">
              <a:off x="11136832" y="1592357"/>
              <a:ext cx="493234" cy="2601804"/>
            </a:xfrm>
            <a:custGeom>
              <a:avLst/>
              <a:gdLst>
                <a:gd name="connsiteX0" fmla="*/ 0 w 493234"/>
                <a:gd name="connsiteY0" fmla="*/ 3128466 h 3128466"/>
                <a:gd name="connsiteX1" fmla="*/ 0 w 493234"/>
                <a:gd name="connsiteY1" fmla="*/ 594002 h 3128466"/>
                <a:gd name="connsiteX2" fmla="*/ 2 w 493234"/>
                <a:gd name="connsiteY2" fmla="*/ 594002 h 3128466"/>
                <a:gd name="connsiteX3" fmla="*/ 246618 w 493234"/>
                <a:gd name="connsiteY3" fmla="*/ 0 h 3128466"/>
                <a:gd name="connsiteX4" fmla="*/ 493234 w 493234"/>
                <a:gd name="connsiteY4" fmla="*/ 594002 h 3128466"/>
                <a:gd name="connsiteX5" fmla="*/ 493234 w 493234"/>
                <a:gd name="connsiteY5" fmla="*/ 594002 h 3128466"/>
                <a:gd name="connsiteX6" fmla="*/ 493234 w 493234"/>
                <a:gd name="connsiteY6" fmla="*/ 3128466 h 3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234" h="3128466">
                  <a:moveTo>
                    <a:pt x="0" y="3128466"/>
                  </a:moveTo>
                  <a:lnTo>
                    <a:pt x="0" y="594002"/>
                  </a:lnTo>
                  <a:lnTo>
                    <a:pt x="2" y="594002"/>
                  </a:lnTo>
                  <a:lnTo>
                    <a:pt x="246618" y="0"/>
                  </a:lnTo>
                  <a:lnTo>
                    <a:pt x="493234" y="594002"/>
                  </a:lnTo>
                  <a:lnTo>
                    <a:pt x="493234" y="594002"/>
                  </a:lnTo>
                  <a:lnTo>
                    <a:pt x="493234" y="31284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7" name="Freeform: Shape 55">
              <a:extLst>
                <a:ext uri="{FF2B5EF4-FFF2-40B4-BE49-F238E27FC236}">
                  <a16:creationId xmlns:a16="http://schemas.microsoft.com/office/drawing/2014/main" id="{E2373D40-3105-D650-ECB0-69850E731127}"/>
                </a:ext>
              </a:extLst>
            </p:cNvPr>
            <p:cNvSpPr/>
            <p:nvPr/>
          </p:nvSpPr>
          <p:spPr>
            <a:xfrm rot="5400000">
              <a:off x="11136832" y="2191171"/>
              <a:ext cx="493234" cy="2601804"/>
            </a:xfrm>
            <a:custGeom>
              <a:avLst/>
              <a:gdLst>
                <a:gd name="connsiteX0" fmla="*/ 0 w 493234"/>
                <a:gd name="connsiteY0" fmla="*/ 3128466 h 3128466"/>
                <a:gd name="connsiteX1" fmla="*/ 0 w 493234"/>
                <a:gd name="connsiteY1" fmla="*/ 594002 h 3128466"/>
                <a:gd name="connsiteX2" fmla="*/ 2 w 493234"/>
                <a:gd name="connsiteY2" fmla="*/ 594002 h 3128466"/>
                <a:gd name="connsiteX3" fmla="*/ 246618 w 493234"/>
                <a:gd name="connsiteY3" fmla="*/ 0 h 3128466"/>
                <a:gd name="connsiteX4" fmla="*/ 493234 w 493234"/>
                <a:gd name="connsiteY4" fmla="*/ 594002 h 3128466"/>
                <a:gd name="connsiteX5" fmla="*/ 493234 w 493234"/>
                <a:gd name="connsiteY5" fmla="*/ 594002 h 3128466"/>
                <a:gd name="connsiteX6" fmla="*/ 493234 w 493234"/>
                <a:gd name="connsiteY6" fmla="*/ 3128466 h 3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234" h="3128466">
                  <a:moveTo>
                    <a:pt x="0" y="3128466"/>
                  </a:moveTo>
                  <a:lnTo>
                    <a:pt x="0" y="594002"/>
                  </a:lnTo>
                  <a:lnTo>
                    <a:pt x="2" y="594002"/>
                  </a:lnTo>
                  <a:lnTo>
                    <a:pt x="246618" y="0"/>
                  </a:lnTo>
                  <a:lnTo>
                    <a:pt x="493234" y="594002"/>
                  </a:lnTo>
                  <a:lnTo>
                    <a:pt x="493234" y="594002"/>
                  </a:lnTo>
                  <a:lnTo>
                    <a:pt x="493234" y="3128466"/>
                  </a:lnTo>
                  <a:close/>
                </a:path>
              </a:pathLst>
            </a:custGeom>
            <a:solidFill>
              <a:srgbClr val="A7EA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0" name="Freeform: Shape 56">
              <a:extLst>
                <a:ext uri="{FF2B5EF4-FFF2-40B4-BE49-F238E27FC236}">
                  <a16:creationId xmlns:a16="http://schemas.microsoft.com/office/drawing/2014/main" id="{08DED620-BEFD-4895-F7F8-A1C036A4A4E7}"/>
                </a:ext>
              </a:extLst>
            </p:cNvPr>
            <p:cNvSpPr/>
            <p:nvPr/>
          </p:nvSpPr>
          <p:spPr>
            <a:xfrm flipH="1">
              <a:off x="9892417" y="2007811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1" name="Freeform: Shape 57">
              <a:extLst>
                <a:ext uri="{FF2B5EF4-FFF2-40B4-BE49-F238E27FC236}">
                  <a16:creationId xmlns:a16="http://schemas.microsoft.com/office/drawing/2014/main" id="{6C99EA6F-DBC3-DB5A-9302-D16E124C507C}"/>
                </a:ext>
              </a:extLst>
            </p:cNvPr>
            <p:cNvSpPr/>
            <p:nvPr/>
          </p:nvSpPr>
          <p:spPr>
            <a:xfrm>
              <a:off x="8503242" y="3202723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2" name="Freeform: Shape 58">
              <a:extLst>
                <a:ext uri="{FF2B5EF4-FFF2-40B4-BE49-F238E27FC236}">
                  <a16:creationId xmlns:a16="http://schemas.microsoft.com/office/drawing/2014/main" id="{1CF7CA24-441B-6071-BB2D-2DCB9C79AED8}"/>
                </a:ext>
              </a:extLst>
            </p:cNvPr>
            <p:cNvSpPr/>
            <p:nvPr/>
          </p:nvSpPr>
          <p:spPr>
            <a:xfrm>
              <a:off x="8493051" y="2605267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3" name="Freeform: Shape 61">
              <a:extLst>
                <a:ext uri="{FF2B5EF4-FFF2-40B4-BE49-F238E27FC236}">
                  <a16:creationId xmlns:a16="http://schemas.microsoft.com/office/drawing/2014/main" id="{808691A0-9277-D122-2BA2-378DE090DBB6}"/>
                </a:ext>
              </a:extLst>
            </p:cNvPr>
            <p:cNvSpPr/>
            <p:nvPr/>
          </p:nvSpPr>
          <p:spPr>
            <a:xfrm flipH="1">
              <a:off x="9892417" y="3245457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4" name="Freeform: Shape 62">
              <a:extLst>
                <a:ext uri="{FF2B5EF4-FFF2-40B4-BE49-F238E27FC236}">
                  <a16:creationId xmlns:a16="http://schemas.microsoft.com/office/drawing/2014/main" id="{2BDFB13B-3397-E1FB-2C5A-F6851D7ED95E}"/>
                </a:ext>
              </a:extLst>
            </p:cNvPr>
            <p:cNvSpPr/>
            <p:nvPr/>
          </p:nvSpPr>
          <p:spPr>
            <a:xfrm flipH="1">
              <a:off x="9883555" y="2646643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5" name="Freeform: Shape 67">
              <a:extLst>
                <a:ext uri="{FF2B5EF4-FFF2-40B4-BE49-F238E27FC236}">
                  <a16:creationId xmlns:a16="http://schemas.microsoft.com/office/drawing/2014/main" id="{3269F392-E419-F8BF-95ED-E1508D54954E}"/>
                </a:ext>
              </a:extLst>
            </p:cNvPr>
            <p:cNvSpPr/>
            <p:nvPr/>
          </p:nvSpPr>
          <p:spPr>
            <a:xfrm>
              <a:off x="8494380" y="2007811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814A034-E711-BAE1-331F-4FBDD8360781}"/>
                </a:ext>
              </a:extLst>
            </p:cNvPr>
            <p:cNvSpPr/>
            <p:nvPr/>
          </p:nvSpPr>
          <p:spPr>
            <a:xfrm>
              <a:off x="9047644" y="1844637"/>
              <a:ext cx="1034903" cy="202018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6F7B4E-4B06-5D7A-6F21-DEA2C00C6679}"/>
                </a:ext>
              </a:extLst>
            </p:cNvPr>
            <p:cNvSpPr/>
            <p:nvPr/>
          </p:nvSpPr>
          <p:spPr>
            <a:xfrm>
              <a:off x="9107895" y="1902230"/>
              <a:ext cx="914400" cy="19050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E8BA08A-4A26-A41E-E2BD-6DE0A3051D90}"/>
                </a:ext>
              </a:extLst>
            </p:cNvPr>
            <p:cNvSpPr/>
            <p:nvPr/>
          </p:nvSpPr>
          <p:spPr>
            <a:xfrm>
              <a:off x="9318478" y="2009611"/>
              <a:ext cx="493233" cy="4932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EEA24CA-10DD-2CF5-270A-E0E058560633}"/>
                </a:ext>
              </a:extLst>
            </p:cNvPr>
            <p:cNvSpPr/>
            <p:nvPr/>
          </p:nvSpPr>
          <p:spPr>
            <a:xfrm>
              <a:off x="9308217" y="2587053"/>
              <a:ext cx="493233" cy="49323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E4C470A-3597-CCB0-BA1B-7FAB8B3AEB9C}"/>
                </a:ext>
              </a:extLst>
            </p:cNvPr>
            <p:cNvSpPr/>
            <p:nvPr/>
          </p:nvSpPr>
          <p:spPr>
            <a:xfrm>
              <a:off x="9308217" y="3164494"/>
              <a:ext cx="493233" cy="49323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1" name="Moon 30">
              <a:extLst>
                <a:ext uri="{FF2B5EF4-FFF2-40B4-BE49-F238E27FC236}">
                  <a16:creationId xmlns:a16="http://schemas.microsoft.com/office/drawing/2014/main" id="{A4BDD432-4A3D-F652-737C-9CCF9D6A8B6F}"/>
                </a:ext>
              </a:extLst>
            </p:cNvPr>
            <p:cNvSpPr/>
            <p:nvPr/>
          </p:nvSpPr>
          <p:spPr>
            <a:xfrm>
              <a:off x="9365077" y="2068005"/>
              <a:ext cx="134944" cy="349020"/>
            </a:xfrm>
            <a:prstGeom prst="moon">
              <a:avLst>
                <a:gd name="adj" fmla="val 12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61C72047-BA1E-5935-AD57-C686DF3CB6CF}"/>
                </a:ext>
              </a:extLst>
            </p:cNvPr>
            <p:cNvSpPr/>
            <p:nvPr/>
          </p:nvSpPr>
          <p:spPr>
            <a:xfrm>
              <a:off x="9360877" y="2654170"/>
              <a:ext cx="134944" cy="349020"/>
            </a:xfrm>
            <a:prstGeom prst="moon">
              <a:avLst>
                <a:gd name="adj" fmla="val 12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3" name="Moon 32">
              <a:extLst>
                <a:ext uri="{FF2B5EF4-FFF2-40B4-BE49-F238E27FC236}">
                  <a16:creationId xmlns:a16="http://schemas.microsoft.com/office/drawing/2014/main" id="{44DEF7C0-9AAC-C10E-FDD4-2978AE8CFC49}"/>
                </a:ext>
              </a:extLst>
            </p:cNvPr>
            <p:cNvSpPr/>
            <p:nvPr/>
          </p:nvSpPr>
          <p:spPr>
            <a:xfrm>
              <a:off x="9360598" y="3236600"/>
              <a:ext cx="134944" cy="349020"/>
            </a:xfrm>
            <a:prstGeom prst="moon">
              <a:avLst>
                <a:gd name="adj" fmla="val 12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529BE329-5118-94F8-145D-DD1044016462}"/>
                </a:ext>
              </a:extLst>
            </p:cNvPr>
            <p:cNvSpPr txBox="1"/>
            <p:nvPr/>
          </p:nvSpPr>
          <p:spPr>
            <a:xfrm>
              <a:off x="10163251" y="2131712"/>
              <a:ext cx="2065666" cy="279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latin typeface="Century Gothic" panose="020B0502020202020204" pitchFamily="34" charset="0"/>
                </a:rPr>
                <a:t>I need more help</a:t>
              </a:r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91BC28B-8057-68F4-F595-8C4FE9F5974F}"/>
                </a:ext>
              </a:extLst>
            </p:cNvPr>
            <p:cNvSpPr txBox="1"/>
            <p:nvPr/>
          </p:nvSpPr>
          <p:spPr>
            <a:xfrm>
              <a:off x="10163251" y="2799204"/>
              <a:ext cx="2419638" cy="279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latin typeface="Century Gothic" panose="020B0502020202020204" pitchFamily="34" charset="0"/>
                </a:rPr>
                <a:t>I am getting there</a:t>
              </a:r>
            </a:p>
          </p:txBody>
        </p:sp>
        <p:sp>
          <p:nvSpPr>
            <p:cNvPr id="36" name="TextBox 21">
              <a:extLst>
                <a:ext uri="{FF2B5EF4-FFF2-40B4-BE49-F238E27FC236}">
                  <a16:creationId xmlns:a16="http://schemas.microsoft.com/office/drawing/2014/main" id="{2A0F9DAD-2DCE-3CE2-2A56-837D2E4FFD1C}"/>
                </a:ext>
              </a:extLst>
            </p:cNvPr>
            <p:cNvSpPr txBox="1"/>
            <p:nvPr/>
          </p:nvSpPr>
          <p:spPr>
            <a:xfrm>
              <a:off x="10156244" y="3389446"/>
              <a:ext cx="2065666" cy="279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latin typeface="Century Gothic" panose="020B0502020202020204" pitchFamily="34" charset="0"/>
                </a:rPr>
                <a:t>I can do this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66854501-0E21-A3B3-3956-8806B96DE3B0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38" name="Graphic 37" descr="Clipboard Ticked with solid fill">
            <a:extLst>
              <a:ext uri="{FF2B5EF4-FFF2-40B4-BE49-F238E27FC236}">
                <a16:creationId xmlns:a16="http://schemas.microsoft.com/office/drawing/2014/main" id="{1A296A4D-F81A-9CDD-246A-E8439DE7F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4700" y="532167"/>
            <a:ext cx="646331" cy="646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51750B-5688-E69F-802A-571637E76252}"/>
              </a:ext>
            </a:extLst>
          </p:cNvPr>
          <p:cNvSpPr txBox="1"/>
          <p:nvPr/>
        </p:nvSpPr>
        <p:spPr>
          <a:xfrm>
            <a:off x="620073" y="1460396"/>
            <a:ext cx="1088290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r>
              <a:rPr lang="en-GB" sz="2200" b="0" i="0" u="none" strike="noStrike" dirty="0">
                <a:solidFill>
                  <a:srgbClr val="404040"/>
                </a:solidFill>
                <a:effectLst/>
                <a:latin typeface="Century Gothic"/>
              </a:rPr>
              <a:t>We will know if we have been successful if we can</a:t>
            </a:r>
            <a:r>
              <a:rPr lang="en-GB" sz="2200" dirty="0">
                <a:solidFill>
                  <a:srgbClr val="404040"/>
                </a:solidFill>
                <a:latin typeface="Century Gothic"/>
              </a:rPr>
              <a:t>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191919"/>
              </a:solidFill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FA07E739-9994-39C1-7104-7F064B34449D}"/>
              </a:ext>
            </a:extLst>
          </p:cNvPr>
          <p:cNvSpPr txBox="1"/>
          <p:nvPr/>
        </p:nvSpPr>
        <p:spPr>
          <a:xfrm>
            <a:off x="594139" y="2205707"/>
            <a:ext cx="8905460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rgbClr val="191919"/>
                </a:solidFill>
                <a:latin typeface="Century Gothic"/>
                <a:cs typeface="Segoe UI"/>
              </a:rPr>
              <a:t>Organise</a:t>
            </a:r>
            <a:r>
              <a:rPr lang="en-GB" sz="2200">
                <a:solidFill>
                  <a:srgbClr val="191919"/>
                </a:solidFill>
                <a:latin typeface="Century Gothic"/>
                <a:cs typeface="Segoe UI"/>
              </a:rPr>
              <a:t> dienes into correct place value column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rgbClr val="191919"/>
                </a:solidFill>
                <a:latin typeface="Century Gothic"/>
                <a:cs typeface="Segoe UI"/>
              </a:rPr>
              <a:t>Represent </a:t>
            </a:r>
            <a:r>
              <a:rPr lang="en-GB" sz="2200">
                <a:solidFill>
                  <a:srgbClr val="191919"/>
                </a:solidFill>
                <a:latin typeface="Century Gothic"/>
                <a:cs typeface="Segoe UI"/>
              </a:rPr>
              <a:t>whole numbers to 10,000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rgbClr val="191919"/>
                </a:solidFill>
                <a:latin typeface="Century Gothic"/>
                <a:cs typeface="Segoe UI"/>
              </a:rPr>
              <a:t>Explain</a:t>
            </a:r>
            <a:r>
              <a:rPr lang="en-GB" sz="2200">
                <a:solidFill>
                  <a:srgbClr val="191919"/>
                </a:solidFill>
                <a:latin typeface="Century Gothic"/>
                <a:cs typeface="Segoe UI"/>
              </a:rPr>
              <a:t> the link between digit, place and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>
              <a:solidFill>
                <a:srgbClr val="191919"/>
              </a:solidFill>
              <a:latin typeface="Century Gothic"/>
              <a:cs typeface="Segoe UI"/>
            </a:endParaRPr>
          </a:p>
          <a:p>
            <a:endParaRPr lang="en-US" sz="2200">
              <a:solidFill>
                <a:srgbClr val="191919"/>
              </a:solidFill>
              <a:latin typeface="Century Gothic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61963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52C31206-08B3-0DB8-79B8-024FECBE3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16853A-0481-8497-1ED3-5A3F5437F3D5}"/>
              </a:ext>
            </a:extLst>
          </p:cNvPr>
          <p:cNvSpPr/>
          <p:nvPr/>
        </p:nvSpPr>
        <p:spPr>
          <a:xfrm>
            <a:off x="5233235" y="461406"/>
            <a:ext cx="914303" cy="914303"/>
          </a:xfrm>
          <a:prstGeom prst="ellipse">
            <a:avLst/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51704" y="578645"/>
            <a:ext cx="465747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Share your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CD382-9C2B-34D5-F453-E0DA9D5AAFE7}"/>
              </a:ext>
            </a:extLst>
          </p:cNvPr>
          <p:cNvSpPr txBox="1"/>
          <p:nvPr/>
        </p:nvSpPr>
        <p:spPr>
          <a:xfrm>
            <a:off x="620073" y="1460396"/>
            <a:ext cx="108829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We </a:t>
            </a:r>
            <a:r>
              <a:rPr lang="en-US" sz="2400">
                <a:latin typeface="Century Gothic" panose="020B0502020202020204" pitchFamily="34" charset="0"/>
              </a:rPr>
              <a:t>love 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to </a:t>
            </a:r>
            <a:r>
              <a:rPr lang="en-US" sz="2400">
                <a:latin typeface="Century Gothic" panose="020B0502020202020204" pitchFamily="34" charset="0"/>
              </a:rPr>
              <a:t>see you all taking part 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in </a:t>
            </a:r>
            <a:r>
              <a:rPr lang="en-US" sz="2400">
                <a:latin typeface="Century Gothic" panose="020B0502020202020204" pitchFamily="34" charset="0"/>
              </a:rPr>
              <a:t>our lessons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.</a:t>
            </a:r>
            <a:r>
              <a:rPr lang="en-US" sz="2400">
                <a:latin typeface="Century Gothic" panose="020B0502020202020204" pitchFamily="34" charset="0"/>
              </a:rPr>
              <a:t> Remember to share your learning with us 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on</a:t>
            </a:r>
            <a:r>
              <a:rPr lang="en-US" sz="2400">
                <a:latin typeface="Century Gothic" panose="020B0502020202020204" pitchFamily="34" charset="0"/>
              </a:rPr>
              <a:t> Twitter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.</a:t>
            </a:r>
            <a:endParaRPr lang="en-US">
              <a:latin typeface="Century Gothic" panose="020B0502020202020204" pitchFamily="34" charset="0"/>
            </a:endParaRPr>
          </a:p>
          <a:p>
            <a:pPr algn="l"/>
            <a:endParaRPr lang="en-US" sz="2400" b="0" i="0">
              <a:solidFill>
                <a:srgbClr val="404040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B38745C-2095-7692-D10F-B6AF43AB6635}"/>
              </a:ext>
            </a:extLst>
          </p:cNvPr>
          <p:cNvSpPr txBox="1"/>
          <p:nvPr/>
        </p:nvSpPr>
        <p:spPr>
          <a:xfrm>
            <a:off x="3763617" y="3023704"/>
            <a:ext cx="428528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@NLDigitalSchool</a:t>
            </a:r>
          </a:p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#NLVirtualClassroom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0CE733-FAD5-12B5-7DDA-217164A98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926" y="2620397"/>
            <a:ext cx="2223825" cy="2223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3B6102-3477-26E6-0E47-95CC4EFA0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175" y="661490"/>
            <a:ext cx="536220" cy="536220"/>
          </a:xfrm>
          <a:prstGeom prst="rect">
            <a:avLst/>
          </a:prstGeom>
        </p:spPr>
      </p:pic>
      <p:pic>
        <p:nvPicPr>
          <p:cNvPr id="22" name="Picture 23" descr="Icon&#10;&#10;Description automatically generated">
            <a:extLst>
              <a:ext uri="{FF2B5EF4-FFF2-40B4-BE49-F238E27FC236}">
                <a16:creationId xmlns:a16="http://schemas.microsoft.com/office/drawing/2014/main" id="{68897188-7E71-3B7B-6D0D-CDFDF74DC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8487" y="2664792"/>
            <a:ext cx="3339547" cy="31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8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8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4277C0-4D31-DEF1-557E-3B822A462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8446" y="2616368"/>
            <a:ext cx="3475108" cy="1625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DB1D3-CA80-C69C-0B4C-DB018CDB8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55" y="6214836"/>
            <a:ext cx="2803984" cy="454552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23E1ECAB-739B-90AA-9342-34F7C0BC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081" y="6026225"/>
            <a:ext cx="690341" cy="6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7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BC4B33A-792A-5337-4FEC-B103343AC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9B3C846-78D5-228B-D767-A999FA8CA345}"/>
              </a:ext>
            </a:extLst>
          </p:cNvPr>
          <p:cNvSpPr/>
          <p:nvPr/>
        </p:nvSpPr>
        <p:spPr>
          <a:xfrm>
            <a:off x="4986877" y="356739"/>
            <a:ext cx="914303" cy="914303"/>
          </a:xfrm>
          <a:prstGeom prst="ellipse">
            <a:avLst/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931CF1-C5E5-7FDD-54A8-47075743F27A}"/>
              </a:ext>
            </a:extLst>
          </p:cNvPr>
          <p:cNvSpPr/>
          <p:nvPr/>
        </p:nvSpPr>
        <p:spPr>
          <a:xfrm>
            <a:off x="509496" y="639981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369D304-965E-032A-451E-D60269FFB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3408" y="1397764"/>
            <a:ext cx="3290312" cy="3290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A44EB-CAFF-96C9-5EDD-840200A6BA27}"/>
              </a:ext>
            </a:extLst>
          </p:cNvPr>
          <p:cNvSpPr txBox="1"/>
          <p:nvPr/>
        </p:nvSpPr>
        <p:spPr>
          <a:xfrm>
            <a:off x="715766" y="589225"/>
            <a:ext cx="466851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400" b="1">
                <a:latin typeface="Century Gothic"/>
              </a:rPr>
              <a:t>Learning Intention</a:t>
            </a:r>
            <a:endParaRPr lang="en-GB" sz="3400">
              <a:latin typeface="Century Gothic"/>
            </a:endParaRPr>
          </a:p>
          <a:p>
            <a:endParaRPr lang="en-GB" sz="3400" b="1">
              <a:latin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A32AE-2F5D-6AE1-018A-63E87D5403F4}"/>
              </a:ext>
            </a:extLst>
          </p:cNvPr>
          <p:cNvSpPr txBox="1"/>
          <p:nvPr/>
        </p:nvSpPr>
        <p:spPr>
          <a:xfrm>
            <a:off x="593332" y="1429050"/>
            <a:ext cx="1088290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0" i="0" u="none" strike="noStrike">
                <a:solidFill>
                  <a:srgbClr val="000000"/>
                </a:solidFill>
                <a:effectLst/>
                <a:latin typeface="Century Gothic"/>
              </a:rPr>
              <a:t>We are learning to </a:t>
            </a:r>
            <a:r>
              <a:rPr lang="en-GB" sz="2200" b="1">
                <a:solidFill>
                  <a:srgbClr val="000000"/>
                </a:solidFill>
                <a:latin typeface="Century Gothic"/>
              </a:rPr>
              <a:t>revise </a:t>
            </a:r>
            <a:r>
              <a:rPr lang="en-GB" sz="2200">
                <a:solidFill>
                  <a:srgbClr val="000000"/>
                </a:solidFill>
                <a:latin typeface="Century Gothic"/>
              </a:rPr>
              <a:t>our knowledge of place value</a:t>
            </a:r>
            <a:endParaRPr lang="en-US" sz="220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4ACCC-4D09-E085-9E61-A6DB2173C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138" y="582074"/>
            <a:ext cx="576162" cy="57616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2E94435-1454-DA21-C288-7424A24C4571}"/>
              </a:ext>
            </a:extLst>
          </p:cNvPr>
          <p:cNvSpPr txBox="1"/>
          <p:nvPr/>
        </p:nvSpPr>
        <p:spPr>
          <a:xfrm>
            <a:off x="594139" y="3631095"/>
            <a:ext cx="8905460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rgbClr val="191919"/>
                </a:solidFill>
                <a:latin typeface="Century Gothic"/>
                <a:cs typeface="Segoe UI"/>
              </a:rPr>
              <a:t>Organise</a:t>
            </a:r>
            <a:r>
              <a:rPr lang="en-GB" sz="2200">
                <a:solidFill>
                  <a:srgbClr val="191919"/>
                </a:solidFill>
                <a:latin typeface="Century Gothic"/>
                <a:cs typeface="Segoe UI"/>
              </a:rPr>
              <a:t> dienes into correct place value column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rgbClr val="191919"/>
                </a:solidFill>
                <a:latin typeface="Century Gothic"/>
                <a:cs typeface="Segoe UI"/>
              </a:rPr>
              <a:t>Represent </a:t>
            </a:r>
            <a:r>
              <a:rPr lang="en-GB" sz="2200">
                <a:solidFill>
                  <a:srgbClr val="191919"/>
                </a:solidFill>
                <a:latin typeface="Century Gothic"/>
                <a:cs typeface="Segoe UI"/>
              </a:rPr>
              <a:t>whole numbers to 10,000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>
                <a:solidFill>
                  <a:srgbClr val="191919"/>
                </a:solidFill>
                <a:latin typeface="Century Gothic"/>
                <a:cs typeface="Segoe UI"/>
              </a:rPr>
              <a:t>Explain</a:t>
            </a:r>
            <a:r>
              <a:rPr lang="en-GB" sz="2200">
                <a:solidFill>
                  <a:srgbClr val="191919"/>
                </a:solidFill>
                <a:latin typeface="Century Gothic"/>
                <a:cs typeface="Segoe UI"/>
              </a:rPr>
              <a:t> the link between digit, place and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>
              <a:solidFill>
                <a:srgbClr val="191919"/>
              </a:solidFill>
              <a:latin typeface="Century Gothic"/>
              <a:cs typeface="Segoe UI"/>
            </a:endParaRPr>
          </a:p>
          <a:p>
            <a:endParaRPr lang="en-US" sz="2200">
              <a:solidFill>
                <a:srgbClr val="191919"/>
              </a:solidFill>
              <a:latin typeface="Century Gothic"/>
              <a:cs typeface="Segoe U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7999F3-825B-31C0-92F5-5B81B01CFAEE}"/>
              </a:ext>
            </a:extLst>
          </p:cNvPr>
          <p:cNvSpPr/>
          <p:nvPr/>
        </p:nvSpPr>
        <p:spPr>
          <a:xfrm>
            <a:off x="5040665" y="2490339"/>
            <a:ext cx="914303" cy="914303"/>
          </a:xfrm>
          <a:prstGeom prst="ellipse">
            <a:avLst/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6C9E50-A512-3359-0731-4EB721BB5333}"/>
              </a:ext>
            </a:extLst>
          </p:cNvPr>
          <p:cNvSpPr/>
          <p:nvPr/>
        </p:nvSpPr>
        <p:spPr>
          <a:xfrm>
            <a:off x="563284" y="2773581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58BA213-74EA-FE55-9168-7085E319FA7B}"/>
              </a:ext>
            </a:extLst>
          </p:cNvPr>
          <p:cNvSpPr txBox="1"/>
          <p:nvPr/>
        </p:nvSpPr>
        <p:spPr>
          <a:xfrm>
            <a:off x="715766" y="2727012"/>
            <a:ext cx="466851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400" b="1">
                <a:latin typeface="Century Gothic"/>
              </a:rPr>
              <a:t>Success Criteria</a:t>
            </a:r>
            <a:endParaRPr lang="en-US" sz="3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420254-A2CD-EDB7-F37A-39EAD776A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541" y="2678297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BC4B33A-792A-5337-4FEC-B103343AC5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9B3C846-78D5-228B-D767-A999FA8CA345}"/>
              </a:ext>
            </a:extLst>
          </p:cNvPr>
          <p:cNvSpPr/>
          <p:nvPr/>
        </p:nvSpPr>
        <p:spPr>
          <a:xfrm>
            <a:off x="4986877" y="356739"/>
            <a:ext cx="914303" cy="914303"/>
          </a:xfrm>
          <a:prstGeom prst="ellipse">
            <a:avLst/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931CF1-C5E5-7FDD-54A8-47075743F27A}"/>
              </a:ext>
            </a:extLst>
          </p:cNvPr>
          <p:cNvSpPr/>
          <p:nvPr/>
        </p:nvSpPr>
        <p:spPr>
          <a:xfrm>
            <a:off x="509496" y="639981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D4B5A9-1DA2-846B-B832-F3FA1D2776BF}"/>
              </a:ext>
            </a:extLst>
          </p:cNvPr>
          <p:cNvSpPr txBox="1"/>
          <p:nvPr/>
        </p:nvSpPr>
        <p:spPr>
          <a:xfrm>
            <a:off x="648027" y="604120"/>
            <a:ext cx="4657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>
                <a:latin typeface="Century Gothic" panose="020B0502020202020204" pitchFamily="34" charset="0"/>
              </a:rPr>
              <a:t>Introduction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9F2D1B-CD0D-88A7-9AD4-2657AEEE5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87475" y="450121"/>
            <a:ext cx="713109" cy="713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7921E7-7C99-51E5-3982-58470AF7F37D}"/>
              </a:ext>
            </a:extLst>
          </p:cNvPr>
          <p:cNvSpPr txBox="1"/>
          <p:nvPr/>
        </p:nvSpPr>
        <p:spPr>
          <a:xfrm>
            <a:off x="509496" y="1901846"/>
            <a:ext cx="653989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Use this resource as a digital place value mat. Sort the Dienes materials into the correct columns to create a visual representation of the number.</a:t>
            </a:r>
          </a:p>
          <a:p>
            <a:pPr algn="l" rtl="0" fontAlgn="base"/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algn="l" rtl="0" fontAlgn="base"/>
            <a:r>
              <a:rPr lang="en-GB" sz="2400" b="0" i="0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Please ensure this resource has been downloaded beforehand.</a:t>
            </a:r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369D304-965E-032A-451E-D60269FFB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3408" y="1397764"/>
            <a:ext cx="3290312" cy="32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51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9D75049-79E4-214E-E6DF-00B8CCE90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rgbClr val="BD8BFF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B5ADA5-5A92-928E-9111-89E39B9CE748}"/>
              </a:ext>
            </a:extLst>
          </p:cNvPr>
          <p:cNvSpPr/>
          <p:nvPr/>
        </p:nvSpPr>
        <p:spPr>
          <a:xfrm>
            <a:off x="421877" y="388272"/>
            <a:ext cx="4020917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DE787A-96DB-8315-D96D-C19AD9193F9C}"/>
              </a:ext>
            </a:extLst>
          </p:cNvPr>
          <p:cNvSpPr txBox="1"/>
          <p:nvPr/>
        </p:nvSpPr>
        <p:spPr>
          <a:xfrm>
            <a:off x="413316" y="336935"/>
            <a:ext cx="41458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Place Value Mats </a:t>
            </a:r>
          </a:p>
        </p:txBody>
      </p:sp>
      <p:grpSp>
        <p:nvGrpSpPr>
          <p:cNvPr id="19" name="Google Shape;1293;p50">
            <a:extLst>
              <a:ext uri="{FF2B5EF4-FFF2-40B4-BE49-F238E27FC236}">
                <a16:creationId xmlns:a16="http://schemas.microsoft.com/office/drawing/2014/main" id="{3BBEDE2C-4CA7-3985-687F-668A814EF8D2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rgbClr val="BD8BFF"/>
          </a:solidFill>
        </p:grpSpPr>
        <p:sp>
          <p:nvSpPr>
            <p:cNvPr id="20" name="Google Shape;1294;p50">
              <a:extLst>
                <a:ext uri="{FF2B5EF4-FFF2-40B4-BE49-F238E27FC236}">
                  <a16:creationId xmlns:a16="http://schemas.microsoft.com/office/drawing/2014/main" id="{CAFC72F5-5D32-FEE5-AD04-EDD50E434C35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95;p50">
              <a:extLst>
                <a:ext uri="{FF2B5EF4-FFF2-40B4-BE49-F238E27FC236}">
                  <a16:creationId xmlns:a16="http://schemas.microsoft.com/office/drawing/2014/main" id="{ABDC4CFC-6EE6-9441-3D27-51BA21924D7F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96;p50">
              <a:extLst>
                <a:ext uri="{FF2B5EF4-FFF2-40B4-BE49-F238E27FC236}">
                  <a16:creationId xmlns:a16="http://schemas.microsoft.com/office/drawing/2014/main" id="{9C52560D-F5D0-5243-D7F9-0552BCEA6AED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97;p50">
              <a:extLst>
                <a:ext uri="{FF2B5EF4-FFF2-40B4-BE49-F238E27FC236}">
                  <a16:creationId xmlns:a16="http://schemas.microsoft.com/office/drawing/2014/main" id="{DF9A1513-8258-E545-315E-477870C61526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8;p50">
              <a:extLst>
                <a:ext uri="{FF2B5EF4-FFF2-40B4-BE49-F238E27FC236}">
                  <a16:creationId xmlns:a16="http://schemas.microsoft.com/office/drawing/2014/main" id="{1D050643-85DC-4CCC-1630-396278BD0145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9;p50">
              <a:extLst>
                <a:ext uri="{FF2B5EF4-FFF2-40B4-BE49-F238E27FC236}">
                  <a16:creationId xmlns:a16="http://schemas.microsoft.com/office/drawing/2014/main" id="{285514F7-CBC0-4CA0-838A-7C0244F01791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00;p50">
              <a:extLst>
                <a:ext uri="{FF2B5EF4-FFF2-40B4-BE49-F238E27FC236}">
                  <a16:creationId xmlns:a16="http://schemas.microsoft.com/office/drawing/2014/main" id="{3ED95C46-55A4-C80D-C32C-BF22DE670C2C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01;p50">
              <a:extLst>
                <a:ext uri="{FF2B5EF4-FFF2-40B4-BE49-F238E27FC236}">
                  <a16:creationId xmlns:a16="http://schemas.microsoft.com/office/drawing/2014/main" id="{D961DB19-7248-C18E-C016-C9288D15539C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8" name="Table 8">
            <a:extLst>
              <a:ext uri="{FF2B5EF4-FFF2-40B4-BE49-F238E27FC236}">
                <a16:creationId xmlns:a16="http://schemas.microsoft.com/office/drawing/2014/main" id="{6BA6C34C-E709-D1BE-40E4-494DBD3F6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325639"/>
              </p:ext>
            </p:extLst>
          </p:nvPr>
        </p:nvGraphicFramePr>
        <p:xfrm>
          <a:off x="2435558" y="1455088"/>
          <a:ext cx="9086592" cy="4239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3949">
                  <a:extLst>
                    <a:ext uri="{9D8B030D-6E8A-4147-A177-3AD203B41FA5}">
                      <a16:colId xmlns:a16="http://schemas.microsoft.com/office/drawing/2014/main" val="4262495711"/>
                    </a:ext>
                  </a:extLst>
                </a:gridCol>
                <a:gridCol w="4302643">
                  <a:extLst>
                    <a:ext uri="{9D8B030D-6E8A-4147-A177-3AD203B41FA5}">
                      <a16:colId xmlns:a16="http://schemas.microsoft.com/office/drawing/2014/main" val="462574934"/>
                    </a:ext>
                  </a:extLst>
                </a:gridCol>
              </a:tblGrid>
              <a:tr h="545996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77836"/>
                  </a:ext>
                </a:extLst>
              </a:tr>
              <a:tr h="36603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19362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953F2A9E-13A8-9CA4-E3E0-B632A890513C}"/>
              </a:ext>
            </a:extLst>
          </p:cNvPr>
          <p:cNvGrpSpPr/>
          <p:nvPr/>
        </p:nvGrpSpPr>
        <p:grpSpPr>
          <a:xfrm>
            <a:off x="576634" y="2152262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9A0A884-2148-1AB5-67C6-CA7FC97D1A83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805AEAF9-6F44-FF4F-4670-A23E7CD4E2F5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01A0A65D-E090-52C2-25F3-901651F78BF1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93AA4BF5-8F5B-527D-B532-8BC6FED6A284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49EF61C4-1E2C-EE2B-5CAA-5CDF98896D11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5841D9DE-3BA6-EF08-F163-296338DE78CB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5F5FFAF6-C333-2A05-EF15-071DE163EB97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D91B699A-A5F9-4220-253B-423721DDEC2B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0C7C2169-BD4E-E64F-5BB7-D9005137DA31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1ED401CC-E5F3-305E-2C54-E6346BB89B32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Cube 39">
            <a:extLst>
              <a:ext uri="{FF2B5EF4-FFF2-40B4-BE49-F238E27FC236}">
                <a16:creationId xmlns:a16="http://schemas.microsoft.com/office/drawing/2014/main" id="{24B21735-D437-22DE-2BC5-740AF23AF12C}"/>
              </a:ext>
            </a:extLst>
          </p:cNvPr>
          <p:cNvSpPr/>
          <p:nvPr/>
        </p:nvSpPr>
        <p:spPr>
          <a:xfrm>
            <a:off x="1340924" y="3248988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C5EAB27-066A-9DB6-C710-2993AE8E30B7}"/>
              </a:ext>
            </a:extLst>
          </p:cNvPr>
          <p:cNvGrpSpPr/>
          <p:nvPr/>
        </p:nvGrpSpPr>
        <p:grpSpPr>
          <a:xfrm>
            <a:off x="576634" y="2152262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14BAD202-C506-4D2F-7796-2E30E82420C5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86E283AD-32CF-15B5-3717-8BDE853C918A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6AB96122-9879-4674-6A07-A06608D2F654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5BEA7ABA-2CF9-E108-F8AC-01DF1EDFEB5C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A1B644BA-A0B5-2019-BCC0-82C8DFBC2D27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34702248-FDDA-5412-0F5A-39F7074B4D9E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BE637221-FB31-32A5-1D36-9B7EDFC856B1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566B1AF2-1B1C-4BDC-7A9E-D9236980B010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164259D8-05CF-7F28-E5EB-A488A42B02E1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841A39E4-6219-4612-5B14-3E4CF28D589D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255E38-57D6-13D7-E6B3-F6569A94553F}"/>
              </a:ext>
            </a:extLst>
          </p:cNvPr>
          <p:cNvGrpSpPr/>
          <p:nvPr/>
        </p:nvGrpSpPr>
        <p:grpSpPr>
          <a:xfrm>
            <a:off x="6528293" y="2205085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A9AEC84D-D56C-58DF-9B13-2AE6AE05A4DE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15E5626F-1031-7C78-E00E-D669B00662C2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AA52BFF6-8151-AD70-2689-B3CA821B0036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07385DF5-D5E5-5BAC-CDCE-060162E82F15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DEB447E1-5759-3266-CB0D-3CC854DA35DE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4E5DD538-F869-6EDE-EB3E-BBBD971F5A77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35DD1C7F-55E5-1E78-34B9-E2E155DECC5F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EE7C3CC0-355A-600D-94D2-6C1064704B21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EEEC904C-7897-ECA3-37F6-F6788C35D1ED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6FBF59DC-28B6-CCD1-5A74-E50E0CF6D3AC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3CFC8F-4B78-65FF-BEC6-FDE932DF400B}"/>
              </a:ext>
            </a:extLst>
          </p:cNvPr>
          <p:cNvGrpSpPr/>
          <p:nvPr/>
        </p:nvGrpSpPr>
        <p:grpSpPr>
          <a:xfrm>
            <a:off x="2511170" y="2205085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25749631-3F43-EF02-D777-B9DBB663D7DE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F36F292C-DD41-9A67-1399-A495DCF39618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4055E5C4-D5AD-7607-6F2D-412E6A08CA10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E0D89002-5082-177B-AE17-9ECF4AE3CC34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BF6EAABB-1A76-BB57-0557-EB8C5E8AF26C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809F0B6F-843F-970C-49B4-0B9460468111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F66C2643-4D0C-881E-F40D-80DF5065E202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8248FB54-A1D2-FAC4-04B1-A141B1E6F805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3D51601F-765A-8147-39CD-13754DC95832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7764EC3A-3FE2-F81B-CBF0-FE5B9144809C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93FCF6-518F-99E1-9F1C-0ABE2B63C9A6}"/>
              </a:ext>
            </a:extLst>
          </p:cNvPr>
          <p:cNvGrpSpPr/>
          <p:nvPr/>
        </p:nvGrpSpPr>
        <p:grpSpPr>
          <a:xfrm>
            <a:off x="6026150" y="2205085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97670B98-A50D-C7EC-0633-CC69117E6DD3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9C746FEB-351F-1DE5-0E06-EE1E7FDF7C5E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08957062-5EEE-958E-96C4-F5F1E89EB5C5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DAC8FCE4-7E97-55A1-91C4-D4E5949870DD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B6B7F03B-A73F-3A6E-EA6F-FF07B284DF71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9B2537B9-B241-4F75-91FF-9299975EAC95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16D00FB2-7711-7D21-0CAE-4EA12D68C80A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CA9B3506-5702-F165-A67A-1CD13FAB83AD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20D041EC-6AEF-05B1-4538-0A2C2986F49F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6D439624-D848-C0D0-7E38-B7552CAE8FED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26D9D87-7550-3ED1-9DF9-6F1614498497}"/>
              </a:ext>
            </a:extLst>
          </p:cNvPr>
          <p:cNvGrpSpPr/>
          <p:nvPr/>
        </p:nvGrpSpPr>
        <p:grpSpPr>
          <a:xfrm>
            <a:off x="5524010" y="2205085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19167DF0-DC68-3774-5B2D-088E01AECF2D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55BFB9DC-D43D-189A-3351-423B9732078D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73F21E90-0F50-DEE2-AE34-F8322AEE1568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68AF9409-DA6B-05D6-E736-D0C5441737CB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3073FB84-5D05-A971-97BE-B199818F3CE0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36D8EAAA-E9B7-64F1-6FA7-ACAB09E8165A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1F47592D-ED00-6E27-BFFB-1A4A0A7550AE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65771F4C-6D98-E4E2-D23C-2959E86F81E2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794C40CF-6A0E-A546-4752-8A682D7E4BAA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987DB2EE-43A1-9E62-CA9C-DADFFCF117F5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CF49875-5878-D888-6530-659E871BF1BB}"/>
              </a:ext>
            </a:extLst>
          </p:cNvPr>
          <p:cNvGrpSpPr/>
          <p:nvPr/>
        </p:nvGrpSpPr>
        <p:grpSpPr>
          <a:xfrm>
            <a:off x="5021870" y="2205085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E13021A2-9249-2820-7F66-021C0F65D3E3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2F50491C-16F5-06AF-2DAD-5B5E95562B0D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FFD6E3AF-4AB5-0240-F316-9A4A638E7F1C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30EF127E-FB3E-4699-3C65-5E74B6A54A50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981D0440-D913-ABDB-D09D-2097C24EAA37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64F4C3E3-053F-C794-9870-E20D1FBD9522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912BC4B7-CF49-95AE-2C42-985F31EC77A9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A7047F20-D771-1983-786E-65D34654CC70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13C2013B-2EF3-88DE-73EB-A828EC52E3E1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3FA1C85B-A946-C737-2D44-57E3D4AA118A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939A786-296A-33CC-80E9-085C3F4DFE5C}"/>
              </a:ext>
            </a:extLst>
          </p:cNvPr>
          <p:cNvGrpSpPr/>
          <p:nvPr/>
        </p:nvGrpSpPr>
        <p:grpSpPr>
          <a:xfrm>
            <a:off x="4519730" y="2205085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BDC85979-0E2E-64F8-798D-C9983CD9BD25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115B84E7-4255-AB95-6F5B-08F45401CE26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82EB7601-654C-6F53-2844-2BC402C7390E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D1B4B74D-8B24-577F-4623-0A7FAD6B5E7A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59CF9B60-F884-466C-F400-D42E712B2BBF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5F2CA5C6-CF84-CFFB-689B-529299134A64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892CB54D-008C-DEBD-2ECF-149EE66F1565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670AB91F-2DB5-E52F-E906-044E738FC2E5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AA0B8BCE-07BC-0EC0-CCCA-57E7D65125C2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41E40099-F2C4-9123-1C3C-B4902BA69AD5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0BAFABC-2D77-A801-DFFE-D2FEC1CE6A65}"/>
              </a:ext>
            </a:extLst>
          </p:cNvPr>
          <p:cNvGrpSpPr/>
          <p:nvPr/>
        </p:nvGrpSpPr>
        <p:grpSpPr>
          <a:xfrm>
            <a:off x="4017590" y="2205085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AFD88E95-098B-59DA-91DA-523ADB023168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240E9546-767C-D0BD-2A09-216851CDCC4B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C4678F58-4554-8C4B-BBC0-558BFD29B4FF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FAB91E9C-F57A-21B5-11F2-023EB788AF5B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A6108E15-96EB-F5A3-7F7F-03978FC96326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8783209A-3472-D3F3-1028-6498A661F8DE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41B05C6F-F7CC-5927-D7DB-AE35A25C7533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048C3920-76B7-6FEE-3813-BC1CC49DB4CF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3F418C9D-E805-EFFE-915E-BC61AE9141DC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Cube 127">
              <a:extLst>
                <a:ext uri="{FF2B5EF4-FFF2-40B4-BE49-F238E27FC236}">
                  <a16:creationId xmlns:a16="http://schemas.microsoft.com/office/drawing/2014/main" id="{C23F1A6F-B2C9-6C48-6042-8472EB669411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760485B-2859-F24E-82DF-668438F0997B}"/>
              </a:ext>
            </a:extLst>
          </p:cNvPr>
          <p:cNvGrpSpPr/>
          <p:nvPr/>
        </p:nvGrpSpPr>
        <p:grpSpPr>
          <a:xfrm>
            <a:off x="3515450" y="2205085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77DB0D5E-A26F-EBB8-6207-E97221CB2D29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Cube 130">
              <a:extLst>
                <a:ext uri="{FF2B5EF4-FFF2-40B4-BE49-F238E27FC236}">
                  <a16:creationId xmlns:a16="http://schemas.microsoft.com/office/drawing/2014/main" id="{A3FB49FD-B4CF-9814-7713-4ADE12913629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E93CFBBB-327D-6D23-F6D1-400E9C968234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4BDCACB1-D504-7F03-49A6-AE3DD6A9470B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DC0F29B7-AAFB-7AB5-7627-865F3965C28C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Cube 134">
              <a:extLst>
                <a:ext uri="{FF2B5EF4-FFF2-40B4-BE49-F238E27FC236}">
                  <a16:creationId xmlns:a16="http://schemas.microsoft.com/office/drawing/2014/main" id="{385346B0-D41B-9819-6DA9-712D79B8DE41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Cube 135">
              <a:extLst>
                <a:ext uri="{FF2B5EF4-FFF2-40B4-BE49-F238E27FC236}">
                  <a16:creationId xmlns:a16="http://schemas.microsoft.com/office/drawing/2014/main" id="{4E738350-58FF-6FED-469B-14C7E2CB5BF3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23FABACF-F783-AF78-66EE-973A804B4BC6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Cube 137">
              <a:extLst>
                <a:ext uri="{FF2B5EF4-FFF2-40B4-BE49-F238E27FC236}">
                  <a16:creationId xmlns:a16="http://schemas.microsoft.com/office/drawing/2014/main" id="{4A58B3B0-9AD2-BBEC-591F-144CFA44C037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Cube 138">
              <a:extLst>
                <a:ext uri="{FF2B5EF4-FFF2-40B4-BE49-F238E27FC236}">
                  <a16:creationId xmlns:a16="http://schemas.microsoft.com/office/drawing/2014/main" id="{C9962A6C-AFF2-0A57-7F72-F477A3E8A31E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A447098-6833-D472-3622-B2F1CF09F2A5}"/>
              </a:ext>
            </a:extLst>
          </p:cNvPr>
          <p:cNvGrpSpPr/>
          <p:nvPr/>
        </p:nvGrpSpPr>
        <p:grpSpPr>
          <a:xfrm>
            <a:off x="3013310" y="2205085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509088B9-99DD-DF2E-E57C-4EF00478C0DB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Cube 141">
              <a:extLst>
                <a:ext uri="{FF2B5EF4-FFF2-40B4-BE49-F238E27FC236}">
                  <a16:creationId xmlns:a16="http://schemas.microsoft.com/office/drawing/2014/main" id="{6F44CC7E-14A7-D44B-68E3-21792CB77835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Cube 142">
              <a:extLst>
                <a:ext uri="{FF2B5EF4-FFF2-40B4-BE49-F238E27FC236}">
                  <a16:creationId xmlns:a16="http://schemas.microsoft.com/office/drawing/2014/main" id="{62E4839E-A9A0-3E36-FA8F-7ACA26519472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Cube 143">
              <a:extLst>
                <a:ext uri="{FF2B5EF4-FFF2-40B4-BE49-F238E27FC236}">
                  <a16:creationId xmlns:a16="http://schemas.microsoft.com/office/drawing/2014/main" id="{01C619EF-A9E6-A098-DBED-F60F00C7D95F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Cube 144">
              <a:extLst>
                <a:ext uri="{FF2B5EF4-FFF2-40B4-BE49-F238E27FC236}">
                  <a16:creationId xmlns:a16="http://schemas.microsoft.com/office/drawing/2014/main" id="{3DE750E2-A674-40BD-8F45-16D9D310A11B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Cube 145">
              <a:extLst>
                <a:ext uri="{FF2B5EF4-FFF2-40B4-BE49-F238E27FC236}">
                  <a16:creationId xmlns:a16="http://schemas.microsoft.com/office/drawing/2014/main" id="{C3D7889C-D462-D3CF-1513-1C320553BB4F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Cube 146">
              <a:extLst>
                <a:ext uri="{FF2B5EF4-FFF2-40B4-BE49-F238E27FC236}">
                  <a16:creationId xmlns:a16="http://schemas.microsoft.com/office/drawing/2014/main" id="{DD453E50-3C2D-E63B-C583-5E560216E072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Cube 147">
              <a:extLst>
                <a:ext uri="{FF2B5EF4-FFF2-40B4-BE49-F238E27FC236}">
                  <a16:creationId xmlns:a16="http://schemas.microsoft.com/office/drawing/2014/main" id="{4294FD30-B7BD-6B7A-35D5-D183A3C3FC38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Cube 148">
              <a:extLst>
                <a:ext uri="{FF2B5EF4-FFF2-40B4-BE49-F238E27FC236}">
                  <a16:creationId xmlns:a16="http://schemas.microsoft.com/office/drawing/2014/main" id="{D6A1862B-1965-C430-7C5E-F3997D723461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Cube 149">
              <a:extLst>
                <a:ext uri="{FF2B5EF4-FFF2-40B4-BE49-F238E27FC236}">
                  <a16:creationId xmlns:a16="http://schemas.microsoft.com/office/drawing/2014/main" id="{630DD0F3-721D-D8A0-60BA-A65E825A81AC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1" name="Cube 150">
            <a:extLst>
              <a:ext uri="{FF2B5EF4-FFF2-40B4-BE49-F238E27FC236}">
                <a16:creationId xmlns:a16="http://schemas.microsoft.com/office/drawing/2014/main" id="{25940F4A-78A4-BB7A-19FE-A6E1F8BD3B5C}"/>
              </a:ext>
            </a:extLst>
          </p:cNvPr>
          <p:cNvSpPr/>
          <p:nvPr/>
        </p:nvSpPr>
        <p:spPr>
          <a:xfrm>
            <a:off x="1340924" y="3248988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Cube 151">
            <a:extLst>
              <a:ext uri="{FF2B5EF4-FFF2-40B4-BE49-F238E27FC236}">
                <a16:creationId xmlns:a16="http://schemas.microsoft.com/office/drawing/2014/main" id="{FBE76A88-1D1B-0414-B451-380CA86589D8}"/>
              </a:ext>
            </a:extLst>
          </p:cNvPr>
          <p:cNvSpPr/>
          <p:nvPr/>
        </p:nvSpPr>
        <p:spPr>
          <a:xfrm>
            <a:off x="1340924" y="3248988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Cube 152">
            <a:extLst>
              <a:ext uri="{FF2B5EF4-FFF2-40B4-BE49-F238E27FC236}">
                <a16:creationId xmlns:a16="http://schemas.microsoft.com/office/drawing/2014/main" id="{77F8C69C-EC0A-1D7A-9D31-548E45C6A2CC}"/>
              </a:ext>
            </a:extLst>
          </p:cNvPr>
          <p:cNvSpPr/>
          <p:nvPr/>
        </p:nvSpPr>
        <p:spPr>
          <a:xfrm>
            <a:off x="1340924" y="3248988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Cube 153">
            <a:extLst>
              <a:ext uri="{FF2B5EF4-FFF2-40B4-BE49-F238E27FC236}">
                <a16:creationId xmlns:a16="http://schemas.microsoft.com/office/drawing/2014/main" id="{D7E8D5D7-F741-676C-0F10-0A71DC53948A}"/>
              </a:ext>
            </a:extLst>
          </p:cNvPr>
          <p:cNvSpPr/>
          <p:nvPr/>
        </p:nvSpPr>
        <p:spPr>
          <a:xfrm>
            <a:off x="1340924" y="3248988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Cube 154">
            <a:extLst>
              <a:ext uri="{FF2B5EF4-FFF2-40B4-BE49-F238E27FC236}">
                <a16:creationId xmlns:a16="http://schemas.microsoft.com/office/drawing/2014/main" id="{AD35D999-BDEA-6D4D-1FBF-41C6DDBDF0F7}"/>
              </a:ext>
            </a:extLst>
          </p:cNvPr>
          <p:cNvSpPr/>
          <p:nvPr/>
        </p:nvSpPr>
        <p:spPr>
          <a:xfrm>
            <a:off x="1340924" y="3248988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Cube 155">
            <a:extLst>
              <a:ext uri="{FF2B5EF4-FFF2-40B4-BE49-F238E27FC236}">
                <a16:creationId xmlns:a16="http://schemas.microsoft.com/office/drawing/2014/main" id="{43AD2C1E-852F-8275-D2A2-8C6CB11F6A50}"/>
              </a:ext>
            </a:extLst>
          </p:cNvPr>
          <p:cNvSpPr/>
          <p:nvPr/>
        </p:nvSpPr>
        <p:spPr>
          <a:xfrm>
            <a:off x="1340924" y="3248988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Cube 156">
            <a:extLst>
              <a:ext uri="{FF2B5EF4-FFF2-40B4-BE49-F238E27FC236}">
                <a16:creationId xmlns:a16="http://schemas.microsoft.com/office/drawing/2014/main" id="{E841C5CE-C9D1-4A10-0090-C71A738BEE1F}"/>
              </a:ext>
            </a:extLst>
          </p:cNvPr>
          <p:cNvSpPr/>
          <p:nvPr/>
        </p:nvSpPr>
        <p:spPr>
          <a:xfrm>
            <a:off x="1340924" y="3248988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Cube 157">
            <a:extLst>
              <a:ext uri="{FF2B5EF4-FFF2-40B4-BE49-F238E27FC236}">
                <a16:creationId xmlns:a16="http://schemas.microsoft.com/office/drawing/2014/main" id="{E450B3C3-4266-FC59-B74D-8AAE6EB7E2AC}"/>
              </a:ext>
            </a:extLst>
          </p:cNvPr>
          <p:cNvSpPr/>
          <p:nvPr/>
        </p:nvSpPr>
        <p:spPr>
          <a:xfrm>
            <a:off x="1340924" y="3248988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Cube 158">
            <a:extLst>
              <a:ext uri="{FF2B5EF4-FFF2-40B4-BE49-F238E27FC236}">
                <a16:creationId xmlns:a16="http://schemas.microsoft.com/office/drawing/2014/main" id="{DE673A99-367F-3A7F-6D15-D46C5F4452CE}"/>
              </a:ext>
            </a:extLst>
          </p:cNvPr>
          <p:cNvSpPr/>
          <p:nvPr/>
        </p:nvSpPr>
        <p:spPr>
          <a:xfrm>
            <a:off x="9610739" y="4708652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Cube 159">
            <a:extLst>
              <a:ext uri="{FF2B5EF4-FFF2-40B4-BE49-F238E27FC236}">
                <a16:creationId xmlns:a16="http://schemas.microsoft.com/office/drawing/2014/main" id="{264E2282-0187-6DC0-0D90-420327B4E51A}"/>
              </a:ext>
            </a:extLst>
          </p:cNvPr>
          <p:cNvSpPr/>
          <p:nvPr/>
        </p:nvSpPr>
        <p:spPr>
          <a:xfrm>
            <a:off x="10407946" y="2608465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Cube 160">
            <a:extLst>
              <a:ext uri="{FF2B5EF4-FFF2-40B4-BE49-F238E27FC236}">
                <a16:creationId xmlns:a16="http://schemas.microsoft.com/office/drawing/2014/main" id="{9E9B52F7-067A-0DFA-E2FB-7AAA35B7037A}"/>
              </a:ext>
            </a:extLst>
          </p:cNvPr>
          <p:cNvSpPr/>
          <p:nvPr/>
        </p:nvSpPr>
        <p:spPr>
          <a:xfrm>
            <a:off x="7931516" y="3498192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Cube 161">
            <a:extLst>
              <a:ext uri="{FF2B5EF4-FFF2-40B4-BE49-F238E27FC236}">
                <a16:creationId xmlns:a16="http://schemas.microsoft.com/office/drawing/2014/main" id="{07ED343F-E607-B6E2-8327-5FE7D960D38D}"/>
              </a:ext>
            </a:extLst>
          </p:cNvPr>
          <p:cNvSpPr/>
          <p:nvPr/>
        </p:nvSpPr>
        <p:spPr>
          <a:xfrm>
            <a:off x="8857383" y="3031284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Cube 162">
            <a:extLst>
              <a:ext uri="{FF2B5EF4-FFF2-40B4-BE49-F238E27FC236}">
                <a16:creationId xmlns:a16="http://schemas.microsoft.com/office/drawing/2014/main" id="{FA5E9D4C-171F-1B46-A95F-DD5A951F2D19}"/>
              </a:ext>
            </a:extLst>
          </p:cNvPr>
          <p:cNvSpPr/>
          <p:nvPr/>
        </p:nvSpPr>
        <p:spPr>
          <a:xfrm>
            <a:off x="7485286" y="2436614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16474DA-C9D2-58D7-F023-0DDDFE12ABDA}"/>
              </a:ext>
            </a:extLst>
          </p:cNvPr>
          <p:cNvSpPr txBox="1"/>
          <p:nvPr/>
        </p:nvSpPr>
        <p:spPr>
          <a:xfrm>
            <a:off x="351107" y="4524358"/>
            <a:ext cx="1975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Drag the tens and ones to the correct column to make your number. 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137268E-A8CB-ECA0-C3BD-6466A7B7FC91}"/>
              </a:ext>
            </a:extLst>
          </p:cNvPr>
          <p:cNvSpPr/>
          <p:nvPr/>
        </p:nvSpPr>
        <p:spPr>
          <a:xfrm>
            <a:off x="4538900" y="286345"/>
            <a:ext cx="24399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12700" cmpd="sng">
                  <a:solidFill>
                    <a:srgbClr val="DDC1FF"/>
                  </a:solidFill>
                  <a:prstDash val="solid"/>
                </a:ln>
                <a:solidFill>
                  <a:srgbClr val="BD8BFF"/>
                </a:solidFill>
                <a:effectLst/>
              </a:rPr>
              <a:t>EXAMPLE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D9C6AD0F-5346-F22A-A32A-1D74960A86B3}"/>
              </a:ext>
            </a:extLst>
          </p:cNvPr>
          <p:cNvSpPr/>
          <p:nvPr/>
        </p:nvSpPr>
        <p:spPr>
          <a:xfrm>
            <a:off x="405751" y="1023524"/>
            <a:ext cx="1864580" cy="1056237"/>
          </a:xfrm>
          <a:prstGeom prst="roundRect">
            <a:avLst/>
          </a:prstGeom>
          <a:solidFill>
            <a:srgbClr val="DDC1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B4FA4A9-9EA6-FB63-0849-16D04A0FC26A}"/>
              </a:ext>
            </a:extLst>
          </p:cNvPr>
          <p:cNvSpPr txBox="1"/>
          <p:nvPr/>
        </p:nvSpPr>
        <p:spPr>
          <a:xfrm>
            <a:off x="626825" y="1207859"/>
            <a:ext cx="186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321982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288455D-5C27-8CBB-B4FA-B5CD353408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7" name="Table 8">
            <a:extLst>
              <a:ext uri="{FF2B5EF4-FFF2-40B4-BE49-F238E27FC236}">
                <a16:creationId xmlns:a16="http://schemas.microsoft.com/office/drawing/2014/main" id="{59B2844A-0DC7-F1EF-EC89-99F897B46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389383"/>
              </p:ext>
            </p:extLst>
          </p:nvPr>
        </p:nvGraphicFramePr>
        <p:xfrm>
          <a:off x="2739060" y="1455088"/>
          <a:ext cx="8783089" cy="4239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6893">
                  <a:extLst>
                    <a:ext uri="{9D8B030D-6E8A-4147-A177-3AD203B41FA5}">
                      <a16:colId xmlns:a16="http://schemas.microsoft.com/office/drawing/2014/main" val="4262495711"/>
                    </a:ext>
                  </a:extLst>
                </a:gridCol>
                <a:gridCol w="4026196">
                  <a:extLst>
                    <a:ext uri="{9D8B030D-6E8A-4147-A177-3AD203B41FA5}">
                      <a16:colId xmlns:a16="http://schemas.microsoft.com/office/drawing/2014/main" val="462574934"/>
                    </a:ext>
                  </a:extLst>
                </a:gridCol>
              </a:tblGrid>
              <a:tr h="545996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77836"/>
                  </a:ext>
                </a:extLst>
              </a:tr>
              <a:tr h="36603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19362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51B9318D-97E7-922C-E0FE-34CD648A836B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8D54EECD-831C-7678-7376-3DEBDFE7B7B1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B2E81631-2D91-F0C1-B248-57F3A0466AA2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A73A0341-D1DA-4E82-24F8-2EC97293ECF4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4BB01925-9BD8-12A3-05CA-56561AE21FA2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2CAC607A-A7DD-20C5-F3AE-9BFCEFA023ED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9564D1DD-8376-E774-EBAD-F501D40014C8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3A1F2604-4F16-4DC7-AE26-0313D4C4925A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28E4145C-DB89-A40A-4706-01567C95653C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46FB1866-6D87-E308-EDEA-494683CFE02F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EC1D5AC2-292B-5AC6-0DDA-6629849D151A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Cube 38">
            <a:extLst>
              <a:ext uri="{FF2B5EF4-FFF2-40B4-BE49-F238E27FC236}">
                <a16:creationId xmlns:a16="http://schemas.microsoft.com/office/drawing/2014/main" id="{6C6CFD70-00AF-6504-4A2E-781CEF5C2706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32F346-B825-9DBC-0CC1-B8964363F925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1F1FE809-53C0-0BAE-E256-62BBCB87AF6B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C410EC8A-6AD9-3977-78F5-1FD6DD864232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73AB8895-F99F-F973-4777-8678A3E53CFC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07C027D9-B25A-3567-A3E1-FF30A8A23FE8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5C684596-BBDA-3A9E-AE0F-05385818BA41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8C77534F-4A24-7A4F-9008-D0687053A9A7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285EBA51-5491-F624-6569-6233B1BE182E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9AAA3F53-D1D3-C0D0-BB38-9B8D5FFB89B3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DA860BD8-E011-CDE4-97EF-AF9E5A00661C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9B1631EE-2046-F841-84A8-412DD57E1545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6EDE41-35E8-9EE7-FE05-A4BB08962DF1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88BE5589-EC16-A8EF-05EB-03B890862648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497236E4-DDB3-CAB8-8F29-DBBF37CDCAB6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61495684-8F4E-75C9-DE92-1772EEC3D22A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491D77AC-37E9-E7E3-1AE4-1F12B041F888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4C3DD6FD-CC65-88B5-6B7F-B7653FA3B676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6FAE809C-9377-8089-46E8-978F096940FB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7E2FDEEF-CA42-C8AF-2973-3E6F61D28CF4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30CD0C1F-AA13-FE1E-99EF-2A2F95DE496C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95DA0DE8-007F-3544-E114-D5A29176B73F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5F58843A-A853-964D-2D4A-D66166906B39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8DDDB44-BD43-580E-042C-A3A2AA5F8316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A1EF77A0-0E1F-B419-6B9E-D096E8E1D468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C85E6F17-DA29-15D2-2B21-9ACC53193DB7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30CF0BA8-2750-8BCD-B7EE-CB4412E0955F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75B0F6D6-A40F-BEC3-86B4-19B87A14717A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22C5F309-1CF8-5E66-B99B-70D6C61629BE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CF0808FC-73AB-8955-57BD-599ECBD6B169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D2F1C31C-324A-4638-9AD2-58CE67C47BAC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9D3520DC-4EDD-2827-B538-6152678FF8F5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241AEBBB-F80C-CDAC-7F55-86F0D8499C27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D847257C-E091-7E9D-34E1-F82FC8C15C4F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322E99-6AED-F532-6E54-08E11600083D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CBBDE961-7D5A-C26D-8721-97D04C59F120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923FB63A-4F83-775C-ACBB-FE80858A25A7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6BD1776E-FBEA-DA11-DDB4-351BDBCB6195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79122C57-A6E8-6D64-DAAE-DCACCF654F30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AC8BD218-3C41-9795-502F-8B66F4335705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6709DC06-D87C-88F8-A81C-459949D4188C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2B21B335-4091-C490-FF08-2360E2B1D507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D7E04B9B-E993-0386-E05C-7D9A2AA54C7E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5FACD1A3-50E7-F7A5-5619-2BB89A78E119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659F3451-ECA7-B7E1-9116-296C8D3CCDFC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F9502D3-B902-BDA8-65E9-83535E97349C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70D57D19-1061-688B-FCA9-47049C911502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3C727D0F-0417-CBBA-381A-EAE4B428D630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38F4DCB6-C794-773A-161E-BD7391701F81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C0AE11C7-5020-5DEC-46D8-A1955E7D3E84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09A41223-C46C-104B-2017-5AFE67051104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B3C907AD-794F-75C5-B51F-CA4B4164E7DC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D8E1F6E1-A547-4CBE-1DF0-49001480E64B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D8955F48-50E5-5177-0C19-DE49A4CF9D3F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A5F6F058-7671-9DB3-6997-A984D2E510C9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BC2C393C-4D39-C6B8-F6C2-55B3EC80C016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4BB0916-66D4-C448-3C8F-5C54BAC2AE2B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D0F6D984-4D5A-5F6F-C927-97DFF27B9569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992A845B-A1F9-8BDF-A7B2-36619931BC5E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4DDA8600-DC3E-6734-0782-84CFB43EA722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B0BB069F-4A2F-55E2-B189-51484682CAD9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D8252338-A5BA-BDE3-D396-97851E2A6A83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B65134EE-60CD-7B68-6511-511F79DCB0D2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4499AF7D-1306-BDA6-C3B6-D9D64FBE7A34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BDCA615B-8F8A-ABD7-9348-ECDAF01577CA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A044BEF7-CB80-1A49-37A4-4D5B4D043F27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2660F1BD-C86C-279C-5A91-9312E03902A3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93BBEEA-9517-82C2-3FEF-C244FB474A2E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C9DB4056-08B2-8AB0-8B8F-7E3113EFD505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4EE63259-D9B3-847C-D0AB-A87D10906FF8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34D220A2-F862-8BE9-449C-30022BC33878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12FE3BF0-8AF4-1547-E0DD-FFD11A4BA003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FF5502B4-F6C9-E71C-C6F7-43DA8F9E9B03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00AD5796-58BF-821F-E578-EA8E6B0DCA88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0A6D80C3-83C1-6C76-56F4-506590DB31AD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50B08F31-54AA-7A5D-37CC-6A99F0F87219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0114125E-26D6-D32E-D604-0039C2A20EB1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1507999E-99AD-718D-32D7-3DC09CEB5036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519D806-B5DD-7206-E586-85C11B283359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A26D64B7-A3D9-EE00-C6F7-6420DBEACD3A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0E122B24-9117-6282-B65C-FFD2A9EC5616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C83309FE-C2E0-CAAF-D3B1-B6F01CC9CCE4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8D559824-C175-B517-F39D-B1804830F174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322CE1CC-9574-5DEA-784A-C5337DC438DF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8D90E063-477F-95FD-0DCE-0C92658B8F93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6D1A8E8F-251E-EBAC-7188-E8A167195CED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11661F35-D537-B538-88FC-2FDFA1D090FE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FCE7661A-3B98-25DB-A542-24E6F5D6D2DC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6BD07D17-5425-6E2C-82AE-BB0387EB92D3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90DCEEF-EAAD-8967-8760-C2C9821120AE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29" name="Cube 128">
              <a:extLst>
                <a:ext uri="{FF2B5EF4-FFF2-40B4-BE49-F238E27FC236}">
                  <a16:creationId xmlns:a16="http://schemas.microsoft.com/office/drawing/2014/main" id="{9860CB6E-4BE9-5C7B-06D4-1DCB54F0ED25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3A6E4ED9-21DE-60BF-ED4D-16654D7E9680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Cube 130">
              <a:extLst>
                <a:ext uri="{FF2B5EF4-FFF2-40B4-BE49-F238E27FC236}">
                  <a16:creationId xmlns:a16="http://schemas.microsoft.com/office/drawing/2014/main" id="{FC972238-E46B-8995-DD1C-80FBD17F62A0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72556FF3-98D9-0AAB-C8B5-49085AA55847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0AB941E4-5817-9DEC-820A-7D8A1995A723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280E67AE-115F-8C31-F322-6488F3F50C48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Cube 134">
              <a:extLst>
                <a:ext uri="{FF2B5EF4-FFF2-40B4-BE49-F238E27FC236}">
                  <a16:creationId xmlns:a16="http://schemas.microsoft.com/office/drawing/2014/main" id="{276EB942-1101-1723-BB59-40B0E617A0DC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Cube 135">
              <a:extLst>
                <a:ext uri="{FF2B5EF4-FFF2-40B4-BE49-F238E27FC236}">
                  <a16:creationId xmlns:a16="http://schemas.microsoft.com/office/drawing/2014/main" id="{144338E7-D2EF-E934-F9DC-080803E6026E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0E35F5B7-B5D1-2E8B-A9D7-C6D8EDE67BC2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Cube 137">
              <a:extLst>
                <a:ext uri="{FF2B5EF4-FFF2-40B4-BE49-F238E27FC236}">
                  <a16:creationId xmlns:a16="http://schemas.microsoft.com/office/drawing/2014/main" id="{750793B1-42B8-95DE-0B50-FF0561E054C5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058EE12-EC5E-87E3-29B1-17D4CE64462E}"/>
              </a:ext>
            </a:extLst>
          </p:cNvPr>
          <p:cNvGrpSpPr/>
          <p:nvPr/>
        </p:nvGrpSpPr>
        <p:grpSpPr>
          <a:xfrm>
            <a:off x="509680" y="2111763"/>
            <a:ext cx="343785" cy="2331472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40" name="Cube 139">
              <a:extLst>
                <a:ext uri="{FF2B5EF4-FFF2-40B4-BE49-F238E27FC236}">
                  <a16:creationId xmlns:a16="http://schemas.microsoft.com/office/drawing/2014/main" id="{3C17B6FD-3947-2A56-D9EF-60A0BF98A322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68333651-E10D-BFE2-0652-3349BA78D4E1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Cube 141">
              <a:extLst>
                <a:ext uri="{FF2B5EF4-FFF2-40B4-BE49-F238E27FC236}">
                  <a16:creationId xmlns:a16="http://schemas.microsoft.com/office/drawing/2014/main" id="{B3371968-AB0D-0F65-2054-949F0D9658A4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Cube 142">
              <a:extLst>
                <a:ext uri="{FF2B5EF4-FFF2-40B4-BE49-F238E27FC236}">
                  <a16:creationId xmlns:a16="http://schemas.microsoft.com/office/drawing/2014/main" id="{A1657D47-3B2C-9DE1-6F0D-99CACF0DC7D1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Cube 143">
              <a:extLst>
                <a:ext uri="{FF2B5EF4-FFF2-40B4-BE49-F238E27FC236}">
                  <a16:creationId xmlns:a16="http://schemas.microsoft.com/office/drawing/2014/main" id="{206E25B9-B7F5-A0E1-D30C-3A824DA4B7BB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Cube 144">
              <a:extLst>
                <a:ext uri="{FF2B5EF4-FFF2-40B4-BE49-F238E27FC236}">
                  <a16:creationId xmlns:a16="http://schemas.microsoft.com/office/drawing/2014/main" id="{E0A98F70-C1C5-44C4-2565-9D4551BD1EEA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Cube 145">
              <a:extLst>
                <a:ext uri="{FF2B5EF4-FFF2-40B4-BE49-F238E27FC236}">
                  <a16:creationId xmlns:a16="http://schemas.microsoft.com/office/drawing/2014/main" id="{572B65D6-9AC2-8283-959A-90EC953C0F4D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Cube 146">
              <a:extLst>
                <a:ext uri="{FF2B5EF4-FFF2-40B4-BE49-F238E27FC236}">
                  <a16:creationId xmlns:a16="http://schemas.microsoft.com/office/drawing/2014/main" id="{6ECC804A-46E3-3552-E045-031B10426206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Cube 147">
              <a:extLst>
                <a:ext uri="{FF2B5EF4-FFF2-40B4-BE49-F238E27FC236}">
                  <a16:creationId xmlns:a16="http://schemas.microsoft.com/office/drawing/2014/main" id="{017464C9-A4EE-53D7-891D-56B8458672B9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Cube 148">
              <a:extLst>
                <a:ext uri="{FF2B5EF4-FFF2-40B4-BE49-F238E27FC236}">
                  <a16:creationId xmlns:a16="http://schemas.microsoft.com/office/drawing/2014/main" id="{E119B793-5079-853F-16B0-6A1DEB679FB6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0" name="Cube 149">
            <a:extLst>
              <a:ext uri="{FF2B5EF4-FFF2-40B4-BE49-F238E27FC236}">
                <a16:creationId xmlns:a16="http://schemas.microsoft.com/office/drawing/2014/main" id="{15931906-3E8B-CB26-A49D-10F69DB2FF32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Cube 150">
            <a:extLst>
              <a:ext uri="{FF2B5EF4-FFF2-40B4-BE49-F238E27FC236}">
                <a16:creationId xmlns:a16="http://schemas.microsoft.com/office/drawing/2014/main" id="{6B42EB2B-47DB-A4AA-0EF6-D99BA1598460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Cube 151">
            <a:extLst>
              <a:ext uri="{FF2B5EF4-FFF2-40B4-BE49-F238E27FC236}">
                <a16:creationId xmlns:a16="http://schemas.microsoft.com/office/drawing/2014/main" id="{7D239B53-B5A1-ED7A-8C1F-D0D702564346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Cube 152">
            <a:extLst>
              <a:ext uri="{FF2B5EF4-FFF2-40B4-BE49-F238E27FC236}">
                <a16:creationId xmlns:a16="http://schemas.microsoft.com/office/drawing/2014/main" id="{3FC2A856-5CE7-9041-C620-AF2C78D833DC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Cube 153">
            <a:extLst>
              <a:ext uri="{FF2B5EF4-FFF2-40B4-BE49-F238E27FC236}">
                <a16:creationId xmlns:a16="http://schemas.microsoft.com/office/drawing/2014/main" id="{AF21D8C0-7B91-3BA2-FE3B-3A5B59CBDD47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Cube 154">
            <a:extLst>
              <a:ext uri="{FF2B5EF4-FFF2-40B4-BE49-F238E27FC236}">
                <a16:creationId xmlns:a16="http://schemas.microsoft.com/office/drawing/2014/main" id="{6B9F84BA-E7D5-E59A-1BEF-E3BF150E2024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Cube 155">
            <a:extLst>
              <a:ext uri="{FF2B5EF4-FFF2-40B4-BE49-F238E27FC236}">
                <a16:creationId xmlns:a16="http://schemas.microsoft.com/office/drawing/2014/main" id="{F8C0CD37-6141-6153-7C61-8E49EB250CE9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Cube 156">
            <a:extLst>
              <a:ext uri="{FF2B5EF4-FFF2-40B4-BE49-F238E27FC236}">
                <a16:creationId xmlns:a16="http://schemas.microsoft.com/office/drawing/2014/main" id="{C96EE77D-7261-FBBC-108C-88A11DA95387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Cube 157">
            <a:extLst>
              <a:ext uri="{FF2B5EF4-FFF2-40B4-BE49-F238E27FC236}">
                <a16:creationId xmlns:a16="http://schemas.microsoft.com/office/drawing/2014/main" id="{FDDB640C-8BD1-0F28-B5F4-D3079C6AC863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Cube 158">
            <a:extLst>
              <a:ext uri="{FF2B5EF4-FFF2-40B4-BE49-F238E27FC236}">
                <a16:creationId xmlns:a16="http://schemas.microsoft.com/office/drawing/2014/main" id="{767532A7-F007-A0A1-4CDA-C753DE8B6536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Cube 159">
            <a:extLst>
              <a:ext uri="{FF2B5EF4-FFF2-40B4-BE49-F238E27FC236}">
                <a16:creationId xmlns:a16="http://schemas.microsoft.com/office/drawing/2014/main" id="{2C410C53-CFAA-83FF-C22B-536440C8CA9D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Cube 160">
            <a:extLst>
              <a:ext uri="{FF2B5EF4-FFF2-40B4-BE49-F238E27FC236}">
                <a16:creationId xmlns:a16="http://schemas.microsoft.com/office/drawing/2014/main" id="{95441618-CB80-8694-7ECE-09FD8B2B1A76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Cube 161">
            <a:extLst>
              <a:ext uri="{FF2B5EF4-FFF2-40B4-BE49-F238E27FC236}">
                <a16:creationId xmlns:a16="http://schemas.microsoft.com/office/drawing/2014/main" id="{2B7D58C9-8AA9-8E6B-4A63-399A12F6AC22}"/>
              </a:ext>
            </a:extLst>
          </p:cNvPr>
          <p:cNvSpPr/>
          <p:nvPr/>
        </p:nvSpPr>
        <p:spPr>
          <a:xfrm>
            <a:off x="1273970" y="3208489"/>
            <a:ext cx="461997" cy="457200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97F0658-7960-4E83-A003-6FE16E1A9FAD}"/>
              </a:ext>
            </a:extLst>
          </p:cNvPr>
          <p:cNvSpPr txBox="1"/>
          <p:nvPr/>
        </p:nvSpPr>
        <p:spPr>
          <a:xfrm>
            <a:off x="270028" y="4491244"/>
            <a:ext cx="1975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Drag the tens and ones to the correct column to make your number. 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6A061F08-E8A7-937D-3295-BCBB49F4443E}"/>
              </a:ext>
            </a:extLst>
          </p:cNvPr>
          <p:cNvSpPr/>
          <p:nvPr/>
        </p:nvSpPr>
        <p:spPr>
          <a:xfrm>
            <a:off x="433522" y="321478"/>
            <a:ext cx="3926839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CD33453-FF03-795B-E0F3-2070401B590B}"/>
              </a:ext>
            </a:extLst>
          </p:cNvPr>
          <p:cNvSpPr txBox="1"/>
          <p:nvPr/>
        </p:nvSpPr>
        <p:spPr>
          <a:xfrm>
            <a:off x="433522" y="257883"/>
            <a:ext cx="40820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Place Value Mats 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E827EF2E-383B-FB66-F0DD-57F1710B73BE}"/>
              </a:ext>
            </a:extLst>
          </p:cNvPr>
          <p:cNvSpPr/>
          <p:nvPr/>
        </p:nvSpPr>
        <p:spPr>
          <a:xfrm>
            <a:off x="532362" y="958712"/>
            <a:ext cx="1864580" cy="1056237"/>
          </a:xfrm>
          <a:prstGeom prst="roundRect">
            <a:avLst/>
          </a:prstGeom>
          <a:solidFill>
            <a:srgbClr val="DDC1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C3DE630-82D1-F73D-D480-5F3DFB4928AA}"/>
              </a:ext>
            </a:extLst>
          </p:cNvPr>
          <p:cNvSpPr txBox="1"/>
          <p:nvPr/>
        </p:nvSpPr>
        <p:spPr>
          <a:xfrm>
            <a:off x="532361" y="1116441"/>
            <a:ext cx="186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Insert your own number here</a:t>
            </a:r>
          </a:p>
        </p:txBody>
      </p:sp>
    </p:spTree>
    <p:extLst>
      <p:ext uri="{BB962C8B-B14F-4D97-AF65-F5344CB8AC3E}">
        <p14:creationId xmlns:p14="http://schemas.microsoft.com/office/powerpoint/2010/main" val="812091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EA5CEE9-9759-2F80-780B-9A4D2982BC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rgbClr val="BD8BFF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441DBD17-50CA-98FC-4398-C65EB4D62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440971"/>
              </p:ext>
            </p:extLst>
          </p:nvPr>
        </p:nvGraphicFramePr>
        <p:xfrm>
          <a:off x="2739060" y="1455088"/>
          <a:ext cx="8783089" cy="4239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5414">
                  <a:extLst>
                    <a:ext uri="{9D8B030D-6E8A-4147-A177-3AD203B41FA5}">
                      <a16:colId xmlns:a16="http://schemas.microsoft.com/office/drawing/2014/main" val="2007639631"/>
                    </a:ext>
                  </a:extLst>
                </a:gridCol>
                <a:gridCol w="3136605">
                  <a:extLst>
                    <a:ext uri="{9D8B030D-6E8A-4147-A177-3AD203B41FA5}">
                      <a16:colId xmlns:a16="http://schemas.microsoft.com/office/drawing/2014/main" val="4262495711"/>
                    </a:ext>
                  </a:extLst>
                </a:gridCol>
                <a:gridCol w="2091070">
                  <a:extLst>
                    <a:ext uri="{9D8B030D-6E8A-4147-A177-3AD203B41FA5}">
                      <a16:colId xmlns:a16="http://schemas.microsoft.com/office/drawing/2014/main" val="462574934"/>
                    </a:ext>
                  </a:extLst>
                </a:gridCol>
              </a:tblGrid>
              <a:tr h="545996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HUNDREDS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8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77836"/>
                  </a:ext>
                </a:extLst>
              </a:tr>
              <a:tr h="36603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19362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56C30B82-53FA-57D9-F674-E77872D999B2}"/>
              </a:ext>
            </a:extLst>
          </p:cNvPr>
          <p:cNvGrpSpPr/>
          <p:nvPr/>
        </p:nvGrpSpPr>
        <p:grpSpPr>
          <a:xfrm>
            <a:off x="564161" y="2321834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2BD592A-3573-23DA-E336-2D1E7DE18025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C695E636-5985-F02E-316C-F475CA910AFD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5ADA219B-9141-B1A9-AEA0-6FBAABCDAB7A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3637760F-DD66-FDF7-4DB6-12577F49B475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0F3A0F7E-2267-AE28-E98F-C4CB76DA8D88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032DD016-C086-F1C6-F1A0-93DE5F7560B4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01F8C009-7614-AF00-0BE2-558E7135072E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0F96C15F-D917-07EB-EB71-95DE511714F0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C95FD43E-F901-7FF9-9D4F-7F3D36622E29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86FF0A29-03D5-93BB-0C2E-40F078AC022A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Cube 37">
            <a:extLst>
              <a:ext uri="{FF2B5EF4-FFF2-40B4-BE49-F238E27FC236}">
                <a16:creationId xmlns:a16="http://schemas.microsoft.com/office/drawing/2014/main" id="{E0DCEEEA-ABD9-F3C4-767D-A643309FF9C5}"/>
              </a:ext>
            </a:extLst>
          </p:cNvPr>
          <p:cNvSpPr/>
          <p:nvPr/>
        </p:nvSpPr>
        <p:spPr>
          <a:xfrm>
            <a:off x="1146031" y="2423920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E93E40-FF37-22E0-BC82-BEC9B41A016E}"/>
              </a:ext>
            </a:extLst>
          </p:cNvPr>
          <p:cNvGrpSpPr/>
          <p:nvPr/>
        </p:nvGrpSpPr>
        <p:grpSpPr>
          <a:xfrm>
            <a:off x="564161" y="2321834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7451C703-2046-3C14-7ADB-40E399CB31F5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5D50133D-AF76-84BE-BE10-F7B4F48BFC8A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978D7255-B255-6CC1-1246-071C55E89495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FF188F32-AF73-0196-9AB2-5221AEC23BF8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F790C1D6-D46E-159A-466E-FA50B522A4E5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E46F4BED-4F65-4A56-3FD9-5D89F40380E8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B22B45C7-74D9-B443-FFEB-1B03F45E1E1C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5EA0779B-541E-D5D2-6D55-CEFE854AC3AD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72C1A287-BC3A-565F-C9A5-7F7E41676404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2ED86CFD-FA32-0D40-9C36-C174548DA3DC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9582BA2-0034-1BAC-DF3B-0E0F6DC3CF5F}"/>
              </a:ext>
            </a:extLst>
          </p:cNvPr>
          <p:cNvGrpSpPr/>
          <p:nvPr/>
        </p:nvGrpSpPr>
        <p:grpSpPr>
          <a:xfrm>
            <a:off x="564161" y="2321834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324FA45E-CEC7-B459-F7B0-E549D0492F52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76C6127F-F5F5-98DD-BDBD-92360DA60C68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97BC599F-9C78-E87F-8670-25C162F63A94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1B6C3942-FD63-A3B6-2487-47CE0AFB52E0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F4833CDE-1423-7166-89CC-91BA3A76DD5B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129F77D3-6703-908F-E2F8-68855ABD54F4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24BCC310-EEE7-61DE-3A06-2F7F431CFA76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BF47046B-1393-693F-A62C-C92F3EE4D0A1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26D8A6E9-5A6E-B681-F5C3-90307D14BDF8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3BD21CCA-96E6-6A51-2A11-DE4D96F563D2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C60609C-7896-CA6F-55A7-612F5327AAC4}"/>
              </a:ext>
            </a:extLst>
          </p:cNvPr>
          <p:cNvGrpSpPr/>
          <p:nvPr/>
        </p:nvGrpSpPr>
        <p:grpSpPr>
          <a:xfrm>
            <a:off x="564161" y="2321834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33E618D4-4365-3BA2-37A2-78382E7B6FCC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C0D08E52-B350-C3EA-5F16-04003B30951F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4D3A3CCB-A2F8-B8D3-CA92-2AE6F74E25CC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1D7ED521-47E1-1684-0513-22EC0AD183FA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8A405156-30E8-C01C-137D-B6F127063B5B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43752657-00F0-85C7-B191-0C2BB4F23C94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4F34FDEB-3027-B48E-2DF4-760A2BF5650A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43970184-F5C9-A178-8C2F-C8EA80FFCDAD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6F9A16F4-4064-26BD-3A78-16CE13E1B7BD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2830C8C6-C941-07A5-ADEB-38C054A6E4D9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106F0F8-8324-3CED-9F0B-A63365D00BD7}"/>
              </a:ext>
            </a:extLst>
          </p:cNvPr>
          <p:cNvGrpSpPr/>
          <p:nvPr/>
        </p:nvGrpSpPr>
        <p:grpSpPr>
          <a:xfrm>
            <a:off x="564161" y="2321834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C7CB1519-C15A-376F-2697-613D75F92144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3382AC4F-98EE-D316-F143-98A31025BD7C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6063A7BC-4475-08A6-9BF0-87E0B426D152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761F5E75-23B5-BF34-85F5-F92DC117BD63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8146795A-6AA9-5FA6-C018-CEFC589B526F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D6D9993C-BBE1-DC08-5D3D-8DF2B86986DF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CEC92742-26C4-E680-910D-CC794C39224A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2DD260E5-BC4C-EDD4-D55A-48C148EE36EB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088FFE7E-295E-E0BA-2F3F-A0DC2707125D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03A171DB-5A12-48B0-1A2D-3FDD93CF91C3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025A7FE-3F4C-E551-0B1F-D864ED28B498}"/>
              </a:ext>
            </a:extLst>
          </p:cNvPr>
          <p:cNvGrpSpPr/>
          <p:nvPr/>
        </p:nvGrpSpPr>
        <p:grpSpPr>
          <a:xfrm>
            <a:off x="8784209" y="2433388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BC0F20CB-5491-40E9-82C0-B16D24D0C5D1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4B35CFF6-B5FC-C302-FC04-032BB7150FAC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CFE03177-3AAD-084C-4744-BDC92A117639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6F5C42C2-0361-03CF-19D5-B9D2C5237C80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D02D00B7-ACBA-1D71-462D-99FB4A29D068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78F273B5-292F-8480-A64D-59933E249C85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949C372E-546C-6161-0C4E-BD5FF559225B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80F668EE-483B-2046-A99E-5DBD4A8C6CA5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6A9F465E-805F-6D0F-8691-9794B56A9C14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0F0A39DC-09BF-DEDD-F812-7903D10E42F8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710F0C6-568F-D3F8-C229-7FE8EBF05185}"/>
              </a:ext>
            </a:extLst>
          </p:cNvPr>
          <p:cNvGrpSpPr/>
          <p:nvPr/>
        </p:nvGrpSpPr>
        <p:grpSpPr>
          <a:xfrm>
            <a:off x="8330236" y="2433388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D63AAFA9-CE39-FFC5-B126-FB0F5A330F8D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4A6E0134-B97E-D620-52E3-AC18D8458D30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2551CC0E-0A66-CFA8-55C8-DD8AB39765BE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586C3E84-CCB5-2B93-B9C7-ADC1B713F8F5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00BBA629-66A1-A80B-F82E-62A0629007C5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37D677D5-2FCE-B854-B0C6-0F92C6C0D148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4E491BA7-FA75-FF40-D59A-BC0C04D749A2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FC08DB6E-8FED-2C4A-79F4-2850F8268643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836711AF-F95E-FF64-EE4C-47E5829F2CC7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7F081DCB-B3D8-C551-D92C-CA5B50B91FFA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8C1097A-8400-02AE-1716-6340C23D3638}"/>
              </a:ext>
            </a:extLst>
          </p:cNvPr>
          <p:cNvGrpSpPr/>
          <p:nvPr/>
        </p:nvGrpSpPr>
        <p:grpSpPr>
          <a:xfrm>
            <a:off x="7876262" y="2433388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91D2C6FA-32F7-98DF-346D-09710F8A1D99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BFAA98CA-8986-4765-849E-82EDCDFDE035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29F43855-53E4-8AD7-6F5E-1DAF7270E890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D362E22C-B2E0-B3D3-2169-99F7A0419707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0626970E-B5D2-0109-E22A-0CBEA3616850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F4B11807-B37B-E8F4-B604-1480C12D4051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45856B55-5360-BC8E-A263-FA03FFABF683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941E2B90-8C74-1037-908B-321D3D40CB69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C5B743F8-BA11-37CB-EC23-80A435E756DF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E44BD5D5-FE84-D8EF-2D25-3E2AF1E33423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BDCE5FB-8099-CBAC-6536-0A6D5F4FF2B8}"/>
              </a:ext>
            </a:extLst>
          </p:cNvPr>
          <p:cNvGrpSpPr/>
          <p:nvPr/>
        </p:nvGrpSpPr>
        <p:grpSpPr>
          <a:xfrm>
            <a:off x="7422288" y="2433388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BA02E419-9E6C-5069-2B5C-575F8F49963C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29971B84-093A-1063-6FA7-125427A13D5E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824F0EE6-F13B-3A45-B043-E21638B4817C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2C4B07C6-31EF-309E-2CD2-5E3BF2C4540A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225F7725-4795-CB43-6758-7F8CFD899F96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B7586ED7-75F4-F919-C9E0-5E973F9ECC2B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A1B241FA-18D4-7B67-A73E-5F09025F81C1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18D7F571-8A02-D8DA-23D6-9ADFFE3694F6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E650A84C-2077-1BE7-9B60-53B1B8A45D84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1643DF5B-E4BB-21E3-983F-1D5147219F46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A9185DB-6D04-ABD3-3A2D-2639380F0472}"/>
              </a:ext>
            </a:extLst>
          </p:cNvPr>
          <p:cNvGrpSpPr/>
          <p:nvPr/>
        </p:nvGrpSpPr>
        <p:grpSpPr>
          <a:xfrm>
            <a:off x="6968314" y="2433388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28" name="Cube 127">
              <a:extLst>
                <a:ext uri="{FF2B5EF4-FFF2-40B4-BE49-F238E27FC236}">
                  <a16:creationId xmlns:a16="http://schemas.microsoft.com/office/drawing/2014/main" id="{063B6CB3-42FA-54F0-7340-FEDFF97CD7DE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Cube 128">
              <a:extLst>
                <a:ext uri="{FF2B5EF4-FFF2-40B4-BE49-F238E27FC236}">
                  <a16:creationId xmlns:a16="http://schemas.microsoft.com/office/drawing/2014/main" id="{ABA0FDAD-3A3F-476B-A6D1-42488AC3466D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BA9D7569-66B2-D8E2-442F-D1F1A246DCFF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Cube 130">
              <a:extLst>
                <a:ext uri="{FF2B5EF4-FFF2-40B4-BE49-F238E27FC236}">
                  <a16:creationId xmlns:a16="http://schemas.microsoft.com/office/drawing/2014/main" id="{B51D68C3-FD08-971C-5068-B74F7A1E7EE9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8EF83645-F385-87E8-F694-2284E7A766DD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108B1DBA-EDE4-6921-5AB9-9BA74E095F12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BCEC94D3-0D9F-68B2-33E9-99BB207AF605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Cube 134">
              <a:extLst>
                <a:ext uri="{FF2B5EF4-FFF2-40B4-BE49-F238E27FC236}">
                  <a16:creationId xmlns:a16="http://schemas.microsoft.com/office/drawing/2014/main" id="{155AB9E1-70D2-68E5-A150-DB41937CD702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Cube 135">
              <a:extLst>
                <a:ext uri="{FF2B5EF4-FFF2-40B4-BE49-F238E27FC236}">
                  <a16:creationId xmlns:a16="http://schemas.microsoft.com/office/drawing/2014/main" id="{2204AA7C-7306-59CB-9A29-BB0FA10D9A90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2F298AF6-2E71-C1B1-4C0B-7C493F14623B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8" name="Cube 137">
            <a:extLst>
              <a:ext uri="{FF2B5EF4-FFF2-40B4-BE49-F238E27FC236}">
                <a16:creationId xmlns:a16="http://schemas.microsoft.com/office/drawing/2014/main" id="{FCB737D5-EE86-A38A-D6F9-56548F0F5F68}"/>
              </a:ext>
            </a:extLst>
          </p:cNvPr>
          <p:cNvSpPr/>
          <p:nvPr/>
        </p:nvSpPr>
        <p:spPr>
          <a:xfrm>
            <a:off x="1146031" y="2423920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Cube 138">
            <a:extLst>
              <a:ext uri="{FF2B5EF4-FFF2-40B4-BE49-F238E27FC236}">
                <a16:creationId xmlns:a16="http://schemas.microsoft.com/office/drawing/2014/main" id="{F81B86AE-D439-C7C6-11B3-F5E592A1C9F4}"/>
              </a:ext>
            </a:extLst>
          </p:cNvPr>
          <p:cNvSpPr/>
          <p:nvPr/>
        </p:nvSpPr>
        <p:spPr>
          <a:xfrm>
            <a:off x="1146031" y="2423920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Cube 139">
            <a:extLst>
              <a:ext uri="{FF2B5EF4-FFF2-40B4-BE49-F238E27FC236}">
                <a16:creationId xmlns:a16="http://schemas.microsoft.com/office/drawing/2014/main" id="{A4780989-39A9-C2AE-6CF1-7295F5B044F7}"/>
              </a:ext>
            </a:extLst>
          </p:cNvPr>
          <p:cNvSpPr/>
          <p:nvPr/>
        </p:nvSpPr>
        <p:spPr>
          <a:xfrm>
            <a:off x="1146031" y="2423920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Cube 140">
            <a:extLst>
              <a:ext uri="{FF2B5EF4-FFF2-40B4-BE49-F238E27FC236}">
                <a16:creationId xmlns:a16="http://schemas.microsoft.com/office/drawing/2014/main" id="{43040881-3739-CF54-208B-430355EF2988}"/>
              </a:ext>
            </a:extLst>
          </p:cNvPr>
          <p:cNvSpPr/>
          <p:nvPr/>
        </p:nvSpPr>
        <p:spPr>
          <a:xfrm>
            <a:off x="1146031" y="2423920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Cube 141">
            <a:extLst>
              <a:ext uri="{FF2B5EF4-FFF2-40B4-BE49-F238E27FC236}">
                <a16:creationId xmlns:a16="http://schemas.microsoft.com/office/drawing/2014/main" id="{F8439365-A963-A1A9-01B8-4AD3C4AD18DB}"/>
              </a:ext>
            </a:extLst>
          </p:cNvPr>
          <p:cNvSpPr/>
          <p:nvPr/>
        </p:nvSpPr>
        <p:spPr>
          <a:xfrm>
            <a:off x="1146031" y="2423920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Cube 142">
            <a:extLst>
              <a:ext uri="{FF2B5EF4-FFF2-40B4-BE49-F238E27FC236}">
                <a16:creationId xmlns:a16="http://schemas.microsoft.com/office/drawing/2014/main" id="{F9733E8C-1092-73E0-E371-CBED63F7A1B4}"/>
              </a:ext>
            </a:extLst>
          </p:cNvPr>
          <p:cNvSpPr/>
          <p:nvPr/>
        </p:nvSpPr>
        <p:spPr>
          <a:xfrm>
            <a:off x="1146031" y="2423920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Cube 143">
            <a:extLst>
              <a:ext uri="{FF2B5EF4-FFF2-40B4-BE49-F238E27FC236}">
                <a16:creationId xmlns:a16="http://schemas.microsoft.com/office/drawing/2014/main" id="{6DAED605-6FC5-59BF-8025-CA13C23DBC20}"/>
              </a:ext>
            </a:extLst>
          </p:cNvPr>
          <p:cNvSpPr/>
          <p:nvPr/>
        </p:nvSpPr>
        <p:spPr>
          <a:xfrm>
            <a:off x="10280962" y="4395486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Cube 144">
            <a:extLst>
              <a:ext uri="{FF2B5EF4-FFF2-40B4-BE49-F238E27FC236}">
                <a16:creationId xmlns:a16="http://schemas.microsoft.com/office/drawing/2014/main" id="{5321D6AD-E982-8D45-521D-794F9102870D}"/>
              </a:ext>
            </a:extLst>
          </p:cNvPr>
          <p:cNvSpPr/>
          <p:nvPr/>
        </p:nvSpPr>
        <p:spPr>
          <a:xfrm>
            <a:off x="10506830" y="3110862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Cube 145">
            <a:extLst>
              <a:ext uri="{FF2B5EF4-FFF2-40B4-BE49-F238E27FC236}">
                <a16:creationId xmlns:a16="http://schemas.microsoft.com/office/drawing/2014/main" id="{06ECBFC2-6FE5-FBB4-9BF0-4E596E888016}"/>
              </a:ext>
            </a:extLst>
          </p:cNvPr>
          <p:cNvSpPr/>
          <p:nvPr/>
        </p:nvSpPr>
        <p:spPr>
          <a:xfrm>
            <a:off x="9653567" y="3938113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Cube 146">
            <a:extLst>
              <a:ext uri="{FF2B5EF4-FFF2-40B4-BE49-F238E27FC236}">
                <a16:creationId xmlns:a16="http://schemas.microsoft.com/office/drawing/2014/main" id="{9B2E1FAA-6FC2-6AA7-80D4-919E1587C342}"/>
              </a:ext>
            </a:extLst>
          </p:cNvPr>
          <p:cNvSpPr/>
          <p:nvPr/>
        </p:nvSpPr>
        <p:spPr>
          <a:xfrm>
            <a:off x="10919102" y="3676164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Cube 147">
            <a:extLst>
              <a:ext uri="{FF2B5EF4-FFF2-40B4-BE49-F238E27FC236}">
                <a16:creationId xmlns:a16="http://schemas.microsoft.com/office/drawing/2014/main" id="{17B923F5-AF39-6FC1-0E9F-7AFB147E9BA7}"/>
              </a:ext>
            </a:extLst>
          </p:cNvPr>
          <p:cNvSpPr/>
          <p:nvPr/>
        </p:nvSpPr>
        <p:spPr>
          <a:xfrm>
            <a:off x="9525445" y="3205762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Cube 148">
            <a:extLst>
              <a:ext uri="{FF2B5EF4-FFF2-40B4-BE49-F238E27FC236}">
                <a16:creationId xmlns:a16="http://schemas.microsoft.com/office/drawing/2014/main" id="{C3B22968-1645-CB3F-5BD0-2FCC37A53696}"/>
              </a:ext>
            </a:extLst>
          </p:cNvPr>
          <p:cNvSpPr/>
          <p:nvPr/>
        </p:nvSpPr>
        <p:spPr>
          <a:xfrm>
            <a:off x="10639271" y="2511759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Cube 149">
            <a:extLst>
              <a:ext uri="{FF2B5EF4-FFF2-40B4-BE49-F238E27FC236}">
                <a16:creationId xmlns:a16="http://schemas.microsoft.com/office/drawing/2014/main" id="{8AAA4B68-FEBC-2808-B52D-AE1ED858E3A4}"/>
              </a:ext>
            </a:extLst>
          </p:cNvPr>
          <p:cNvSpPr/>
          <p:nvPr/>
        </p:nvSpPr>
        <p:spPr>
          <a:xfrm>
            <a:off x="9657374" y="2324417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B029EB05-B729-EB27-AF46-3112BE9876DE}"/>
              </a:ext>
            </a:extLst>
          </p:cNvPr>
          <p:cNvSpPr txBox="1"/>
          <p:nvPr/>
        </p:nvSpPr>
        <p:spPr>
          <a:xfrm>
            <a:off x="410897" y="4148150"/>
            <a:ext cx="1975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Drag the hundreds, tens and ones to the correct column to make your number. 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BE1B8793-4857-F8EE-0DBB-7C88BA3C8AB5}"/>
              </a:ext>
            </a:extLst>
          </p:cNvPr>
          <p:cNvSpPr/>
          <p:nvPr/>
        </p:nvSpPr>
        <p:spPr>
          <a:xfrm>
            <a:off x="421877" y="441435"/>
            <a:ext cx="4766811" cy="519880"/>
          </a:xfrm>
          <a:prstGeom prst="roundRect">
            <a:avLst>
              <a:gd name="adj" fmla="val 39836"/>
            </a:avLst>
          </a:prstGeom>
          <a:solidFill>
            <a:srgbClr val="BD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5E062EF-258F-F41B-ACA6-92DE0E8C500A}"/>
              </a:ext>
            </a:extLst>
          </p:cNvPr>
          <p:cNvSpPr txBox="1"/>
          <p:nvPr/>
        </p:nvSpPr>
        <p:spPr>
          <a:xfrm>
            <a:off x="502059" y="404897"/>
            <a:ext cx="39104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Place Value Mats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8DCDE68-B45A-5A77-5576-7C58841D3AD6}"/>
              </a:ext>
            </a:extLst>
          </p:cNvPr>
          <p:cNvGrpSpPr/>
          <p:nvPr/>
        </p:nvGrpSpPr>
        <p:grpSpPr>
          <a:xfrm>
            <a:off x="6514340" y="2433388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55" name="Cube 154">
              <a:extLst>
                <a:ext uri="{FF2B5EF4-FFF2-40B4-BE49-F238E27FC236}">
                  <a16:creationId xmlns:a16="http://schemas.microsoft.com/office/drawing/2014/main" id="{6D219837-A2F3-CB76-2908-41E5E0C6C44C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Cube 155">
              <a:extLst>
                <a:ext uri="{FF2B5EF4-FFF2-40B4-BE49-F238E27FC236}">
                  <a16:creationId xmlns:a16="http://schemas.microsoft.com/office/drawing/2014/main" id="{A0D24D36-DFA9-C822-2F12-D9CF221AD511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Cube 156">
              <a:extLst>
                <a:ext uri="{FF2B5EF4-FFF2-40B4-BE49-F238E27FC236}">
                  <a16:creationId xmlns:a16="http://schemas.microsoft.com/office/drawing/2014/main" id="{BD6C9B02-ACED-1D67-8601-C83D2A35E946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Cube 157">
              <a:extLst>
                <a:ext uri="{FF2B5EF4-FFF2-40B4-BE49-F238E27FC236}">
                  <a16:creationId xmlns:a16="http://schemas.microsoft.com/office/drawing/2014/main" id="{DA563ADA-0BD0-0512-15E8-C4A52DEE294A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Cube 158">
              <a:extLst>
                <a:ext uri="{FF2B5EF4-FFF2-40B4-BE49-F238E27FC236}">
                  <a16:creationId xmlns:a16="http://schemas.microsoft.com/office/drawing/2014/main" id="{852544D7-6CCC-AB13-0F10-9489ED9B8DBD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Cube 159">
              <a:extLst>
                <a:ext uri="{FF2B5EF4-FFF2-40B4-BE49-F238E27FC236}">
                  <a16:creationId xmlns:a16="http://schemas.microsoft.com/office/drawing/2014/main" id="{33EB266C-DAAB-1840-5439-D18396BA0E90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Cube 160">
              <a:extLst>
                <a:ext uri="{FF2B5EF4-FFF2-40B4-BE49-F238E27FC236}">
                  <a16:creationId xmlns:a16="http://schemas.microsoft.com/office/drawing/2014/main" id="{D397A0FD-413C-FB35-117E-86BB6D940CF7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Cube 161">
              <a:extLst>
                <a:ext uri="{FF2B5EF4-FFF2-40B4-BE49-F238E27FC236}">
                  <a16:creationId xmlns:a16="http://schemas.microsoft.com/office/drawing/2014/main" id="{09EBC1A4-6A5A-D990-06A6-664ABBB004A1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Cube 162">
              <a:extLst>
                <a:ext uri="{FF2B5EF4-FFF2-40B4-BE49-F238E27FC236}">
                  <a16:creationId xmlns:a16="http://schemas.microsoft.com/office/drawing/2014/main" id="{E178F77D-0F19-57AC-8E12-143E94127C3C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Cube 163">
              <a:extLst>
                <a:ext uri="{FF2B5EF4-FFF2-40B4-BE49-F238E27FC236}">
                  <a16:creationId xmlns:a16="http://schemas.microsoft.com/office/drawing/2014/main" id="{F39B39C3-1E25-CC31-DAB9-BE35293F7433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249019C-6038-13F2-46DE-964606F747B7}"/>
              </a:ext>
            </a:extLst>
          </p:cNvPr>
          <p:cNvSpPr/>
          <p:nvPr/>
        </p:nvSpPr>
        <p:spPr>
          <a:xfrm>
            <a:off x="5907223" y="268235"/>
            <a:ext cx="24399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12700" cmpd="sng">
                  <a:solidFill>
                    <a:srgbClr val="DDC1FF"/>
                  </a:solidFill>
                  <a:prstDash val="solid"/>
                </a:ln>
                <a:solidFill>
                  <a:srgbClr val="BD8BFF"/>
                </a:solidFill>
                <a:effectLst/>
              </a:rPr>
              <a:t>EXAMPLE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24D8A77-4735-8EC6-F9EA-A12469CA7207}"/>
              </a:ext>
            </a:extLst>
          </p:cNvPr>
          <p:cNvGrpSpPr/>
          <p:nvPr/>
        </p:nvGrpSpPr>
        <p:grpSpPr>
          <a:xfrm>
            <a:off x="4185760" y="4087758"/>
            <a:ext cx="1325245" cy="140672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F9616C47-9A3E-AE3B-66CE-5C04454C302C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F705EB6A-010C-D450-6931-C832B3E3CE1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BC03734E-8AEF-21A8-D8E3-78802F50C99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62225154-7A90-9B7E-F66B-069AF5DB7ED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F5FFD7F4-B2A9-DDC5-924C-D6BDC5D516E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5DC2A1C7-3F6B-F7BC-CB66-59796624DE9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619879F1-EA0F-36D9-44C9-B4F347587D0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26234CE7-1174-1540-784A-F0A51EA2130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A86E39BD-0C7C-0567-4CF4-B7564B837F6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6E85D1D5-59B5-D055-483D-79B46740D8C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18A0360D-1687-7FAA-D7F4-6137F3A11E7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4B09890-8BBE-323F-4530-51E13BD01010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FABFAD85-4716-78AA-7620-0F49365AB57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EF3AB5DA-B193-D348-0A06-67A081D8D04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A3B35A83-4F31-0DDC-8B74-96CEBE11890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129DE8DC-3299-9610-5A8F-D8DB282DAEB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A1EE21F4-B8F7-0264-52EE-62E7BE6AA53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904D4327-ED12-88E2-D25E-2A5B99C8AAB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B04809E3-FBC5-9499-7C16-C034839A2ED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19F77962-2C8F-A6B7-CAF6-AD78A2DEDB1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30A3CDCB-082D-714F-78C3-5F00573EC0F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53C75AA2-BA12-BD3E-D53C-08832E43956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195435C8-7381-60E9-B607-9CE1B53F1B72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47" name="Cube 246">
                <a:extLst>
                  <a:ext uri="{FF2B5EF4-FFF2-40B4-BE49-F238E27FC236}">
                    <a16:creationId xmlns:a16="http://schemas.microsoft.com/office/drawing/2014/main" id="{6B2EFE92-088A-7A25-0776-A3EF239A73A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id="{14FCCBF7-AE6A-663C-A200-96EFC364EA5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Cube 248">
                <a:extLst>
                  <a:ext uri="{FF2B5EF4-FFF2-40B4-BE49-F238E27FC236}">
                    <a16:creationId xmlns:a16="http://schemas.microsoft.com/office/drawing/2014/main" id="{54753F4E-704C-1728-132C-C969296807D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Cube 249">
                <a:extLst>
                  <a:ext uri="{FF2B5EF4-FFF2-40B4-BE49-F238E27FC236}">
                    <a16:creationId xmlns:a16="http://schemas.microsoft.com/office/drawing/2014/main" id="{1893AA35-B48E-63E2-566E-DE03EA56366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4157615C-F1E4-165D-2581-DA078AE19F7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F0CEF546-C52D-6627-C66C-C5514465357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2BB3313C-9FBE-0948-03A9-6D25FA036D9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A450FBA8-989E-FBC4-4ECD-8A03302E6AF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id="{E40F0B3D-37B2-6B1E-2E00-CFEB873DA53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E1169C4A-FEF8-FCA0-E373-0C5D433EED0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4306FDC-4FFB-EDBA-4E30-DB32680DFCBC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37" name="Cube 236">
                <a:extLst>
                  <a:ext uri="{FF2B5EF4-FFF2-40B4-BE49-F238E27FC236}">
                    <a16:creationId xmlns:a16="http://schemas.microsoft.com/office/drawing/2014/main" id="{DA2CEFE4-4C59-3897-8133-B895FB6374D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Cube 237">
                <a:extLst>
                  <a:ext uri="{FF2B5EF4-FFF2-40B4-BE49-F238E27FC236}">
                    <a16:creationId xmlns:a16="http://schemas.microsoft.com/office/drawing/2014/main" id="{6943D31F-CF77-7518-6698-909E44D8963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id="{95134468-A903-88C0-ADCF-7DCB35D8F2F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0" name="Cube 239">
                <a:extLst>
                  <a:ext uri="{FF2B5EF4-FFF2-40B4-BE49-F238E27FC236}">
                    <a16:creationId xmlns:a16="http://schemas.microsoft.com/office/drawing/2014/main" id="{C50642DC-D0FB-2FC0-DA4E-D148CE2A2D4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Cube 240">
                <a:extLst>
                  <a:ext uri="{FF2B5EF4-FFF2-40B4-BE49-F238E27FC236}">
                    <a16:creationId xmlns:a16="http://schemas.microsoft.com/office/drawing/2014/main" id="{0726AAE0-F0A7-D9AF-8623-61C4F5BFE3B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id="{CFD5E6F4-CDF0-859E-4496-0A3725EBDF3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Cube 242">
                <a:extLst>
                  <a:ext uri="{FF2B5EF4-FFF2-40B4-BE49-F238E27FC236}">
                    <a16:creationId xmlns:a16="http://schemas.microsoft.com/office/drawing/2014/main" id="{D3D0A22C-C17E-8C1B-3429-D18350F0FFB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Cube 243">
                <a:extLst>
                  <a:ext uri="{FF2B5EF4-FFF2-40B4-BE49-F238E27FC236}">
                    <a16:creationId xmlns:a16="http://schemas.microsoft.com/office/drawing/2014/main" id="{205EAC8B-515D-7A27-0D2D-FD14036922D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Cube 244">
                <a:extLst>
                  <a:ext uri="{FF2B5EF4-FFF2-40B4-BE49-F238E27FC236}">
                    <a16:creationId xmlns:a16="http://schemas.microsoft.com/office/drawing/2014/main" id="{C767A21C-C0A6-2981-6928-936E77A7EEA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Cube 245">
                <a:extLst>
                  <a:ext uri="{FF2B5EF4-FFF2-40B4-BE49-F238E27FC236}">
                    <a16:creationId xmlns:a16="http://schemas.microsoft.com/office/drawing/2014/main" id="{5343CD21-8E23-9ED3-25E3-9F6E2F92661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B7D04278-2512-CA18-37AE-455DC5D5A141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27" name="Cube 226">
                <a:extLst>
                  <a:ext uri="{FF2B5EF4-FFF2-40B4-BE49-F238E27FC236}">
                    <a16:creationId xmlns:a16="http://schemas.microsoft.com/office/drawing/2014/main" id="{815E62BE-36BD-D69A-0406-D1DA57CD2D3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Cube 227">
                <a:extLst>
                  <a:ext uri="{FF2B5EF4-FFF2-40B4-BE49-F238E27FC236}">
                    <a16:creationId xmlns:a16="http://schemas.microsoft.com/office/drawing/2014/main" id="{B3D6DE09-B72A-B01D-95FE-A8C66F8F9E0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Cube 228">
                <a:extLst>
                  <a:ext uri="{FF2B5EF4-FFF2-40B4-BE49-F238E27FC236}">
                    <a16:creationId xmlns:a16="http://schemas.microsoft.com/office/drawing/2014/main" id="{2C3F14F1-38ED-0A94-BDE1-C86C2A10C0E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Cube 229">
                <a:extLst>
                  <a:ext uri="{FF2B5EF4-FFF2-40B4-BE49-F238E27FC236}">
                    <a16:creationId xmlns:a16="http://schemas.microsoft.com/office/drawing/2014/main" id="{3F6476CC-4ABA-5BA3-610C-F5D1D0DB33F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Cube 230">
                <a:extLst>
                  <a:ext uri="{FF2B5EF4-FFF2-40B4-BE49-F238E27FC236}">
                    <a16:creationId xmlns:a16="http://schemas.microsoft.com/office/drawing/2014/main" id="{9122092F-E7BA-B64C-5990-9491E70EEA2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Cube 231">
                <a:extLst>
                  <a:ext uri="{FF2B5EF4-FFF2-40B4-BE49-F238E27FC236}">
                    <a16:creationId xmlns:a16="http://schemas.microsoft.com/office/drawing/2014/main" id="{9CA177F9-BBE8-BAF7-87A8-C1D6421F0D3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Cube 232">
                <a:extLst>
                  <a:ext uri="{FF2B5EF4-FFF2-40B4-BE49-F238E27FC236}">
                    <a16:creationId xmlns:a16="http://schemas.microsoft.com/office/drawing/2014/main" id="{99A8C8B1-30F0-5F9D-97FE-7EC4E3B8194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4" name="Cube 233">
                <a:extLst>
                  <a:ext uri="{FF2B5EF4-FFF2-40B4-BE49-F238E27FC236}">
                    <a16:creationId xmlns:a16="http://schemas.microsoft.com/office/drawing/2014/main" id="{1B921216-6228-FE38-8C27-EB9C915B4C5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Cube 234">
                <a:extLst>
                  <a:ext uri="{FF2B5EF4-FFF2-40B4-BE49-F238E27FC236}">
                    <a16:creationId xmlns:a16="http://schemas.microsoft.com/office/drawing/2014/main" id="{FFF31D83-CC71-2472-E724-DBBA155088C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6" name="Cube 235">
                <a:extLst>
                  <a:ext uri="{FF2B5EF4-FFF2-40B4-BE49-F238E27FC236}">
                    <a16:creationId xmlns:a16="http://schemas.microsoft.com/office/drawing/2014/main" id="{61276A8A-286C-377B-3764-CCFA71A609E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89923BA4-B84E-168F-28E7-1C47699718B4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E1578670-3A36-968A-A360-7470D8A1109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4834A1F0-5DDA-6961-A519-7D6C8D22131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id="{E55F7E4F-F89F-2D41-DD78-21633698F9A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2F4738F5-7CED-8845-94CA-DABF7224E0B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28BCB842-0E74-0EB3-9A74-D4A65BA86B0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44A7531E-3E8D-0673-746A-0B304BCD151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id="{3885181D-9CA1-85A1-D845-C96753D0890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Cube 223">
                <a:extLst>
                  <a:ext uri="{FF2B5EF4-FFF2-40B4-BE49-F238E27FC236}">
                    <a16:creationId xmlns:a16="http://schemas.microsoft.com/office/drawing/2014/main" id="{790B5A88-2ED6-22AB-ED7A-9E3D9A0FFE8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07CADBEB-6B11-C0D2-D7FC-8DCE6386332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6" name="Cube 225">
                <a:extLst>
                  <a:ext uri="{FF2B5EF4-FFF2-40B4-BE49-F238E27FC236}">
                    <a16:creationId xmlns:a16="http://schemas.microsoft.com/office/drawing/2014/main" id="{F4D0B7DC-1F79-23B9-9322-2DE75E3CC91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F0CC6CA7-06B8-44AC-DB7E-0575AFC03CFE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8E75A52C-8150-55C9-6A7F-D1AF81D0765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CED3688D-8E18-41BA-F818-CC82DF937A3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B6F9A636-683D-4AA8-F52B-2A3AE6938D5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6C8616DB-C54B-19A0-A989-3EF15077FB6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0E333444-95FC-0FE0-55F8-B9CB15D08BC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B7804031-593C-BAF2-2CE8-10D129D40FD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F18BAC98-2E5E-3DFF-5154-8FEB802BB6D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id="{3AED57BB-C131-206C-8F9E-143D36DF85C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id="{C2B4B910-DC1D-C0EF-CF64-3B35921B2E4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id="{75742AE1-0812-9FBA-7AC6-D886794030D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89FEE6F2-7682-8F14-52D5-4D53BF9CB8E8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32D2CCD2-55F9-386A-02C9-F4A2A3BBB16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027FDBC2-EEBF-B8C3-884E-A50D7EE43F4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id="{01340C71-A434-DF3F-5A8B-14FE5CFFB53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8B38A60F-B87D-F0B4-3B82-31A1DF51419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0A01890C-37E7-F457-5D30-3B96384E8B7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id="{DE9AF59D-9FEC-A232-16DF-1CF54325994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id="{9A44A8C1-2A5B-F81B-D4FD-139BCD5C6A9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BFA7B296-A864-46C4-F081-A0FDA59E2E4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81B7880D-C37F-2753-B83C-EDFBF04FA19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E22972CE-A951-B22D-38F9-688059F82A9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C9A9A4C9-C858-98D2-7A30-450736DC859F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id="{719EF144-C3BE-6439-2E1A-512A75F131F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51DA350D-6291-CB78-8FA3-F50733F5E6F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B75F17CD-4E5C-A6A6-9CE0-610305859D5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id="{D27A7195-5853-64F9-FC41-FC2E8EBED7C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id="{9B7ED04A-E4E3-3BDF-094C-CFC1A522375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A10A54C9-99B7-1AB1-ED8B-688EA5C5D94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id="{8EAC662C-07F0-F1BF-4B14-A8A24291702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3A634401-6BA5-CA15-F05B-54A4D988857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C2AB8030-DC6C-3589-606B-1802B607BBE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id="{6625F7C5-623C-C312-1DF0-BD713BB3973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2DD2622D-CCA7-C11A-12E2-AC2FEBD89B69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87ABE347-4FC9-6C19-15B9-487F395D97F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Cube 177">
                <a:extLst>
                  <a:ext uri="{FF2B5EF4-FFF2-40B4-BE49-F238E27FC236}">
                    <a16:creationId xmlns:a16="http://schemas.microsoft.com/office/drawing/2014/main" id="{BCC27869-BEDC-F701-5CC6-682E0AA3267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Cube 178">
                <a:extLst>
                  <a:ext uri="{FF2B5EF4-FFF2-40B4-BE49-F238E27FC236}">
                    <a16:creationId xmlns:a16="http://schemas.microsoft.com/office/drawing/2014/main" id="{E5D5271F-1668-E648-B799-43A069C49F3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Cube 179">
                <a:extLst>
                  <a:ext uri="{FF2B5EF4-FFF2-40B4-BE49-F238E27FC236}">
                    <a16:creationId xmlns:a16="http://schemas.microsoft.com/office/drawing/2014/main" id="{9471115A-8006-7401-EE3A-5F874968303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" name="Cube 180">
                <a:extLst>
                  <a:ext uri="{FF2B5EF4-FFF2-40B4-BE49-F238E27FC236}">
                    <a16:creationId xmlns:a16="http://schemas.microsoft.com/office/drawing/2014/main" id="{88E3ADE6-8A4A-8171-95C2-970A27A6378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Cube 181">
                <a:extLst>
                  <a:ext uri="{FF2B5EF4-FFF2-40B4-BE49-F238E27FC236}">
                    <a16:creationId xmlns:a16="http://schemas.microsoft.com/office/drawing/2014/main" id="{E66759FC-5A4E-F77F-9D33-081B4FD5CD0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1C4A7D92-B70E-2B95-91AA-D42D4025D84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4" name="Cube 183">
                <a:extLst>
                  <a:ext uri="{FF2B5EF4-FFF2-40B4-BE49-F238E27FC236}">
                    <a16:creationId xmlns:a16="http://schemas.microsoft.com/office/drawing/2014/main" id="{162D7227-FAF7-498B-4E44-362EEE19AB0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E75B429F-E9D1-8F21-2F47-1E698622E6C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184E5485-0FD8-C930-3C8D-F693A2A661F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C2322CEA-286B-52CC-C297-2D5AE4DFF849}"/>
              </a:ext>
            </a:extLst>
          </p:cNvPr>
          <p:cNvGrpSpPr/>
          <p:nvPr/>
        </p:nvGrpSpPr>
        <p:grpSpPr>
          <a:xfrm>
            <a:off x="2808689" y="3693712"/>
            <a:ext cx="1325245" cy="140672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0AB9203D-4C68-00CE-72A6-25322A4A51B9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id="{8EAE581A-AA28-F36D-9DDB-97B41C587E8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id="{90613C6F-384E-11BC-F27C-1D65F648DAC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id="{3B2F2744-C0D0-98FC-60C2-792999D4EED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id="{3177F5D7-D1D2-663C-5482-501EED31838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id="{24547F28-DBAD-64C7-8B5D-1ED70298F93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id="{ACDC96E0-11C8-D16B-8E01-82A9F91C86C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id="{8F7F860A-19F1-EF30-7B1F-B1AB03C0B5F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id="{0A14ADD3-BBCC-0AC6-6CF9-0BEAFAB40A9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id="{4E267DAB-4DD3-DD60-8B70-68DE5E5C820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id="{7267D05A-29AD-5739-BF95-5072B74454A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97411D0D-E333-FC91-FF63-0DD2479AEE0F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68" name="Cube 367">
                <a:extLst>
                  <a:ext uri="{FF2B5EF4-FFF2-40B4-BE49-F238E27FC236}">
                    <a16:creationId xmlns:a16="http://schemas.microsoft.com/office/drawing/2014/main" id="{A9A8B1E1-B6FB-0CCC-4518-6C16EC5E573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9" name="Cube 368">
                <a:extLst>
                  <a:ext uri="{FF2B5EF4-FFF2-40B4-BE49-F238E27FC236}">
                    <a16:creationId xmlns:a16="http://schemas.microsoft.com/office/drawing/2014/main" id="{FF93349E-58D7-D698-9318-72D6A6A3571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0" name="Cube 369">
                <a:extLst>
                  <a:ext uri="{FF2B5EF4-FFF2-40B4-BE49-F238E27FC236}">
                    <a16:creationId xmlns:a16="http://schemas.microsoft.com/office/drawing/2014/main" id="{4FBC37CB-CDD2-3DB5-FAE3-F8614EEE234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1" name="Cube 370">
                <a:extLst>
                  <a:ext uri="{FF2B5EF4-FFF2-40B4-BE49-F238E27FC236}">
                    <a16:creationId xmlns:a16="http://schemas.microsoft.com/office/drawing/2014/main" id="{DCAB1DB6-58EF-1E72-19A4-88CCD10899C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id="{F8DC9E3B-A861-BC02-CB25-FEDAABE12F2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3" name="Cube 372">
                <a:extLst>
                  <a:ext uri="{FF2B5EF4-FFF2-40B4-BE49-F238E27FC236}">
                    <a16:creationId xmlns:a16="http://schemas.microsoft.com/office/drawing/2014/main" id="{32777D6E-C610-1E31-8B1B-143D8909945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id="{B8F90881-AB18-A2DE-BFF8-03F574EF6DF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id="{52D274BF-5C01-02F4-BD27-E2797BD20F0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id="{C96541FF-946E-220D-FF95-3B1AC9372DE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id="{B99A1CAF-7444-1504-66EE-AF45B0AE98D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3D4CB02-157C-0934-FF81-4978F3B7C2B9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58" name="Cube 357">
                <a:extLst>
                  <a:ext uri="{FF2B5EF4-FFF2-40B4-BE49-F238E27FC236}">
                    <a16:creationId xmlns:a16="http://schemas.microsoft.com/office/drawing/2014/main" id="{0F9BE6D0-58FD-B160-4603-98EB527E240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9" name="Cube 358">
                <a:extLst>
                  <a:ext uri="{FF2B5EF4-FFF2-40B4-BE49-F238E27FC236}">
                    <a16:creationId xmlns:a16="http://schemas.microsoft.com/office/drawing/2014/main" id="{C324DB6F-FA17-3054-ADA8-FBD6990F7C9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0" name="Cube 359">
                <a:extLst>
                  <a:ext uri="{FF2B5EF4-FFF2-40B4-BE49-F238E27FC236}">
                    <a16:creationId xmlns:a16="http://schemas.microsoft.com/office/drawing/2014/main" id="{43F1740E-E38F-EF78-74D3-B213DBF6751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1" name="Cube 360">
                <a:extLst>
                  <a:ext uri="{FF2B5EF4-FFF2-40B4-BE49-F238E27FC236}">
                    <a16:creationId xmlns:a16="http://schemas.microsoft.com/office/drawing/2014/main" id="{F9340D48-4E59-27F4-8208-34E6CFCF74F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2" name="Cube 361">
                <a:extLst>
                  <a:ext uri="{FF2B5EF4-FFF2-40B4-BE49-F238E27FC236}">
                    <a16:creationId xmlns:a16="http://schemas.microsoft.com/office/drawing/2014/main" id="{CE7B41B4-0A06-FFAC-6EE5-EFA052DD9A5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3" name="Cube 362">
                <a:extLst>
                  <a:ext uri="{FF2B5EF4-FFF2-40B4-BE49-F238E27FC236}">
                    <a16:creationId xmlns:a16="http://schemas.microsoft.com/office/drawing/2014/main" id="{EB10AD04-D73B-9F39-EAF5-0A19C6F78C6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4" name="Cube 363">
                <a:extLst>
                  <a:ext uri="{FF2B5EF4-FFF2-40B4-BE49-F238E27FC236}">
                    <a16:creationId xmlns:a16="http://schemas.microsoft.com/office/drawing/2014/main" id="{A04CF00B-3830-4275-49AC-2750A6242BD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5" name="Cube 364">
                <a:extLst>
                  <a:ext uri="{FF2B5EF4-FFF2-40B4-BE49-F238E27FC236}">
                    <a16:creationId xmlns:a16="http://schemas.microsoft.com/office/drawing/2014/main" id="{014E1D75-2FFB-EB6A-1BD9-505A59FDC92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id="{5D7F1A96-DF03-1CB3-619D-D009876BCC6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7" name="Cube 366">
                <a:extLst>
                  <a:ext uri="{FF2B5EF4-FFF2-40B4-BE49-F238E27FC236}">
                    <a16:creationId xmlns:a16="http://schemas.microsoft.com/office/drawing/2014/main" id="{070E1382-8709-7872-0667-A3E5D77B31B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1441C223-1A27-0085-43C9-C3C9C8A4A68B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48" name="Cube 347">
                <a:extLst>
                  <a:ext uri="{FF2B5EF4-FFF2-40B4-BE49-F238E27FC236}">
                    <a16:creationId xmlns:a16="http://schemas.microsoft.com/office/drawing/2014/main" id="{472A01E8-F7B0-6863-866F-5F27E28FFB8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9" name="Cube 348">
                <a:extLst>
                  <a:ext uri="{FF2B5EF4-FFF2-40B4-BE49-F238E27FC236}">
                    <a16:creationId xmlns:a16="http://schemas.microsoft.com/office/drawing/2014/main" id="{EEBF463C-078D-09A2-DCC2-92BD06120CF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0" name="Cube 349">
                <a:extLst>
                  <a:ext uri="{FF2B5EF4-FFF2-40B4-BE49-F238E27FC236}">
                    <a16:creationId xmlns:a16="http://schemas.microsoft.com/office/drawing/2014/main" id="{F5F7D223-7998-C059-BF72-3D57C44201D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1" name="Cube 350">
                <a:extLst>
                  <a:ext uri="{FF2B5EF4-FFF2-40B4-BE49-F238E27FC236}">
                    <a16:creationId xmlns:a16="http://schemas.microsoft.com/office/drawing/2014/main" id="{1E7E1594-05B9-65A2-8EBB-ECF31B6B60A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2" name="Cube 351">
                <a:extLst>
                  <a:ext uri="{FF2B5EF4-FFF2-40B4-BE49-F238E27FC236}">
                    <a16:creationId xmlns:a16="http://schemas.microsoft.com/office/drawing/2014/main" id="{43C59688-05A2-7570-457F-0C5F79038E4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3" name="Cube 352">
                <a:extLst>
                  <a:ext uri="{FF2B5EF4-FFF2-40B4-BE49-F238E27FC236}">
                    <a16:creationId xmlns:a16="http://schemas.microsoft.com/office/drawing/2014/main" id="{05BA3687-A988-7EEE-7029-25C2016B51D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4" name="Cube 353">
                <a:extLst>
                  <a:ext uri="{FF2B5EF4-FFF2-40B4-BE49-F238E27FC236}">
                    <a16:creationId xmlns:a16="http://schemas.microsoft.com/office/drawing/2014/main" id="{09C7FF22-B598-C92E-A05F-246F4D18B19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5" name="Cube 354">
                <a:extLst>
                  <a:ext uri="{FF2B5EF4-FFF2-40B4-BE49-F238E27FC236}">
                    <a16:creationId xmlns:a16="http://schemas.microsoft.com/office/drawing/2014/main" id="{738A3C0D-54A5-32DF-BAE6-B6EA7F65951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6" name="Cube 355">
                <a:extLst>
                  <a:ext uri="{FF2B5EF4-FFF2-40B4-BE49-F238E27FC236}">
                    <a16:creationId xmlns:a16="http://schemas.microsoft.com/office/drawing/2014/main" id="{C0C3003B-6DA8-C211-D31E-AE9EC27D8BC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7" name="Cube 356">
                <a:extLst>
                  <a:ext uri="{FF2B5EF4-FFF2-40B4-BE49-F238E27FC236}">
                    <a16:creationId xmlns:a16="http://schemas.microsoft.com/office/drawing/2014/main" id="{ED45070E-44F1-DE36-8EDC-E91E6EA3DC4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2B8F7877-2CFE-DE84-80AA-5DB8F0A6533E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38" name="Cube 337">
                <a:extLst>
                  <a:ext uri="{FF2B5EF4-FFF2-40B4-BE49-F238E27FC236}">
                    <a16:creationId xmlns:a16="http://schemas.microsoft.com/office/drawing/2014/main" id="{EF7D111C-E416-D08A-205B-C7C14BAE072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9" name="Cube 338">
                <a:extLst>
                  <a:ext uri="{FF2B5EF4-FFF2-40B4-BE49-F238E27FC236}">
                    <a16:creationId xmlns:a16="http://schemas.microsoft.com/office/drawing/2014/main" id="{E4AEAD49-120B-3FBC-419E-915E9B8F1AB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0" name="Cube 339">
                <a:extLst>
                  <a:ext uri="{FF2B5EF4-FFF2-40B4-BE49-F238E27FC236}">
                    <a16:creationId xmlns:a16="http://schemas.microsoft.com/office/drawing/2014/main" id="{A6901E14-81DA-D55B-5B33-2A81084462B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Cube 340">
                <a:extLst>
                  <a:ext uri="{FF2B5EF4-FFF2-40B4-BE49-F238E27FC236}">
                    <a16:creationId xmlns:a16="http://schemas.microsoft.com/office/drawing/2014/main" id="{D030AEC8-C0E3-18D7-FE5C-5FA2DE2FAB3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2" name="Cube 341">
                <a:extLst>
                  <a:ext uri="{FF2B5EF4-FFF2-40B4-BE49-F238E27FC236}">
                    <a16:creationId xmlns:a16="http://schemas.microsoft.com/office/drawing/2014/main" id="{2190E21B-E1EC-16AE-F215-91BC809FB7E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3" name="Cube 342">
                <a:extLst>
                  <a:ext uri="{FF2B5EF4-FFF2-40B4-BE49-F238E27FC236}">
                    <a16:creationId xmlns:a16="http://schemas.microsoft.com/office/drawing/2014/main" id="{E91AA441-171F-41DB-BDBB-EA545160371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4" name="Cube 343">
                <a:extLst>
                  <a:ext uri="{FF2B5EF4-FFF2-40B4-BE49-F238E27FC236}">
                    <a16:creationId xmlns:a16="http://schemas.microsoft.com/office/drawing/2014/main" id="{D0D17499-F239-D3E0-8DE5-DEB363D4192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5" name="Cube 344">
                <a:extLst>
                  <a:ext uri="{FF2B5EF4-FFF2-40B4-BE49-F238E27FC236}">
                    <a16:creationId xmlns:a16="http://schemas.microsoft.com/office/drawing/2014/main" id="{44EF0CDF-37DC-1B28-ED57-AA53FBA1E19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6" name="Cube 345">
                <a:extLst>
                  <a:ext uri="{FF2B5EF4-FFF2-40B4-BE49-F238E27FC236}">
                    <a16:creationId xmlns:a16="http://schemas.microsoft.com/office/drawing/2014/main" id="{129AB75B-CFE9-D9A5-E638-6E61968CD83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7" name="Cube 346">
                <a:extLst>
                  <a:ext uri="{FF2B5EF4-FFF2-40B4-BE49-F238E27FC236}">
                    <a16:creationId xmlns:a16="http://schemas.microsoft.com/office/drawing/2014/main" id="{FD519765-EC1C-B76B-7283-A4F433C0F81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9C7FA9D8-BC01-9C61-4643-8AA1BE68A2A4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id="{D50ED61D-1EBB-48CE-6336-87A4F334EDD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id="{B21B4F6D-B82A-58A0-3F37-69E1792D590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id="{199E32DD-4FF6-5E6B-1324-BC61EA5ACC4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id="{54B5CAFF-4C67-040C-C4EC-FB031047688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id="{58A11F85-1B87-75ED-ABEF-0E318966087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id="{4505F80B-E7EC-30F0-9007-0EFBBA1EC1C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id="{C441A977-8643-2AE7-14BD-C00FFCE3C6D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id="{7509E22D-83C5-EAE2-28C9-78297D8AE25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id="{8D933516-5DE6-4AAD-237C-5A79B895618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id="{6A1262B7-A83A-343A-BE2C-D4443868F42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32A3FA69-C225-F510-71CB-E96CE08CA255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id="{BBB6C0DC-F0AE-3FD7-86E9-4A2E420E60D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1259BD94-7D22-7D1F-1FC8-E734BA78EA1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id="{21F4EA63-342A-501E-EDCF-979B6222D53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id="{D2DA7FF0-792F-6030-6C87-0D71DB8FC75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id="{E6A61B36-C049-2FFE-CA62-1A0C2506232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id="{E5B575FA-06ED-A6BC-BB86-E1987305240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id="{731B0B32-CCB4-DE08-B2A1-FD5EB38ADFA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id="{E025C919-746E-9354-9C70-109CAA9A058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id="{0ED4F050-D4FA-391F-70AA-352264758D0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id="{7B155DD4-C6A8-C7A8-4CC6-A8D179FA3B9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D87ED8DF-2C2E-CFDF-EE46-52583D28EC71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id="{FF3D364F-1593-846D-FB3F-26676520071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id="{8E4226F5-AC7D-DB4F-C384-0D76F0CBE45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id="{1793C96A-D081-8374-DC06-74E8976375F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id="{4934B28B-F889-4835-BDC3-E5CBDA8F27B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id="{5DF71E60-D087-51CD-8200-7998591372B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id="{A07527E8-C53B-770E-8E03-45501E632E6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id="{B2EAFC84-5F03-99D4-C9B9-5FC7F899D52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id="{A2BDD5EA-3F12-A8A9-1D3E-E0B53BE2512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id="{B8CE0F5E-C262-A341-1362-9BBCC04A613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id="{5AFD32A2-86F7-254D-FDC0-55011921586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0D713EAB-C340-D72C-A6A9-DAC555CB675C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id="{798E0B37-0261-D140-DC9E-D6338B19B56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id="{6CA523E5-85AF-4680-63C8-4613B4853C2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id="{0251FB33-5E4D-BC3B-17D7-D4F8C004219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id="{81430782-57BD-4E04-CA42-F8635645910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id="{DAFA72BC-87C0-2B3E-1B77-5A39B2E2DEA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id="{D71A176F-7F66-3D0B-FF68-012ACB2A510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id="{4447BB36-920D-946F-9D02-DAACB3125DB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id="{DBA98B8E-05C3-60D6-D81B-C9FA5D4BB84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id="{F5646A24-237D-EC1C-6F5F-0799031EB1A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id="{61322769-2B25-7FBC-F5DE-43C325B9618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A00A3E61-7372-ECA8-7FB1-93CD5B8EE503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88" name="Cube 287">
                <a:extLst>
                  <a:ext uri="{FF2B5EF4-FFF2-40B4-BE49-F238E27FC236}">
                    <a16:creationId xmlns:a16="http://schemas.microsoft.com/office/drawing/2014/main" id="{E4A71BEE-2F4E-5951-F496-61C9D51EC15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9" name="Cube 288">
                <a:extLst>
                  <a:ext uri="{FF2B5EF4-FFF2-40B4-BE49-F238E27FC236}">
                    <a16:creationId xmlns:a16="http://schemas.microsoft.com/office/drawing/2014/main" id="{69CC6B8B-1F8C-659A-2558-D5226E399C9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0" name="Cube 289">
                <a:extLst>
                  <a:ext uri="{FF2B5EF4-FFF2-40B4-BE49-F238E27FC236}">
                    <a16:creationId xmlns:a16="http://schemas.microsoft.com/office/drawing/2014/main" id="{4DAB8160-4A87-374A-D11C-E550B208E24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1" name="Cube 290">
                <a:extLst>
                  <a:ext uri="{FF2B5EF4-FFF2-40B4-BE49-F238E27FC236}">
                    <a16:creationId xmlns:a16="http://schemas.microsoft.com/office/drawing/2014/main" id="{5C0CD9C5-1716-278C-EFC2-0F7C28B59DE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id="{97AF3992-6BF9-4C0C-853E-A5BA28032AE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id="{16EFD2C8-D04C-75F9-0E15-F0B52E15597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id="{8AD7E915-9610-CCA0-F1E0-9416268681D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863A3D9D-3714-307C-107B-F2C57C85D67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id="{8ECDBF09-4D59-3D0B-BF7B-EED59669CA7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id="{E8B84B84-D4D7-D46E-E584-ED412FF0307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C4456FAF-1084-CDB9-2BC8-B362D5ACE49E}"/>
              </a:ext>
            </a:extLst>
          </p:cNvPr>
          <p:cNvGrpSpPr/>
          <p:nvPr/>
        </p:nvGrpSpPr>
        <p:grpSpPr>
          <a:xfrm>
            <a:off x="4246815" y="2444468"/>
            <a:ext cx="1325245" cy="140672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A92638FF-099C-A5E2-967F-4406F52D411E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89" name="Cube 488">
                <a:extLst>
                  <a:ext uri="{FF2B5EF4-FFF2-40B4-BE49-F238E27FC236}">
                    <a16:creationId xmlns:a16="http://schemas.microsoft.com/office/drawing/2014/main" id="{2D134CC2-C36B-F078-2F38-15338C6184B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0" name="Cube 489">
                <a:extLst>
                  <a:ext uri="{FF2B5EF4-FFF2-40B4-BE49-F238E27FC236}">
                    <a16:creationId xmlns:a16="http://schemas.microsoft.com/office/drawing/2014/main" id="{C7BF29A1-D906-8BEE-2C18-B321D377BE0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1" name="Cube 490">
                <a:extLst>
                  <a:ext uri="{FF2B5EF4-FFF2-40B4-BE49-F238E27FC236}">
                    <a16:creationId xmlns:a16="http://schemas.microsoft.com/office/drawing/2014/main" id="{31AD85C1-E770-FCDE-0A56-0D91E4C0124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2" name="Cube 491">
                <a:extLst>
                  <a:ext uri="{FF2B5EF4-FFF2-40B4-BE49-F238E27FC236}">
                    <a16:creationId xmlns:a16="http://schemas.microsoft.com/office/drawing/2014/main" id="{ED6977AD-7B70-FB8C-856C-097EFEB217D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id="{AAB4CE76-1369-8132-4B31-9B3469F87BC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4" name="Cube 493">
                <a:extLst>
                  <a:ext uri="{FF2B5EF4-FFF2-40B4-BE49-F238E27FC236}">
                    <a16:creationId xmlns:a16="http://schemas.microsoft.com/office/drawing/2014/main" id="{7B730623-661F-2AF0-A428-C0CB129CB02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5" name="Cube 494">
                <a:extLst>
                  <a:ext uri="{FF2B5EF4-FFF2-40B4-BE49-F238E27FC236}">
                    <a16:creationId xmlns:a16="http://schemas.microsoft.com/office/drawing/2014/main" id="{983B6851-01FA-6F8A-676C-94F34A8822E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6" name="Cube 495">
                <a:extLst>
                  <a:ext uri="{FF2B5EF4-FFF2-40B4-BE49-F238E27FC236}">
                    <a16:creationId xmlns:a16="http://schemas.microsoft.com/office/drawing/2014/main" id="{7D6C9D31-3977-4F6C-9637-836060DBCDB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7" name="Cube 496">
                <a:extLst>
                  <a:ext uri="{FF2B5EF4-FFF2-40B4-BE49-F238E27FC236}">
                    <a16:creationId xmlns:a16="http://schemas.microsoft.com/office/drawing/2014/main" id="{AC2609D9-8BAF-2224-8792-2F079F070F6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8" name="Cube 497">
                <a:extLst>
                  <a:ext uri="{FF2B5EF4-FFF2-40B4-BE49-F238E27FC236}">
                    <a16:creationId xmlns:a16="http://schemas.microsoft.com/office/drawing/2014/main" id="{67369B27-E59F-7400-D673-37417252D2A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08E6B59F-0559-4266-2C85-03C1EA53C9C2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79" name="Cube 478">
                <a:extLst>
                  <a:ext uri="{FF2B5EF4-FFF2-40B4-BE49-F238E27FC236}">
                    <a16:creationId xmlns:a16="http://schemas.microsoft.com/office/drawing/2014/main" id="{F9D3AE80-63C2-ED71-FBAA-4FBDE779ED0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0" name="Cube 479">
                <a:extLst>
                  <a:ext uri="{FF2B5EF4-FFF2-40B4-BE49-F238E27FC236}">
                    <a16:creationId xmlns:a16="http://schemas.microsoft.com/office/drawing/2014/main" id="{7C695E2E-81B9-F7A9-1563-49D20249BF0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1" name="Cube 480">
                <a:extLst>
                  <a:ext uri="{FF2B5EF4-FFF2-40B4-BE49-F238E27FC236}">
                    <a16:creationId xmlns:a16="http://schemas.microsoft.com/office/drawing/2014/main" id="{22BA03F3-E287-2592-BF5F-48A38F347EF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2" name="Cube 481">
                <a:extLst>
                  <a:ext uri="{FF2B5EF4-FFF2-40B4-BE49-F238E27FC236}">
                    <a16:creationId xmlns:a16="http://schemas.microsoft.com/office/drawing/2014/main" id="{22A69C6E-E3CB-8C79-0B5A-3F273E17E60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3" name="Cube 482">
                <a:extLst>
                  <a:ext uri="{FF2B5EF4-FFF2-40B4-BE49-F238E27FC236}">
                    <a16:creationId xmlns:a16="http://schemas.microsoft.com/office/drawing/2014/main" id="{6301D3D8-B2B0-FFC5-1A97-DDFA262F236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4" name="Cube 483">
                <a:extLst>
                  <a:ext uri="{FF2B5EF4-FFF2-40B4-BE49-F238E27FC236}">
                    <a16:creationId xmlns:a16="http://schemas.microsoft.com/office/drawing/2014/main" id="{383898D0-0661-1159-75BF-802D259AAC3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5" name="Cube 484">
                <a:extLst>
                  <a:ext uri="{FF2B5EF4-FFF2-40B4-BE49-F238E27FC236}">
                    <a16:creationId xmlns:a16="http://schemas.microsoft.com/office/drawing/2014/main" id="{A330721B-54D8-5656-514C-B959719BD3F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6" name="Cube 485">
                <a:extLst>
                  <a:ext uri="{FF2B5EF4-FFF2-40B4-BE49-F238E27FC236}">
                    <a16:creationId xmlns:a16="http://schemas.microsoft.com/office/drawing/2014/main" id="{213BCE5B-62DD-B483-6530-9521728E4A5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7" name="Cube 486">
                <a:extLst>
                  <a:ext uri="{FF2B5EF4-FFF2-40B4-BE49-F238E27FC236}">
                    <a16:creationId xmlns:a16="http://schemas.microsoft.com/office/drawing/2014/main" id="{41C0AF2D-1670-E52B-7E0C-850DEC3D002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8" name="Cube 487">
                <a:extLst>
                  <a:ext uri="{FF2B5EF4-FFF2-40B4-BE49-F238E27FC236}">
                    <a16:creationId xmlns:a16="http://schemas.microsoft.com/office/drawing/2014/main" id="{8CC9C4CA-B3A3-1D7A-7759-A1B80C8D8AE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3E0489E3-7EEE-9084-4FF8-38D8B70F32EB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B00D4046-FC1E-EF94-EBD6-502CE49E298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C614F27E-9299-8AB6-1387-8CB6C0FCA63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092DFF2C-0D7C-590A-7CBD-6236888F73C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FEAF0086-6309-C264-B739-3478FBE22B3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D71AE578-BAFF-9BB9-2F8C-28782A5D9E6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4" name="Cube 473">
                <a:extLst>
                  <a:ext uri="{FF2B5EF4-FFF2-40B4-BE49-F238E27FC236}">
                    <a16:creationId xmlns:a16="http://schemas.microsoft.com/office/drawing/2014/main" id="{C035A2AA-8C2F-6C47-9A2E-C1EEBEF21C5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5" name="Cube 474">
                <a:extLst>
                  <a:ext uri="{FF2B5EF4-FFF2-40B4-BE49-F238E27FC236}">
                    <a16:creationId xmlns:a16="http://schemas.microsoft.com/office/drawing/2014/main" id="{7AF4FE54-C661-EC03-8A65-4757111DF16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6" name="Cube 475">
                <a:extLst>
                  <a:ext uri="{FF2B5EF4-FFF2-40B4-BE49-F238E27FC236}">
                    <a16:creationId xmlns:a16="http://schemas.microsoft.com/office/drawing/2014/main" id="{E9B7B689-0FF2-D6FC-EE76-3A3AE610391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7" name="Cube 476">
                <a:extLst>
                  <a:ext uri="{FF2B5EF4-FFF2-40B4-BE49-F238E27FC236}">
                    <a16:creationId xmlns:a16="http://schemas.microsoft.com/office/drawing/2014/main" id="{64273992-1C9A-6073-57BE-85319AF747E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8" name="Cube 477">
                <a:extLst>
                  <a:ext uri="{FF2B5EF4-FFF2-40B4-BE49-F238E27FC236}">
                    <a16:creationId xmlns:a16="http://schemas.microsoft.com/office/drawing/2014/main" id="{F83CF8FF-4740-97BC-1D22-3DCBCA7A1AC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D600A6E8-F9F4-7065-C2D8-8343D77830F0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59" name="Cube 458">
                <a:extLst>
                  <a:ext uri="{FF2B5EF4-FFF2-40B4-BE49-F238E27FC236}">
                    <a16:creationId xmlns:a16="http://schemas.microsoft.com/office/drawing/2014/main" id="{EF36675C-BEC6-D809-1768-BCB288E8A17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B71B3AD8-ADF7-0317-6C35-5FDBC10F8DF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FF4C62CA-9C02-C916-D432-38207AEAA09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AD8DC678-8080-61EA-C36E-C386853629F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6241FC31-BBD0-FE84-6962-5C4C0C311DA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34538F4A-12EC-86F6-50A3-0ADAE0C3142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25427D41-F274-383B-A425-B7CF49EFA7E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3F2BA512-12A7-E581-4C18-61513C6F188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7" name="Cube 466">
                <a:extLst>
                  <a:ext uri="{FF2B5EF4-FFF2-40B4-BE49-F238E27FC236}">
                    <a16:creationId xmlns:a16="http://schemas.microsoft.com/office/drawing/2014/main" id="{99102D17-1934-FD42-CA41-4EAE3191FE3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68F6917D-5063-2A16-BE45-B752786E356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F638DD0C-F584-712A-813C-AB8D12ADFBF0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49" name="Cube 448">
                <a:extLst>
                  <a:ext uri="{FF2B5EF4-FFF2-40B4-BE49-F238E27FC236}">
                    <a16:creationId xmlns:a16="http://schemas.microsoft.com/office/drawing/2014/main" id="{CE1C3B81-7FDB-3E4A-B1BB-2BD0773AEA4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id="{7B285F1F-5A3E-7382-068A-36A2BFDD59A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id="{9A6C2DF1-BD0C-13A8-C567-3F293E42162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id="{BE9958C4-F610-B809-4587-EB0E0598E57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3" name="Cube 452">
                <a:extLst>
                  <a:ext uri="{FF2B5EF4-FFF2-40B4-BE49-F238E27FC236}">
                    <a16:creationId xmlns:a16="http://schemas.microsoft.com/office/drawing/2014/main" id="{FF499B2A-AFA0-7901-1B73-C4314B0C933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4" name="Cube 453">
                <a:extLst>
                  <a:ext uri="{FF2B5EF4-FFF2-40B4-BE49-F238E27FC236}">
                    <a16:creationId xmlns:a16="http://schemas.microsoft.com/office/drawing/2014/main" id="{A425EBA8-DD48-8688-E902-89A8AA72FDB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:a16="http://schemas.microsoft.com/office/drawing/2014/main" id="{C303A41A-649B-CB7A-A774-66412F53F7A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6" name="Cube 455">
                <a:extLst>
                  <a:ext uri="{FF2B5EF4-FFF2-40B4-BE49-F238E27FC236}">
                    <a16:creationId xmlns:a16="http://schemas.microsoft.com/office/drawing/2014/main" id="{13B28081-FCD8-7280-60EE-0BD3206092C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7" name="Cube 456">
                <a:extLst>
                  <a:ext uri="{FF2B5EF4-FFF2-40B4-BE49-F238E27FC236}">
                    <a16:creationId xmlns:a16="http://schemas.microsoft.com/office/drawing/2014/main" id="{1B265D56-7E04-C01D-1F34-3C9D6F66A29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:a16="http://schemas.microsoft.com/office/drawing/2014/main" id="{2073E0F9-D2DF-8238-9958-B620051BF52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86B51A09-5B60-F4B7-475C-6E9E9FD87191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EFBE8614-91D7-47D5-975E-26AEB6F7CBA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0717524A-2DDE-B1F7-3C3F-6923EF0A742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39C16329-3FB5-452B-4ACC-27D7827D226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48C2FC7B-AABB-170E-1D26-54992530B40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421F24A3-6982-5753-79C5-99575F768AD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1E60FD99-D0DD-4062-A0FE-F888C439552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5" name="Cube 444">
                <a:extLst>
                  <a:ext uri="{FF2B5EF4-FFF2-40B4-BE49-F238E27FC236}">
                    <a16:creationId xmlns:a16="http://schemas.microsoft.com/office/drawing/2014/main" id="{FD28DC0E-1A13-D5D4-6A7C-FD8E03E5CF7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E49521C8-887A-9D07-1B95-9CD30989F77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02356B37-5A55-7FDE-5225-6B87B5AF013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BEF87277-570A-171D-AD00-69DC2C8072E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7B8C2972-F3C8-F4B9-8B0F-0D52D8361653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id="{16EC8D9D-8B56-C619-CAD1-EF10CA611BA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id="{D9CFE72B-3646-B095-371C-B93F7B4F0EA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id="{03093EF0-15D8-A02E-CF6C-E1F2BFFED06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id="{D7A101CA-9989-E6F6-0056-E8518EF3E8D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5EB446AB-4C60-EEB2-C113-588FF1CB783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43971A6E-0502-C495-07F9-E5D89CDB438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41F347D8-82E9-F9E2-9757-3D8C5BE83E0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6CAE2A8F-D7B1-73D8-BFC6-A59A80AA53F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3F5869D0-B827-29FA-57E2-9C16F478E9B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0B9F08AF-7AB9-7EC1-46C5-780DA6EC37E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365B88D5-7C80-74E2-8363-68643455AA9D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19" name="Cube 418">
                <a:extLst>
                  <a:ext uri="{FF2B5EF4-FFF2-40B4-BE49-F238E27FC236}">
                    <a16:creationId xmlns:a16="http://schemas.microsoft.com/office/drawing/2014/main" id="{2D972725-4FFD-5C06-97EB-33E9F0736BF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0" name="Cube 419">
                <a:extLst>
                  <a:ext uri="{FF2B5EF4-FFF2-40B4-BE49-F238E27FC236}">
                    <a16:creationId xmlns:a16="http://schemas.microsoft.com/office/drawing/2014/main" id="{5B0E1E51-14D8-EC5B-1186-A860EB83FB6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1" name="Cube 420">
                <a:extLst>
                  <a:ext uri="{FF2B5EF4-FFF2-40B4-BE49-F238E27FC236}">
                    <a16:creationId xmlns:a16="http://schemas.microsoft.com/office/drawing/2014/main" id="{F93EFF95-3767-4481-CB6B-886D59F15FA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2" name="Cube 421">
                <a:extLst>
                  <a:ext uri="{FF2B5EF4-FFF2-40B4-BE49-F238E27FC236}">
                    <a16:creationId xmlns:a16="http://schemas.microsoft.com/office/drawing/2014/main" id="{737958D5-5C41-00BB-6477-276ED8B432C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3" name="Cube 422">
                <a:extLst>
                  <a:ext uri="{FF2B5EF4-FFF2-40B4-BE49-F238E27FC236}">
                    <a16:creationId xmlns:a16="http://schemas.microsoft.com/office/drawing/2014/main" id="{B1B3D5B0-6184-DB41-689C-17789ED1B45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4" name="Cube 423">
                <a:extLst>
                  <a:ext uri="{FF2B5EF4-FFF2-40B4-BE49-F238E27FC236}">
                    <a16:creationId xmlns:a16="http://schemas.microsoft.com/office/drawing/2014/main" id="{36F7D195-1AA4-8073-262A-30F00645384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5" name="Cube 424">
                <a:extLst>
                  <a:ext uri="{FF2B5EF4-FFF2-40B4-BE49-F238E27FC236}">
                    <a16:creationId xmlns:a16="http://schemas.microsoft.com/office/drawing/2014/main" id="{F93F04BD-ABE5-0094-B16F-BE09E07F0F2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6" name="Cube 425">
                <a:extLst>
                  <a:ext uri="{FF2B5EF4-FFF2-40B4-BE49-F238E27FC236}">
                    <a16:creationId xmlns:a16="http://schemas.microsoft.com/office/drawing/2014/main" id="{F2207AD5-1279-3E55-7AE5-B1E6BD62FBF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id="{10FAAA33-939C-A233-2AD8-9D355042976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id="{AD946242-5B63-1D9C-B331-69CF00F5652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C587174C-AAEC-A0D8-5779-B2DB39D85E33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id="{019EFED0-8D71-D298-3F96-8C9121F7E48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id="{FAB47A60-9B60-5906-FE2F-E3505CB0071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id="{EB6DD973-8939-567A-5F4D-09ED9557043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id="{D458671E-EB63-065A-664F-79CE46E9C44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id="{E0C3E05B-C8A5-53A6-52E8-6F814FFC277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id="{D223908A-0E54-A2FF-6B30-149B0874DA8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id="{738A67BF-B9A2-4159-8394-28BE54A0433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id="{0350C1CD-A7D0-5DA3-CCAA-6AEF4702078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id="{A93F13A8-5E52-FE03-3B5A-0B536FF3363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id="{AE1917EB-D628-19CF-552F-DEB20BAD7EB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72430A60-C308-C98B-0356-5A61A617B218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99" name="Cube 398">
                <a:extLst>
                  <a:ext uri="{FF2B5EF4-FFF2-40B4-BE49-F238E27FC236}">
                    <a16:creationId xmlns:a16="http://schemas.microsoft.com/office/drawing/2014/main" id="{1EFDCCBC-A78D-536B-64F2-65E758654E2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id="{D723D12C-CD80-D69C-4C2E-8D8EDBF37FA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id="{AA8062D0-E1AC-79F1-D3A0-763CB0F3CC3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id="{4975C68A-9077-6780-F335-E32DCD2140B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id="{23075BA0-FD34-D3E6-B977-D6C5FB5F22B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4" name="Cube 403">
                <a:extLst>
                  <a:ext uri="{FF2B5EF4-FFF2-40B4-BE49-F238E27FC236}">
                    <a16:creationId xmlns:a16="http://schemas.microsoft.com/office/drawing/2014/main" id="{13D64B43-EF73-455F-240E-8283C295E24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5" name="Cube 404">
                <a:extLst>
                  <a:ext uri="{FF2B5EF4-FFF2-40B4-BE49-F238E27FC236}">
                    <a16:creationId xmlns:a16="http://schemas.microsoft.com/office/drawing/2014/main" id="{3C605A72-1A67-66EC-4023-1B89EC99059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id="{8CBA778D-A89B-4936-47B5-E73B6227827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id="{3214B7BF-DE83-8A8E-94B8-18DC0DDCE14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id="{3772B9B9-8732-74F0-72DA-63896B12285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23F8316C-5365-027D-7F63-A0573F32BAB5}"/>
              </a:ext>
            </a:extLst>
          </p:cNvPr>
          <p:cNvGrpSpPr/>
          <p:nvPr/>
        </p:nvGrpSpPr>
        <p:grpSpPr>
          <a:xfrm>
            <a:off x="2843317" y="2096541"/>
            <a:ext cx="1325245" cy="140672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0EC292DC-8B28-9A73-8A0C-0AF8AE2DE757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id="{FB4EB6EF-7345-58D3-75AD-0A84F9A8AA7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id="{51D109A7-31D9-A22B-1477-02112C6E43C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id="{5D7B88ED-5D0E-3057-7D01-2DF9EF2F746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315DC7EA-D029-EC2A-A3B2-EF4412DC036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A0B4D45C-16AD-F6C8-5FFC-3F4FF028893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CEF2C46B-7043-C0BF-560B-3A98AA1034F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00A788F9-790A-53AF-F9EA-54F3A27EF59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4349819D-5189-3CA2-D760-C1E80C8586E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id="{3268A47C-3B33-B65D-52D6-46EA903DB57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9" name="Cube 608">
                <a:extLst>
                  <a:ext uri="{FF2B5EF4-FFF2-40B4-BE49-F238E27FC236}">
                    <a16:creationId xmlns:a16="http://schemas.microsoft.com/office/drawing/2014/main" id="{710DB653-9C99-3831-F24F-A5285A3BD8E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1C7B9304-5CDA-8DC0-612A-6B671C5DD22E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id="{4650DEC2-621D-8D84-B6B3-F65706C6895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id="{42537D6A-97FC-2363-1826-C2CA1EFEA6C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id="{B5A3E9CB-3B8B-A812-D9D6-9A55494F41B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id="{FDCB451E-7EEC-9FC4-EFA1-BC510E596A0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id="{F3436B66-FE7E-2490-D154-8A65F8B3937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id="{3C149066-FE4D-A8B6-8B07-FA9E7C7D7F4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id="{A9565686-F1EF-024D-BFF9-36D547C21C2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id="{1C6435D9-D2DD-6E4B-F963-06DDA531A53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id="{FDC87592-B99E-7EF8-802C-2C80997B887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id="{C1666A7D-4F94-AD59-1BA0-042B1A898A3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B7FA2AAD-CC13-2CE7-3D73-B7B8C3D1C78D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80" name="Cube 579">
                <a:extLst>
                  <a:ext uri="{FF2B5EF4-FFF2-40B4-BE49-F238E27FC236}">
                    <a16:creationId xmlns:a16="http://schemas.microsoft.com/office/drawing/2014/main" id="{87E4F03D-4C51-E4A7-FB73-17D5ACF511B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1" name="Cube 580">
                <a:extLst>
                  <a:ext uri="{FF2B5EF4-FFF2-40B4-BE49-F238E27FC236}">
                    <a16:creationId xmlns:a16="http://schemas.microsoft.com/office/drawing/2014/main" id="{2DFFECC1-AB38-64F3-5978-E3C06B5C5D0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id="{27654EA1-C104-0B1F-815B-994B51A3D7C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id="{9F01E6EA-3DF1-11DB-4930-D51C2170A66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id="{025EB6EA-AC67-0884-4F92-4E298D8998A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id="{584E053F-E5EF-41E8-4F3B-480FA9E26D9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id="{2CC96206-D6CF-0ED7-7E98-DFF9E2BE3A3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7" name="Cube 586">
                <a:extLst>
                  <a:ext uri="{FF2B5EF4-FFF2-40B4-BE49-F238E27FC236}">
                    <a16:creationId xmlns:a16="http://schemas.microsoft.com/office/drawing/2014/main" id="{0E79BE06-1224-DDC9-FBE6-562D9F71D7A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id="{53158452-32BC-6914-E8B2-84E210F00D4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id="{8021CAEC-E649-5870-1864-2FF11766AA5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1E2F9F3F-D7BD-B78E-8B8F-D19CF24C84E6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70" name="Cube 569">
                <a:extLst>
                  <a:ext uri="{FF2B5EF4-FFF2-40B4-BE49-F238E27FC236}">
                    <a16:creationId xmlns:a16="http://schemas.microsoft.com/office/drawing/2014/main" id="{2D215FD7-063F-FCBB-06F4-1C723A7F1CB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1" name="Cube 570">
                <a:extLst>
                  <a:ext uri="{FF2B5EF4-FFF2-40B4-BE49-F238E27FC236}">
                    <a16:creationId xmlns:a16="http://schemas.microsoft.com/office/drawing/2014/main" id="{5241B032-871E-08D5-947A-C240927CEE9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2" name="Cube 571">
                <a:extLst>
                  <a:ext uri="{FF2B5EF4-FFF2-40B4-BE49-F238E27FC236}">
                    <a16:creationId xmlns:a16="http://schemas.microsoft.com/office/drawing/2014/main" id="{42E4313F-2DF0-A935-CB8F-1E7DF5904E8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3" name="Cube 572">
                <a:extLst>
                  <a:ext uri="{FF2B5EF4-FFF2-40B4-BE49-F238E27FC236}">
                    <a16:creationId xmlns:a16="http://schemas.microsoft.com/office/drawing/2014/main" id="{65046FFE-3646-23E6-9F40-1D5E4A67BA6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4" name="Cube 573">
                <a:extLst>
                  <a:ext uri="{FF2B5EF4-FFF2-40B4-BE49-F238E27FC236}">
                    <a16:creationId xmlns:a16="http://schemas.microsoft.com/office/drawing/2014/main" id="{7CFACC1C-A15D-99AE-ACF1-13745D9C251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5" name="Cube 574">
                <a:extLst>
                  <a:ext uri="{FF2B5EF4-FFF2-40B4-BE49-F238E27FC236}">
                    <a16:creationId xmlns:a16="http://schemas.microsoft.com/office/drawing/2014/main" id="{619028BD-3C3A-F594-C9C8-D19147DE013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6" name="Cube 575">
                <a:extLst>
                  <a:ext uri="{FF2B5EF4-FFF2-40B4-BE49-F238E27FC236}">
                    <a16:creationId xmlns:a16="http://schemas.microsoft.com/office/drawing/2014/main" id="{BC67D7DD-8092-26BB-D02D-CC3CB2AD2A8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7" name="Cube 576">
                <a:extLst>
                  <a:ext uri="{FF2B5EF4-FFF2-40B4-BE49-F238E27FC236}">
                    <a16:creationId xmlns:a16="http://schemas.microsoft.com/office/drawing/2014/main" id="{DEE51DE8-A5C3-1820-86E6-930F06B5490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8" name="Cube 577">
                <a:extLst>
                  <a:ext uri="{FF2B5EF4-FFF2-40B4-BE49-F238E27FC236}">
                    <a16:creationId xmlns:a16="http://schemas.microsoft.com/office/drawing/2014/main" id="{CBE1E83E-08A6-A20C-EF8A-C7FE50464E6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:a16="http://schemas.microsoft.com/office/drawing/2014/main" id="{70304DE4-64E0-446E-304E-0BE161C45EB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61A5C837-2AC2-578A-B324-2A0D33C5D32C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60" name="Cube 559">
                <a:extLst>
                  <a:ext uri="{FF2B5EF4-FFF2-40B4-BE49-F238E27FC236}">
                    <a16:creationId xmlns:a16="http://schemas.microsoft.com/office/drawing/2014/main" id="{9885C715-9E5C-79D8-D34F-0CA90C0047C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1" name="Cube 560">
                <a:extLst>
                  <a:ext uri="{FF2B5EF4-FFF2-40B4-BE49-F238E27FC236}">
                    <a16:creationId xmlns:a16="http://schemas.microsoft.com/office/drawing/2014/main" id="{429F1D64-DD17-6BC0-AF5E-B6C64556D6B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2" name="Cube 561">
                <a:extLst>
                  <a:ext uri="{FF2B5EF4-FFF2-40B4-BE49-F238E27FC236}">
                    <a16:creationId xmlns:a16="http://schemas.microsoft.com/office/drawing/2014/main" id="{1FF39AA6-12B2-CC19-EEEA-084A2942EF3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3" name="Cube 562">
                <a:extLst>
                  <a:ext uri="{FF2B5EF4-FFF2-40B4-BE49-F238E27FC236}">
                    <a16:creationId xmlns:a16="http://schemas.microsoft.com/office/drawing/2014/main" id="{E99B6894-7247-A404-B423-624D45D0CD6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4" name="Cube 563">
                <a:extLst>
                  <a:ext uri="{FF2B5EF4-FFF2-40B4-BE49-F238E27FC236}">
                    <a16:creationId xmlns:a16="http://schemas.microsoft.com/office/drawing/2014/main" id="{7A0D1009-EAE1-888D-485D-87E4C2AE31E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5" name="Cube 564">
                <a:extLst>
                  <a:ext uri="{FF2B5EF4-FFF2-40B4-BE49-F238E27FC236}">
                    <a16:creationId xmlns:a16="http://schemas.microsoft.com/office/drawing/2014/main" id="{429B7D1D-9E6C-A9B0-C4F3-7D18E209801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6" name="Cube 565">
                <a:extLst>
                  <a:ext uri="{FF2B5EF4-FFF2-40B4-BE49-F238E27FC236}">
                    <a16:creationId xmlns:a16="http://schemas.microsoft.com/office/drawing/2014/main" id="{1EC7869E-244D-9D8A-9D17-44B538549B2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7" name="Cube 566">
                <a:extLst>
                  <a:ext uri="{FF2B5EF4-FFF2-40B4-BE49-F238E27FC236}">
                    <a16:creationId xmlns:a16="http://schemas.microsoft.com/office/drawing/2014/main" id="{9B159271-8080-2033-AD11-9512D556CFC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8" name="Cube 567">
                <a:extLst>
                  <a:ext uri="{FF2B5EF4-FFF2-40B4-BE49-F238E27FC236}">
                    <a16:creationId xmlns:a16="http://schemas.microsoft.com/office/drawing/2014/main" id="{E58FCA50-8EA4-DA5D-F031-EEF034F7940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9" name="Cube 568">
                <a:extLst>
                  <a:ext uri="{FF2B5EF4-FFF2-40B4-BE49-F238E27FC236}">
                    <a16:creationId xmlns:a16="http://schemas.microsoft.com/office/drawing/2014/main" id="{8890DCF6-FBAE-865D-BCD9-E9FA2EA1FCA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2E2F8045-74A3-656D-9B5A-4BA83C770AE8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50" name="Cube 549">
                <a:extLst>
                  <a:ext uri="{FF2B5EF4-FFF2-40B4-BE49-F238E27FC236}">
                    <a16:creationId xmlns:a16="http://schemas.microsoft.com/office/drawing/2014/main" id="{E69E400E-F62F-9AD4-9322-20ED2811590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1" name="Cube 550">
                <a:extLst>
                  <a:ext uri="{FF2B5EF4-FFF2-40B4-BE49-F238E27FC236}">
                    <a16:creationId xmlns:a16="http://schemas.microsoft.com/office/drawing/2014/main" id="{CA186AC0-AA03-2564-6FF0-80E6916F3C6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2" name="Cube 551">
                <a:extLst>
                  <a:ext uri="{FF2B5EF4-FFF2-40B4-BE49-F238E27FC236}">
                    <a16:creationId xmlns:a16="http://schemas.microsoft.com/office/drawing/2014/main" id="{2BEEFC2B-4DC1-62D0-812E-C11D60CC8F2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3" name="Cube 552">
                <a:extLst>
                  <a:ext uri="{FF2B5EF4-FFF2-40B4-BE49-F238E27FC236}">
                    <a16:creationId xmlns:a16="http://schemas.microsoft.com/office/drawing/2014/main" id="{C0F8B124-DE36-5958-AEFA-3706B4695C3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4" name="Cube 553">
                <a:extLst>
                  <a:ext uri="{FF2B5EF4-FFF2-40B4-BE49-F238E27FC236}">
                    <a16:creationId xmlns:a16="http://schemas.microsoft.com/office/drawing/2014/main" id="{29D7DCEE-DC6D-BB12-CDB4-757A163ABB7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Cube 554">
                <a:extLst>
                  <a:ext uri="{FF2B5EF4-FFF2-40B4-BE49-F238E27FC236}">
                    <a16:creationId xmlns:a16="http://schemas.microsoft.com/office/drawing/2014/main" id="{2646A86A-92DD-7688-C053-6EF75DB0EB3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6" name="Cube 555">
                <a:extLst>
                  <a:ext uri="{FF2B5EF4-FFF2-40B4-BE49-F238E27FC236}">
                    <a16:creationId xmlns:a16="http://schemas.microsoft.com/office/drawing/2014/main" id="{9A7AB7CD-1278-6E24-3503-054871B121D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7" name="Cube 556">
                <a:extLst>
                  <a:ext uri="{FF2B5EF4-FFF2-40B4-BE49-F238E27FC236}">
                    <a16:creationId xmlns:a16="http://schemas.microsoft.com/office/drawing/2014/main" id="{FEEB88C0-0215-6759-70B1-0A9896C704B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Cube 557">
                <a:extLst>
                  <a:ext uri="{FF2B5EF4-FFF2-40B4-BE49-F238E27FC236}">
                    <a16:creationId xmlns:a16="http://schemas.microsoft.com/office/drawing/2014/main" id="{1F67BFF5-2C8C-84C7-A3B0-1C5D4645403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9" name="Cube 558">
                <a:extLst>
                  <a:ext uri="{FF2B5EF4-FFF2-40B4-BE49-F238E27FC236}">
                    <a16:creationId xmlns:a16="http://schemas.microsoft.com/office/drawing/2014/main" id="{901A0471-891B-1DF7-50AC-4BCD8A164AB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E58E489C-1B23-AA8D-B60F-BEE54F2A8C79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79746B55-1D88-B947-80D4-5FEA0691453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915CEEDD-B32D-9A13-91F8-3BB1F10D180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F8E01F40-65DC-29E2-AD80-275546738B2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B4A1EE55-1926-7214-36F6-1F6631FED19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47098A30-47F3-7D16-A78F-B0AE05483DE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319C8829-D129-178A-A047-78772722DEE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6" name="Cube 545">
                <a:extLst>
                  <a:ext uri="{FF2B5EF4-FFF2-40B4-BE49-F238E27FC236}">
                    <a16:creationId xmlns:a16="http://schemas.microsoft.com/office/drawing/2014/main" id="{2E634EE6-767D-7452-174C-5CB24569637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7" name="Cube 546">
                <a:extLst>
                  <a:ext uri="{FF2B5EF4-FFF2-40B4-BE49-F238E27FC236}">
                    <a16:creationId xmlns:a16="http://schemas.microsoft.com/office/drawing/2014/main" id="{63841871-2642-F5F9-5BE0-83DC7119FC5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8" name="Cube 547">
                <a:extLst>
                  <a:ext uri="{FF2B5EF4-FFF2-40B4-BE49-F238E27FC236}">
                    <a16:creationId xmlns:a16="http://schemas.microsoft.com/office/drawing/2014/main" id="{0FAC5571-CAFC-5268-B1E3-7F7C8DDFE4F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9" name="Cube 548">
                <a:extLst>
                  <a:ext uri="{FF2B5EF4-FFF2-40B4-BE49-F238E27FC236}">
                    <a16:creationId xmlns:a16="http://schemas.microsoft.com/office/drawing/2014/main" id="{88403940-086A-960F-B202-2BE09FE7C4C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3D8D7FD3-DAAB-A01F-C0EB-4B78433784F2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D4F6D30A-ECC6-0AFC-AF73-81DC1B2DC2A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A0C7B520-59C9-E179-F325-BD4E498CB6B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E8885FFE-384F-1896-0407-605D8B88154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3" name="Cube 532">
                <a:extLst>
                  <a:ext uri="{FF2B5EF4-FFF2-40B4-BE49-F238E27FC236}">
                    <a16:creationId xmlns:a16="http://schemas.microsoft.com/office/drawing/2014/main" id="{7D79C54A-8C0E-8E3D-97B4-03C1761915D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AE9BF107-59E2-4AAB-EA9B-EF8588BEE68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5870656E-A78E-7D2F-526D-943BF1BEA6D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3644A203-1B05-EBB0-C0F8-A0163A2F3A5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EE40646F-C70F-F116-AD97-F56DA40C318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BDF88E6D-2D54-EB0C-A270-7439A0B2060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198A6833-3D0B-8329-F2BC-3D52CDB53F8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4A0DF45A-1405-2585-6628-2B4C74E1E8DA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BBF34EC0-5AC4-A242-9251-801AFDBB6B6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10270520-5A11-5D74-6DCC-81FE9760870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2" name="Cube 521">
                <a:extLst>
                  <a:ext uri="{FF2B5EF4-FFF2-40B4-BE49-F238E27FC236}">
                    <a16:creationId xmlns:a16="http://schemas.microsoft.com/office/drawing/2014/main" id="{8C46DE9E-7118-E83C-7E39-7ADCA2D1F58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8B6184E2-D7C3-C572-F246-397E5167C99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5DE1115D-AD2A-4754-210A-1019021D119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5EF0129A-3F19-5001-2197-39E0A12C28B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260015F1-BD03-60CE-6747-AD184B476EA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298DE576-0915-AD4F-74E9-0F5EB071EF4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88FB9299-8024-BF49-2A36-65035842C48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C90BE581-171C-B5AF-AFAF-32BFC255704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E9AF8124-32A1-E8BA-E69F-1E8C888AB6A2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10" name="Cube 509">
                <a:extLst>
                  <a:ext uri="{FF2B5EF4-FFF2-40B4-BE49-F238E27FC236}">
                    <a16:creationId xmlns:a16="http://schemas.microsoft.com/office/drawing/2014/main" id="{FA73B71A-B7AF-1777-1521-986100334D6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1" name="Cube 510">
                <a:extLst>
                  <a:ext uri="{FF2B5EF4-FFF2-40B4-BE49-F238E27FC236}">
                    <a16:creationId xmlns:a16="http://schemas.microsoft.com/office/drawing/2014/main" id="{3B044C4C-232D-5822-49AB-0D44D70A642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id="{388831A7-13D0-981B-D8B4-1BEA91533DB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id="{3621543A-0979-2BB1-093A-482B577B4CE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2523E8B6-E324-3ECB-5899-79852D3C1D9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8BAB4FEF-1DA8-3F27-A8CC-173EED44834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90FA3B5C-DF33-EAE8-A2D7-0145FD4BF7C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F8A00946-A60E-2FA5-A6E6-8EB36F7D836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F87BD71F-322A-ED00-524D-2E726306E0B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1EF2E138-8B35-8197-B727-12BB52EDC49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10" name="Group 609">
            <a:extLst>
              <a:ext uri="{FF2B5EF4-FFF2-40B4-BE49-F238E27FC236}">
                <a16:creationId xmlns:a16="http://schemas.microsoft.com/office/drawing/2014/main" id="{5D528B30-436B-84AB-54EA-A0A26C7BD99D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82AB76DC-B795-07D4-03DB-515173738F6B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11" name="Cube 710">
                <a:extLst>
                  <a:ext uri="{FF2B5EF4-FFF2-40B4-BE49-F238E27FC236}">
                    <a16:creationId xmlns:a16="http://schemas.microsoft.com/office/drawing/2014/main" id="{1ADBAD0B-3B73-3771-BF79-FEE927BEF99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2" name="Cube 711">
                <a:extLst>
                  <a:ext uri="{FF2B5EF4-FFF2-40B4-BE49-F238E27FC236}">
                    <a16:creationId xmlns:a16="http://schemas.microsoft.com/office/drawing/2014/main" id="{64B1095E-0E0B-B033-FC47-9BCF1ED3A38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3" name="Cube 712">
                <a:extLst>
                  <a:ext uri="{FF2B5EF4-FFF2-40B4-BE49-F238E27FC236}">
                    <a16:creationId xmlns:a16="http://schemas.microsoft.com/office/drawing/2014/main" id="{D0ECDAEA-C1DA-7FF2-BBCF-A126B30F3E3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4" name="Cube 713">
                <a:extLst>
                  <a:ext uri="{FF2B5EF4-FFF2-40B4-BE49-F238E27FC236}">
                    <a16:creationId xmlns:a16="http://schemas.microsoft.com/office/drawing/2014/main" id="{D7D2E219-E4FC-BBBE-A9C8-F27E2C745DD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5" name="Cube 714">
                <a:extLst>
                  <a:ext uri="{FF2B5EF4-FFF2-40B4-BE49-F238E27FC236}">
                    <a16:creationId xmlns:a16="http://schemas.microsoft.com/office/drawing/2014/main" id="{A9E71EE4-2152-3241-4DEB-6EA31CA75CA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6" name="Cube 715">
                <a:extLst>
                  <a:ext uri="{FF2B5EF4-FFF2-40B4-BE49-F238E27FC236}">
                    <a16:creationId xmlns:a16="http://schemas.microsoft.com/office/drawing/2014/main" id="{CB864452-C73D-F4AF-7856-4D1B7E6E134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7" name="Cube 716">
                <a:extLst>
                  <a:ext uri="{FF2B5EF4-FFF2-40B4-BE49-F238E27FC236}">
                    <a16:creationId xmlns:a16="http://schemas.microsoft.com/office/drawing/2014/main" id="{F23F4288-A0A9-2E0B-30CF-DE9BB1D652F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8" name="Cube 717">
                <a:extLst>
                  <a:ext uri="{FF2B5EF4-FFF2-40B4-BE49-F238E27FC236}">
                    <a16:creationId xmlns:a16="http://schemas.microsoft.com/office/drawing/2014/main" id="{8D45EDD5-4F7A-39AA-BF75-E971B4CA36B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9" name="Cube 718">
                <a:extLst>
                  <a:ext uri="{FF2B5EF4-FFF2-40B4-BE49-F238E27FC236}">
                    <a16:creationId xmlns:a16="http://schemas.microsoft.com/office/drawing/2014/main" id="{E577E937-968B-2866-7D7D-0047EC3DC26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0" name="Cube 719">
                <a:extLst>
                  <a:ext uri="{FF2B5EF4-FFF2-40B4-BE49-F238E27FC236}">
                    <a16:creationId xmlns:a16="http://schemas.microsoft.com/office/drawing/2014/main" id="{524247BC-B5C2-F2FC-BA95-2A28C8535A8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159FED3F-A90C-C7E6-94C9-1E0E5D783B88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01" name="Cube 700">
                <a:extLst>
                  <a:ext uri="{FF2B5EF4-FFF2-40B4-BE49-F238E27FC236}">
                    <a16:creationId xmlns:a16="http://schemas.microsoft.com/office/drawing/2014/main" id="{5B9542CF-A27D-6B63-4C84-875ABD37743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2" name="Cube 701">
                <a:extLst>
                  <a:ext uri="{FF2B5EF4-FFF2-40B4-BE49-F238E27FC236}">
                    <a16:creationId xmlns:a16="http://schemas.microsoft.com/office/drawing/2014/main" id="{2030D3F0-E3D5-3574-CBBE-FC34F740CAC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3" name="Cube 702">
                <a:extLst>
                  <a:ext uri="{FF2B5EF4-FFF2-40B4-BE49-F238E27FC236}">
                    <a16:creationId xmlns:a16="http://schemas.microsoft.com/office/drawing/2014/main" id="{E2DD9B20-823C-C7D9-3695-63880D6B739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4" name="Cube 703">
                <a:extLst>
                  <a:ext uri="{FF2B5EF4-FFF2-40B4-BE49-F238E27FC236}">
                    <a16:creationId xmlns:a16="http://schemas.microsoft.com/office/drawing/2014/main" id="{4D91BC8A-AAF2-3E2D-8436-C48437C4C99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5" name="Cube 704">
                <a:extLst>
                  <a:ext uri="{FF2B5EF4-FFF2-40B4-BE49-F238E27FC236}">
                    <a16:creationId xmlns:a16="http://schemas.microsoft.com/office/drawing/2014/main" id="{E3F7EE65-F42E-83F9-4C1B-38AEB072781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6" name="Cube 705">
                <a:extLst>
                  <a:ext uri="{FF2B5EF4-FFF2-40B4-BE49-F238E27FC236}">
                    <a16:creationId xmlns:a16="http://schemas.microsoft.com/office/drawing/2014/main" id="{64B2B1AB-5CBD-41D1-BA01-4154FA93B85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7" name="Cube 706">
                <a:extLst>
                  <a:ext uri="{FF2B5EF4-FFF2-40B4-BE49-F238E27FC236}">
                    <a16:creationId xmlns:a16="http://schemas.microsoft.com/office/drawing/2014/main" id="{23AF04F3-A1CE-8DBD-CA77-234D78B340B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8" name="Cube 707">
                <a:extLst>
                  <a:ext uri="{FF2B5EF4-FFF2-40B4-BE49-F238E27FC236}">
                    <a16:creationId xmlns:a16="http://schemas.microsoft.com/office/drawing/2014/main" id="{A823CD0B-4967-C0C3-BD23-56AFDB7681D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9" name="Cube 708">
                <a:extLst>
                  <a:ext uri="{FF2B5EF4-FFF2-40B4-BE49-F238E27FC236}">
                    <a16:creationId xmlns:a16="http://schemas.microsoft.com/office/drawing/2014/main" id="{EE486039-FD8F-923C-6B8F-3C97F29897B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0" name="Cube 709">
                <a:extLst>
                  <a:ext uri="{FF2B5EF4-FFF2-40B4-BE49-F238E27FC236}">
                    <a16:creationId xmlns:a16="http://schemas.microsoft.com/office/drawing/2014/main" id="{B557B341-8590-5C39-4F0C-C722D377097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78B52E9D-D836-C6AB-FD18-95D48C60852E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91" name="Cube 690">
                <a:extLst>
                  <a:ext uri="{FF2B5EF4-FFF2-40B4-BE49-F238E27FC236}">
                    <a16:creationId xmlns:a16="http://schemas.microsoft.com/office/drawing/2014/main" id="{89CC3939-E434-C72F-25C0-A86C40A1B17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2" name="Cube 691">
                <a:extLst>
                  <a:ext uri="{FF2B5EF4-FFF2-40B4-BE49-F238E27FC236}">
                    <a16:creationId xmlns:a16="http://schemas.microsoft.com/office/drawing/2014/main" id="{826EDBDD-0446-5414-2E61-1CFF678E379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3" name="Cube 692">
                <a:extLst>
                  <a:ext uri="{FF2B5EF4-FFF2-40B4-BE49-F238E27FC236}">
                    <a16:creationId xmlns:a16="http://schemas.microsoft.com/office/drawing/2014/main" id="{E1274CA1-7132-D30C-E7FB-E9675FB8C33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4" name="Cube 693">
                <a:extLst>
                  <a:ext uri="{FF2B5EF4-FFF2-40B4-BE49-F238E27FC236}">
                    <a16:creationId xmlns:a16="http://schemas.microsoft.com/office/drawing/2014/main" id="{DA1ED2FB-FF32-CA13-EB73-5FA94F02691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5" name="Cube 694">
                <a:extLst>
                  <a:ext uri="{FF2B5EF4-FFF2-40B4-BE49-F238E27FC236}">
                    <a16:creationId xmlns:a16="http://schemas.microsoft.com/office/drawing/2014/main" id="{7F6E4A37-0457-8467-E8BC-30EE6340C08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6" name="Cube 695">
                <a:extLst>
                  <a:ext uri="{FF2B5EF4-FFF2-40B4-BE49-F238E27FC236}">
                    <a16:creationId xmlns:a16="http://schemas.microsoft.com/office/drawing/2014/main" id="{39BA12A5-9493-CA7C-36F7-797917852DF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7" name="Cube 696">
                <a:extLst>
                  <a:ext uri="{FF2B5EF4-FFF2-40B4-BE49-F238E27FC236}">
                    <a16:creationId xmlns:a16="http://schemas.microsoft.com/office/drawing/2014/main" id="{8B9C0F11-3BD4-1F5C-37F2-4A0267F7D5E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8" name="Cube 697">
                <a:extLst>
                  <a:ext uri="{FF2B5EF4-FFF2-40B4-BE49-F238E27FC236}">
                    <a16:creationId xmlns:a16="http://schemas.microsoft.com/office/drawing/2014/main" id="{592606B6-3E67-18B0-D916-3CAB840772F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9" name="Cube 698">
                <a:extLst>
                  <a:ext uri="{FF2B5EF4-FFF2-40B4-BE49-F238E27FC236}">
                    <a16:creationId xmlns:a16="http://schemas.microsoft.com/office/drawing/2014/main" id="{8ECB8283-DB7C-F65B-389E-E05F34C6B9F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0" name="Cube 699">
                <a:extLst>
                  <a:ext uri="{FF2B5EF4-FFF2-40B4-BE49-F238E27FC236}">
                    <a16:creationId xmlns:a16="http://schemas.microsoft.com/office/drawing/2014/main" id="{82AF7CD8-38D3-2B8D-0693-0B70FB0EE1E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0D151AC0-D445-C966-9CED-55392073EAAF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81" name="Cube 680">
                <a:extLst>
                  <a:ext uri="{FF2B5EF4-FFF2-40B4-BE49-F238E27FC236}">
                    <a16:creationId xmlns:a16="http://schemas.microsoft.com/office/drawing/2014/main" id="{249D680B-0848-339B-2194-917EF8AEAEF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2" name="Cube 681">
                <a:extLst>
                  <a:ext uri="{FF2B5EF4-FFF2-40B4-BE49-F238E27FC236}">
                    <a16:creationId xmlns:a16="http://schemas.microsoft.com/office/drawing/2014/main" id="{65EBB751-F151-1C90-34BF-FA215F27D92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3" name="Cube 682">
                <a:extLst>
                  <a:ext uri="{FF2B5EF4-FFF2-40B4-BE49-F238E27FC236}">
                    <a16:creationId xmlns:a16="http://schemas.microsoft.com/office/drawing/2014/main" id="{7F2AFF63-C377-2335-6AC6-D63C55DAE6F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4" name="Cube 683">
                <a:extLst>
                  <a:ext uri="{FF2B5EF4-FFF2-40B4-BE49-F238E27FC236}">
                    <a16:creationId xmlns:a16="http://schemas.microsoft.com/office/drawing/2014/main" id="{95C9EA4A-2A4D-E507-E6C3-26E60D84F9B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5" name="Cube 684">
                <a:extLst>
                  <a:ext uri="{FF2B5EF4-FFF2-40B4-BE49-F238E27FC236}">
                    <a16:creationId xmlns:a16="http://schemas.microsoft.com/office/drawing/2014/main" id="{3009EF86-C760-64BE-2227-E76382C5670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6" name="Cube 685">
                <a:extLst>
                  <a:ext uri="{FF2B5EF4-FFF2-40B4-BE49-F238E27FC236}">
                    <a16:creationId xmlns:a16="http://schemas.microsoft.com/office/drawing/2014/main" id="{ACED6F61-A82B-62B7-D84F-5695964376D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7" name="Cube 686">
                <a:extLst>
                  <a:ext uri="{FF2B5EF4-FFF2-40B4-BE49-F238E27FC236}">
                    <a16:creationId xmlns:a16="http://schemas.microsoft.com/office/drawing/2014/main" id="{1C45E4BB-B362-C64F-5502-9B1D83FFEC9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8" name="Cube 687">
                <a:extLst>
                  <a:ext uri="{FF2B5EF4-FFF2-40B4-BE49-F238E27FC236}">
                    <a16:creationId xmlns:a16="http://schemas.microsoft.com/office/drawing/2014/main" id="{3AB01B74-D779-0918-47FA-6FBCE2AC0A7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9" name="Cube 688">
                <a:extLst>
                  <a:ext uri="{FF2B5EF4-FFF2-40B4-BE49-F238E27FC236}">
                    <a16:creationId xmlns:a16="http://schemas.microsoft.com/office/drawing/2014/main" id="{1CE17169-99B1-05EB-44B7-A44A0EF15BE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0" name="Cube 689">
                <a:extLst>
                  <a:ext uri="{FF2B5EF4-FFF2-40B4-BE49-F238E27FC236}">
                    <a16:creationId xmlns:a16="http://schemas.microsoft.com/office/drawing/2014/main" id="{4E689E87-72F4-43B6-6439-106D3CB87D1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BED398E4-F0F7-7EB2-ABA8-D5B412E24839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71" name="Cube 670">
                <a:extLst>
                  <a:ext uri="{FF2B5EF4-FFF2-40B4-BE49-F238E27FC236}">
                    <a16:creationId xmlns:a16="http://schemas.microsoft.com/office/drawing/2014/main" id="{F0F3945C-D42E-4517-642C-5CE826FAFF3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2" name="Cube 671">
                <a:extLst>
                  <a:ext uri="{FF2B5EF4-FFF2-40B4-BE49-F238E27FC236}">
                    <a16:creationId xmlns:a16="http://schemas.microsoft.com/office/drawing/2014/main" id="{62280CE3-F5F4-EBC8-50FB-6CCFE952D75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3" name="Cube 672">
                <a:extLst>
                  <a:ext uri="{FF2B5EF4-FFF2-40B4-BE49-F238E27FC236}">
                    <a16:creationId xmlns:a16="http://schemas.microsoft.com/office/drawing/2014/main" id="{E13358CC-785C-D8C8-87F9-DB00530D25D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4" name="Cube 673">
                <a:extLst>
                  <a:ext uri="{FF2B5EF4-FFF2-40B4-BE49-F238E27FC236}">
                    <a16:creationId xmlns:a16="http://schemas.microsoft.com/office/drawing/2014/main" id="{B1C57F0F-DF36-F33C-09C5-B7CA10240C1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5" name="Cube 674">
                <a:extLst>
                  <a:ext uri="{FF2B5EF4-FFF2-40B4-BE49-F238E27FC236}">
                    <a16:creationId xmlns:a16="http://schemas.microsoft.com/office/drawing/2014/main" id="{292E7DE5-1F4D-6A3E-ECD4-6DEF758DE05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6" name="Cube 675">
                <a:extLst>
                  <a:ext uri="{FF2B5EF4-FFF2-40B4-BE49-F238E27FC236}">
                    <a16:creationId xmlns:a16="http://schemas.microsoft.com/office/drawing/2014/main" id="{ACE0FC03-3421-7EC4-BC63-B2F2B67291E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7" name="Cube 676">
                <a:extLst>
                  <a:ext uri="{FF2B5EF4-FFF2-40B4-BE49-F238E27FC236}">
                    <a16:creationId xmlns:a16="http://schemas.microsoft.com/office/drawing/2014/main" id="{ECF9BEF5-0A5C-56D9-2D5A-39B1FFD1316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8" name="Cube 677">
                <a:extLst>
                  <a:ext uri="{FF2B5EF4-FFF2-40B4-BE49-F238E27FC236}">
                    <a16:creationId xmlns:a16="http://schemas.microsoft.com/office/drawing/2014/main" id="{1A5264DC-93EB-2262-500A-5C72E196C76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9" name="Cube 678">
                <a:extLst>
                  <a:ext uri="{FF2B5EF4-FFF2-40B4-BE49-F238E27FC236}">
                    <a16:creationId xmlns:a16="http://schemas.microsoft.com/office/drawing/2014/main" id="{4F89C52B-F090-024C-8457-26FE2CFF5FC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0" name="Cube 679">
                <a:extLst>
                  <a:ext uri="{FF2B5EF4-FFF2-40B4-BE49-F238E27FC236}">
                    <a16:creationId xmlns:a16="http://schemas.microsoft.com/office/drawing/2014/main" id="{0F175F1C-8749-6CEA-2E5A-0E4739ED276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6" name="Group 615">
              <a:extLst>
                <a:ext uri="{FF2B5EF4-FFF2-40B4-BE49-F238E27FC236}">
                  <a16:creationId xmlns:a16="http://schemas.microsoft.com/office/drawing/2014/main" id="{E06D1382-8BE3-73C0-243D-1B54790BFD91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61" name="Cube 660">
                <a:extLst>
                  <a:ext uri="{FF2B5EF4-FFF2-40B4-BE49-F238E27FC236}">
                    <a16:creationId xmlns:a16="http://schemas.microsoft.com/office/drawing/2014/main" id="{3BFC4363-281B-6562-9D30-ADD5E178FFA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2" name="Cube 661">
                <a:extLst>
                  <a:ext uri="{FF2B5EF4-FFF2-40B4-BE49-F238E27FC236}">
                    <a16:creationId xmlns:a16="http://schemas.microsoft.com/office/drawing/2014/main" id="{F7A7481E-9D38-E876-07AE-2968A7FD8FD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id="{415A05EA-FBDA-8528-ED7B-0748060B5CF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4" name="Cube 663">
                <a:extLst>
                  <a:ext uri="{FF2B5EF4-FFF2-40B4-BE49-F238E27FC236}">
                    <a16:creationId xmlns:a16="http://schemas.microsoft.com/office/drawing/2014/main" id="{1C2E48F5-0EE9-CEB3-7FDA-22A6B4CEAF6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5" name="Cube 664">
                <a:extLst>
                  <a:ext uri="{FF2B5EF4-FFF2-40B4-BE49-F238E27FC236}">
                    <a16:creationId xmlns:a16="http://schemas.microsoft.com/office/drawing/2014/main" id="{99AA05BC-5736-74EB-886C-472AE692FE3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6" name="Cube 665">
                <a:extLst>
                  <a:ext uri="{FF2B5EF4-FFF2-40B4-BE49-F238E27FC236}">
                    <a16:creationId xmlns:a16="http://schemas.microsoft.com/office/drawing/2014/main" id="{B2605AC7-3C0E-A2CE-603C-97AFDB02B02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7" name="Cube 666">
                <a:extLst>
                  <a:ext uri="{FF2B5EF4-FFF2-40B4-BE49-F238E27FC236}">
                    <a16:creationId xmlns:a16="http://schemas.microsoft.com/office/drawing/2014/main" id="{9AE9C8C1-8860-7A92-DE87-766C12A2527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8" name="Cube 667">
                <a:extLst>
                  <a:ext uri="{FF2B5EF4-FFF2-40B4-BE49-F238E27FC236}">
                    <a16:creationId xmlns:a16="http://schemas.microsoft.com/office/drawing/2014/main" id="{80B9E291-56D5-1577-6944-055EA10C8E8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9" name="Cube 668">
                <a:extLst>
                  <a:ext uri="{FF2B5EF4-FFF2-40B4-BE49-F238E27FC236}">
                    <a16:creationId xmlns:a16="http://schemas.microsoft.com/office/drawing/2014/main" id="{CDBDAF97-6A58-C5D4-0826-0B982CA9036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0" name="Cube 669">
                <a:extLst>
                  <a:ext uri="{FF2B5EF4-FFF2-40B4-BE49-F238E27FC236}">
                    <a16:creationId xmlns:a16="http://schemas.microsoft.com/office/drawing/2014/main" id="{7281E863-A967-4905-60E7-AA71A2765ED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AF2EBAB5-30E8-B0FA-5F19-8DCDFF0EB6FA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51" name="Cube 650">
                <a:extLst>
                  <a:ext uri="{FF2B5EF4-FFF2-40B4-BE49-F238E27FC236}">
                    <a16:creationId xmlns:a16="http://schemas.microsoft.com/office/drawing/2014/main" id="{E648D98B-AF42-8291-7780-65147B06C33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2" name="Cube 651">
                <a:extLst>
                  <a:ext uri="{FF2B5EF4-FFF2-40B4-BE49-F238E27FC236}">
                    <a16:creationId xmlns:a16="http://schemas.microsoft.com/office/drawing/2014/main" id="{BE2447EB-E72D-3FCA-DD96-D60888018FD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3" name="Cube 652">
                <a:extLst>
                  <a:ext uri="{FF2B5EF4-FFF2-40B4-BE49-F238E27FC236}">
                    <a16:creationId xmlns:a16="http://schemas.microsoft.com/office/drawing/2014/main" id="{07DD29CB-15C5-7023-EC6E-FA8DF45B6DE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4" name="Cube 653">
                <a:extLst>
                  <a:ext uri="{FF2B5EF4-FFF2-40B4-BE49-F238E27FC236}">
                    <a16:creationId xmlns:a16="http://schemas.microsoft.com/office/drawing/2014/main" id="{89FB305A-9DE2-8263-AC4D-392F613D372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id="{38A04B46-B2FE-ABB8-6EB5-5A77CAC4660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:a16="http://schemas.microsoft.com/office/drawing/2014/main" id="{946AD218-B44D-E6A8-2A67-FBC3FE82234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id="{9DFF4967-03B5-1FFD-38E9-0643107B0D4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8" name="Cube 657">
                <a:extLst>
                  <a:ext uri="{FF2B5EF4-FFF2-40B4-BE49-F238E27FC236}">
                    <a16:creationId xmlns:a16="http://schemas.microsoft.com/office/drawing/2014/main" id="{5105785F-7809-3C3C-967B-224004A5513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:a16="http://schemas.microsoft.com/office/drawing/2014/main" id="{F5FF7606-9B02-2CE3-7DB3-715A664AF17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:a16="http://schemas.microsoft.com/office/drawing/2014/main" id="{00E303B7-9EDE-623E-7B52-F56CF416C72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5422C03A-DDE9-8FD4-92F3-06A555C5736E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41" name="Cube 640">
                <a:extLst>
                  <a:ext uri="{FF2B5EF4-FFF2-40B4-BE49-F238E27FC236}">
                    <a16:creationId xmlns:a16="http://schemas.microsoft.com/office/drawing/2014/main" id="{9F7BB7E4-A56D-66A5-AEB1-94265E615A3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2" name="Cube 641">
                <a:extLst>
                  <a:ext uri="{FF2B5EF4-FFF2-40B4-BE49-F238E27FC236}">
                    <a16:creationId xmlns:a16="http://schemas.microsoft.com/office/drawing/2014/main" id="{D6A54A76-D4FA-86A0-F4F1-7634B855771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3" name="Cube 642">
                <a:extLst>
                  <a:ext uri="{FF2B5EF4-FFF2-40B4-BE49-F238E27FC236}">
                    <a16:creationId xmlns:a16="http://schemas.microsoft.com/office/drawing/2014/main" id="{90294986-C626-0BEB-42DE-0E450780288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:a16="http://schemas.microsoft.com/office/drawing/2014/main" id="{419E47CB-3D0E-9EFA-A1BF-3225EC81BDC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5" name="Cube 644">
                <a:extLst>
                  <a:ext uri="{FF2B5EF4-FFF2-40B4-BE49-F238E27FC236}">
                    <a16:creationId xmlns:a16="http://schemas.microsoft.com/office/drawing/2014/main" id="{4C5042EF-4CF1-FC2C-FAFD-A61DAB654E6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:a16="http://schemas.microsoft.com/office/drawing/2014/main" id="{5387C2B8-05AF-CB58-2FF3-C08FD639772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:a16="http://schemas.microsoft.com/office/drawing/2014/main" id="{74C2BC0C-AC70-47F9-BC44-CA88078AEAA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8" name="Cube 647">
                <a:extLst>
                  <a:ext uri="{FF2B5EF4-FFF2-40B4-BE49-F238E27FC236}">
                    <a16:creationId xmlns:a16="http://schemas.microsoft.com/office/drawing/2014/main" id="{CBEBE39F-204D-FDE4-DF77-A4AB439A829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:a16="http://schemas.microsoft.com/office/drawing/2014/main" id="{979567F0-B73E-D911-3349-AEB337A888E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:a16="http://schemas.microsoft.com/office/drawing/2014/main" id="{7FD05006-0366-0462-CDC3-C92231C3C3D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F19B3E07-62A6-F6BD-1704-52306D34AC75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31" name="Cube 630">
                <a:extLst>
                  <a:ext uri="{FF2B5EF4-FFF2-40B4-BE49-F238E27FC236}">
                    <a16:creationId xmlns:a16="http://schemas.microsoft.com/office/drawing/2014/main" id="{C04AA818-4A95-B73B-232D-78ECF58CE99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2" name="Cube 631">
                <a:extLst>
                  <a:ext uri="{FF2B5EF4-FFF2-40B4-BE49-F238E27FC236}">
                    <a16:creationId xmlns:a16="http://schemas.microsoft.com/office/drawing/2014/main" id="{E2722397-8FE3-9DCB-242F-3CE58047A1D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:a16="http://schemas.microsoft.com/office/drawing/2014/main" id="{8BB5C6C3-FD69-F86A-0CF9-5279635454D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:a16="http://schemas.microsoft.com/office/drawing/2014/main" id="{DFA5653D-D5D4-C530-5A2A-90567175115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5" name="Cube 634">
                <a:extLst>
                  <a:ext uri="{FF2B5EF4-FFF2-40B4-BE49-F238E27FC236}">
                    <a16:creationId xmlns:a16="http://schemas.microsoft.com/office/drawing/2014/main" id="{3F710AB9-1CFF-111F-B615-3F2435D6C55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:a16="http://schemas.microsoft.com/office/drawing/2014/main" id="{C6EFA3D0-54BD-17AE-3A9C-E174506C3C1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:a16="http://schemas.microsoft.com/office/drawing/2014/main" id="{49A2BD39-B777-6E67-A69A-DA51AB9BB56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8" name="Cube 637">
                <a:extLst>
                  <a:ext uri="{FF2B5EF4-FFF2-40B4-BE49-F238E27FC236}">
                    <a16:creationId xmlns:a16="http://schemas.microsoft.com/office/drawing/2014/main" id="{ECFB6440-D65A-AD9E-5002-B5D5F67E03E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:a16="http://schemas.microsoft.com/office/drawing/2014/main" id="{576F35FC-CE7C-0A91-D573-6D1C86B87C1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:a16="http://schemas.microsoft.com/office/drawing/2014/main" id="{8BDBCD2C-5606-9AB8-00E9-0EE69DFAFA2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9F92E290-3F21-DC07-AD65-25EBED7739A9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21" name="Cube 620">
                <a:extLst>
                  <a:ext uri="{FF2B5EF4-FFF2-40B4-BE49-F238E27FC236}">
                    <a16:creationId xmlns:a16="http://schemas.microsoft.com/office/drawing/2014/main" id="{AF4A82D3-64FB-FEAC-DAFD-BA583BEBDD3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2" name="Cube 621">
                <a:extLst>
                  <a:ext uri="{FF2B5EF4-FFF2-40B4-BE49-F238E27FC236}">
                    <a16:creationId xmlns:a16="http://schemas.microsoft.com/office/drawing/2014/main" id="{5C401A3C-AF2F-2CE9-89F5-4812B80A558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3" name="Cube 622">
                <a:extLst>
                  <a:ext uri="{FF2B5EF4-FFF2-40B4-BE49-F238E27FC236}">
                    <a16:creationId xmlns:a16="http://schemas.microsoft.com/office/drawing/2014/main" id="{B6919155-442B-F46C-08F0-DE440F7B58F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4" name="Cube 623">
                <a:extLst>
                  <a:ext uri="{FF2B5EF4-FFF2-40B4-BE49-F238E27FC236}">
                    <a16:creationId xmlns:a16="http://schemas.microsoft.com/office/drawing/2014/main" id="{79E83DED-B36B-D05E-BD64-1EB0CDBE699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5" name="Cube 624">
                <a:extLst>
                  <a:ext uri="{FF2B5EF4-FFF2-40B4-BE49-F238E27FC236}">
                    <a16:creationId xmlns:a16="http://schemas.microsoft.com/office/drawing/2014/main" id="{A1DD8E98-47D8-ABF2-675A-9BE68E0B3C8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6" name="Cube 625">
                <a:extLst>
                  <a:ext uri="{FF2B5EF4-FFF2-40B4-BE49-F238E27FC236}">
                    <a16:creationId xmlns:a16="http://schemas.microsoft.com/office/drawing/2014/main" id="{2671F9F6-008A-0C01-FCF3-300E9264CC4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7" name="Cube 626">
                <a:extLst>
                  <a:ext uri="{FF2B5EF4-FFF2-40B4-BE49-F238E27FC236}">
                    <a16:creationId xmlns:a16="http://schemas.microsoft.com/office/drawing/2014/main" id="{8B269744-F11D-B56A-E383-958D4D5FBC9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8" name="Cube 627">
                <a:extLst>
                  <a:ext uri="{FF2B5EF4-FFF2-40B4-BE49-F238E27FC236}">
                    <a16:creationId xmlns:a16="http://schemas.microsoft.com/office/drawing/2014/main" id="{A8908C7C-0101-62AC-8250-BAAE2C3D600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:a16="http://schemas.microsoft.com/office/drawing/2014/main" id="{75D54672-ABCA-6603-8090-9852C4DA240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:a16="http://schemas.microsoft.com/office/drawing/2014/main" id="{76D00E44-87D1-7A9F-F457-C765837749B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21" name="Group 720">
            <a:extLst>
              <a:ext uri="{FF2B5EF4-FFF2-40B4-BE49-F238E27FC236}">
                <a16:creationId xmlns:a16="http://schemas.microsoft.com/office/drawing/2014/main" id="{DB385327-7F2F-6044-19FA-93E848DC4F95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722" name="Group 721">
              <a:extLst>
                <a:ext uri="{FF2B5EF4-FFF2-40B4-BE49-F238E27FC236}">
                  <a16:creationId xmlns:a16="http://schemas.microsoft.com/office/drawing/2014/main" id="{9BD3132E-F298-26F4-5875-CB84A5B326CF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id="{9E3AF2A4-850B-0318-2EE8-A6D7E0CD43E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id="{A680D933-FBB5-2852-AC5C-200A46DAACB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26E3F3C5-C089-7108-CA45-6C7F78E2B94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3BC4C8BD-C774-EFFA-546D-50A2527417E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6E1022DC-CEFE-FB8C-38E8-18ECFAB31C2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54E84417-34CF-7322-BA5D-C799F1D822E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6F737149-C013-B76E-122D-4398E3E625B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0EBF62EC-0DAD-806A-3F1E-0CEACA204A1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0" name="Cube 829">
                <a:extLst>
                  <a:ext uri="{FF2B5EF4-FFF2-40B4-BE49-F238E27FC236}">
                    <a16:creationId xmlns:a16="http://schemas.microsoft.com/office/drawing/2014/main" id="{01810F1B-2179-5041-C7D5-F84B6533601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BEC6F981-AEB0-4A83-DF53-78F29D84CFA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3" name="Group 722">
              <a:extLst>
                <a:ext uri="{FF2B5EF4-FFF2-40B4-BE49-F238E27FC236}">
                  <a16:creationId xmlns:a16="http://schemas.microsoft.com/office/drawing/2014/main" id="{C17EAA77-C11B-F871-E46F-0847F3B78686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0C86C8F6-8273-7C1C-5794-437EB6A1478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409CA580-327E-D49D-112B-C2F6C43B6A1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1AA126D3-FC2C-50FA-91EB-7290EB3F5C6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923F7554-5CE2-19E7-9B74-7086A38EA62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0B8E1E3C-C0D3-BC1B-D82A-76CE59C8391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DB664E68-BD3E-B880-FAB5-05B7661C8F0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C1858D3F-9180-E120-5A6C-F85467FC08E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58D9010B-4173-6C82-A1AB-21140C8F7AD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id="{2439967D-6B2A-7A06-9F20-65C0CC06965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id="{6F97EA1E-DB62-23DF-E381-A7017A4BD52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4" name="Group 723">
              <a:extLst>
                <a:ext uri="{FF2B5EF4-FFF2-40B4-BE49-F238E27FC236}">
                  <a16:creationId xmlns:a16="http://schemas.microsoft.com/office/drawing/2014/main" id="{351CF81A-A43B-E681-4CCF-E709762C50A1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id="{35838F58-D28E-BC2F-7F31-1C4FCDF9583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id="{317927DB-3678-F34A-4E14-6FC6D9E75FB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id="{1669DD63-0C2F-14E9-739B-1C95DA51F30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id="{2FDE2BAC-AC3E-71FB-8F88-A6B839E2EF3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id="{8CCE8D23-D943-24DA-8C74-6EF8BFFE1E8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id="{71780A42-BB27-60B4-9820-9310F98E204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8" name="Cube 807">
                <a:extLst>
                  <a:ext uri="{FF2B5EF4-FFF2-40B4-BE49-F238E27FC236}">
                    <a16:creationId xmlns:a16="http://schemas.microsoft.com/office/drawing/2014/main" id="{0D44C5C6-4A5A-7A11-D100-A5C8B8CEA76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9" name="Cube 808">
                <a:extLst>
                  <a:ext uri="{FF2B5EF4-FFF2-40B4-BE49-F238E27FC236}">
                    <a16:creationId xmlns:a16="http://schemas.microsoft.com/office/drawing/2014/main" id="{BB7D35FA-C74E-1D5F-7FF7-1A66854D43F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BFC8861D-394E-E720-6DB9-8E6FFF0B551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BC43D056-B01E-8933-066E-F06598F1C75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5" name="Group 724">
              <a:extLst>
                <a:ext uri="{FF2B5EF4-FFF2-40B4-BE49-F238E27FC236}">
                  <a16:creationId xmlns:a16="http://schemas.microsoft.com/office/drawing/2014/main" id="{A5B880E0-EEBC-9AD4-D5BD-DC7049B07D24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92" name="Cube 791">
                <a:extLst>
                  <a:ext uri="{FF2B5EF4-FFF2-40B4-BE49-F238E27FC236}">
                    <a16:creationId xmlns:a16="http://schemas.microsoft.com/office/drawing/2014/main" id="{141B707E-DD08-23D9-A523-E281543F773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id="{4767CEA9-3304-A125-6B74-7C70669EAB2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id="{D97D05CA-1BC7-2523-581A-52F59F2102A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id="{3227B761-3E45-A377-18FA-39AE9184CB4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id="{E39EAD19-C5C5-5FF9-B818-BF9FB62E27A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7" name="Cube 796">
                <a:extLst>
                  <a:ext uri="{FF2B5EF4-FFF2-40B4-BE49-F238E27FC236}">
                    <a16:creationId xmlns:a16="http://schemas.microsoft.com/office/drawing/2014/main" id="{722BA633-22DC-3684-6778-8759E96D08A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id="{FE34EE90-82BA-3F67-C9F7-65B2001DA3F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id="{4E9A4CB1-4B15-C21E-DF10-0076336D45B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id="{858D249E-00DF-775A-3A65-46859A8D2A2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id="{03935F1C-A55F-70C4-8502-26746563DF7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6" name="Group 725">
              <a:extLst>
                <a:ext uri="{FF2B5EF4-FFF2-40B4-BE49-F238E27FC236}">
                  <a16:creationId xmlns:a16="http://schemas.microsoft.com/office/drawing/2014/main" id="{F49F511E-7535-1725-A08A-43FAF320E239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82" name="Cube 781">
                <a:extLst>
                  <a:ext uri="{FF2B5EF4-FFF2-40B4-BE49-F238E27FC236}">
                    <a16:creationId xmlns:a16="http://schemas.microsoft.com/office/drawing/2014/main" id="{F98063CA-118E-2DA0-3F0F-F815FD095B9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3" name="Cube 782">
                <a:extLst>
                  <a:ext uri="{FF2B5EF4-FFF2-40B4-BE49-F238E27FC236}">
                    <a16:creationId xmlns:a16="http://schemas.microsoft.com/office/drawing/2014/main" id="{45B20D2F-1D9E-A7DE-070C-B096CE77E11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4" name="Cube 783">
                <a:extLst>
                  <a:ext uri="{FF2B5EF4-FFF2-40B4-BE49-F238E27FC236}">
                    <a16:creationId xmlns:a16="http://schemas.microsoft.com/office/drawing/2014/main" id="{347EB5A6-C2B5-F215-7A69-087DC41EA9D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5" name="Cube 784">
                <a:extLst>
                  <a:ext uri="{FF2B5EF4-FFF2-40B4-BE49-F238E27FC236}">
                    <a16:creationId xmlns:a16="http://schemas.microsoft.com/office/drawing/2014/main" id="{67E2B25C-A946-8367-16F1-44B6BB7F19C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6" name="Cube 785">
                <a:extLst>
                  <a:ext uri="{FF2B5EF4-FFF2-40B4-BE49-F238E27FC236}">
                    <a16:creationId xmlns:a16="http://schemas.microsoft.com/office/drawing/2014/main" id="{564A8E6E-5123-2C81-2CC2-9C577FE24B1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7" name="Cube 786">
                <a:extLst>
                  <a:ext uri="{FF2B5EF4-FFF2-40B4-BE49-F238E27FC236}">
                    <a16:creationId xmlns:a16="http://schemas.microsoft.com/office/drawing/2014/main" id="{12E39FA1-B623-068F-D895-C6D791D3E17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8" name="Cube 787">
                <a:extLst>
                  <a:ext uri="{FF2B5EF4-FFF2-40B4-BE49-F238E27FC236}">
                    <a16:creationId xmlns:a16="http://schemas.microsoft.com/office/drawing/2014/main" id="{7EE61C70-712E-E4E1-01CD-5A48443F42F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9" name="Cube 788">
                <a:extLst>
                  <a:ext uri="{FF2B5EF4-FFF2-40B4-BE49-F238E27FC236}">
                    <a16:creationId xmlns:a16="http://schemas.microsoft.com/office/drawing/2014/main" id="{2966B386-38A0-3F9D-0E20-0AE2AFFBCF3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0" name="Cube 789">
                <a:extLst>
                  <a:ext uri="{FF2B5EF4-FFF2-40B4-BE49-F238E27FC236}">
                    <a16:creationId xmlns:a16="http://schemas.microsoft.com/office/drawing/2014/main" id="{E89613E1-D302-F96A-69AA-37852FB576F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1" name="Cube 790">
                <a:extLst>
                  <a:ext uri="{FF2B5EF4-FFF2-40B4-BE49-F238E27FC236}">
                    <a16:creationId xmlns:a16="http://schemas.microsoft.com/office/drawing/2014/main" id="{6A2150AC-2005-BCDA-C317-6A8BC0106E5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7" name="Group 726">
              <a:extLst>
                <a:ext uri="{FF2B5EF4-FFF2-40B4-BE49-F238E27FC236}">
                  <a16:creationId xmlns:a16="http://schemas.microsoft.com/office/drawing/2014/main" id="{7F7B0CAC-DEAE-4067-1C7C-664FEDFF42DB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72" name="Cube 771">
                <a:extLst>
                  <a:ext uri="{FF2B5EF4-FFF2-40B4-BE49-F238E27FC236}">
                    <a16:creationId xmlns:a16="http://schemas.microsoft.com/office/drawing/2014/main" id="{84E29000-2950-018B-9FE3-6E747FFBB00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3" name="Cube 772">
                <a:extLst>
                  <a:ext uri="{FF2B5EF4-FFF2-40B4-BE49-F238E27FC236}">
                    <a16:creationId xmlns:a16="http://schemas.microsoft.com/office/drawing/2014/main" id="{241B8E77-E076-8F39-7329-CCC7BCF8D88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4" name="Cube 773">
                <a:extLst>
                  <a:ext uri="{FF2B5EF4-FFF2-40B4-BE49-F238E27FC236}">
                    <a16:creationId xmlns:a16="http://schemas.microsoft.com/office/drawing/2014/main" id="{7868CB33-88A4-0DBA-3FBC-8A6F92304ED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5" name="Cube 774">
                <a:extLst>
                  <a:ext uri="{FF2B5EF4-FFF2-40B4-BE49-F238E27FC236}">
                    <a16:creationId xmlns:a16="http://schemas.microsoft.com/office/drawing/2014/main" id="{7359822D-4F52-C7B1-A246-73C0A777CC0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id="{3F8EE6B0-4C81-7394-D3A3-9B5A6FDEA92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id="{FE58B2BE-1836-DE27-199B-A72A62A0094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id="{27765FFF-1F9C-0F36-3DBE-16C6522ADC9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id="{45C34AD7-9A80-5A6C-E5A4-7DA0CC47CF0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id="{2D04C124-4B33-64BE-41C4-6D1836980DA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id="{DCBEB736-F4D3-26F5-B939-1E0E7A4E20C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FD12AC9F-0B42-C933-2328-32BF82677EF6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id="{E7752840-9663-B8B8-DC04-47DCA60E81E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id="{732FDF16-B995-40F2-4626-098B92EDF69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id="{429992D5-40A2-F85B-E007-F9B258AE995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id="{493E1F1A-D8CF-380B-3468-25683AF8C83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id="{08C99264-5AD4-2FAE-5C70-662378B96F8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id="{5CA79F9B-1703-7181-E4D3-6B3437DA758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id="{328CDC55-486F-7B7F-E622-BF74DD5E397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9" name="Cube 768">
                <a:extLst>
                  <a:ext uri="{FF2B5EF4-FFF2-40B4-BE49-F238E27FC236}">
                    <a16:creationId xmlns:a16="http://schemas.microsoft.com/office/drawing/2014/main" id="{4E8D57C5-9F83-3E9B-61B9-26AA67A1861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0" name="Cube 769">
                <a:extLst>
                  <a:ext uri="{FF2B5EF4-FFF2-40B4-BE49-F238E27FC236}">
                    <a16:creationId xmlns:a16="http://schemas.microsoft.com/office/drawing/2014/main" id="{6314B8DA-E92F-6FFF-D152-3857CAB5861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1" name="Cube 770">
                <a:extLst>
                  <a:ext uri="{FF2B5EF4-FFF2-40B4-BE49-F238E27FC236}">
                    <a16:creationId xmlns:a16="http://schemas.microsoft.com/office/drawing/2014/main" id="{37CDCE3F-8854-0E0F-DCC4-347E57B295B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E558AD59-2610-EC05-2C09-7223670863D2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id="{54606C44-3AE0-E68E-C05B-A833D9684A6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id="{8AA639FC-01F4-FE8A-9210-F720ECAE33B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id="{33F82427-5536-CC1C-8C3C-B7A757828F9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id="{C926E515-2742-DB7F-8B0A-F9F99245BD6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id="{CB30F923-F0CB-D00C-23FF-4FE0B2C40BB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id="{7DBC9CBE-477A-67B8-587C-C170A2E382B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id="{E3A5AFCA-3515-33A2-5108-DEA52B77F67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id="{7AA48EB4-DC8D-6774-52FB-B4F17FA2935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id="{7EF7397C-61D8-0167-690D-6CF968B5A88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id="{5D571277-9B14-F521-569C-59049BD2060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0" name="Group 729">
              <a:extLst>
                <a:ext uri="{FF2B5EF4-FFF2-40B4-BE49-F238E27FC236}">
                  <a16:creationId xmlns:a16="http://schemas.microsoft.com/office/drawing/2014/main" id="{B3FED808-DC52-28CB-E0F8-60B7B8EDBBA9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id="{739C1C18-1A50-B4EF-9F44-E1CC393926C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id="{344A21EB-1CD4-D50E-242C-13BB5AA9415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id="{5979FB54-CFA3-5820-4A28-75F286A2BD7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id="{5C9CCB93-A961-85E5-A145-6B4E2EA9C53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id="{9C6F8636-483F-8CAB-DAAC-E14568B7A93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id="{82E0A53D-AC21-B98F-A2A5-8A4DC113AE6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id="{0D5CDFB3-6183-DD6B-8DA6-29B3C2D466D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id="{DAC22ACC-02B0-4097-3E05-B0AB17F93BC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id="{2F06562B-12AE-AB22-8673-00B8037996B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id="{6297E29B-5294-F2A5-8575-4C6442D33FC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1" name="Group 730">
              <a:extLst>
                <a:ext uri="{FF2B5EF4-FFF2-40B4-BE49-F238E27FC236}">
                  <a16:creationId xmlns:a16="http://schemas.microsoft.com/office/drawing/2014/main" id="{B493D7A2-162A-57A1-726F-D08195F90FE8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32" name="Cube 731">
                <a:extLst>
                  <a:ext uri="{FF2B5EF4-FFF2-40B4-BE49-F238E27FC236}">
                    <a16:creationId xmlns:a16="http://schemas.microsoft.com/office/drawing/2014/main" id="{8874F387-D5F4-6BD4-B0CE-CE74798A5C8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3" name="Cube 732">
                <a:extLst>
                  <a:ext uri="{FF2B5EF4-FFF2-40B4-BE49-F238E27FC236}">
                    <a16:creationId xmlns:a16="http://schemas.microsoft.com/office/drawing/2014/main" id="{9BE560F8-B699-B23D-3083-2D4C1DB0A70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4" name="Cube 733">
                <a:extLst>
                  <a:ext uri="{FF2B5EF4-FFF2-40B4-BE49-F238E27FC236}">
                    <a16:creationId xmlns:a16="http://schemas.microsoft.com/office/drawing/2014/main" id="{4DF9F7B6-109F-37C3-C567-3E813985853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5" name="Cube 734">
                <a:extLst>
                  <a:ext uri="{FF2B5EF4-FFF2-40B4-BE49-F238E27FC236}">
                    <a16:creationId xmlns:a16="http://schemas.microsoft.com/office/drawing/2014/main" id="{B6E73707-029E-ABEC-0CE3-E66C25008C0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6" name="Cube 735">
                <a:extLst>
                  <a:ext uri="{FF2B5EF4-FFF2-40B4-BE49-F238E27FC236}">
                    <a16:creationId xmlns:a16="http://schemas.microsoft.com/office/drawing/2014/main" id="{FF5B9AB5-3F79-89C9-2BFD-46FBB907EF9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7" name="Cube 736">
                <a:extLst>
                  <a:ext uri="{FF2B5EF4-FFF2-40B4-BE49-F238E27FC236}">
                    <a16:creationId xmlns:a16="http://schemas.microsoft.com/office/drawing/2014/main" id="{B9E27F28-22F5-CE79-5619-846AF68F33E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8" name="Cube 737">
                <a:extLst>
                  <a:ext uri="{FF2B5EF4-FFF2-40B4-BE49-F238E27FC236}">
                    <a16:creationId xmlns:a16="http://schemas.microsoft.com/office/drawing/2014/main" id="{8FF5B141-9CC0-6BF1-431A-E9DC071702B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id="{690A38B0-5347-B5EE-4E41-266E40BF861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id="{C488473F-D4F8-E32F-803B-5C83F365100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id="{848110C2-E395-B7DD-B391-D6602172BEC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20CF8C52-1ABE-1670-C893-DB1AB903E606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833" name="Group 832">
              <a:extLst>
                <a:ext uri="{FF2B5EF4-FFF2-40B4-BE49-F238E27FC236}">
                  <a16:creationId xmlns:a16="http://schemas.microsoft.com/office/drawing/2014/main" id="{78D31A88-59CC-99E2-FCCF-408BAAB307DC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D49F737F-6736-AF2C-BD30-C7671F3F826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541D0A71-AC6F-339D-2707-FC8BCAA7D60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2B72B6D6-33D3-575D-C028-1D02138B9C2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C6E6F36C-F17B-A097-F944-C274ED48BFC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A09A89BF-1D95-B5FE-6577-2DF0566FAD2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6793452E-96DA-C6E7-A217-AA6EDEF4D76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11D76540-1956-8CD6-CF5D-A6BFD7A1C86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0" name="Cube 939">
                <a:extLst>
                  <a:ext uri="{FF2B5EF4-FFF2-40B4-BE49-F238E27FC236}">
                    <a16:creationId xmlns:a16="http://schemas.microsoft.com/office/drawing/2014/main" id="{FCB42F54-036F-F022-6AD7-BCB8776486D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1" name="Cube 940">
                <a:extLst>
                  <a:ext uri="{FF2B5EF4-FFF2-40B4-BE49-F238E27FC236}">
                    <a16:creationId xmlns:a16="http://schemas.microsoft.com/office/drawing/2014/main" id="{55A5BC01-ECD5-5297-A083-722DE07CB0A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2" name="Cube 941">
                <a:extLst>
                  <a:ext uri="{FF2B5EF4-FFF2-40B4-BE49-F238E27FC236}">
                    <a16:creationId xmlns:a16="http://schemas.microsoft.com/office/drawing/2014/main" id="{393E8FB0-5680-3AFB-28BE-B2E3153D44F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4" name="Group 833">
              <a:extLst>
                <a:ext uri="{FF2B5EF4-FFF2-40B4-BE49-F238E27FC236}">
                  <a16:creationId xmlns:a16="http://schemas.microsoft.com/office/drawing/2014/main" id="{592FE016-D725-60CB-FD70-E6D060CAC4FA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23" name="Cube 922">
                <a:extLst>
                  <a:ext uri="{FF2B5EF4-FFF2-40B4-BE49-F238E27FC236}">
                    <a16:creationId xmlns:a16="http://schemas.microsoft.com/office/drawing/2014/main" id="{CC9CE8D0-75D3-EEFD-102D-DB5E7C4FE12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4" name="Cube 923">
                <a:extLst>
                  <a:ext uri="{FF2B5EF4-FFF2-40B4-BE49-F238E27FC236}">
                    <a16:creationId xmlns:a16="http://schemas.microsoft.com/office/drawing/2014/main" id="{9FB2D513-1D99-78AF-5CBD-E322BA12908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5" name="Cube 924">
                <a:extLst>
                  <a:ext uri="{FF2B5EF4-FFF2-40B4-BE49-F238E27FC236}">
                    <a16:creationId xmlns:a16="http://schemas.microsoft.com/office/drawing/2014/main" id="{FD51B0E7-4F12-7EE9-3C9C-38E8CE68208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6" name="Cube 925">
                <a:extLst>
                  <a:ext uri="{FF2B5EF4-FFF2-40B4-BE49-F238E27FC236}">
                    <a16:creationId xmlns:a16="http://schemas.microsoft.com/office/drawing/2014/main" id="{CC701E05-4A53-1DB7-826A-E6858FB17EA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7" name="Cube 926">
                <a:extLst>
                  <a:ext uri="{FF2B5EF4-FFF2-40B4-BE49-F238E27FC236}">
                    <a16:creationId xmlns:a16="http://schemas.microsoft.com/office/drawing/2014/main" id="{B5630321-9ACA-445F-7104-F511D0EEA7B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8" name="Cube 927">
                <a:extLst>
                  <a:ext uri="{FF2B5EF4-FFF2-40B4-BE49-F238E27FC236}">
                    <a16:creationId xmlns:a16="http://schemas.microsoft.com/office/drawing/2014/main" id="{1BC2348E-CB43-F19F-B179-75DBE4FD1E9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9" name="Cube 928">
                <a:extLst>
                  <a:ext uri="{FF2B5EF4-FFF2-40B4-BE49-F238E27FC236}">
                    <a16:creationId xmlns:a16="http://schemas.microsoft.com/office/drawing/2014/main" id="{BAA0F38E-9729-8A7E-72B6-79D078FAB58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6F227717-A2CC-2748-D088-4C7B3F8709B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9D535E2F-C738-E04C-2E44-E8ADB2D22C5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B1EB6060-87C0-C068-42BE-32FE4C39027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5" name="Group 834">
              <a:extLst>
                <a:ext uri="{FF2B5EF4-FFF2-40B4-BE49-F238E27FC236}">
                  <a16:creationId xmlns:a16="http://schemas.microsoft.com/office/drawing/2014/main" id="{2636017C-5DD1-A7E2-A4E7-F1B028C2E0F8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13" name="Cube 912">
                <a:extLst>
                  <a:ext uri="{FF2B5EF4-FFF2-40B4-BE49-F238E27FC236}">
                    <a16:creationId xmlns:a16="http://schemas.microsoft.com/office/drawing/2014/main" id="{411DC9DF-7B33-67E7-CC86-D78B8099D6E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4" name="Cube 913">
                <a:extLst>
                  <a:ext uri="{FF2B5EF4-FFF2-40B4-BE49-F238E27FC236}">
                    <a16:creationId xmlns:a16="http://schemas.microsoft.com/office/drawing/2014/main" id="{8AD7A85D-8B81-4226-DEB9-6A6C9FFC052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5" name="Cube 914">
                <a:extLst>
                  <a:ext uri="{FF2B5EF4-FFF2-40B4-BE49-F238E27FC236}">
                    <a16:creationId xmlns:a16="http://schemas.microsoft.com/office/drawing/2014/main" id="{4C43F6B4-30F5-8347-0BB8-7D144F9557A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6" name="Cube 915">
                <a:extLst>
                  <a:ext uri="{FF2B5EF4-FFF2-40B4-BE49-F238E27FC236}">
                    <a16:creationId xmlns:a16="http://schemas.microsoft.com/office/drawing/2014/main" id="{498B933F-3DA4-17F5-7766-2733CEBCCB7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7" name="Cube 916">
                <a:extLst>
                  <a:ext uri="{FF2B5EF4-FFF2-40B4-BE49-F238E27FC236}">
                    <a16:creationId xmlns:a16="http://schemas.microsoft.com/office/drawing/2014/main" id="{B7F10BDE-9954-FD05-0FAF-540CCCE2E00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8" name="Cube 917">
                <a:extLst>
                  <a:ext uri="{FF2B5EF4-FFF2-40B4-BE49-F238E27FC236}">
                    <a16:creationId xmlns:a16="http://schemas.microsoft.com/office/drawing/2014/main" id="{33FD3769-9581-9725-F5F6-4D03D6E4A62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9" name="Cube 918">
                <a:extLst>
                  <a:ext uri="{FF2B5EF4-FFF2-40B4-BE49-F238E27FC236}">
                    <a16:creationId xmlns:a16="http://schemas.microsoft.com/office/drawing/2014/main" id="{B73D979D-B80C-8354-5A75-006AFED84C7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0" name="Cube 919">
                <a:extLst>
                  <a:ext uri="{FF2B5EF4-FFF2-40B4-BE49-F238E27FC236}">
                    <a16:creationId xmlns:a16="http://schemas.microsoft.com/office/drawing/2014/main" id="{D06F3608-99F4-28CF-4997-13C58813293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1" name="Cube 920">
                <a:extLst>
                  <a:ext uri="{FF2B5EF4-FFF2-40B4-BE49-F238E27FC236}">
                    <a16:creationId xmlns:a16="http://schemas.microsoft.com/office/drawing/2014/main" id="{7BA35360-9F3E-B6E2-AE56-AC45A182921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2" name="Cube 921">
                <a:extLst>
                  <a:ext uri="{FF2B5EF4-FFF2-40B4-BE49-F238E27FC236}">
                    <a16:creationId xmlns:a16="http://schemas.microsoft.com/office/drawing/2014/main" id="{484889D1-67D3-B427-46DC-73E153B11A1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6" name="Group 835">
              <a:extLst>
                <a:ext uri="{FF2B5EF4-FFF2-40B4-BE49-F238E27FC236}">
                  <a16:creationId xmlns:a16="http://schemas.microsoft.com/office/drawing/2014/main" id="{A44FE905-B772-4AD1-FD16-7ECF3B7BA926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03" name="Cube 902">
                <a:extLst>
                  <a:ext uri="{FF2B5EF4-FFF2-40B4-BE49-F238E27FC236}">
                    <a16:creationId xmlns:a16="http://schemas.microsoft.com/office/drawing/2014/main" id="{15E5BE30-F8DE-6641-C7B1-9C227294765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4" name="Cube 903">
                <a:extLst>
                  <a:ext uri="{FF2B5EF4-FFF2-40B4-BE49-F238E27FC236}">
                    <a16:creationId xmlns:a16="http://schemas.microsoft.com/office/drawing/2014/main" id="{74C95F95-C3E2-8B1E-F2E9-5D721B95274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5" name="Cube 904">
                <a:extLst>
                  <a:ext uri="{FF2B5EF4-FFF2-40B4-BE49-F238E27FC236}">
                    <a16:creationId xmlns:a16="http://schemas.microsoft.com/office/drawing/2014/main" id="{3BE202D9-5D70-4FB7-3C1D-4CEF54A7F1A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6" name="Cube 905">
                <a:extLst>
                  <a:ext uri="{FF2B5EF4-FFF2-40B4-BE49-F238E27FC236}">
                    <a16:creationId xmlns:a16="http://schemas.microsoft.com/office/drawing/2014/main" id="{2C0B0D09-99C2-7EDA-F5DB-16F48E21246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7" name="Cube 906">
                <a:extLst>
                  <a:ext uri="{FF2B5EF4-FFF2-40B4-BE49-F238E27FC236}">
                    <a16:creationId xmlns:a16="http://schemas.microsoft.com/office/drawing/2014/main" id="{9C3B3FA4-86BE-ED45-5F29-54445835324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8" name="Cube 907">
                <a:extLst>
                  <a:ext uri="{FF2B5EF4-FFF2-40B4-BE49-F238E27FC236}">
                    <a16:creationId xmlns:a16="http://schemas.microsoft.com/office/drawing/2014/main" id="{C4C4879E-724D-91A2-85D8-A8B017A3895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9" name="Cube 908">
                <a:extLst>
                  <a:ext uri="{FF2B5EF4-FFF2-40B4-BE49-F238E27FC236}">
                    <a16:creationId xmlns:a16="http://schemas.microsoft.com/office/drawing/2014/main" id="{1622EBB2-9AB3-23FB-FD0C-8C33E47954B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0" name="Cube 909">
                <a:extLst>
                  <a:ext uri="{FF2B5EF4-FFF2-40B4-BE49-F238E27FC236}">
                    <a16:creationId xmlns:a16="http://schemas.microsoft.com/office/drawing/2014/main" id="{B2462B08-40ED-90A7-16A9-A1972751780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1" name="Cube 910">
                <a:extLst>
                  <a:ext uri="{FF2B5EF4-FFF2-40B4-BE49-F238E27FC236}">
                    <a16:creationId xmlns:a16="http://schemas.microsoft.com/office/drawing/2014/main" id="{436A563C-B511-EA29-3DFC-B785F396EA3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2" name="Cube 911">
                <a:extLst>
                  <a:ext uri="{FF2B5EF4-FFF2-40B4-BE49-F238E27FC236}">
                    <a16:creationId xmlns:a16="http://schemas.microsoft.com/office/drawing/2014/main" id="{ECC0F68A-FB9C-B934-C308-8105DF9F791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7" name="Group 836">
              <a:extLst>
                <a:ext uri="{FF2B5EF4-FFF2-40B4-BE49-F238E27FC236}">
                  <a16:creationId xmlns:a16="http://schemas.microsoft.com/office/drawing/2014/main" id="{567B0D31-4C56-9177-A26E-7332A79BDE7B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D8856F54-1FC9-469C-A563-32467F47299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DAC7749C-4FF4-FA39-3E61-1924EAB425E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A03FA456-F900-EEFF-57CF-4B2FD4B5C58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7869C1E6-7592-5B60-3F67-B70CAE887A9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4CF58AA0-3234-6165-E591-0CA68179982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7650771-9E5D-B684-B644-44CF4A1ED86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4954F56A-66C9-AB13-F795-641653956C8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0" name="Cube 899">
                <a:extLst>
                  <a:ext uri="{FF2B5EF4-FFF2-40B4-BE49-F238E27FC236}">
                    <a16:creationId xmlns:a16="http://schemas.microsoft.com/office/drawing/2014/main" id="{CC0FAB94-0FAB-C74A-8C5B-D336D3C1AAC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1" name="Cube 900">
                <a:extLst>
                  <a:ext uri="{FF2B5EF4-FFF2-40B4-BE49-F238E27FC236}">
                    <a16:creationId xmlns:a16="http://schemas.microsoft.com/office/drawing/2014/main" id="{ECFA8EA5-F122-1CC4-D591-33A412F925E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2" name="Cube 901">
                <a:extLst>
                  <a:ext uri="{FF2B5EF4-FFF2-40B4-BE49-F238E27FC236}">
                    <a16:creationId xmlns:a16="http://schemas.microsoft.com/office/drawing/2014/main" id="{FE9BABFB-40A6-EFCE-BDEE-934D2B90055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8" name="Group 837">
              <a:extLst>
                <a:ext uri="{FF2B5EF4-FFF2-40B4-BE49-F238E27FC236}">
                  <a16:creationId xmlns:a16="http://schemas.microsoft.com/office/drawing/2014/main" id="{482B8A2A-814A-BD45-C3BA-93C5E61BC674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83" name="Cube 882">
                <a:extLst>
                  <a:ext uri="{FF2B5EF4-FFF2-40B4-BE49-F238E27FC236}">
                    <a16:creationId xmlns:a16="http://schemas.microsoft.com/office/drawing/2014/main" id="{5CB5A718-0FBA-F75A-732C-57EB9BCDAB7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4" name="Cube 883">
                <a:extLst>
                  <a:ext uri="{FF2B5EF4-FFF2-40B4-BE49-F238E27FC236}">
                    <a16:creationId xmlns:a16="http://schemas.microsoft.com/office/drawing/2014/main" id="{9E2E2ADF-5D93-B93E-E518-00632891504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5" name="Cube 884">
                <a:extLst>
                  <a:ext uri="{FF2B5EF4-FFF2-40B4-BE49-F238E27FC236}">
                    <a16:creationId xmlns:a16="http://schemas.microsoft.com/office/drawing/2014/main" id="{B687A85E-6225-0B2F-2D85-C50AC441E7D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6" name="Cube 885">
                <a:extLst>
                  <a:ext uri="{FF2B5EF4-FFF2-40B4-BE49-F238E27FC236}">
                    <a16:creationId xmlns:a16="http://schemas.microsoft.com/office/drawing/2014/main" id="{5063CD47-4A10-7247-E34B-F358CD389FD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7" name="Cube 886">
                <a:extLst>
                  <a:ext uri="{FF2B5EF4-FFF2-40B4-BE49-F238E27FC236}">
                    <a16:creationId xmlns:a16="http://schemas.microsoft.com/office/drawing/2014/main" id="{8C97798D-A7A0-14EB-1EED-10775ED75B7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8" name="Cube 887">
                <a:extLst>
                  <a:ext uri="{FF2B5EF4-FFF2-40B4-BE49-F238E27FC236}">
                    <a16:creationId xmlns:a16="http://schemas.microsoft.com/office/drawing/2014/main" id="{DD968F1F-C7B3-B8DB-78B0-2BF197F2FF9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9" name="Cube 888">
                <a:extLst>
                  <a:ext uri="{FF2B5EF4-FFF2-40B4-BE49-F238E27FC236}">
                    <a16:creationId xmlns:a16="http://schemas.microsoft.com/office/drawing/2014/main" id="{C7CE7FA2-1A88-DAC1-E73E-EBBB24D8CF6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DC6F03A2-B23B-94D2-5654-08A5F76D551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2A85A1E2-7D78-DCD0-C68E-E5F39CE5BFA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F76B8893-4C42-57DF-0CCD-1ACE57B0BCE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9" name="Group 838">
              <a:extLst>
                <a:ext uri="{FF2B5EF4-FFF2-40B4-BE49-F238E27FC236}">
                  <a16:creationId xmlns:a16="http://schemas.microsoft.com/office/drawing/2014/main" id="{59C4E940-14B3-2035-BC54-C44624A478AD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73" name="Cube 872">
                <a:extLst>
                  <a:ext uri="{FF2B5EF4-FFF2-40B4-BE49-F238E27FC236}">
                    <a16:creationId xmlns:a16="http://schemas.microsoft.com/office/drawing/2014/main" id="{2A8D60FA-B11A-4336-D525-89D44F93496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4" name="Cube 873">
                <a:extLst>
                  <a:ext uri="{FF2B5EF4-FFF2-40B4-BE49-F238E27FC236}">
                    <a16:creationId xmlns:a16="http://schemas.microsoft.com/office/drawing/2014/main" id="{A37169F1-F040-1569-6F22-441C1D42430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5" name="Cube 874">
                <a:extLst>
                  <a:ext uri="{FF2B5EF4-FFF2-40B4-BE49-F238E27FC236}">
                    <a16:creationId xmlns:a16="http://schemas.microsoft.com/office/drawing/2014/main" id="{99FD8719-7B73-31CB-9EE8-BF197D25B9F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6" name="Cube 875">
                <a:extLst>
                  <a:ext uri="{FF2B5EF4-FFF2-40B4-BE49-F238E27FC236}">
                    <a16:creationId xmlns:a16="http://schemas.microsoft.com/office/drawing/2014/main" id="{B068F698-D49D-FDFF-3D1A-8EF05385E9E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7" name="Cube 876">
                <a:extLst>
                  <a:ext uri="{FF2B5EF4-FFF2-40B4-BE49-F238E27FC236}">
                    <a16:creationId xmlns:a16="http://schemas.microsoft.com/office/drawing/2014/main" id="{467AE2D5-2C49-514F-C7E7-D097DA4AB8B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8" name="Cube 877">
                <a:extLst>
                  <a:ext uri="{FF2B5EF4-FFF2-40B4-BE49-F238E27FC236}">
                    <a16:creationId xmlns:a16="http://schemas.microsoft.com/office/drawing/2014/main" id="{370E3DB1-62A9-DE0E-784A-49D918E9DFC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9" name="Cube 878">
                <a:extLst>
                  <a:ext uri="{FF2B5EF4-FFF2-40B4-BE49-F238E27FC236}">
                    <a16:creationId xmlns:a16="http://schemas.microsoft.com/office/drawing/2014/main" id="{BC44DBAB-B2D7-284E-9BD4-628AD551FE0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0" name="Cube 879">
                <a:extLst>
                  <a:ext uri="{FF2B5EF4-FFF2-40B4-BE49-F238E27FC236}">
                    <a16:creationId xmlns:a16="http://schemas.microsoft.com/office/drawing/2014/main" id="{15B31035-0630-BBD9-78CC-8183B19D980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1" name="Cube 880">
                <a:extLst>
                  <a:ext uri="{FF2B5EF4-FFF2-40B4-BE49-F238E27FC236}">
                    <a16:creationId xmlns:a16="http://schemas.microsoft.com/office/drawing/2014/main" id="{EC6DFA19-1169-A0DA-890D-5FE1676C428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2" name="Cube 881">
                <a:extLst>
                  <a:ext uri="{FF2B5EF4-FFF2-40B4-BE49-F238E27FC236}">
                    <a16:creationId xmlns:a16="http://schemas.microsoft.com/office/drawing/2014/main" id="{70B61153-F29F-0892-C3C1-B9BCC8A1406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0" name="Group 839">
              <a:extLst>
                <a:ext uri="{FF2B5EF4-FFF2-40B4-BE49-F238E27FC236}">
                  <a16:creationId xmlns:a16="http://schemas.microsoft.com/office/drawing/2014/main" id="{6224E970-664A-D7C9-2242-9DB91CF07F63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63" name="Cube 862">
                <a:extLst>
                  <a:ext uri="{FF2B5EF4-FFF2-40B4-BE49-F238E27FC236}">
                    <a16:creationId xmlns:a16="http://schemas.microsoft.com/office/drawing/2014/main" id="{F49CF73C-00C4-76B6-342C-F185DF2AB15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4" name="Cube 863">
                <a:extLst>
                  <a:ext uri="{FF2B5EF4-FFF2-40B4-BE49-F238E27FC236}">
                    <a16:creationId xmlns:a16="http://schemas.microsoft.com/office/drawing/2014/main" id="{74072007-0930-9E9A-D60C-6C9DC86C50D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5" name="Cube 864">
                <a:extLst>
                  <a:ext uri="{FF2B5EF4-FFF2-40B4-BE49-F238E27FC236}">
                    <a16:creationId xmlns:a16="http://schemas.microsoft.com/office/drawing/2014/main" id="{1A6CE051-A776-B503-0C95-DF30914910E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6" name="Cube 865">
                <a:extLst>
                  <a:ext uri="{FF2B5EF4-FFF2-40B4-BE49-F238E27FC236}">
                    <a16:creationId xmlns:a16="http://schemas.microsoft.com/office/drawing/2014/main" id="{85E827F6-9721-03EE-5982-B14F0A0D99E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7" name="Cube 866">
                <a:extLst>
                  <a:ext uri="{FF2B5EF4-FFF2-40B4-BE49-F238E27FC236}">
                    <a16:creationId xmlns:a16="http://schemas.microsoft.com/office/drawing/2014/main" id="{6CF96C89-0AAE-35A3-C976-CB56BD8D3EC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8" name="Cube 867">
                <a:extLst>
                  <a:ext uri="{FF2B5EF4-FFF2-40B4-BE49-F238E27FC236}">
                    <a16:creationId xmlns:a16="http://schemas.microsoft.com/office/drawing/2014/main" id="{803907E5-5BAE-FA2F-24BD-CACC47A64BC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9" name="Cube 868">
                <a:extLst>
                  <a:ext uri="{FF2B5EF4-FFF2-40B4-BE49-F238E27FC236}">
                    <a16:creationId xmlns:a16="http://schemas.microsoft.com/office/drawing/2014/main" id="{6D95D58E-2E98-FEA3-D9E1-CB39134194B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0" name="Cube 869">
                <a:extLst>
                  <a:ext uri="{FF2B5EF4-FFF2-40B4-BE49-F238E27FC236}">
                    <a16:creationId xmlns:a16="http://schemas.microsoft.com/office/drawing/2014/main" id="{B857321A-11A7-4DFB-994A-C6EEAFCFBA3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1" name="Cube 870">
                <a:extLst>
                  <a:ext uri="{FF2B5EF4-FFF2-40B4-BE49-F238E27FC236}">
                    <a16:creationId xmlns:a16="http://schemas.microsoft.com/office/drawing/2014/main" id="{99D00698-CF8D-48F8-E1DD-CD9F0D975F3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2" name="Cube 871">
                <a:extLst>
                  <a:ext uri="{FF2B5EF4-FFF2-40B4-BE49-F238E27FC236}">
                    <a16:creationId xmlns:a16="http://schemas.microsoft.com/office/drawing/2014/main" id="{E3421E76-81B0-E4B3-CEAC-9BDA038648A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1" name="Group 840">
              <a:extLst>
                <a:ext uri="{FF2B5EF4-FFF2-40B4-BE49-F238E27FC236}">
                  <a16:creationId xmlns:a16="http://schemas.microsoft.com/office/drawing/2014/main" id="{24E237C2-09BB-004D-76A4-52107B02B33F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D59C8FC-B7BA-CE24-BEF9-C094EEE249C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7764ED3E-4ECC-3656-FB86-C7BBC198E8E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A2AC11F4-F794-F7DB-B954-AFBCDC557BA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B62C4114-89FE-6F34-26C5-3954AA2DF50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6E973C78-E10B-650A-02A0-095203D603B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17569118-A202-B419-E5F9-135C415A62E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43AF0B5D-5F76-60BE-BB1E-9A9F7A6BD22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0" name="Cube 859">
                <a:extLst>
                  <a:ext uri="{FF2B5EF4-FFF2-40B4-BE49-F238E27FC236}">
                    <a16:creationId xmlns:a16="http://schemas.microsoft.com/office/drawing/2014/main" id="{456943DF-E3D7-89ED-C987-BD8884D70E9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1" name="Cube 860">
                <a:extLst>
                  <a:ext uri="{FF2B5EF4-FFF2-40B4-BE49-F238E27FC236}">
                    <a16:creationId xmlns:a16="http://schemas.microsoft.com/office/drawing/2014/main" id="{00985E19-D133-BAF6-FF53-15247412DC9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2" name="Cube 861">
                <a:extLst>
                  <a:ext uri="{FF2B5EF4-FFF2-40B4-BE49-F238E27FC236}">
                    <a16:creationId xmlns:a16="http://schemas.microsoft.com/office/drawing/2014/main" id="{23A37952-5E57-F32A-35B2-D0F7513AD7D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2" name="Group 841">
              <a:extLst>
                <a:ext uri="{FF2B5EF4-FFF2-40B4-BE49-F238E27FC236}">
                  <a16:creationId xmlns:a16="http://schemas.microsoft.com/office/drawing/2014/main" id="{1C3D14F7-A23E-F2B8-A625-411E1FC502C5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43" name="Cube 842">
                <a:extLst>
                  <a:ext uri="{FF2B5EF4-FFF2-40B4-BE49-F238E27FC236}">
                    <a16:creationId xmlns:a16="http://schemas.microsoft.com/office/drawing/2014/main" id="{BEA1060E-DBC8-27DB-A962-542C16F3DFD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4" name="Cube 843">
                <a:extLst>
                  <a:ext uri="{FF2B5EF4-FFF2-40B4-BE49-F238E27FC236}">
                    <a16:creationId xmlns:a16="http://schemas.microsoft.com/office/drawing/2014/main" id="{91DFA086-0D01-1EC5-3F33-360E274E67A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5" name="Cube 844">
                <a:extLst>
                  <a:ext uri="{FF2B5EF4-FFF2-40B4-BE49-F238E27FC236}">
                    <a16:creationId xmlns:a16="http://schemas.microsoft.com/office/drawing/2014/main" id="{CF20C338-1B08-B5E2-41A3-C98267F9D76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6" name="Cube 845">
                <a:extLst>
                  <a:ext uri="{FF2B5EF4-FFF2-40B4-BE49-F238E27FC236}">
                    <a16:creationId xmlns:a16="http://schemas.microsoft.com/office/drawing/2014/main" id="{65CE29A6-34AE-0D8C-3656-0DDEB332FBD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7" name="Cube 846">
                <a:extLst>
                  <a:ext uri="{FF2B5EF4-FFF2-40B4-BE49-F238E27FC236}">
                    <a16:creationId xmlns:a16="http://schemas.microsoft.com/office/drawing/2014/main" id="{C2C57C86-3DCA-AB58-A36F-FCD39CEA968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8" name="Cube 847">
                <a:extLst>
                  <a:ext uri="{FF2B5EF4-FFF2-40B4-BE49-F238E27FC236}">
                    <a16:creationId xmlns:a16="http://schemas.microsoft.com/office/drawing/2014/main" id="{FB126E04-D6B6-5713-CF10-DFE291341C9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9" name="Cube 848">
                <a:extLst>
                  <a:ext uri="{FF2B5EF4-FFF2-40B4-BE49-F238E27FC236}">
                    <a16:creationId xmlns:a16="http://schemas.microsoft.com/office/drawing/2014/main" id="{8474621E-80CB-4BA1-BA85-4E9F03B8BDD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5EE8DF3E-F2E7-ECF5-93A5-158C33D8CCE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01488735-BD56-CC15-B5DD-F6795FFFE6A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BA82BA4E-355B-9DDC-7880-3AE3EE83058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43" name="Group 942">
            <a:extLst>
              <a:ext uri="{FF2B5EF4-FFF2-40B4-BE49-F238E27FC236}">
                <a16:creationId xmlns:a16="http://schemas.microsoft.com/office/drawing/2014/main" id="{778C5044-E858-FB2D-5535-5BA68EBBD142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944" name="Group 943">
              <a:extLst>
                <a:ext uri="{FF2B5EF4-FFF2-40B4-BE49-F238E27FC236}">
                  <a16:creationId xmlns:a16="http://schemas.microsoft.com/office/drawing/2014/main" id="{9539155C-3E5F-FA34-C144-18BA2267AC3B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624FD962-6B07-7960-854E-A2590128B98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B249C771-8D59-D255-C16E-4D8779B5B44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C61B2B08-0AC1-3FB1-430C-DDDCE940776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F7D00FBD-6E7C-A839-0745-7F663D94F95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CA90B1DD-73E7-FC10-EAE7-52753EF8327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D0F5095C-7AA2-718B-E061-942F5416D3B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0BBCCF86-6DDF-81DF-1F5F-9761B25A2D6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1" name="Cube 1050">
                <a:extLst>
                  <a:ext uri="{FF2B5EF4-FFF2-40B4-BE49-F238E27FC236}">
                    <a16:creationId xmlns:a16="http://schemas.microsoft.com/office/drawing/2014/main" id="{87DAD9B0-F9B0-2B36-93C3-B9B8335C7FA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2" name="Cube 1051">
                <a:extLst>
                  <a:ext uri="{FF2B5EF4-FFF2-40B4-BE49-F238E27FC236}">
                    <a16:creationId xmlns:a16="http://schemas.microsoft.com/office/drawing/2014/main" id="{1C38956D-7414-15A9-F8FF-5E86AFF37EB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3" name="Cube 1052">
                <a:extLst>
                  <a:ext uri="{FF2B5EF4-FFF2-40B4-BE49-F238E27FC236}">
                    <a16:creationId xmlns:a16="http://schemas.microsoft.com/office/drawing/2014/main" id="{4D10FA6B-6903-FDE2-31D9-FCB3BD045D7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5" name="Group 944">
              <a:extLst>
                <a:ext uri="{FF2B5EF4-FFF2-40B4-BE49-F238E27FC236}">
                  <a16:creationId xmlns:a16="http://schemas.microsoft.com/office/drawing/2014/main" id="{2142BF84-37EB-F76A-ECD3-8BD05D984F53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34" name="Cube 1033">
                <a:extLst>
                  <a:ext uri="{FF2B5EF4-FFF2-40B4-BE49-F238E27FC236}">
                    <a16:creationId xmlns:a16="http://schemas.microsoft.com/office/drawing/2014/main" id="{4ACEB161-E346-EF61-0387-8E68E381FF9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5" name="Cube 1034">
                <a:extLst>
                  <a:ext uri="{FF2B5EF4-FFF2-40B4-BE49-F238E27FC236}">
                    <a16:creationId xmlns:a16="http://schemas.microsoft.com/office/drawing/2014/main" id="{C168FAE2-F42A-8F1C-606D-DA2A610D838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6" name="Cube 1035">
                <a:extLst>
                  <a:ext uri="{FF2B5EF4-FFF2-40B4-BE49-F238E27FC236}">
                    <a16:creationId xmlns:a16="http://schemas.microsoft.com/office/drawing/2014/main" id="{5B7E47DF-7729-C1BE-DBAF-9D47A8BDAA9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7" name="Cube 1036">
                <a:extLst>
                  <a:ext uri="{FF2B5EF4-FFF2-40B4-BE49-F238E27FC236}">
                    <a16:creationId xmlns:a16="http://schemas.microsoft.com/office/drawing/2014/main" id="{C89946FB-3DFF-CEC6-DB0C-9581E39F2D0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8" name="Cube 1037">
                <a:extLst>
                  <a:ext uri="{FF2B5EF4-FFF2-40B4-BE49-F238E27FC236}">
                    <a16:creationId xmlns:a16="http://schemas.microsoft.com/office/drawing/2014/main" id="{B0D90099-7B0B-D197-114D-6FAEB89D049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9" name="Cube 1038">
                <a:extLst>
                  <a:ext uri="{FF2B5EF4-FFF2-40B4-BE49-F238E27FC236}">
                    <a16:creationId xmlns:a16="http://schemas.microsoft.com/office/drawing/2014/main" id="{DF24DF39-1BE2-78A5-F903-BE81D61118A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0" name="Cube 1039">
                <a:extLst>
                  <a:ext uri="{FF2B5EF4-FFF2-40B4-BE49-F238E27FC236}">
                    <a16:creationId xmlns:a16="http://schemas.microsoft.com/office/drawing/2014/main" id="{1FD0394F-94AA-AEF4-5F09-00D403A152E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23D8044E-7044-C60D-7705-38E28C6DDF8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B5B9E305-E2AD-4C30-3357-D09F2B5D6F6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4631FEBB-0073-5E97-1BAE-52B65559D40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6" name="Group 945">
              <a:extLst>
                <a:ext uri="{FF2B5EF4-FFF2-40B4-BE49-F238E27FC236}">
                  <a16:creationId xmlns:a16="http://schemas.microsoft.com/office/drawing/2014/main" id="{E957F2F7-ECAE-86FA-FB5C-BC4DCDA4D51B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24" name="Cube 1023">
                <a:extLst>
                  <a:ext uri="{FF2B5EF4-FFF2-40B4-BE49-F238E27FC236}">
                    <a16:creationId xmlns:a16="http://schemas.microsoft.com/office/drawing/2014/main" id="{2A54BEB6-37DB-1805-E5B0-3653B9AA5D0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5" name="Cube 1024">
                <a:extLst>
                  <a:ext uri="{FF2B5EF4-FFF2-40B4-BE49-F238E27FC236}">
                    <a16:creationId xmlns:a16="http://schemas.microsoft.com/office/drawing/2014/main" id="{620366D1-1E7D-07A0-5193-DC945908246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6" name="Cube 1025">
                <a:extLst>
                  <a:ext uri="{FF2B5EF4-FFF2-40B4-BE49-F238E27FC236}">
                    <a16:creationId xmlns:a16="http://schemas.microsoft.com/office/drawing/2014/main" id="{5B2F0CF4-8B04-890B-2211-11F76B8E573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7" name="Cube 1026">
                <a:extLst>
                  <a:ext uri="{FF2B5EF4-FFF2-40B4-BE49-F238E27FC236}">
                    <a16:creationId xmlns:a16="http://schemas.microsoft.com/office/drawing/2014/main" id="{AFE79233-964D-6D09-AD09-4431DBC4445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8" name="Cube 1027">
                <a:extLst>
                  <a:ext uri="{FF2B5EF4-FFF2-40B4-BE49-F238E27FC236}">
                    <a16:creationId xmlns:a16="http://schemas.microsoft.com/office/drawing/2014/main" id="{9CEDA7C7-6CE1-0D72-AA5D-30D5FEAD597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9" name="Cube 1028">
                <a:extLst>
                  <a:ext uri="{FF2B5EF4-FFF2-40B4-BE49-F238E27FC236}">
                    <a16:creationId xmlns:a16="http://schemas.microsoft.com/office/drawing/2014/main" id="{AA5BF4D9-923C-FD60-B355-0D17B3E99AC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0" name="Cube 1029">
                <a:extLst>
                  <a:ext uri="{FF2B5EF4-FFF2-40B4-BE49-F238E27FC236}">
                    <a16:creationId xmlns:a16="http://schemas.microsoft.com/office/drawing/2014/main" id="{3BF63A66-3C0B-8ACE-920C-A729CD8DBAB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1" name="Cube 1030">
                <a:extLst>
                  <a:ext uri="{FF2B5EF4-FFF2-40B4-BE49-F238E27FC236}">
                    <a16:creationId xmlns:a16="http://schemas.microsoft.com/office/drawing/2014/main" id="{0098C1EB-AB0C-807C-B579-F2C5645EFE7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2" name="Cube 1031">
                <a:extLst>
                  <a:ext uri="{FF2B5EF4-FFF2-40B4-BE49-F238E27FC236}">
                    <a16:creationId xmlns:a16="http://schemas.microsoft.com/office/drawing/2014/main" id="{C721373D-F80E-4F54-A1A8-1F794FDA7FF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3" name="Cube 1032">
                <a:extLst>
                  <a:ext uri="{FF2B5EF4-FFF2-40B4-BE49-F238E27FC236}">
                    <a16:creationId xmlns:a16="http://schemas.microsoft.com/office/drawing/2014/main" id="{E2EBA207-DDA1-EB24-9766-52A5F2BB006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7" name="Group 946">
              <a:extLst>
                <a:ext uri="{FF2B5EF4-FFF2-40B4-BE49-F238E27FC236}">
                  <a16:creationId xmlns:a16="http://schemas.microsoft.com/office/drawing/2014/main" id="{0ADF2CBB-0ED6-39F2-898F-BB7113515904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14" name="Cube 1013">
                <a:extLst>
                  <a:ext uri="{FF2B5EF4-FFF2-40B4-BE49-F238E27FC236}">
                    <a16:creationId xmlns:a16="http://schemas.microsoft.com/office/drawing/2014/main" id="{DB2DF0CF-8B85-5A70-A5FF-95FC69F3128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5" name="Cube 1014">
                <a:extLst>
                  <a:ext uri="{FF2B5EF4-FFF2-40B4-BE49-F238E27FC236}">
                    <a16:creationId xmlns:a16="http://schemas.microsoft.com/office/drawing/2014/main" id="{F63A5332-9A55-D4DF-8BC6-DFEBA34F4B1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6" name="Cube 1015">
                <a:extLst>
                  <a:ext uri="{FF2B5EF4-FFF2-40B4-BE49-F238E27FC236}">
                    <a16:creationId xmlns:a16="http://schemas.microsoft.com/office/drawing/2014/main" id="{030B8E54-22F0-CAF7-C27C-047415F28D9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7" name="Cube 1016">
                <a:extLst>
                  <a:ext uri="{FF2B5EF4-FFF2-40B4-BE49-F238E27FC236}">
                    <a16:creationId xmlns:a16="http://schemas.microsoft.com/office/drawing/2014/main" id="{022BD898-DCEB-A208-C2C7-A9520A5B3B8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8" name="Cube 1017">
                <a:extLst>
                  <a:ext uri="{FF2B5EF4-FFF2-40B4-BE49-F238E27FC236}">
                    <a16:creationId xmlns:a16="http://schemas.microsoft.com/office/drawing/2014/main" id="{8B4D366F-2010-9BDD-93BC-0318364A502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9" name="Cube 1018">
                <a:extLst>
                  <a:ext uri="{FF2B5EF4-FFF2-40B4-BE49-F238E27FC236}">
                    <a16:creationId xmlns:a16="http://schemas.microsoft.com/office/drawing/2014/main" id="{AC90554C-E415-0A03-CC9A-479A7A1CDC8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0" name="Cube 1019">
                <a:extLst>
                  <a:ext uri="{FF2B5EF4-FFF2-40B4-BE49-F238E27FC236}">
                    <a16:creationId xmlns:a16="http://schemas.microsoft.com/office/drawing/2014/main" id="{71426793-8DAC-CCF9-7291-81D5C09E52F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1" name="Cube 1020">
                <a:extLst>
                  <a:ext uri="{FF2B5EF4-FFF2-40B4-BE49-F238E27FC236}">
                    <a16:creationId xmlns:a16="http://schemas.microsoft.com/office/drawing/2014/main" id="{1B2F13C1-3B63-C531-A6FB-86154E5B5D6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2" name="Cube 1021">
                <a:extLst>
                  <a:ext uri="{FF2B5EF4-FFF2-40B4-BE49-F238E27FC236}">
                    <a16:creationId xmlns:a16="http://schemas.microsoft.com/office/drawing/2014/main" id="{E16CF207-57A5-9DF6-F522-3D3031181AB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3" name="Cube 1022">
                <a:extLst>
                  <a:ext uri="{FF2B5EF4-FFF2-40B4-BE49-F238E27FC236}">
                    <a16:creationId xmlns:a16="http://schemas.microsoft.com/office/drawing/2014/main" id="{0D48FFAB-8DEA-F936-180E-BFC460EF270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8" name="Group 947">
              <a:extLst>
                <a:ext uri="{FF2B5EF4-FFF2-40B4-BE49-F238E27FC236}">
                  <a16:creationId xmlns:a16="http://schemas.microsoft.com/office/drawing/2014/main" id="{2FC09933-61A2-9246-1F52-749BC5C9D56D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2F477333-31CD-7716-7E6A-7BC04B4A525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49F9E197-31CC-9D29-F51B-629113B1238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3DD86609-DCC3-520D-4BB3-02C2BA2373C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35B405AA-62FF-3F2A-FAAB-6C189675DF0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F0DFDF14-53AB-EA3B-4333-3257FD7F297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8A92F20B-8090-A17A-1C3C-BE9DB915528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BCB5882F-0897-9A6E-5C22-1319AF67E70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1" name="Cube 1010">
                <a:extLst>
                  <a:ext uri="{FF2B5EF4-FFF2-40B4-BE49-F238E27FC236}">
                    <a16:creationId xmlns:a16="http://schemas.microsoft.com/office/drawing/2014/main" id="{C6C10D08-6CEB-0203-7C83-CA45C88AF64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2" name="Cube 1011">
                <a:extLst>
                  <a:ext uri="{FF2B5EF4-FFF2-40B4-BE49-F238E27FC236}">
                    <a16:creationId xmlns:a16="http://schemas.microsoft.com/office/drawing/2014/main" id="{50E21342-C84A-DB15-E7E5-9DD118D24F8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3" name="Cube 1012">
                <a:extLst>
                  <a:ext uri="{FF2B5EF4-FFF2-40B4-BE49-F238E27FC236}">
                    <a16:creationId xmlns:a16="http://schemas.microsoft.com/office/drawing/2014/main" id="{CDD6EBE3-875A-4C15-5551-A395CE2C5BE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9" name="Group 948">
              <a:extLst>
                <a:ext uri="{FF2B5EF4-FFF2-40B4-BE49-F238E27FC236}">
                  <a16:creationId xmlns:a16="http://schemas.microsoft.com/office/drawing/2014/main" id="{0100EB63-9CB1-F009-14D5-2E897034E047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94" name="Cube 993">
                <a:extLst>
                  <a:ext uri="{FF2B5EF4-FFF2-40B4-BE49-F238E27FC236}">
                    <a16:creationId xmlns:a16="http://schemas.microsoft.com/office/drawing/2014/main" id="{F76FAEDC-66DA-F14C-8BA5-331E67AF3D2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5" name="Cube 994">
                <a:extLst>
                  <a:ext uri="{FF2B5EF4-FFF2-40B4-BE49-F238E27FC236}">
                    <a16:creationId xmlns:a16="http://schemas.microsoft.com/office/drawing/2014/main" id="{D61707B9-90E3-C286-9B7D-B36BA20A85A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6" name="Cube 995">
                <a:extLst>
                  <a:ext uri="{FF2B5EF4-FFF2-40B4-BE49-F238E27FC236}">
                    <a16:creationId xmlns:a16="http://schemas.microsoft.com/office/drawing/2014/main" id="{119F7AE5-F55E-AFB1-BDFD-B98E653B15A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7" name="Cube 996">
                <a:extLst>
                  <a:ext uri="{FF2B5EF4-FFF2-40B4-BE49-F238E27FC236}">
                    <a16:creationId xmlns:a16="http://schemas.microsoft.com/office/drawing/2014/main" id="{62C6CF8C-3D40-F0FC-B877-270A592B568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8" name="Cube 997">
                <a:extLst>
                  <a:ext uri="{FF2B5EF4-FFF2-40B4-BE49-F238E27FC236}">
                    <a16:creationId xmlns:a16="http://schemas.microsoft.com/office/drawing/2014/main" id="{F00E0E5A-08EF-ECFF-1ED5-012E136A8FE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9" name="Cube 998">
                <a:extLst>
                  <a:ext uri="{FF2B5EF4-FFF2-40B4-BE49-F238E27FC236}">
                    <a16:creationId xmlns:a16="http://schemas.microsoft.com/office/drawing/2014/main" id="{7B1428D9-9CE5-40A9-C99E-93B1CB73885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0" name="Cube 999">
                <a:extLst>
                  <a:ext uri="{FF2B5EF4-FFF2-40B4-BE49-F238E27FC236}">
                    <a16:creationId xmlns:a16="http://schemas.microsoft.com/office/drawing/2014/main" id="{1D904AEC-74DA-F9A4-BE37-C561C136FED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BB820E26-F019-B21B-EAD7-782A2CE7358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95945C69-B457-74D9-63D0-58434B3B31F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F692F357-E51F-FCCC-1BEE-CA199EA61C2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0" name="Group 949">
              <a:extLst>
                <a:ext uri="{FF2B5EF4-FFF2-40B4-BE49-F238E27FC236}">
                  <a16:creationId xmlns:a16="http://schemas.microsoft.com/office/drawing/2014/main" id="{EBC8C274-29DF-A5AC-CFD0-DE1192B5F675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84" name="Cube 983">
                <a:extLst>
                  <a:ext uri="{FF2B5EF4-FFF2-40B4-BE49-F238E27FC236}">
                    <a16:creationId xmlns:a16="http://schemas.microsoft.com/office/drawing/2014/main" id="{F7346675-A9EC-A973-ECA3-C76495A4838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5" name="Cube 984">
                <a:extLst>
                  <a:ext uri="{FF2B5EF4-FFF2-40B4-BE49-F238E27FC236}">
                    <a16:creationId xmlns:a16="http://schemas.microsoft.com/office/drawing/2014/main" id="{88B7D90B-CC9E-3689-6380-55930F37B0A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6" name="Cube 985">
                <a:extLst>
                  <a:ext uri="{FF2B5EF4-FFF2-40B4-BE49-F238E27FC236}">
                    <a16:creationId xmlns:a16="http://schemas.microsoft.com/office/drawing/2014/main" id="{9E2990C6-ABB3-8DC1-B87D-FDBD2095C71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7" name="Cube 986">
                <a:extLst>
                  <a:ext uri="{FF2B5EF4-FFF2-40B4-BE49-F238E27FC236}">
                    <a16:creationId xmlns:a16="http://schemas.microsoft.com/office/drawing/2014/main" id="{FA7DE645-2ABF-14C0-CAEA-815A101AD5F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8" name="Cube 987">
                <a:extLst>
                  <a:ext uri="{FF2B5EF4-FFF2-40B4-BE49-F238E27FC236}">
                    <a16:creationId xmlns:a16="http://schemas.microsoft.com/office/drawing/2014/main" id="{1F15E6A1-2983-B38C-02EC-3235DD3ACA9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9" name="Cube 988">
                <a:extLst>
                  <a:ext uri="{FF2B5EF4-FFF2-40B4-BE49-F238E27FC236}">
                    <a16:creationId xmlns:a16="http://schemas.microsoft.com/office/drawing/2014/main" id="{783D12B6-6AC4-4061-6721-187C51DF54F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0" name="Cube 989">
                <a:extLst>
                  <a:ext uri="{FF2B5EF4-FFF2-40B4-BE49-F238E27FC236}">
                    <a16:creationId xmlns:a16="http://schemas.microsoft.com/office/drawing/2014/main" id="{BCF17FFE-EB75-1E41-4960-919713E777F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1" name="Cube 990">
                <a:extLst>
                  <a:ext uri="{FF2B5EF4-FFF2-40B4-BE49-F238E27FC236}">
                    <a16:creationId xmlns:a16="http://schemas.microsoft.com/office/drawing/2014/main" id="{18BD9BFF-1CC5-CA5D-4564-2545DF41CDB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2" name="Cube 991">
                <a:extLst>
                  <a:ext uri="{FF2B5EF4-FFF2-40B4-BE49-F238E27FC236}">
                    <a16:creationId xmlns:a16="http://schemas.microsoft.com/office/drawing/2014/main" id="{25A91214-AC43-304A-9671-30901FF6D79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3" name="Cube 992">
                <a:extLst>
                  <a:ext uri="{FF2B5EF4-FFF2-40B4-BE49-F238E27FC236}">
                    <a16:creationId xmlns:a16="http://schemas.microsoft.com/office/drawing/2014/main" id="{2CCB68E9-77A5-1C23-A082-C2621323CF3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1" name="Group 950">
              <a:extLst>
                <a:ext uri="{FF2B5EF4-FFF2-40B4-BE49-F238E27FC236}">
                  <a16:creationId xmlns:a16="http://schemas.microsoft.com/office/drawing/2014/main" id="{B9E6B492-33A2-2CC9-A257-98102DE73B67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74" name="Cube 973">
                <a:extLst>
                  <a:ext uri="{FF2B5EF4-FFF2-40B4-BE49-F238E27FC236}">
                    <a16:creationId xmlns:a16="http://schemas.microsoft.com/office/drawing/2014/main" id="{E599CB9C-6577-860D-1FE3-34AC423D6A9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5" name="Cube 974">
                <a:extLst>
                  <a:ext uri="{FF2B5EF4-FFF2-40B4-BE49-F238E27FC236}">
                    <a16:creationId xmlns:a16="http://schemas.microsoft.com/office/drawing/2014/main" id="{757287C2-B872-6561-E559-0D9C8D01C07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6" name="Cube 975">
                <a:extLst>
                  <a:ext uri="{FF2B5EF4-FFF2-40B4-BE49-F238E27FC236}">
                    <a16:creationId xmlns:a16="http://schemas.microsoft.com/office/drawing/2014/main" id="{9EE44F26-A3C7-A5E7-6A87-3B2C47681B9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7" name="Cube 976">
                <a:extLst>
                  <a:ext uri="{FF2B5EF4-FFF2-40B4-BE49-F238E27FC236}">
                    <a16:creationId xmlns:a16="http://schemas.microsoft.com/office/drawing/2014/main" id="{56537D1C-D35A-1040-9F0B-17F6B3332A9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8" name="Cube 977">
                <a:extLst>
                  <a:ext uri="{FF2B5EF4-FFF2-40B4-BE49-F238E27FC236}">
                    <a16:creationId xmlns:a16="http://schemas.microsoft.com/office/drawing/2014/main" id="{6B8EEAF8-206B-856A-0DF3-843E0534592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9" name="Cube 978">
                <a:extLst>
                  <a:ext uri="{FF2B5EF4-FFF2-40B4-BE49-F238E27FC236}">
                    <a16:creationId xmlns:a16="http://schemas.microsoft.com/office/drawing/2014/main" id="{0CFEAF68-4710-4931-1153-1DF463D3FD4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0" name="Cube 979">
                <a:extLst>
                  <a:ext uri="{FF2B5EF4-FFF2-40B4-BE49-F238E27FC236}">
                    <a16:creationId xmlns:a16="http://schemas.microsoft.com/office/drawing/2014/main" id="{6862CC41-14E4-FADC-A7C8-FF182F0DF57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1" name="Cube 980">
                <a:extLst>
                  <a:ext uri="{FF2B5EF4-FFF2-40B4-BE49-F238E27FC236}">
                    <a16:creationId xmlns:a16="http://schemas.microsoft.com/office/drawing/2014/main" id="{ACAF9465-A003-666C-21C1-69EADCA9A31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2" name="Cube 981">
                <a:extLst>
                  <a:ext uri="{FF2B5EF4-FFF2-40B4-BE49-F238E27FC236}">
                    <a16:creationId xmlns:a16="http://schemas.microsoft.com/office/drawing/2014/main" id="{77BA6AE0-058A-4566-45E1-0FB17901615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3" name="Cube 982">
                <a:extLst>
                  <a:ext uri="{FF2B5EF4-FFF2-40B4-BE49-F238E27FC236}">
                    <a16:creationId xmlns:a16="http://schemas.microsoft.com/office/drawing/2014/main" id="{CF55D689-CED5-D6DD-D48B-FAE871CEE90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2" name="Group 951">
              <a:extLst>
                <a:ext uri="{FF2B5EF4-FFF2-40B4-BE49-F238E27FC236}">
                  <a16:creationId xmlns:a16="http://schemas.microsoft.com/office/drawing/2014/main" id="{B615D1DE-A5C2-2D0E-5F40-C19C32D464FB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64" name="Cube 963">
                <a:extLst>
                  <a:ext uri="{FF2B5EF4-FFF2-40B4-BE49-F238E27FC236}">
                    <a16:creationId xmlns:a16="http://schemas.microsoft.com/office/drawing/2014/main" id="{CE9B6643-1506-36A6-4C02-8BC21CDD5CA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5" name="Cube 964">
                <a:extLst>
                  <a:ext uri="{FF2B5EF4-FFF2-40B4-BE49-F238E27FC236}">
                    <a16:creationId xmlns:a16="http://schemas.microsoft.com/office/drawing/2014/main" id="{4D360B85-8CCE-3117-1A32-A062F5C280B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6" name="Cube 965">
                <a:extLst>
                  <a:ext uri="{FF2B5EF4-FFF2-40B4-BE49-F238E27FC236}">
                    <a16:creationId xmlns:a16="http://schemas.microsoft.com/office/drawing/2014/main" id="{3F27048B-BCAE-34FA-9AF3-9E64C0F8E08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7" name="Cube 966">
                <a:extLst>
                  <a:ext uri="{FF2B5EF4-FFF2-40B4-BE49-F238E27FC236}">
                    <a16:creationId xmlns:a16="http://schemas.microsoft.com/office/drawing/2014/main" id="{B7F39744-57C8-8042-FB68-3FD73C89B6D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8" name="Cube 967">
                <a:extLst>
                  <a:ext uri="{FF2B5EF4-FFF2-40B4-BE49-F238E27FC236}">
                    <a16:creationId xmlns:a16="http://schemas.microsoft.com/office/drawing/2014/main" id="{C6A558AA-40AA-3327-3494-EF796253C64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9" name="Cube 968">
                <a:extLst>
                  <a:ext uri="{FF2B5EF4-FFF2-40B4-BE49-F238E27FC236}">
                    <a16:creationId xmlns:a16="http://schemas.microsoft.com/office/drawing/2014/main" id="{73B13FAA-595A-8650-6535-3D49F466AA9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0" name="Cube 969">
                <a:extLst>
                  <a:ext uri="{FF2B5EF4-FFF2-40B4-BE49-F238E27FC236}">
                    <a16:creationId xmlns:a16="http://schemas.microsoft.com/office/drawing/2014/main" id="{CED2F8D1-ACF3-AB72-9267-C6C82DE3D80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1" name="Cube 970">
                <a:extLst>
                  <a:ext uri="{FF2B5EF4-FFF2-40B4-BE49-F238E27FC236}">
                    <a16:creationId xmlns:a16="http://schemas.microsoft.com/office/drawing/2014/main" id="{33880181-6D08-0702-20F0-DD6EE59BDBF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2" name="Cube 971">
                <a:extLst>
                  <a:ext uri="{FF2B5EF4-FFF2-40B4-BE49-F238E27FC236}">
                    <a16:creationId xmlns:a16="http://schemas.microsoft.com/office/drawing/2014/main" id="{C2324AAE-6485-2D3B-1EF1-5F82C9C18BF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3" name="Cube 972">
                <a:extLst>
                  <a:ext uri="{FF2B5EF4-FFF2-40B4-BE49-F238E27FC236}">
                    <a16:creationId xmlns:a16="http://schemas.microsoft.com/office/drawing/2014/main" id="{D6829589-35FC-274C-6D28-3D11AE859B0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3" name="Group 952">
              <a:extLst>
                <a:ext uri="{FF2B5EF4-FFF2-40B4-BE49-F238E27FC236}">
                  <a16:creationId xmlns:a16="http://schemas.microsoft.com/office/drawing/2014/main" id="{41DC307C-7502-9021-06A3-E95AB10C69A7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54" name="Cube 953">
                <a:extLst>
                  <a:ext uri="{FF2B5EF4-FFF2-40B4-BE49-F238E27FC236}">
                    <a16:creationId xmlns:a16="http://schemas.microsoft.com/office/drawing/2014/main" id="{6FFCA05B-D544-C662-EBDF-CF02E3765AE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5" name="Cube 954">
                <a:extLst>
                  <a:ext uri="{FF2B5EF4-FFF2-40B4-BE49-F238E27FC236}">
                    <a16:creationId xmlns:a16="http://schemas.microsoft.com/office/drawing/2014/main" id="{F580331B-A0C6-B4B4-464D-CFBAE17ACDB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6" name="Cube 955">
                <a:extLst>
                  <a:ext uri="{FF2B5EF4-FFF2-40B4-BE49-F238E27FC236}">
                    <a16:creationId xmlns:a16="http://schemas.microsoft.com/office/drawing/2014/main" id="{3901B1BA-CB76-C8DE-A7A7-F9539263098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7" name="Cube 956">
                <a:extLst>
                  <a:ext uri="{FF2B5EF4-FFF2-40B4-BE49-F238E27FC236}">
                    <a16:creationId xmlns:a16="http://schemas.microsoft.com/office/drawing/2014/main" id="{F4C964E7-1D7C-5941-96CA-80E6C3A81B9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8" name="Cube 957">
                <a:extLst>
                  <a:ext uri="{FF2B5EF4-FFF2-40B4-BE49-F238E27FC236}">
                    <a16:creationId xmlns:a16="http://schemas.microsoft.com/office/drawing/2014/main" id="{576A88C0-7466-0C60-7F79-447433E7E55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9" name="Cube 958">
                <a:extLst>
                  <a:ext uri="{FF2B5EF4-FFF2-40B4-BE49-F238E27FC236}">
                    <a16:creationId xmlns:a16="http://schemas.microsoft.com/office/drawing/2014/main" id="{F00222A0-34AE-6502-BDAA-D5DC4A80D5C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0" name="Cube 959">
                <a:extLst>
                  <a:ext uri="{FF2B5EF4-FFF2-40B4-BE49-F238E27FC236}">
                    <a16:creationId xmlns:a16="http://schemas.microsoft.com/office/drawing/2014/main" id="{6E32DC15-16FA-5B8B-F661-57A92E1654E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1" name="Cube 960">
                <a:extLst>
                  <a:ext uri="{FF2B5EF4-FFF2-40B4-BE49-F238E27FC236}">
                    <a16:creationId xmlns:a16="http://schemas.microsoft.com/office/drawing/2014/main" id="{3317B27D-5B3B-6DC0-402E-EE6A9D61053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2" name="Cube 961">
                <a:extLst>
                  <a:ext uri="{FF2B5EF4-FFF2-40B4-BE49-F238E27FC236}">
                    <a16:creationId xmlns:a16="http://schemas.microsoft.com/office/drawing/2014/main" id="{C144A42D-2CD2-3C28-FCAC-72ABDB5F925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3" name="Cube 962">
                <a:extLst>
                  <a:ext uri="{FF2B5EF4-FFF2-40B4-BE49-F238E27FC236}">
                    <a16:creationId xmlns:a16="http://schemas.microsoft.com/office/drawing/2014/main" id="{ACE95F47-DD77-38C0-B575-8CDC8969A19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6336A8E8-65F3-7CE6-9331-CDE72CC8ECCE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id="{CFEFD719-63EB-2810-1163-B07DFB9D7F56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55" name="Cube 1154">
                <a:extLst>
                  <a:ext uri="{FF2B5EF4-FFF2-40B4-BE49-F238E27FC236}">
                    <a16:creationId xmlns:a16="http://schemas.microsoft.com/office/drawing/2014/main" id="{417B74B7-3A05-48DE-70AB-7DC2BD1E96A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6" name="Cube 1155">
                <a:extLst>
                  <a:ext uri="{FF2B5EF4-FFF2-40B4-BE49-F238E27FC236}">
                    <a16:creationId xmlns:a16="http://schemas.microsoft.com/office/drawing/2014/main" id="{4079347A-436C-0E94-C777-26498DAA72A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7" name="Cube 1156">
                <a:extLst>
                  <a:ext uri="{FF2B5EF4-FFF2-40B4-BE49-F238E27FC236}">
                    <a16:creationId xmlns:a16="http://schemas.microsoft.com/office/drawing/2014/main" id="{C6D70FEE-CEC2-32FB-A227-A908383F5E9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8" name="Cube 1157">
                <a:extLst>
                  <a:ext uri="{FF2B5EF4-FFF2-40B4-BE49-F238E27FC236}">
                    <a16:creationId xmlns:a16="http://schemas.microsoft.com/office/drawing/2014/main" id="{F46A61BC-1BD7-AC77-7A20-6BD881F7116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9" name="Cube 1158">
                <a:extLst>
                  <a:ext uri="{FF2B5EF4-FFF2-40B4-BE49-F238E27FC236}">
                    <a16:creationId xmlns:a16="http://schemas.microsoft.com/office/drawing/2014/main" id="{3F1632D1-5AEE-628A-4337-92D1EBE8752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0" name="Cube 1159">
                <a:extLst>
                  <a:ext uri="{FF2B5EF4-FFF2-40B4-BE49-F238E27FC236}">
                    <a16:creationId xmlns:a16="http://schemas.microsoft.com/office/drawing/2014/main" id="{2B2716AD-A00F-27EF-D0CB-B3D26E2F2B5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1" name="Cube 1160">
                <a:extLst>
                  <a:ext uri="{FF2B5EF4-FFF2-40B4-BE49-F238E27FC236}">
                    <a16:creationId xmlns:a16="http://schemas.microsoft.com/office/drawing/2014/main" id="{B132FE12-493E-B67E-C1B8-67300AF85E7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2" name="Cube 1161">
                <a:extLst>
                  <a:ext uri="{FF2B5EF4-FFF2-40B4-BE49-F238E27FC236}">
                    <a16:creationId xmlns:a16="http://schemas.microsoft.com/office/drawing/2014/main" id="{B6871760-2091-0833-9CD8-EC51FF65647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3" name="Cube 1162">
                <a:extLst>
                  <a:ext uri="{FF2B5EF4-FFF2-40B4-BE49-F238E27FC236}">
                    <a16:creationId xmlns:a16="http://schemas.microsoft.com/office/drawing/2014/main" id="{E5934A85-C858-369D-6415-CA7B9766D02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4" name="Cube 1163">
                <a:extLst>
                  <a:ext uri="{FF2B5EF4-FFF2-40B4-BE49-F238E27FC236}">
                    <a16:creationId xmlns:a16="http://schemas.microsoft.com/office/drawing/2014/main" id="{3AA04DD1-8D04-541C-BBD1-8A69396E309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C316629D-4BC5-B008-2FF1-F8666F3A5620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45" name="Cube 1144">
                <a:extLst>
                  <a:ext uri="{FF2B5EF4-FFF2-40B4-BE49-F238E27FC236}">
                    <a16:creationId xmlns:a16="http://schemas.microsoft.com/office/drawing/2014/main" id="{9AF332BA-AFDA-EB45-B557-AB2BDE28FA7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6" name="Cube 1145">
                <a:extLst>
                  <a:ext uri="{FF2B5EF4-FFF2-40B4-BE49-F238E27FC236}">
                    <a16:creationId xmlns:a16="http://schemas.microsoft.com/office/drawing/2014/main" id="{4D2F43F1-8FE0-3953-5C58-1633B9CF6F2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7" name="Cube 1146">
                <a:extLst>
                  <a:ext uri="{FF2B5EF4-FFF2-40B4-BE49-F238E27FC236}">
                    <a16:creationId xmlns:a16="http://schemas.microsoft.com/office/drawing/2014/main" id="{F45E9598-026D-6CEE-5B40-8C40C81BC54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8" name="Cube 1147">
                <a:extLst>
                  <a:ext uri="{FF2B5EF4-FFF2-40B4-BE49-F238E27FC236}">
                    <a16:creationId xmlns:a16="http://schemas.microsoft.com/office/drawing/2014/main" id="{37ED2322-B5CB-7AD0-9F57-A0E4A68761D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9" name="Cube 1148">
                <a:extLst>
                  <a:ext uri="{FF2B5EF4-FFF2-40B4-BE49-F238E27FC236}">
                    <a16:creationId xmlns:a16="http://schemas.microsoft.com/office/drawing/2014/main" id="{654E75B8-6A83-D945-6BD5-41FC6B73316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0" name="Cube 1149">
                <a:extLst>
                  <a:ext uri="{FF2B5EF4-FFF2-40B4-BE49-F238E27FC236}">
                    <a16:creationId xmlns:a16="http://schemas.microsoft.com/office/drawing/2014/main" id="{4816A2E2-2221-445A-1E3B-C984C9FE171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1" name="Cube 1150">
                <a:extLst>
                  <a:ext uri="{FF2B5EF4-FFF2-40B4-BE49-F238E27FC236}">
                    <a16:creationId xmlns:a16="http://schemas.microsoft.com/office/drawing/2014/main" id="{433BC25A-B53E-5C41-A3D7-0E921E4FC1B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2" name="Cube 1151">
                <a:extLst>
                  <a:ext uri="{FF2B5EF4-FFF2-40B4-BE49-F238E27FC236}">
                    <a16:creationId xmlns:a16="http://schemas.microsoft.com/office/drawing/2014/main" id="{BDD8BD85-9B6B-0799-A930-D2FC151D94A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3" name="Cube 1152">
                <a:extLst>
                  <a:ext uri="{FF2B5EF4-FFF2-40B4-BE49-F238E27FC236}">
                    <a16:creationId xmlns:a16="http://schemas.microsoft.com/office/drawing/2014/main" id="{AB25C2D1-30E5-5B8F-7C84-F8A7D4C28AE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4" name="Cube 1153">
                <a:extLst>
                  <a:ext uri="{FF2B5EF4-FFF2-40B4-BE49-F238E27FC236}">
                    <a16:creationId xmlns:a16="http://schemas.microsoft.com/office/drawing/2014/main" id="{B9046184-3B3E-5419-63BE-DD44BA79297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7719FE59-C634-8DDF-059F-F2BB1CF5BA6C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35" name="Cube 1134">
                <a:extLst>
                  <a:ext uri="{FF2B5EF4-FFF2-40B4-BE49-F238E27FC236}">
                    <a16:creationId xmlns:a16="http://schemas.microsoft.com/office/drawing/2014/main" id="{8A0B8D7C-A006-DEEA-D351-023DF8A96A7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6" name="Cube 1135">
                <a:extLst>
                  <a:ext uri="{FF2B5EF4-FFF2-40B4-BE49-F238E27FC236}">
                    <a16:creationId xmlns:a16="http://schemas.microsoft.com/office/drawing/2014/main" id="{3D8B9176-2049-F915-4408-97869D519E3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7" name="Cube 1136">
                <a:extLst>
                  <a:ext uri="{FF2B5EF4-FFF2-40B4-BE49-F238E27FC236}">
                    <a16:creationId xmlns:a16="http://schemas.microsoft.com/office/drawing/2014/main" id="{096A13EC-E3BE-D6A7-16C1-CAC20E58198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8" name="Cube 1137">
                <a:extLst>
                  <a:ext uri="{FF2B5EF4-FFF2-40B4-BE49-F238E27FC236}">
                    <a16:creationId xmlns:a16="http://schemas.microsoft.com/office/drawing/2014/main" id="{C2D77B0B-F048-4B00-3C95-6CFD24BC499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9" name="Cube 1138">
                <a:extLst>
                  <a:ext uri="{FF2B5EF4-FFF2-40B4-BE49-F238E27FC236}">
                    <a16:creationId xmlns:a16="http://schemas.microsoft.com/office/drawing/2014/main" id="{E3C76A50-FE4C-1615-814F-BD645388863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0" name="Cube 1139">
                <a:extLst>
                  <a:ext uri="{FF2B5EF4-FFF2-40B4-BE49-F238E27FC236}">
                    <a16:creationId xmlns:a16="http://schemas.microsoft.com/office/drawing/2014/main" id="{669472B2-6E47-FD39-7615-1C04A26643F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1" name="Cube 1140">
                <a:extLst>
                  <a:ext uri="{FF2B5EF4-FFF2-40B4-BE49-F238E27FC236}">
                    <a16:creationId xmlns:a16="http://schemas.microsoft.com/office/drawing/2014/main" id="{E8E9DA50-7BCB-4A04-E841-21796B1945F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2" name="Cube 1141">
                <a:extLst>
                  <a:ext uri="{FF2B5EF4-FFF2-40B4-BE49-F238E27FC236}">
                    <a16:creationId xmlns:a16="http://schemas.microsoft.com/office/drawing/2014/main" id="{191910FA-D830-44C5-0C21-48EC015CBF5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3" name="Cube 1142">
                <a:extLst>
                  <a:ext uri="{FF2B5EF4-FFF2-40B4-BE49-F238E27FC236}">
                    <a16:creationId xmlns:a16="http://schemas.microsoft.com/office/drawing/2014/main" id="{8DC131C4-FC3E-CBD6-881C-A5936ADC30A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4" name="Cube 1143">
                <a:extLst>
                  <a:ext uri="{FF2B5EF4-FFF2-40B4-BE49-F238E27FC236}">
                    <a16:creationId xmlns:a16="http://schemas.microsoft.com/office/drawing/2014/main" id="{540D1A2F-BA7C-3E80-BB65-F9BF61F1F25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E732341D-DD81-0141-B66B-A1F298FAECED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D3049807-EF81-FE6D-0315-65CACE3F6F4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D2EFDC3E-941A-98F5-8E78-E37DC482789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344A1CF9-BC6D-97B0-C20F-EF1A5D3C927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42143462-6105-CE6F-3F9E-1A6A8072E1F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52A22A58-0F0F-069B-18B5-9C44B290B9C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E323B0E9-139A-15F7-3956-D142249A50A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1" name="Cube 1130">
                <a:extLst>
                  <a:ext uri="{FF2B5EF4-FFF2-40B4-BE49-F238E27FC236}">
                    <a16:creationId xmlns:a16="http://schemas.microsoft.com/office/drawing/2014/main" id="{9522E6AE-8715-921D-CA75-43B8183E0E6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2" name="Cube 1131">
                <a:extLst>
                  <a:ext uri="{FF2B5EF4-FFF2-40B4-BE49-F238E27FC236}">
                    <a16:creationId xmlns:a16="http://schemas.microsoft.com/office/drawing/2014/main" id="{9A14574B-ED48-8877-7D70-BD3D12C4E82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3" name="Cube 1132">
                <a:extLst>
                  <a:ext uri="{FF2B5EF4-FFF2-40B4-BE49-F238E27FC236}">
                    <a16:creationId xmlns:a16="http://schemas.microsoft.com/office/drawing/2014/main" id="{B2B578A6-737E-FF45-6541-F8A3446DF7A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4" name="Cube 1133">
                <a:extLst>
                  <a:ext uri="{FF2B5EF4-FFF2-40B4-BE49-F238E27FC236}">
                    <a16:creationId xmlns:a16="http://schemas.microsoft.com/office/drawing/2014/main" id="{8B79E258-F730-A42B-C286-D858C4695EF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2FD69B57-E6C1-D22D-4562-6D9D1E07E564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15" name="Cube 1114">
                <a:extLst>
                  <a:ext uri="{FF2B5EF4-FFF2-40B4-BE49-F238E27FC236}">
                    <a16:creationId xmlns:a16="http://schemas.microsoft.com/office/drawing/2014/main" id="{54F75611-C870-AC3A-ADB6-33B4421DC08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6" name="Cube 1115">
                <a:extLst>
                  <a:ext uri="{FF2B5EF4-FFF2-40B4-BE49-F238E27FC236}">
                    <a16:creationId xmlns:a16="http://schemas.microsoft.com/office/drawing/2014/main" id="{60B59843-0BFA-2FE9-388F-DEA70D9B20E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7" name="Cube 1116">
                <a:extLst>
                  <a:ext uri="{FF2B5EF4-FFF2-40B4-BE49-F238E27FC236}">
                    <a16:creationId xmlns:a16="http://schemas.microsoft.com/office/drawing/2014/main" id="{73D1A01B-8473-8BB4-8F74-121CFB9A60C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8" name="Cube 1117">
                <a:extLst>
                  <a:ext uri="{FF2B5EF4-FFF2-40B4-BE49-F238E27FC236}">
                    <a16:creationId xmlns:a16="http://schemas.microsoft.com/office/drawing/2014/main" id="{CA460D14-E260-E828-B99B-937E2FA9D38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9" name="Cube 1118">
                <a:extLst>
                  <a:ext uri="{FF2B5EF4-FFF2-40B4-BE49-F238E27FC236}">
                    <a16:creationId xmlns:a16="http://schemas.microsoft.com/office/drawing/2014/main" id="{2A131516-483E-0483-802C-494C91AE9B6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0" name="Cube 1119">
                <a:extLst>
                  <a:ext uri="{FF2B5EF4-FFF2-40B4-BE49-F238E27FC236}">
                    <a16:creationId xmlns:a16="http://schemas.microsoft.com/office/drawing/2014/main" id="{0FEDB4E4-B3DA-EDE4-82F3-EE46A846B8E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7720802A-0926-9206-6EA3-8AEA9840574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CFE06A93-11B8-59AA-3868-5F177637307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818B2885-9DAE-2953-13C5-89373B3ABB7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8B4502AD-6D48-029C-0098-59060D9AAA7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82EB0E3B-DC3B-94E8-4BEA-7A9B65769286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05" name="Cube 1104">
                <a:extLst>
                  <a:ext uri="{FF2B5EF4-FFF2-40B4-BE49-F238E27FC236}">
                    <a16:creationId xmlns:a16="http://schemas.microsoft.com/office/drawing/2014/main" id="{5B4219C5-44C1-6587-493B-44ECCF2FFB5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6" name="Cube 1105">
                <a:extLst>
                  <a:ext uri="{FF2B5EF4-FFF2-40B4-BE49-F238E27FC236}">
                    <a16:creationId xmlns:a16="http://schemas.microsoft.com/office/drawing/2014/main" id="{E0CD9473-0176-3ECB-BF8B-E3022C33191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7" name="Cube 1106">
                <a:extLst>
                  <a:ext uri="{FF2B5EF4-FFF2-40B4-BE49-F238E27FC236}">
                    <a16:creationId xmlns:a16="http://schemas.microsoft.com/office/drawing/2014/main" id="{E02C35C7-6902-243E-DE88-BD81456B290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8" name="Cube 1107">
                <a:extLst>
                  <a:ext uri="{FF2B5EF4-FFF2-40B4-BE49-F238E27FC236}">
                    <a16:creationId xmlns:a16="http://schemas.microsoft.com/office/drawing/2014/main" id="{54305807-0D96-D32C-F464-29628C8DB64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9" name="Cube 1108">
                <a:extLst>
                  <a:ext uri="{FF2B5EF4-FFF2-40B4-BE49-F238E27FC236}">
                    <a16:creationId xmlns:a16="http://schemas.microsoft.com/office/drawing/2014/main" id="{4CA1B7CF-6502-E4C9-31FA-7EF4E3E284C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0" name="Cube 1109">
                <a:extLst>
                  <a:ext uri="{FF2B5EF4-FFF2-40B4-BE49-F238E27FC236}">
                    <a16:creationId xmlns:a16="http://schemas.microsoft.com/office/drawing/2014/main" id="{AECA6B56-55F6-AAFC-9E42-04481AF504D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1" name="Cube 1110">
                <a:extLst>
                  <a:ext uri="{FF2B5EF4-FFF2-40B4-BE49-F238E27FC236}">
                    <a16:creationId xmlns:a16="http://schemas.microsoft.com/office/drawing/2014/main" id="{78035013-7F00-EDAB-2D5B-4C2C1AEB434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2" name="Cube 1111">
                <a:extLst>
                  <a:ext uri="{FF2B5EF4-FFF2-40B4-BE49-F238E27FC236}">
                    <a16:creationId xmlns:a16="http://schemas.microsoft.com/office/drawing/2014/main" id="{66F334D5-5838-A183-834C-AB6B80B1349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3" name="Cube 1112">
                <a:extLst>
                  <a:ext uri="{FF2B5EF4-FFF2-40B4-BE49-F238E27FC236}">
                    <a16:creationId xmlns:a16="http://schemas.microsoft.com/office/drawing/2014/main" id="{30DF9655-9EBF-EB42-54F1-FD4B7F00ACE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4" name="Cube 1113">
                <a:extLst>
                  <a:ext uri="{FF2B5EF4-FFF2-40B4-BE49-F238E27FC236}">
                    <a16:creationId xmlns:a16="http://schemas.microsoft.com/office/drawing/2014/main" id="{F31C20FB-042F-4488-0D3E-2298AB42A5E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FA667FDC-3570-1985-4A2A-1FA16BEF42CA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95" name="Cube 1094">
                <a:extLst>
                  <a:ext uri="{FF2B5EF4-FFF2-40B4-BE49-F238E27FC236}">
                    <a16:creationId xmlns:a16="http://schemas.microsoft.com/office/drawing/2014/main" id="{19F5C9FC-064A-D0DF-6784-4E740E23237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6" name="Cube 1095">
                <a:extLst>
                  <a:ext uri="{FF2B5EF4-FFF2-40B4-BE49-F238E27FC236}">
                    <a16:creationId xmlns:a16="http://schemas.microsoft.com/office/drawing/2014/main" id="{CDD5D916-248E-E6CD-8F8C-48BBB297DE7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7" name="Cube 1096">
                <a:extLst>
                  <a:ext uri="{FF2B5EF4-FFF2-40B4-BE49-F238E27FC236}">
                    <a16:creationId xmlns:a16="http://schemas.microsoft.com/office/drawing/2014/main" id="{A0C6B8DB-7345-EBFC-97A6-E91F0FFE6E1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8" name="Cube 1097">
                <a:extLst>
                  <a:ext uri="{FF2B5EF4-FFF2-40B4-BE49-F238E27FC236}">
                    <a16:creationId xmlns:a16="http://schemas.microsoft.com/office/drawing/2014/main" id="{BBFCC6CC-61D1-5C85-650A-6E604599F18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9" name="Cube 1098">
                <a:extLst>
                  <a:ext uri="{FF2B5EF4-FFF2-40B4-BE49-F238E27FC236}">
                    <a16:creationId xmlns:a16="http://schemas.microsoft.com/office/drawing/2014/main" id="{BD0C3451-77C9-822F-B66E-71C9FF7C2DB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0" name="Cube 1099">
                <a:extLst>
                  <a:ext uri="{FF2B5EF4-FFF2-40B4-BE49-F238E27FC236}">
                    <a16:creationId xmlns:a16="http://schemas.microsoft.com/office/drawing/2014/main" id="{909A4781-C956-3A80-E817-BB366DA125D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1" name="Cube 1100">
                <a:extLst>
                  <a:ext uri="{FF2B5EF4-FFF2-40B4-BE49-F238E27FC236}">
                    <a16:creationId xmlns:a16="http://schemas.microsoft.com/office/drawing/2014/main" id="{2FA095E5-ADDC-194F-5C61-3E7D28ED6AA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2" name="Cube 1101">
                <a:extLst>
                  <a:ext uri="{FF2B5EF4-FFF2-40B4-BE49-F238E27FC236}">
                    <a16:creationId xmlns:a16="http://schemas.microsoft.com/office/drawing/2014/main" id="{5D6A1CA1-28A3-4486-A01E-B87B7ABAF7B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3" name="Cube 1102">
                <a:extLst>
                  <a:ext uri="{FF2B5EF4-FFF2-40B4-BE49-F238E27FC236}">
                    <a16:creationId xmlns:a16="http://schemas.microsoft.com/office/drawing/2014/main" id="{EEF03284-57E8-4B4C-1D59-2886976E735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4" name="Cube 1103">
                <a:extLst>
                  <a:ext uri="{FF2B5EF4-FFF2-40B4-BE49-F238E27FC236}">
                    <a16:creationId xmlns:a16="http://schemas.microsoft.com/office/drawing/2014/main" id="{88922E99-71B6-858E-00AD-71D72504BCC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2" name="Group 1061">
              <a:extLst>
                <a:ext uri="{FF2B5EF4-FFF2-40B4-BE49-F238E27FC236}">
                  <a16:creationId xmlns:a16="http://schemas.microsoft.com/office/drawing/2014/main" id="{D357499A-81BF-3771-02BE-E31E9B64BADE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1DAB0E8E-DB2C-2268-65C3-734996E4FDD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B2C3B00C-9F35-90D6-21AA-5B3A02A6CCD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DD3D08A-91A6-B56D-0B01-5C580FF0C52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B3A73F7A-5B26-944F-384A-B9CD753709E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553D76A6-3815-6246-2D94-0FC00A21B77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D2562444-B8FC-6839-52DD-64A15F128AD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1" name="Cube 1090">
                <a:extLst>
                  <a:ext uri="{FF2B5EF4-FFF2-40B4-BE49-F238E27FC236}">
                    <a16:creationId xmlns:a16="http://schemas.microsoft.com/office/drawing/2014/main" id="{27CB4BD6-2BDF-489C-7FAE-7ACC8DEA8BF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2" name="Cube 1091">
                <a:extLst>
                  <a:ext uri="{FF2B5EF4-FFF2-40B4-BE49-F238E27FC236}">
                    <a16:creationId xmlns:a16="http://schemas.microsoft.com/office/drawing/2014/main" id="{A8744798-F83C-8B62-6D14-C625C1B94BD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3" name="Cube 1092">
                <a:extLst>
                  <a:ext uri="{FF2B5EF4-FFF2-40B4-BE49-F238E27FC236}">
                    <a16:creationId xmlns:a16="http://schemas.microsoft.com/office/drawing/2014/main" id="{439A6C79-15EF-2D9D-15A7-8D6C07553E3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4" name="Cube 1093">
                <a:extLst>
                  <a:ext uri="{FF2B5EF4-FFF2-40B4-BE49-F238E27FC236}">
                    <a16:creationId xmlns:a16="http://schemas.microsoft.com/office/drawing/2014/main" id="{FDAB6DB0-40F1-32F4-CDC0-E0D1CCD2ECA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AD1C09FF-BF3B-CDA2-F12B-B2D3224DBA0E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75" name="Cube 1074">
                <a:extLst>
                  <a:ext uri="{FF2B5EF4-FFF2-40B4-BE49-F238E27FC236}">
                    <a16:creationId xmlns:a16="http://schemas.microsoft.com/office/drawing/2014/main" id="{D561B6A1-C13C-DD64-312A-BC824566F3E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6" name="Cube 1075">
                <a:extLst>
                  <a:ext uri="{FF2B5EF4-FFF2-40B4-BE49-F238E27FC236}">
                    <a16:creationId xmlns:a16="http://schemas.microsoft.com/office/drawing/2014/main" id="{E1726369-BD5C-FA05-65A3-2493992DFBB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7" name="Cube 1076">
                <a:extLst>
                  <a:ext uri="{FF2B5EF4-FFF2-40B4-BE49-F238E27FC236}">
                    <a16:creationId xmlns:a16="http://schemas.microsoft.com/office/drawing/2014/main" id="{8124DC24-44E3-20B2-3A7D-3794F8DD3DE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8" name="Cube 1077">
                <a:extLst>
                  <a:ext uri="{FF2B5EF4-FFF2-40B4-BE49-F238E27FC236}">
                    <a16:creationId xmlns:a16="http://schemas.microsoft.com/office/drawing/2014/main" id="{C66B8DD1-A46C-8C73-9D6C-F123E0CDE70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9" name="Cube 1078">
                <a:extLst>
                  <a:ext uri="{FF2B5EF4-FFF2-40B4-BE49-F238E27FC236}">
                    <a16:creationId xmlns:a16="http://schemas.microsoft.com/office/drawing/2014/main" id="{9D6D28D1-4787-C2DC-DFBD-B2F9D6213A3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0" name="Cube 1079">
                <a:extLst>
                  <a:ext uri="{FF2B5EF4-FFF2-40B4-BE49-F238E27FC236}">
                    <a16:creationId xmlns:a16="http://schemas.microsoft.com/office/drawing/2014/main" id="{2E308A2D-3E77-FDCF-E995-126818C8B4F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3E0953C-B750-8D30-1660-66BDD31A8AB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72ED459E-3D3C-E22F-DD98-B0698C0EAAD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FB2E4EFA-66B3-0930-7ED5-DF86531BC3B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52E33BD3-67A9-9357-2E8B-5DDA0CEAEFA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id="{65513302-D1F5-FD64-0158-A5382E8966A5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65" name="Cube 1064">
                <a:extLst>
                  <a:ext uri="{FF2B5EF4-FFF2-40B4-BE49-F238E27FC236}">
                    <a16:creationId xmlns:a16="http://schemas.microsoft.com/office/drawing/2014/main" id="{52C1A3AA-C560-ED52-CE1E-A2ECD5689AA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6" name="Cube 1065">
                <a:extLst>
                  <a:ext uri="{FF2B5EF4-FFF2-40B4-BE49-F238E27FC236}">
                    <a16:creationId xmlns:a16="http://schemas.microsoft.com/office/drawing/2014/main" id="{EB84EA62-2F5E-08BB-707F-D74C2958CA5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7" name="Cube 1066">
                <a:extLst>
                  <a:ext uri="{FF2B5EF4-FFF2-40B4-BE49-F238E27FC236}">
                    <a16:creationId xmlns:a16="http://schemas.microsoft.com/office/drawing/2014/main" id="{5A32BD69-472E-42AC-76F7-C683F9348E2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8" name="Cube 1067">
                <a:extLst>
                  <a:ext uri="{FF2B5EF4-FFF2-40B4-BE49-F238E27FC236}">
                    <a16:creationId xmlns:a16="http://schemas.microsoft.com/office/drawing/2014/main" id="{4EA672D3-DAE1-810B-BEA7-25C029501B0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9" name="Cube 1068">
                <a:extLst>
                  <a:ext uri="{FF2B5EF4-FFF2-40B4-BE49-F238E27FC236}">
                    <a16:creationId xmlns:a16="http://schemas.microsoft.com/office/drawing/2014/main" id="{9B1D30D6-341C-BC5E-F209-10C3E26034F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0" name="Cube 1069">
                <a:extLst>
                  <a:ext uri="{FF2B5EF4-FFF2-40B4-BE49-F238E27FC236}">
                    <a16:creationId xmlns:a16="http://schemas.microsoft.com/office/drawing/2014/main" id="{EC667130-0CD0-5724-385E-494CC310DDE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1" name="Cube 1070">
                <a:extLst>
                  <a:ext uri="{FF2B5EF4-FFF2-40B4-BE49-F238E27FC236}">
                    <a16:creationId xmlns:a16="http://schemas.microsoft.com/office/drawing/2014/main" id="{5C87A237-E5E8-03B1-1F21-22582038C0F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2" name="Cube 1071">
                <a:extLst>
                  <a:ext uri="{FF2B5EF4-FFF2-40B4-BE49-F238E27FC236}">
                    <a16:creationId xmlns:a16="http://schemas.microsoft.com/office/drawing/2014/main" id="{41833E45-10CA-1259-922C-081A1E490A8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3" name="Cube 1072">
                <a:extLst>
                  <a:ext uri="{FF2B5EF4-FFF2-40B4-BE49-F238E27FC236}">
                    <a16:creationId xmlns:a16="http://schemas.microsoft.com/office/drawing/2014/main" id="{0ECD269A-5088-DA22-0707-9A36DBD8525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4" name="Cube 1073">
                <a:extLst>
                  <a:ext uri="{FF2B5EF4-FFF2-40B4-BE49-F238E27FC236}">
                    <a16:creationId xmlns:a16="http://schemas.microsoft.com/office/drawing/2014/main" id="{90C53892-0E58-9C00-8D6D-C969671BB57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82166156-4924-C9A7-AB4B-5A6BB63C64C8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166" name="Group 1165">
              <a:extLst>
                <a:ext uri="{FF2B5EF4-FFF2-40B4-BE49-F238E27FC236}">
                  <a16:creationId xmlns:a16="http://schemas.microsoft.com/office/drawing/2014/main" id="{534530B0-6D14-B3A8-B16A-B6C075671599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B0113C70-4EA3-BC32-CDAD-2D714BF4440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CCC5AC33-C0E2-179D-A7C5-FBFFA0F53F3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8" name="Cube 1267">
                <a:extLst>
                  <a:ext uri="{FF2B5EF4-FFF2-40B4-BE49-F238E27FC236}">
                    <a16:creationId xmlns:a16="http://schemas.microsoft.com/office/drawing/2014/main" id="{9CE820B6-9FFD-412C-937F-18D355CE818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9" name="Cube 1268">
                <a:extLst>
                  <a:ext uri="{FF2B5EF4-FFF2-40B4-BE49-F238E27FC236}">
                    <a16:creationId xmlns:a16="http://schemas.microsoft.com/office/drawing/2014/main" id="{2575F37F-3C99-61EB-92CF-57E6D8879CA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0" name="Cube 1269">
                <a:extLst>
                  <a:ext uri="{FF2B5EF4-FFF2-40B4-BE49-F238E27FC236}">
                    <a16:creationId xmlns:a16="http://schemas.microsoft.com/office/drawing/2014/main" id="{AB6D59AF-15B3-0023-44BD-43CA3C8677E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1" name="Cube 1270">
                <a:extLst>
                  <a:ext uri="{FF2B5EF4-FFF2-40B4-BE49-F238E27FC236}">
                    <a16:creationId xmlns:a16="http://schemas.microsoft.com/office/drawing/2014/main" id="{C9817920-0832-9884-573D-E3E23C618DB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2" name="Cube 1271">
                <a:extLst>
                  <a:ext uri="{FF2B5EF4-FFF2-40B4-BE49-F238E27FC236}">
                    <a16:creationId xmlns:a16="http://schemas.microsoft.com/office/drawing/2014/main" id="{21E8186E-54E1-68C7-1783-4F2FAB3FD9C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3" name="Cube 1272">
                <a:extLst>
                  <a:ext uri="{FF2B5EF4-FFF2-40B4-BE49-F238E27FC236}">
                    <a16:creationId xmlns:a16="http://schemas.microsoft.com/office/drawing/2014/main" id="{B22F7EEB-5233-0D68-EDBA-317D432536F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4" name="Cube 1273">
                <a:extLst>
                  <a:ext uri="{FF2B5EF4-FFF2-40B4-BE49-F238E27FC236}">
                    <a16:creationId xmlns:a16="http://schemas.microsoft.com/office/drawing/2014/main" id="{A6094A09-5D6F-D902-B4CF-64C63171487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5" name="Cube 1274">
                <a:extLst>
                  <a:ext uri="{FF2B5EF4-FFF2-40B4-BE49-F238E27FC236}">
                    <a16:creationId xmlns:a16="http://schemas.microsoft.com/office/drawing/2014/main" id="{FA000E39-751C-8174-483B-EC9F8DD879C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67" name="Group 1166">
              <a:extLst>
                <a:ext uri="{FF2B5EF4-FFF2-40B4-BE49-F238E27FC236}">
                  <a16:creationId xmlns:a16="http://schemas.microsoft.com/office/drawing/2014/main" id="{F49A898D-C043-5B29-85F3-D20B82F96D80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56" name="Cube 1255">
                <a:extLst>
                  <a:ext uri="{FF2B5EF4-FFF2-40B4-BE49-F238E27FC236}">
                    <a16:creationId xmlns:a16="http://schemas.microsoft.com/office/drawing/2014/main" id="{E7025139-8C0E-84A3-2987-FCF8494CFE8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7" name="Cube 1256">
                <a:extLst>
                  <a:ext uri="{FF2B5EF4-FFF2-40B4-BE49-F238E27FC236}">
                    <a16:creationId xmlns:a16="http://schemas.microsoft.com/office/drawing/2014/main" id="{4EC481AE-04E2-0F2B-E68B-B53791261CE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25740969-5372-ACC1-2BD4-B061C91C455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9DFFB061-F156-832F-D28B-C12B65D8C98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2E0FD373-D66D-3BCB-6EDA-E3DD2CAB1F2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B8C8A805-8B5C-8EFC-A359-12E2E71A6F4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958BEB07-A4D1-E4F9-BD4C-9083AEA8CAE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775EE156-D25E-4FE7-3828-EE2A7ABED70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C6C1448A-CFFF-F45C-CDA8-E59DED33F46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CD07F0F1-2589-1AA4-7DED-A72BEC1DDA7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68" name="Group 1167">
              <a:extLst>
                <a:ext uri="{FF2B5EF4-FFF2-40B4-BE49-F238E27FC236}">
                  <a16:creationId xmlns:a16="http://schemas.microsoft.com/office/drawing/2014/main" id="{110BB0CE-2C0B-7E35-9FB0-CF842A0A4683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46" name="Cube 1245">
                <a:extLst>
                  <a:ext uri="{FF2B5EF4-FFF2-40B4-BE49-F238E27FC236}">
                    <a16:creationId xmlns:a16="http://schemas.microsoft.com/office/drawing/2014/main" id="{3945BD38-F8DF-2A8A-A7F8-69F069296A0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7" name="Cube 1246">
                <a:extLst>
                  <a:ext uri="{FF2B5EF4-FFF2-40B4-BE49-F238E27FC236}">
                    <a16:creationId xmlns:a16="http://schemas.microsoft.com/office/drawing/2014/main" id="{5620B434-85ED-A25D-AD82-45DAD59231F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8" name="Cube 1247">
                <a:extLst>
                  <a:ext uri="{FF2B5EF4-FFF2-40B4-BE49-F238E27FC236}">
                    <a16:creationId xmlns:a16="http://schemas.microsoft.com/office/drawing/2014/main" id="{0367A4F8-79DE-5359-036E-536BD99B8CA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9" name="Cube 1248">
                <a:extLst>
                  <a:ext uri="{FF2B5EF4-FFF2-40B4-BE49-F238E27FC236}">
                    <a16:creationId xmlns:a16="http://schemas.microsoft.com/office/drawing/2014/main" id="{4E95E6BF-5DE1-AC91-4324-01A80346B5A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0" name="Cube 1249">
                <a:extLst>
                  <a:ext uri="{FF2B5EF4-FFF2-40B4-BE49-F238E27FC236}">
                    <a16:creationId xmlns:a16="http://schemas.microsoft.com/office/drawing/2014/main" id="{CCE48FF6-72DF-6626-BAB0-B4FECDC24F0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1" name="Cube 1250">
                <a:extLst>
                  <a:ext uri="{FF2B5EF4-FFF2-40B4-BE49-F238E27FC236}">
                    <a16:creationId xmlns:a16="http://schemas.microsoft.com/office/drawing/2014/main" id="{16039DCA-D9D1-6AC4-BCEE-E0842A208AD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2" name="Cube 1251">
                <a:extLst>
                  <a:ext uri="{FF2B5EF4-FFF2-40B4-BE49-F238E27FC236}">
                    <a16:creationId xmlns:a16="http://schemas.microsoft.com/office/drawing/2014/main" id="{DDE2E9CB-AA07-A400-35A5-2753F2E87F1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3" name="Cube 1252">
                <a:extLst>
                  <a:ext uri="{FF2B5EF4-FFF2-40B4-BE49-F238E27FC236}">
                    <a16:creationId xmlns:a16="http://schemas.microsoft.com/office/drawing/2014/main" id="{607DC1E0-55AE-89FC-06BC-ECC19D44055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4" name="Cube 1253">
                <a:extLst>
                  <a:ext uri="{FF2B5EF4-FFF2-40B4-BE49-F238E27FC236}">
                    <a16:creationId xmlns:a16="http://schemas.microsoft.com/office/drawing/2014/main" id="{DC4233ED-2396-1404-4F82-DFC5599CC49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5" name="Cube 1254">
                <a:extLst>
                  <a:ext uri="{FF2B5EF4-FFF2-40B4-BE49-F238E27FC236}">
                    <a16:creationId xmlns:a16="http://schemas.microsoft.com/office/drawing/2014/main" id="{408285D0-899B-D054-2529-6DECED6DECB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69" name="Group 1168">
              <a:extLst>
                <a:ext uri="{FF2B5EF4-FFF2-40B4-BE49-F238E27FC236}">
                  <a16:creationId xmlns:a16="http://schemas.microsoft.com/office/drawing/2014/main" id="{EE3706A0-48C6-D3CF-5ECE-D4563B881D98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36" name="Cube 1235">
                <a:extLst>
                  <a:ext uri="{FF2B5EF4-FFF2-40B4-BE49-F238E27FC236}">
                    <a16:creationId xmlns:a16="http://schemas.microsoft.com/office/drawing/2014/main" id="{58855292-0C7F-27D5-4E7B-F5DB75BE358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7" name="Cube 1236">
                <a:extLst>
                  <a:ext uri="{FF2B5EF4-FFF2-40B4-BE49-F238E27FC236}">
                    <a16:creationId xmlns:a16="http://schemas.microsoft.com/office/drawing/2014/main" id="{B4B4525E-DE64-09F7-5968-AF617AD2456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8" name="Cube 1237">
                <a:extLst>
                  <a:ext uri="{FF2B5EF4-FFF2-40B4-BE49-F238E27FC236}">
                    <a16:creationId xmlns:a16="http://schemas.microsoft.com/office/drawing/2014/main" id="{BCA0160F-430D-CFEB-3D88-01B19419744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9" name="Cube 1238">
                <a:extLst>
                  <a:ext uri="{FF2B5EF4-FFF2-40B4-BE49-F238E27FC236}">
                    <a16:creationId xmlns:a16="http://schemas.microsoft.com/office/drawing/2014/main" id="{9D14B974-3DF8-0C0B-5F50-15D620FDE35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0" name="Cube 1239">
                <a:extLst>
                  <a:ext uri="{FF2B5EF4-FFF2-40B4-BE49-F238E27FC236}">
                    <a16:creationId xmlns:a16="http://schemas.microsoft.com/office/drawing/2014/main" id="{CD2FA423-CAB4-4A94-59C8-BBDF5EFFF9B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1" name="Cube 1240">
                <a:extLst>
                  <a:ext uri="{FF2B5EF4-FFF2-40B4-BE49-F238E27FC236}">
                    <a16:creationId xmlns:a16="http://schemas.microsoft.com/office/drawing/2014/main" id="{096F5A46-ACF9-68DA-E299-90197E20BD5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2" name="Cube 1241">
                <a:extLst>
                  <a:ext uri="{FF2B5EF4-FFF2-40B4-BE49-F238E27FC236}">
                    <a16:creationId xmlns:a16="http://schemas.microsoft.com/office/drawing/2014/main" id="{EF3BF4DA-65D9-CC19-C0B9-33AD36E71EA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3" name="Cube 1242">
                <a:extLst>
                  <a:ext uri="{FF2B5EF4-FFF2-40B4-BE49-F238E27FC236}">
                    <a16:creationId xmlns:a16="http://schemas.microsoft.com/office/drawing/2014/main" id="{1AA046AB-6DAF-46F9-B962-32FC1A8DC62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4" name="Cube 1243">
                <a:extLst>
                  <a:ext uri="{FF2B5EF4-FFF2-40B4-BE49-F238E27FC236}">
                    <a16:creationId xmlns:a16="http://schemas.microsoft.com/office/drawing/2014/main" id="{6D8FEB9C-53ED-C662-68DC-33B04B4AEDC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5" name="Cube 1244">
                <a:extLst>
                  <a:ext uri="{FF2B5EF4-FFF2-40B4-BE49-F238E27FC236}">
                    <a16:creationId xmlns:a16="http://schemas.microsoft.com/office/drawing/2014/main" id="{9A9549A0-875E-9090-09EB-2EEDBBF60D4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0" name="Group 1169">
              <a:extLst>
                <a:ext uri="{FF2B5EF4-FFF2-40B4-BE49-F238E27FC236}">
                  <a16:creationId xmlns:a16="http://schemas.microsoft.com/office/drawing/2014/main" id="{5E859403-319E-F4A4-994B-92482B9EF1A5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C6F62094-A0AE-4FC3-B64D-AC44E0BC530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7" name="Cube 1226">
                <a:extLst>
                  <a:ext uri="{FF2B5EF4-FFF2-40B4-BE49-F238E27FC236}">
                    <a16:creationId xmlns:a16="http://schemas.microsoft.com/office/drawing/2014/main" id="{BD9857F4-39DC-5193-B140-B8E8F341BD8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8" name="Cube 1227">
                <a:extLst>
                  <a:ext uri="{FF2B5EF4-FFF2-40B4-BE49-F238E27FC236}">
                    <a16:creationId xmlns:a16="http://schemas.microsoft.com/office/drawing/2014/main" id="{5A2E5E0F-0C9B-1562-AA0F-F375D36714E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9" name="Cube 1228">
                <a:extLst>
                  <a:ext uri="{FF2B5EF4-FFF2-40B4-BE49-F238E27FC236}">
                    <a16:creationId xmlns:a16="http://schemas.microsoft.com/office/drawing/2014/main" id="{08F9F757-6C9A-EB16-7C14-B00C17FF277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0" name="Cube 1229">
                <a:extLst>
                  <a:ext uri="{FF2B5EF4-FFF2-40B4-BE49-F238E27FC236}">
                    <a16:creationId xmlns:a16="http://schemas.microsoft.com/office/drawing/2014/main" id="{A2B48A9E-3313-7531-F0F3-C58D5A4D5BA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1" name="Cube 1230">
                <a:extLst>
                  <a:ext uri="{FF2B5EF4-FFF2-40B4-BE49-F238E27FC236}">
                    <a16:creationId xmlns:a16="http://schemas.microsoft.com/office/drawing/2014/main" id="{791142D3-95C3-706F-5B4C-2A58A87BE22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2" name="Cube 1231">
                <a:extLst>
                  <a:ext uri="{FF2B5EF4-FFF2-40B4-BE49-F238E27FC236}">
                    <a16:creationId xmlns:a16="http://schemas.microsoft.com/office/drawing/2014/main" id="{40264B6B-00BE-EC47-694F-AC56A3EE8C9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3" name="Cube 1232">
                <a:extLst>
                  <a:ext uri="{FF2B5EF4-FFF2-40B4-BE49-F238E27FC236}">
                    <a16:creationId xmlns:a16="http://schemas.microsoft.com/office/drawing/2014/main" id="{3AF98399-CB57-2095-3F44-776B1888991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4" name="Cube 1233">
                <a:extLst>
                  <a:ext uri="{FF2B5EF4-FFF2-40B4-BE49-F238E27FC236}">
                    <a16:creationId xmlns:a16="http://schemas.microsoft.com/office/drawing/2014/main" id="{DC243FBB-2BD6-47D0-57B7-21C9B4BC0B3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5" name="Cube 1234">
                <a:extLst>
                  <a:ext uri="{FF2B5EF4-FFF2-40B4-BE49-F238E27FC236}">
                    <a16:creationId xmlns:a16="http://schemas.microsoft.com/office/drawing/2014/main" id="{10FCFF82-CB07-8198-1DBE-74D01440B73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1" name="Group 1170">
              <a:extLst>
                <a:ext uri="{FF2B5EF4-FFF2-40B4-BE49-F238E27FC236}">
                  <a16:creationId xmlns:a16="http://schemas.microsoft.com/office/drawing/2014/main" id="{468F25E1-3F99-A5F5-9E01-C69C0EBA0E24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16" name="Cube 1215">
                <a:extLst>
                  <a:ext uri="{FF2B5EF4-FFF2-40B4-BE49-F238E27FC236}">
                    <a16:creationId xmlns:a16="http://schemas.microsoft.com/office/drawing/2014/main" id="{9BE5575C-FFF7-FCC2-74F9-BEBF82F3156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CBCF5AB5-9E62-68B5-EAF0-634D8ACDBD5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C61B0E58-247F-6E94-2136-1C3389EBB6F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B75905BA-6124-DDA2-5944-FB35DA9C932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B9FEF99-D039-8AF3-98D5-9C6441A571E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51CD8BF4-0962-C156-5FA6-A481CEBBA6E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888D3533-1ADF-8056-22D2-B21B683B93B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8EB7F6F0-7DCC-F591-BF42-8FC871A9C84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868F1EAB-CD99-76CB-817A-482EF57EFFC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E2096C4B-45D4-5FE0-B5D6-56BBF18D6EC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2" name="Group 1171">
              <a:extLst>
                <a:ext uri="{FF2B5EF4-FFF2-40B4-BE49-F238E27FC236}">
                  <a16:creationId xmlns:a16="http://schemas.microsoft.com/office/drawing/2014/main" id="{CD892D99-B5A1-4CEB-6A60-7F0083B46A78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06" name="Cube 1205">
                <a:extLst>
                  <a:ext uri="{FF2B5EF4-FFF2-40B4-BE49-F238E27FC236}">
                    <a16:creationId xmlns:a16="http://schemas.microsoft.com/office/drawing/2014/main" id="{BD1B61CB-DE7B-2808-CF56-0B15F535ABF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7" name="Cube 1206">
                <a:extLst>
                  <a:ext uri="{FF2B5EF4-FFF2-40B4-BE49-F238E27FC236}">
                    <a16:creationId xmlns:a16="http://schemas.microsoft.com/office/drawing/2014/main" id="{23791FDB-9768-D759-0985-4A61E0DB2AA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8" name="Cube 1207">
                <a:extLst>
                  <a:ext uri="{FF2B5EF4-FFF2-40B4-BE49-F238E27FC236}">
                    <a16:creationId xmlns:a16="http://schemas.microsoft.com/office/drawing/2014/main" id="{2334AC43-9838-B977-A07E-D1BA972A2CC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9" name="Cube 1208">
                <a:extLst>
                  <a:ext uri="{FF2B5EF4-FFF2-40B4-BE49-F238E27FC236}">
                    <a16:creationId xmlns:a16="http://schemas.microsoft.com/office/drawing/2014/main" id="{CA706D44-4534-BC9B-A8E1-450E550F2D2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0" name="Cube 1209">
                <a:extLst>
                  <a:ext uri="{FF2B5EF4-FFF2-40B4-BE49-F238E27FC236}">
                    <a16:creationId xmlns:a16="http://schemas.microsoft.com/office/drawing/2014/main" id="{7422EE48-4731-9B0E-EA24-587A0F92ACB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1" name="Cube 1210">
                <a:extLst>
                  <a:ext uri="{FF2B5EF4-FFF2-40B4-BE49-F238E27FC236}">
                    <a16:creationId xmlns:a16="http://schemas.microsoft.com/office/drawing/2014/main" id="{45431D26-642E-1E36-F0C6-E675FB75AE1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2" name="Cube 1211">
                <a:extLst>
                  <a:ext uri="{FF2B5EF4-FFF2-40B4-BE49-F238E27FC236}">
                    <a16:creationId xmlns:a16="http://schemas.microsoft.com/office/drawing/2014/main" id="{10684309-8C45-1B77-1A6A-3DB4A414DC1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3" name="Cube 1212">
                <a:extLst>
                  <a:ext uri="{FF2B5EF4-FFF2-40B4-BE49-F238E27FC236}">
                    <a16:creationId xmlns:a16="http://schemas.microsoft.com/office/drawing/2014/main" id="{B9E96E12-525B-71FE-5311-FBB0E644663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4" name="Cube 1213">
                <a:extLst>
                  <a:ext uri="{FF2B5EF4-FFF2-40B4-BE49-F238E27FC236}">
                    <a16:creationId xmlns:a16="http://schemas.microsoft.com/office/drawing/2014/main" id="{49C146E3-3822-5B76-B212-14B60E97572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5" name="Cube 1214">
                <a:extLst>
                  <a:ext uri="{FF2B5EF4-FFF2-40B4-BE49-F238E27FC236}">
                    <a16:creationId xmlns:a16="http://schemas.microsoft.com/office/drawing/2014/main" id="{2092A31C-65E5-00E8-BFAE-7B97E140F17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B0A57B9A-5BDB-C1DD-DC93-89E1A1956E70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96" name="Cube 1195">
                <a:extLst>
                  <a:ext uri="{FF2B5EF4-FFF2-40B4-BE49-F238E27FC236}">
                    <a16:creationId xmlns:a16="http://schemas.microsoft.com/office/drawing/2014/main" id="{5292D97E-AA42-1436-91B5-A2AA113F266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B7A1091E-48B8-6F9D-E632-86B74AD6D4E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78C93E4F-AE5A-B1F4-8A0E-88933D5BD36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96E2C851-B9D0-43B8-3A3C-165E8C55FAD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0FC79D3E-A4B0-94F2-FFD9-A5EE7764010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DB0D03DD-6F9C-BA90-6DC6-A1B3D70E6FA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BD17AC62-8516-51A7-2695-E642BFC2758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0E9A7E8D-2A82-11C9-8C7E-B6934683A7B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231F0951-F09B-B335-DCE8-A79400BCA0B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35FC74C6-DC94-6AAB-168D-758461CABEB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4" name="Group 1173">
              <a:extLst>
                <a:ext uri="{FF2B5EF4-FFF2-40B4-BE49-F238E27FC236}">
                  <a16:creationId xmlns:a16="http://schemas.microsoft.com/office/drawing/2014/main" id="{69CCCC7D-5E50-2ECC-CFA4-EA726C4C9B98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86" name="Cube 1185">
                <a:extLst>
                  <a:ext uri="{FF2B5EF4-FFF2-40B4-BE49-F238E27FC236}">
                    <a16:creationId xmlns:a16="http://schemas.microsoft.com/office/drawing/2014/main" id="{6ABC95C5-AD1E-9F34-FEA9-B60B3B7BF14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7" name="Cube 1186">
                <a:extLst>
                  <a:ext uri="{FF2B5EF4-FFF2-40B4-BE49-F238E27FC236}">
                    <a16:creationId xmlns:a16="http://schemas.microsoft.com/office/drawing/2014/main" id="{6CBBB7B6-06D1-002D-28FA-4F668B4540E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8" name="Cube 1187">
                <a:extLst>
                  <a:ext uri="{FF2B5EF4-FFF2-40B4-BE49-F238E27FC236}">
                    <a16:creationId xmlns:a16="http://schemas.microsoft.com/office/drawing/2014/main" id="{12CAA9B0-9EE1-2637-32E9-73C58982C92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9" name="Cube 1188">
                <a:extLst>
                  <a:ext uri="{FF2B5EF4-FFF2-40B4-BE49-F238E27FC236}">
                    <a16:creationId xmlns:a16="http://schemas.microsoft.com/office/drawing/2014/main" id="{417FEC82-F6E1-62A6-0F15-32018215E59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0" name="Cube 1189">
                <a:extLst>
                  <a:ext uri="{FF2B5EF4-FFF2-40B4-BE49-F238E27FC236}">
                    <a16:creationId xmlns:a16="http://schemas.microsoft.com/office/drawing/2014/main" id="{9EEEF18E-699C-900B-FDFD-E81244285F1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1" name="Cube 1190">
                <a:extLst>
                  <a:ext uri="{FF2B5EF4-FFF2-40B4-BE49-F238E27FC236}">
                    <a16:creationId xmlns:a16="http://schemas.microsoft.com/office/drawing/2014/main" id="{55ED51D2-46A2-038A-B5EE-E3A269FA435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2" name="Cube 1191">
                <a:extLst>
                  <a:ext uri="{FF2B5EF4-FFF2-40B4-BE49-F238E27FC236}">
                    <a16:creationId xmlns:a16="http://schemas.microsoft.com/office/drawing/2014/main" id="{18AD231B-24BC-5F56-1BDC-23ECE305F6E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3" name="Cube 1192">
                <a:extLst>
                  <a:ext uri="{FF2B5EF4-FFF2-40B4-BE49-F238E27FC236}">
                    <a16:creationId xmlns:a16="http://schemas.microsoft.com/office/drawing/2014/main" id="{8613479B-2A9C-C584-4DF7-7142129B263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4" name="Cube 1193">
                <a:extLst>
                  <a:ext uri="{FF2B5EF4-FFF2-40B4-BE49-F238E27FC236}">
                    <a16:creationId xmlns:a16="http://schemas.microsoft.com/office/drawing/2014/main" id="{664D6C33-ADA0-FC6C-A7D5-6E59AFA3104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5" name="Cube 1194">
                <a:extLst>
                  <a:ext uri="{FF2B5EF4-FFF2-40B4-BE49-F238E27FC236}">
                    <a16:creationId xmlns:a16="http://schemas.microsoft.com/office/drawing/2014/main" id="{5950EF82-3A13-9373-9D7B-4E94D0E9C67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5" name="Group 1174">
              <a:extLst>
                <a:ext uri="{FF2B5EF4-FFF2-40B4-BE49-F238E27FC236}">
                  <a16:creationId xmlns:a16="http://schemas.microsoft.com/office/drawing/2014/main" id="{88B24988-952E-107B-49CA-E35627E60397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76" name="Cube 1175">
                <a:extLst>
                  <a:ext uri="{FF2B5EF4-FFF2-40B4-BE49-F238E27FC236}">
                    <a16:creationId xmlns:a16="http://schemas.microsoft.com/office/drawing/2014/main" id="{4C4F012B-7654-44B6-C899-D19DE64821F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7" name="Cube 1176">
                <a:extLst>
                  <a:ext uri="{FF2B5EF4-FFF2-40B4-BE49-F238E27FC236}">
                    <a16:creationId xmlns:a16="http://schemas.microsoft.com/office/drawing/2014/main" id="{475E7FFE-2AC8-29ED-7A67-1F844CD521A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8" name="Cube 1177">
                <a:extLst>
                  <a:ext uri="{FF2B5EF4-FFF2-40B4-BE49-F238E27FC236}">
                    <a16:creationId xmlns:a16="http://schemas.microsoft.com/office/drawing/2014/main" id="{3FE3180E-5D11-C8FB-7AA0-318D25F5169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9" name="Cube 1178">
                <a:extLst>
                  <a:ext uri="{FF2B5EF4-FFF2-40B4-BE49-F238E27FC236}">
                    <a16:creationId xmlns:a16="http://schemas.microsoft.com/office/drawing/2014/main" id="{D966524E-D8DB-05FC-C942-CB55229AD80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0" name="Cube 1179">
                <a:extLst>
                  <a:ext uri="{FF2B5EF4-FFF2-40B4-BE49-F238E27FC236}">
                    <a16:creationId xmlns:a16="http://schemas.microsoft.com/office/drawing/2014/main" id="{A3AC7317-B64E-03FE-E879-32FCA166BE1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1" name="Cube 1180">
                <a:extLst>
                  <a:ext uri="{FF2B5EF4-FFF2-40B4-BE49-F238E27FC236}">
                    <a16:creationId xmlns:a16="http://schemas.microsoft.com/office/drawing/2014/main" id="{7E0CE552-BC07-A3D4-FC33-50BFC949410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2" name="Cube 1181">
                <a:extLst>
                  <a:ext uri="{FF2B5EF4-FFF2-40B4-BE49-F238E27FC236}">
                    <a16:creationId xmlns:a16="http://schemas.microsoft.com/office/drawing/2014/main" id="{985C2469-6137-B720-3F94-670F76166E0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3" name="Cube 1182">
                <a:extLst>
                  <a:ext uri="{FF2B5EF4-FFF2-40B4-BE49-F238E27FC236}">
                    <a16:creationId xmlns:a16="http://schemas.microsoft.com/office/drawing/2014/main" id="{F2923EF2-7782-EAB4-BFC2-D24ACBE353A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4" name="Cube 1183">
                <a:extLst>
                  <a:ext uri="{FF2B5EF4-FFF2-40B4-BE49-F238E27FC236}">
                    <a16:creationId xmlns:a16="http://schemas.microsoft.com/office/drawing/2014/main" id="{0C69777F-678F-3C10-1CF0-8E9E9D11C48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5" name="Cube 1184">
                <a:extLst>
                  <a:ext uri="{FF2B5EF4-FFF2-40B4-BE49-F238E27FC236}">
                    <a16:creationId xmlns:a16="http://schemas.microsoft.com/office/drawing/2014/main" id="{5DDDAEBF-71C6-11C5-BE75-F1BC3A85EB8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76" name="Group 1275">
            <a:extLst>
              <a:ext uri="{FF2B5EF4-FFF2-40B4-BE49-F238E27FC236}">
                <a16:creationId xmlns:a16="http://schemas.microsoft.com/office/drawing/2014/main" id="{298F66E7-905D-B8FB-8757-4129481B0E29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277" name="Group 1276">
              <a:extLst>
                <a:ext uri="{FF2B5EF4-FFF2-40B4-BE49-F238E27FC236}">
                  <a16:creationId xmlns:a16="http://schemas.microsoft.com/office/drawing/2014/main" id="{36963496-1C36-72BF-37AF-7EDA20EC6E86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77" name="Cube 1376">
                <a:extLst>
                  <a:ext uri="{FF2B5EF4-FFF2-40B4-BE49-F238E27FC236}">
                    <a16:creationId xmlns:a16="http://schemas.microsoft.com/office/drawing/2014/main" id="{F54C6476-DB5B-9378-A9AF-D106D94CB3C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8" name="Cube 1377">
                <a:extLst>
                  <a:ext uri="{FF2B5EF4-FFF2-40B4-BE49-F238E27FC236}">
                    <a16:creationId xmlns:a16="http://schemas.microsoft.com/office/drawing/2014/main" id="{B4A8C303-641E-153D-AAA4-07D3E152A2E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9" name="Cube 1378">
                <a:extLst>
                  <a:ext uri="{FF2B5EF4-FFF2-40B4-BE49-F238E27FC236}">
                    <a16:creationId xmlns:a16="http://schemas.microsoft.com/office/drawing/2014/main" id="{2BF0307E-6F18-8602-E06C-478C3B29135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0" name="Cube 1379">
                <a:extLst>
                  <a:ext uri="{FF2B5EF4-FFF2-40B4-BE49-F238E27FC236}">
                    <a16:creationId xmlns:a16="http://schemas.microsoft.com/office/drawing/2014/main" id="{BD5E0403-0217-77BA-9938-3EE4C243F3A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89A7B71E-C24C-5391-F2FB-91C47E3CDC5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548DEDD-9D70-C617-CED4-4A380257DD0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78ADC681-ECD1-DEEA-E8DD-DD77CBF2F38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0EBB1F98-1C7C-0F52-68E6-6BC54428061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8647DCEA-26B2-15A5-1CF1-1F9EA30B992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D5BDADDB-357F-04E0-6004-9CFB9CBE594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78" name="Group 1277">
              <a:extLst>
                <a:ext uri="{FF2B5EF4-FFF2-40B4-BE49-F238E27FC236}">
                  <a16:creationId xmlns:a16="http://schemas.microsoft.com/office/drawing/2014/main" id="{ADD58F55-5A7C-4CFE-EACD-00765E7525FA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67" name="Cube 1366">
                <a:extLst>
                  <a:ext uri="{FF2B5EF4-FFF2-40B4-BE49-F238E27FC236}">
                    <a16:creationId xmlns:a16="http://schemas.microsoft.com/office/drawing/2014/main" id="{093B36CD-5085-92CF-43E5-F04ADFC583C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8" name="Cube 1367">
                <a:extLst>
                  <a:ext uri="{FF2B5EF4-FFF2-40B4-BE49-F238E27FC236}">
                    <a16:creationId xmlns:a16="http://schemas.microsoft.com/office/drawing/2014/main" id="{6FACCC3E-361F-5357-DA61-FCB010A8D93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9" name="Cube 1368">
                <a:extLst>
                  <a:ext uri="{FF2B5EF4-FFF2-40B4-BE49-F238E27FC236}">
                    <a16:creationId xmlns:a16="http://schemas.microsoft.com/office/drawing/2014/main" id="{46D5D313-580B-BFAE-5CBA-96E890D6551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0" name="Cube 1369">
                <a:extLst>
                  <a:ext uri="{FF2B5EF4-FFF2-40B4-BE49-F238E27FC236}">
                    <a16:creationId xmlns:a16="http://schemas.microsoft.com/office/drawing/2014/main" id="{C87F918E-F420-E2EA-29F5-76FA5BF296C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1" name="Cube 1370">
                <a:extLst>
                  <a:ext uri="{FF2B5EF4-FFF2-40B4-BE49-F238E27FC236}">
                    <a16:creationId xmlns:a16="http://schemas.microsoft.com/office/drawing/2014/main" id="{378FD09D-31DA-ABA4-07C7-27C5BE055E1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2" name="Cube 1371">
                <a:extLst>
                  <a:ext uri="{FF2B5EF4-FFF2-40B4-BE49-F238E27FC236}">
                    <a16:creationId xmlns:a16="http://schemas.microsoft.com/office/drawing/2014/main" id="{D579394C-42FE-FD06-8EC5-9878CA6D5AB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3" name="Cube 1372">
                <a:extLst>
                  <a:ext uri="{FF2B5EF4-FFF2-40B4-BE49-F238E27FC236}">
                    <a16:creationId xmlns:a16="http://schemas.microsoft.com/office/drawing/2014/main" id="{60B3DF4C-DE24-E6A8-FA8D-F1ED3689D86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4" name="Cube 1373">
                <a:extLst>
                  <a:ext uri="{FF2B5EF4-FFF2-40B4-BE49-F238E27FC236}">
                    <a16:creationId xmlns:a16="http://schemas.microsoft.com/office/drawing/2014/main" id="{5C61D300-D8BB-F196-96F4-E857C51FCA3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5" name="Cube 1374">
                <a:extLst>
                  <a:ext uri="{FF2B5EF4-FFF2-40B4-BE49-F238E27FC236}">
                    <a16:creationId xmlns:a16="http://schemas.microsoft.com/office/drawing/2014/main" id="{5B5766F9-1EDA-67B9-A009-3B63D8E0D50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6" name="Cube 1375">
                <a:extLst>
                  <a:ext uri="{FF2B5EF4-FFF2-40B4-BE49-F238E27FC236}">
                    <a16:creationId xmlns:a16="http://schemas.microsoft.com/office/drawing/2014/main" id="{A9EB2C28-0A3E-4E40-C65D-D13E2B8F29A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79" name="Group 1278">
              <a:extLst>
                <a:ext uri="{FF2B5EF4-FFF2-40B4-BE49-F238E27FC236}">
                  <a16:creationId xmlns:a16="http://schemas.microsoft.com/office/drawing/2014/main" id="{2F93126E-7E12-A351-3573-78E7DC391D45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57" name="Cube 1356">
                <a:extLst>
                  <a:ext uri="{FF2B5EF4-FFF2-40B4-BE49-F238E27FC236}">
                    <a16:creationId xmlns:a16="http://schemas.microsoft.com/office/drawing/2014/main" id="{A71F97DF-6695-FF62-539A-174849A2D36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8" name="Cube 1357">
                <a:extLst>
                  <a:ext uri="{FF2B5EF4-FFF2-40B4-BE49-F238E27FC236}">
                    <a16:creationId xmlns:a16="http://schemas.microsoft.com/office/drawing/2014/main" id="{FA61B5AC-1F99-F226-CF56-D6EDE3A9C8B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9" name="Cube 1358">
                <a:extLst>
                  <a:ext uri="{FF2B5EF4-FFF2-40B4-BE49-F238E27FC236}">
                    <a16:creationId xmlns:a16="http://schemas.microsoft.com/office/drawing/2014/main" id="{7142A870-9823-63C2-0EEC-32EEE640516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0" name="Cube 1359">
                <a:extLst>
                  <a:ext uri="{FF2B5EF4-FFF2-40B4-BE49-F238E27FC236}">
                    <a16:creationId xmlns:a16="http://schemas.microsoft.com/office/drawing/2014/main" id="{1296092B-2FCE-90B7-9F9B-ADFC6B6145B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1" name="Cube 1360">
                <a:extLst>
                  <a:ext uri="{FF2B5EF4-FFF2-40B4-BE49-F238E27FC236}">
                    <a16:creationId xmlns:a16="http://schemas.microsoft.com/office/drawing/2014/main" id="{03D3A319-4516-6317-807E-CB60ED6C590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2" name="Cube 1361">
                <a:extLst>
                  <a:ext uri="{FF2B5EF4-FFF2-40B4-BE49-F238E27FC236}">
                    <a16:creationId xmlns:a16="http://schemas.microsoft.com/office/drawing/2014/main" id="{6797FF1B-BE44-14C2-FD22-4153162A751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3" name="Cube 1362">
                <a:extLst>
                  <a:ext uri="{FF2B5EF4-FFF2-40B4-BE49-F238E27FC236}">
                    <a16:creationId xmlns:a16="http://schemas.microsoft.com/office/drawing/2014/main" id="{AFB35604-FE7C-47CE-31C7-5A13248F68B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4" name="Cube 1363">
                <a:extLst>
                  <a:ext uri="{FF2B5EF4-FFF2-40B4-BE49-F238E27FC236}">
                    <a16:creationId xmlns:a16="http://schemas.microsoft.com/office/drawing/2014/main" id="{50EDBED3-8990-ABE0-B6F4-B74269A92B2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5" name="Cube 1364">
                <a:extLst>
                  <a:ext uri="{FF2B5EF4-FFF2-40B4-BE49-F238E27FC236}">
                    <a16:creationId xmlns:a16="http://schemas.microsoft.com/office/drawing/2014/main" id="{57E620C1-7B67-3ED1-38A3-9CE6271CBC7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6" name="Cube 1365">
                <a:extLst>
                  <a:ext uri="{FF2B5EF4-FFF2-40B4-BE49-F238E27FC236}">
                    <a16:creationId xmlns:a16="http://schemas.microsoft.com/office/drawing/2014/main" id="{EFB37EA1-7A43-9066-0032-6B70D824A60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0" name="Group 1279">
              <a:extLst>
                <a:ext uri="{FF2B5EF4-FFF2-40B4-BE49-F238E27FC236}">
                  <a16:creationId xmlns:a16="http://schemas.microsoft.com/office/drawing/2014/main" id="{A50C346B-FBF6-523D-E42E-50C746BFA0A2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4FCAD112-86EE-9532-F751-3327DD51078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338382A7-05FA-0A54-E0DD-AB376888C8B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8E532792-2BA7-24DB-A615-6DC3697C694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0" name="Cube 1349">
                <a:extLst>
                  <a:ext uri="{FF2B5EF4-FFF2-40B4-BE49-F238E27FC236}">
                    <a16:creationId xmlns:a16="http://schemas.microsoft.com/office/drawing/2014/main" id="{FDE0CD4C-1A35-2FF7-8495-EC1D27D468F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1" name="Cube 1350">
                <a:extLst>
                  <a:ext uri="{FF2B5EF4-FFF2-40B4-BE49-F238E27FC236}">
                    <a16:creationId xmlns:a16="http://schemas.microsoft.com/office/drawing/2014/main" id="{37CBED21-0E7A-E683-A0BD-7A26CE80946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2" name="Cube 1351">
                <a:extLst>
                  <a:ext uri="{FF2B5EF4-FFF2-40B4-BE49-F238E27FC236}">
                    <a16:creationId xmlns:a16="http://schemas.microsoft.com/office/drawing/2014/main" id="{CC003DA7-DF1F-B341-FC5B-3BB99669498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3" name="Cube 1352">
                <a:extLst>
                  <a:ext uri="{FF2B5EF4-FFF2-40B4-BE49-F238E27FC236}">
                    <a16:creationId xmlns:a16="http://schemas.microsoft.com/office/drawing/2014/main" id="{92C1BBF0-3657-8769-E74E-BBE7A5BB045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4" name="Cube 1353">
                <a:extLst>
                  <a:ext uri="{FF2B5EF4-FFF2-40B4-BE49-F238E27FC236}">
                    <a16:creationId xmlns:a16="http://schemas.microsoft.com/office/drawing/2014/main" id="{F9D2D1F7-2DEE-F2C3-777B-94260676537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5" name="Cube 1354">
                <a:extLst>
                  <a:ext uri="{FF2B5EF4-FFF2-40B4-BE49-F238E27FC236}">
                    <a16:creationId xmlns:a16="http://schemas.microsoft.com/office/drawing/2014/main" id="{1C1D245A-A491-04F8-818E-0D9567CD8A4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6" name="Cube 1355">
                <a:extLst>
                  <a:ext uri="{FF2B5EF4-FFF2-40B4-BE49-F238E27FC236}">
                    <a16:creationId xmlns:a16="http://schemas.microsoft.com/office/drawing/2014/main" id="{FB502B96-9B7D-8F5B-B9B8-22D4F920496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1" name="Group 1280">
              <a:extLst>
                <a:ext uri="{FF2B5EF4-FFF2-40B4-BE49-F238E27FC236}">
                  <a16:creationId xmlns:a16="http://schemas.microsoft.com/office/drawing/2014/main" id="{F0163407-DB80-F0A9-86CA-D74CFE1A34E1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37" name="Cube 1336">
                <a:extLst>
                  <a:ext uri="{FF2B5EF4-FFF2-40B4-BE49-F238E27FC236}">
                    <a16:creationId xmlns:a16="http://schemas.microsoft.com/office/drawing/2014/main" id="{88658076-171A-0BC4-B0D6-964305DD6E4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8" name="Cube 1337">
                <a:extLst>
                  <a:ext uri="{FF2B5EF4-FFF2-40B4-BE49-F238E27FC236}">
                    <a16:creationId xmlns:a16="http://schemas.microsoft.com/office/drawing/2014/main" id="{41CDD41E-5559-4DB1-25BA-A109A0CCDBE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9" name="Cube 1338">
                <a:extLst>
                  <a:ext uri="{FF2B5EF4-FFF2-40B4-BE49-F238E27FC236}">
                    <a16:creationId xmlns:a16="http://schemas.microsoft.com/office/drawing/2014/main" id="{15068BEF-1381-7A24-D64D-8975A2CC234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0287ECC4-4774-543D-A7DC-7CFF94C1243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194F0FAC-3F6B-9BAB-70C6-F74904F7879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804552-9E86-A01D-2106-9F1B07CD31A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5C2E3619-56FD-84C7-2EA9-2C4559A8478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E23100F0-5350-D36D-6A40-70DF288604E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CA308603-6FA4-2571-C340-0C6F1558CD2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06CF57C4-3D34-8F5A-345B-B31242E714E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030F2C59-8C6F-310A-A522-D82061B2C21C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27" name="Cube 1326">
                <a:extLst>
                  <a:ext uri="{FF2B5EF4-FFF2-40B4-BE49-F238E27FC236}">
                    <a16:creationId xmlns:a16="http://schemas.microsoft.com/office/drawing/2014/main" id="{13483E8B-DC59-4957-3767-9D6A0DA25DF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8" name="Cube 1327">
                <a:extLst>
                  <a:ext uri="{FF2B5EF4-FFF2-40B4-BE49-F238E27FC236}">
                    <a16:creationId xmlns:a16="http://schemas.microsoft.com/office/drawing/2014/main" id="{D6F357A5-0308-D31D-16FB-9DB0E53D2F4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9" name="Cube 1328">
                <a:extLst>
                  <a:ext uri="{FF2B5EF4-FFF2-40B4-BE49-F238E27FC236}">
                    <a16:creationId xmlns:a16="http://schemas.microsoft.com/office/drawing/2014/main" id="{FF0095DF-BBB1-F0A9-888A-1CACE5399EE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0" name="Cube 1329">
                <a:extLst>
                  <a:ext uri="{FF2B5EF4-FFF2-40B4-BE49-F238E27FC236}">
                    <a16:creationId xmlns:a16="http://schemas.microsoft.com/office/drawing/2014/main" id="{6A2ECD24-A834-CD07-5A68-E06662BAAE0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1" name="Cube 1330">
                <a:extLst>
                  <a:ext uri="{FF2B5EF4-FFF2-40B4-BE49-F238E27FC236}">
                    <a16:creationId xmlns:a16="http://schemas.microsoft.com/office/drawing/2014/main" id="{AFED1ED8-E329-515D-1E41-354895FD2E5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2" name="Cube 1331">
                <a:extLst>
                  <a:ext uri="{FF2B5EF4-FFF2-40B4-BE49-F238E27FC236}">
                    <a16:creationId xmlns:a16="http://schemas.microsoft.com/office/drawing/2014/main" id="{D9266603-C38D-0757-0607-93E75CA2F10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3" name="Cube 1332">
                <a:extLst>
                  <a:ext uri="{FF2B5EF4-FFF2-40B4-BE49-F238E27FC236}">
                    <a16:creationId xmlns:a16="http://schemas.microsoft.com/office/drawing/2014/main" id="{44DD0458-D0CB-6492-4154-1544E7FF1F0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4" name="Cube 1333">
                <a:extLst>
                  <a:ext uri="{FF2B5EF4-FFF2-40B4-BE49-F238E27FC236}">
                    <a16:creationId xmlns:a16="http://schemas.microsoft.com/office/drawing/2014/main" id="{A5FD84DA-94C4-3EEA-09BC-9004EC84628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5" name="Cube 1334">
                <a:extLst>
                  <a:ext uri="{FF2B5EF4-FFF2-40B4-BE49-F238E27FC236}">
                    <a16:creationId xmlns:a16="http://schemas.microsoft.com/office/drawing/2014/main" id="{D0F20FB8-DBDC-12EC-0333-1BF4B8F8D8F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6" name="Cube 1335">
                <a:extLst>
                  <a:ext uri="{FF2B5EF4-FFF2-40B4-BE49-F238E27FC236}">
                    <a16:creationId xmlns:a16="http://schemas.microsoft.com/office/drawing/2014/main" id="{CCF58D4C-DC4C-6959-ADF6-ACA89D55020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3" name="Group 1282">
              <a:extLst>
                <a:ext uri="{FF2B5EF4-FFF2-40B4-BE49-F238E27FC236}">
                  <a16:creationId xmlns:a16="http://schemas.microsoft.com/office/drawing/2014/main" id="{BFCC6EC4-D645-0A73-AABD-84F5304AEBB5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17" name="Cube 1316">
                <a:extLst>
                  <a:ext uri="{FF2B5EF4-FFF2-40B4-BE49-F238E27FC236}">
                    <a16:creationId xmlns:a16="http://schemas.microsoft.com/office/drawing/2014/main" id="{187D0150-5FE5-D0D9-315A-852B2593194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8" name="Cube 1317">
                <a:extLst>
                  <a:ext uri="{FF2B5EF4-FFF2-40B4-BE49-F238E27FC236}">
                    <a16:creationId xmlns:a16="http://schemas.microsoft.com/office/drawing/2014/main" id="{6F9BF18E-8E0D-56DF-38F7-81128AC3548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9" name="Cube 1318">
                <a:extLst>
                  <a:ext uri="{FF2B5EF4-FFF2-40B4-BE49-F238E27FC236}">
                    <a16:creationId xmlns:a16="http://schemas.microsoft.com/office/drawing/2014/main" id="{FDB89AAC-8463-B719-5B1A-5D4A13CF83B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0" name="Cube 1319">
                <a:extLst>
                  <a:ext uri="{FF2B5EF4-FFF2-40B4-BE49-F238E27FC236}">
                    <a16:creationId xmlns:a16="http://schemas.microsoft.com/office/drawing/2014/main" id="{BB31D3F4-A6C1-907C-7F12-2C467D2DF85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1" name="Cube 1320">
                <a:extLst>
                  <a:ext uri="{FF2B5EF4-FFF2-40B4-BE49-F238E27FC236}">
                    <a16:creationId xmlns:a16="http://schemas.microsoft.com/office/drawing/2014/main" id="{8A76E63A-4B21-4AF9-5F14-3E3C42E6F85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2" name="Cube 1321">
                <a:extLst>
                  <a:ext uri="{FF2B5EF4-FFF2-40B4-BE49-F238E27FC236}">
                    <a16:creationId xmlns:a16="http://schemas.microsoft.com/office/drawing/2014/main" id="{C395AA0B-5620-1921-D600-77EB5F50DD7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3" name="Cube 1322">
                <a:extLst>
                  <a:ext uri="{FF2B5EF4-FFF2-40B4-BE49-F238E27FC236}">
                    <a16:creationId xmlns:a16="http://schemas.microsoft.com/office/drawing/2014/main" id="{981CEDFF-F8A6-E2FE-CD41-6B78548C69C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4" name="Cube 1323">
                <a:extLst>
                  <a:ext uri="{FF2B5EF4-FFF2-40B4-BE49-F238E27FC236}">
                    <a16:creationId xmlns:a16="http://schemas.microsoft.com/office/drawing/2014/main" id="{8C96BF15-B7BA-391C-235C-7E991AAE8A7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5" name="Cube 1324">
                <a:extLst>
                  <a:ext uri="{FF2B5EF4-FFF2-40B4-BE49-F238E27FC236}">
                    <a16:creationId xmlns:a16="http://schemas.microsoft.com/office/drawing/2014/main" id="{C76482C2-F63C-76CF-D71D-DF74A2BBD7E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6" name="Cube 1325">
                <a:extLst>
                  <a:ext uri="{FF2B5EF4-FFF2-40B4-BE49-F238E27FC236}">
                    <a16:creationId xmlns:a16="http://schemas.microsoft.com/office/drawing/2014/main" id="{BB57CBC2-6281-7FEF-0B70-4BAFA6E2CF7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4" name="Group 1283">
              <a:extLst>
                <a:ext uri="{FF2B5EF4-FFF2-40B4-BE49-F238E27FC236}">
                  <a16:creationId xmlns:a16="http://schemas.microsoft.com/office/drawing/2014/main" id="{F4713E65-B45C-A118-2529-3D4D695111F9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7165323D-189F-6B61-EDC5-3C145027617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DCE448C4-52E7-E895-ADA3-CC11E989B00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9" name="Cube 1308">
                <a:extLst>
                  <a:ext uri="{FF2B5EF4-FFF2-40B4-BE49-F238E27FC236}">
                    <a16:creationId xmlns:a16="http://schemas.microsoft.com/office/drawing/2014/main" id="{3D8CAA36-FF19-2C97-217D-237DBF1635F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0" name="Cube 1309">
                <a:extLst>
                  <a:ext uri="{FF2B5EF4-FFF2-40B4-BE49-F238E27FC236}">
                    <a16:creationId xmlns:a16="http://schemas.microsoft.com/office/drawing/2014/main" id="{CD91BC00-5FAA-8A1B-1852-95C76EE0EA8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1" name="Cube 1310">
                <a:extLst>
                  <a:ext uri="{FF2B5EF4-FFF2-40B4-BE49-F238E27FC236}">
                    <a16:creationId xmlns:a16="http://schemas.microsoft.com/office/drawing/2014/main" id="{2694D604-0B77-D405-8F36-915F9760B56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2" name="Cube 1311">
                <a:extLst>
                  <a:ext uri="{FF2B5EF4-FFF2-40B4-BE49-F238E27FC236}">
                    <a16:creationId xmlns:a16="http://schemas.microsoft.com/office/drawing/2014/main" id="{F5217C33-AD7F-4A0C-8C62-05237D5A892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3" name="Cube 1312">
                <a:extLst>
                  <a:ext uri="{FF2B5EF4-FFF2-40B4-BE49-F238E27FC236}">
                    <a16:creationId xmlns:a16="http://schemas.microsoft.com/office/drawing/2014/main" id="{720DFC2C-6762-3861-6320-E34941CC471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4" name="Cube 1313">
                <a:extLst>
                  <a:ext uri="{FF2B5EF4-FFF2-40B4-BE49-F238E27FC236}">
                    <a16:creationId xmlns:a16="http://schemas.microsoft.com/office/drawing/2014/main" id="{30E70198-7132-E7A6-7D3E-82F40907B0F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5" name="Cube 1314">
                <a:extLst>
                  <a:ext uri="{FF2B5EF4-FFF2-40B4-BE49-F238E27FC236}">
                    <a16:creationId xmlns:a16="http://schemas.microsoft.com/office/drawing/2014/main" id="{4EE688D6-B70C-56D6-7140-03AA7B1B594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6" name="Cube 1315">
                <a:extLst>
                  <a:ext uri="{FF2B5EF4-FFF2-40B4-BE49-F238E27FC236}">
                    <a16:creationId xmlns:a16="http://schemas.microsoft.com/office/drawing/2014/main" id="{2122F1FB-637D-1C99-17BC-9C6C2A43A5B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5" name="Group 1284">
              <a:extLst>
                <a:ext uri="{FF2B5EF4-FFF2-40B4-BE49-F238E27FC236}">
                  <a16:creationId xmlns:a16="http://schemas.microsoft.com/office/drawing/2014/main" id="{24D433B2-F611-D014-E28F-0E0F47F30807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97" name="Cube 1296">
                <a:extLst>
                  <a:ext uri="{FF2B5EF4-FFF2-40B4-BE49-F238E27FC236}">
                    <a16:creationId xmlns:a16="http://schemas.microsoft.com/office/drawing/2014/main" id="{BF83C449-6183-9619-0F7E-01717A7397D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8" name="Cube 1297">
                <a:extLst>
                  <a:ext uri="{FF2B5EF4-FFF2-40B4-BE49-F238E27FC236}">
                    <a16:creationId xmlns:a16="http://schemas.microsoft.com/office/drawing/2014/main" id="{202A6982-7955-8C50-C093-67FCBBB5EB5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696AFDE3-67D1-9717-32BA-2AC36D6F803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5500A221-3520-5B37-2356-BBB4C98E0A8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12C46F09-7A01-6C82-5780-131C34F670A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75ECC9C3-072A-5D16-27FD-E28CA6DD355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48D92140-5061-0F28-4856-69DD76DD151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97401C02-3FE4-B7BD-ECE2-23880A59C6C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2F3CB610-489C-2429-6FAF-5A8F6736ECE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ED97D35B-416D-A257-FB7A-BB38DF57D8E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6" name="Group 1285">
              <a:extLst>
                <a:ext uri="{FF2B5EF4-FFF2-40B4-BE49-F238E27FC236}">
                  <a16:creationId xmlns:a16="http://schemas.microsoft.com/office/drawing/2014/main" id="{A96FA86B-4435-1518-2BE2-507384576B14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87" name="Cube 1286">
                <a:extLst>
                  <a:ext uri="{FF2B5EF4-FFF2-40B4-BE49-F238E27FC236}">
                    <a16:creationId xmlns:a16="http://schemas.microsoft.com/office/drawing/2014/main" id="{5ECE6FC9-75B8-6E7D-E31E-1223B287EF2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8" name="Cube 1287">
                <a:extLst>
                  <a:ext uri="{FF2B5EF4-FFF2-40B4-BE49-F238E27FC236}">
                    <a16:creationId xmlns:a16="http://schemas.microsoft.com/office/drawing/2014/main" id="{55AF800B-D4F6-8735-3B06-37C8E2015B7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9" name="Cube 1288">
                <a:extLst>
                  <a:ext uri="{FF2B5EF4-FFF2-40B4-BE49-F238E27FC236}">
                    <a16:creationId xmlns:a16="http://schemas.microsoft.com/office/drawing/2014/main" id="{DA95081A-9BA1-C204-42C1-DBD94DBF800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0" name="Cube 1289">
                <a:extLst>
                  <a:ext uri="{FF2B5EF4-FFF2-40B4-BE49-F238E27FC236}">
                    <a16:creationId xmlns:a16="http://schemas.microsoft.com/office/drawing/2014/main" id="{43218070-10D2-5EC9-62A2-89EE9838BFD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1" name="Cube 1290">
                <a:extLst>
                  <a:ext uri="{FF2B5EF4-FFF2-40B4-BE49-F238E27FC236}">
                    <a16:creationId xmlns:a16="http://schemas.microsoft.com/office/drawing/2014/main" id="{711BCB6D-AD97-3554-5018-C2E0C7FF7B9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2" name="Cube 1291">
                <a:extLst>
                  <a:ext uri="{FF2B5EF4-FFF2-40B4-BE49-F238E27FC236}">
                    <a16:creationId xmlns:a16="http://schemas.microsoft.com/office/drawing/2014/main" id="{7B3CB18C-A592-EC92-EACB-F1D59A5239E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3" name="Cube 1292">
                <a:extLst>
                  <a:ext uri="{FF2B5EF4-FFF2-40B4-BE49-F238E27FC236}">
                    <a16:creationId xmlns:a16="http://schemas.microsoft.com/office/drawing/2014/main" id="{BBF109BF-3469-A98F-9C5E-C6EFC54BE63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4" name="Cube 1293">
                <a:extLst>
                  <a:ext uri="{FF2B5EF4-FFF2-40B4-BE49-F238E27FC236}">
                    <a16:creationId xmlns:a16="http://schemas.microsoft.com/office/drawing/2014/main" id="{B9BA819C-13D9-D4AD-02F2-5BAEAE4F47F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5" name="Cube 1294">
                <a:extLst>
                  <a:ext uri="{FF2B5EF4-FFF2-40B4-BE49-F238E27FC236}">
                    <a16:creationId xmlns:a16="http://schemas.microsoft.com/office/drawing/2014/main" id="{311282D6-5453-EAA1-C8BB-B6CFEB127EE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6" name="Cube 1295">
                <a:extLst>
                  <a:ext uri="{FF2B5EF4-FFF2-40B4-BE49-F238E27FC236}">
                    <a16:creationId xmlns:a16="http://schemas.microsoft.com/office/drawing/2014/main" id="{DDC83C74-9765-ECD8-1B66-60E9C3B6F72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387" name="Group 1386">
            <a:extLst>
              <a:ext uri="{FF2B5EF4-FFF2-40B4-BE49-F238E27FC236}">
                <a16:creationId xmlns:a16="http://schemas.microsoft.com/office/drawing/2014/main" id="{BE12F81B-A566-F207-3A7F-44DE98DEBA91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388" name="Group 1387">
              <a:extLst>
                <a:ext uri="{FF2B5EF4-FFF2-40B4-BE49-F238E27FC236}">
                  <a16:creationId xmlns:a16="http://schemas.microsoft.com/office/drawing/2014/main" id="{1D108878-7299-01B6-66C6-2E1488FBA3B4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488" name="Cube 1487">
                <a:extLst>
                  <a:ext uri="{FF2B5EF4-FFF2-40B4-BE49-F238E27FC236}">
                    <a16:creationId xmlns:a16="http://schemas.microsoft.com/office/drawing/2014/main" id="{4C15D0A8-4CC6-7ADB-4D03-DCE95C8CDEA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9" name="Cube 1488">
                <a:extLst>
                  <a:ext uri="{FF2B5EF4-FFF2-40B4-BE49-F238E27FC236}">
                    <a16:creationId xmlns:a16="http://schemas.microsoft.com/office/drawing/2014/main" id="{EFA897FE-E14D-049F-D8B2-D31E625DF10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0" name="Cube 1489">
                <a:extLst>
                  <a:ext uri="{FF2B5EF4-FFF2-40B4-BE49-F238E27FC236}">
                    <a16:creationId xmlns:a16="http://schemas.microsoft.com/office/drawing/2014/main" id="{DE92DE26-6960-5184-E228-F3A1804EC9D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1" name="Cube 1490">
                <a:extLst>
                  <a:ext uri="{FF2B5EF4-FFF2-40B4-BE49-F238E27FC236}">
                    <a16:creationId xmlns:a16="http://schemas.microsoft.com/office/drawing/2014/main" id="{43D7E3BD-C66A-4421-152C-8679855042D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2" name="Cube 1491">
                <a:extLst>
                  <a:ext uri="{FF2B5EF4-FFF2-40B4-BE49-F238E27FC236}">
                    <a16:creationId xmlns:a16="http://schemas.microsoft.com/office/drawing/2014/main" id="{DCD7EFC7-4DF2-F278-1446-D2CD983FF39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3" name="Cube 1492">
                <a:extLst>
                  <a:ext uri="{FF2B5EF4-FFF2-40B4-BE49-F238E27FC236}">
                    <a16:creationId xmlns:a16="http://schemas.microsoft.com/office/drawing/2014/main" id="{1C1B5844-447A-058F-C166-6A2EAB7D2B1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4" name="Cube 1493">
                <a:extLst>
                  <a:ext uri="{FF2B5EF4-FFF2-40B4-BE49-F238E27FC236}">
                    <a16:creationId xmlns:a16="http://schemas.microsoft.com/office/drawing/2014/main" id="{9A90BB0C-57E8-186E-AEB9-CF0008E392A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5" name="Cube 1494">
                <a:extLst>
                  <a:ext uri="{FF2B5EF4-FFF2-40B4-BE49-F238E27FC236}">
                    <a16:creationId xmlns:a16="http://schemas.microsoft.com/office/drawing/2014/main" id="{68B86465-623A-A9C8-A8CE-FF4127E2185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6" name="Cube 1495">
                <a:extLst>
                  <a:ext uri="{FF2B5EF4-FFF2-40B4-BE49-F238E27FC236}">
                    <a16:creationId xmlns:a16="http://schemas.microsoft.com/office/drawing/2014/main" id="{8EA09FCA-CDA2-B0DB-8D65-06099F56794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7" name="Cube 1496">
                <a:extLst>
                  <a:ext uri="{FF2B5EF4-FFF2-40B4-BE49-F238E27FC236}">
                    <a16:creationId xmlns:a16="http://schemas.microsoft.com/office/drawing/2014/main" id="{A6924168-501F-3E86-1858-98AF8ADC55A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89" name="Group 1388">
              <a:extLst>
                <a:ext uri="{FF2B5EF4-FFF2-40B4-BE49-F238E27FC236}">
                  <a16:creationId xmlns:a16="http://schemas.microsoft.com/office/drawing/2014/main" id="{C71171A2-42D8-D831-8371-400568A72822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478" name="Cube 1477">
                <a:extLst>
                  <a:ext uri="{FF2B5EF4-FFF2-40B4-BE49-F238E27FC236}">
                    <a16:creationId xmlns:a16="http://schemas.microsoft.com/office/drawing/2014/main" id="{FE5AA212-4594-AD14-9FA2-FCAB463B938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9" name="Cube 1478">
                <a:extLst>
                  <a:ext uri="{FF2B5EF4-FFF2-40B4-BE49-F238E27FC236}">
                    <a16:creationId xmlns:a16="http://schemas.microsoft.com/office/drawing/2014/main" id="{940D9917-1729-D064-DC9D-0358D9D71FF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0" name="Cube 1479">
                <a:extLst>
                  <a:ext uri="{FF2B5EF4-FFF2-40B4-BE49-F238E27FC236}">
                    <a16:creationId xmlns:a16="http://schemas.microsoft.com/office/drawing/2014/main" id="{338D880D-F533-D21C-1C11-2E045172FAF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1" name="Cube 1480">
                <a:extLst>
                  <a:ext uri="{FF2B5EF4-FFF2-40B4-BE49-F238E27FC236}">
                    <a16:creationId xmlns:a16="http://schemas.microsoft.com/office/drawing/2014/main" id="{98DE6FAC-233E-D8C1-6FED-5D6A95643D9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2" name="Cube 1481">
                <a:extLst>
                  <a:ext uri="{FF2B5EF4-FFF2-40B4-BE49-F238E27FC236}">
                    <a16:creationId xmlns:a16="http://schemas.microsoft.com/office/drawing/2014/main" id="{C488508A-0434-365D-341F-4989DF498F1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3" name="Cube 1482">
                <a:extLst>
                  <a:ext uri="{FF2B5EF4-FFF2-40B4-BE49-F238E27FC236}">
                    <a16:creationId xmlns:a16="http://schemas.microsoft.com/office/drawing/2014/main" id="{B12EA015-B087-AB45-348F-A3B585177BA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4" name="Cube 1483">
                <a:extLst>
                  <a:ext uri="{FF2B5EF4-FFF2-40B4-BE49-F238E27FC236}">
                    <a16:creationId xmlns:a16="http://schemas.microsoft.com/office/drawing/2014/main" id="{E79A3D4F-F6E8-9EF8-CD2A-C1A9001D1CE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5" name="Cube 1484">
                <a:extLst>
                  <a:ext uri="{FF2B5EF4-FFF2-40B4-BE49-F238E27FC236}">
                    <a16:creationId xmlns:a16="http://schemas.microsoft.com/office/drawing/2014/main" id="{AF2E4F36-BBD8-1848-9A9A-FB71BD39E9B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6" name="Cube 1485">
                <a:extLst>
                  <a:ext uri="{FF2B5EF4-FFF2-40B4-BE49-F238E27FC236}">
                    <a16:creationId xmlns:a16="http://schemas.microsoft.com/office/drawing/2014/main" id="{BCCF9674-6385-F4B0-1C21-1551434F6B2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7" name="Cube 1486">
                <a:extLst>
                  <a:ext uri="{FF2B5EF4-FFF2-40B4-BE49-F238E27FC236}">
                    <a16:creationId xmlns:a16="http://schemas.microsoft.com/office/drawing/2014/main" id="{2E325FD8-336A-D1EF-825B-620DCB493D4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90" name="Group 1389">
              <a:extLst>
                <a:ext uri="{FF2B5EF4-FFF2-40B4-BE49-F238E27FC236}">
                  <a16:creationId xmlns:a16="http://schemas.microsoft.com/office/drawing/2014/main" id="{0FD72C42-8052-0F92-BD7F-8A2F3A46C9B4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8E6E018A-0EFE-4BF7-A207-9C6CB6AB93C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EDFE6A55-6E36-950C-3182-9FEB21E0038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074FA55-EC4A-14D8-0212-FFA9BD32E82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AA74B7C1-43C7-19CB-50A5-41C13845EDA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36574D9E-AA2F-A4BF-B1E5-D88BC9014D8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3" name="Cube 1472">
                <a:extLst>
                  <a:ext uri="{FF2B5EF4-FFF2-40B4-BE49-F238E27FC236}">
                    <a16:creationId xmlns:a16="http://schemas.microsoft.com/office/drawing/2014/main" id="{1E1F50D9-1760-11FE-8D9C-C597A8D3879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4" name="Cube 1473">
                <a:extLst>
                  <a:ext uri="{FF2B5EF4-FFF2-40B4-BE49-F238E27FC236}">
                    <a16:creationId xmlns:a16="http://schemas.microsoft.com/office/drawing/2014/main" id="{A2022C26-FAF5-BBD7-BEEB-366D6F91812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5" name="Cube 1474">
                <a:extLst>
                  <a:ext uri="{FF2B5EF4-FFF2-40B4-BE49-F238E27FC236}">
                    <a16:creationId xmlns:a16="http://schemas.microsoft.com/office/drawing/2014/main" id="{C8853099-9C94-E25C-4C1E-4E5DFD787D2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6" name="Cube 1475">
                <a:extLst>
                  <a:ext uri="{FF2B5EF4-FFF2-40B4-BE49-F238E27FC236}">
                    <a16:creationId xmlns:a16="http://schemas.microsoft.com/office/drawing/2014/main" id="{A59C7C2F-184F-B26C-7AF1-8369339CDA6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7" name="Cube 1476">
                <a:extLst>
                  <a:ext uri="{FF2B5EF4-FFF2-40B4-BE49-F238E27FC236}">
                    <a16:creationId xmlns:a16="http://schemas.microsoft.com/office/drawing/2014/main" id="{38A65F9F-8EFE-8149-453E-9F8991D3E30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91" name="Group 1390">
              <a:extLst>
                <a:ext uri="{FF2B5EF4-FFF2-40B4-BE49-F238E27FC236}">
                  <a16:creationId xmlns:a16="http://schemas.microsoft.com/office/drawing/2014/main" id="{701B4F17-5B57-1715-1F24-9CB915D014A2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458" name="Cube 1457">
                <a:extLst>
                  <a:ext uri="{FF2B5EF4-FFF2-40B4-BE49-F238E27FC236}">
                    <a16:creationId xmlns:a16="http://schemas.microsoft.com/office/drawing/2014/main" id="{9CA202AF-7687-5E25-AC08-2443FAA38E9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9" name="Cube 1458">
                <a:extLst>
                  <a:ext uri="{FF2B5EF4-FFF2-40B4-BE49-F238E27FC236}">
                    <a16:creationId xmlns:a16="http://schemas.microsoft.com/office/drawing/2014/main" id="{E4847233-4E80-41FD-15B4-71EE8FA90CA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0" name="Cube 1459">
                <a:extLst>
                  <a:ext uri="{FF2B5EF4-FFF2-40B4-BE49-F238E27FC236}">
                    <a16:creationId xmlns:a16="http://schemas.microsoft.com/office/drawing/2014/main" id="{C8146581-2CBF-06CF-5A02-F8290BC913A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1" name="Cube 1460">
                <a:extLst>
                  <a:ext uri="{FF2B5EF4-FFF2-40B4-BE49-F238E27FC236}">
                    <a16:creationId xmlns:a16="http://schemas.microsoft.com/office/drawing/2014/main" id="{D4C5DE63-007F-5421-77E1-8FE27D0AF65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2" name="Cube 1461">
                <a:extLst>
                  <a:ext uri="{FF2B5EF4-FFF2-40B4-BE49-F238E27FC236}">
                    <a16:creationId xmlns:a16="http://schemas.microsoft.com/office/drawing/2014/main" id="{03446FDC-A756-58E9-460F-9329FD037CA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BE08B8DE-C0C4-C136-8EA2-4CB63819AF4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503E43B1-870B-007B-5CB4-5251EC7CECB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57E2DFFD-E074-49CC-3BA9-9455FBDA7DE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DE611496-412C-4679-9778-8D086BE77DE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E9E767F3-EB1B-E762-EBB9-27257B5A6C3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92" name="Group 1391">
              <a:extLst>
                <a:ext uri="{FF2B5EF4-FFF2-40B4-BE49-F238E27FC236}">
                  <a16:creationId xmlns:a16="http://schemas.microsoft.com/office/drawing/2014/main" id="{4FCC206B-E368-0096-5719-0A2E8AB11995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448" name="Cube 1447">
                <a:extLst>
                  <a:ext uri="{FF2B5EF4-FFF2-40B4-BE49-F238E27FC236}">
                    <a16:creationId xmlns:a16="http://schemas.microsoft.com/office/drawing/2014/main" id="{97219411-CF99-F22F-D01F-EA112A11B06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9" name="Cube 1448">
                <a:extLst>
                  <a:ext uri="{FF2B5EF4-FFF2-40B4-BE49-F238E27FC236}">
                    <a16:creationId xmlns:a16="http://schemas.microsoft.com/office/drawing/2014/main" id="{E80082D5-3D00-8A2F-F73E-E48E754B2D0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0" name="Cube 1449">
                <a:extLst>
                  <a:ext uri="{FF2B5EF4-FFF2-40B4-BE49-F238E27FC236}">
                    <a16:creationId xmlns:a16="http://schemas.microsoft.com/office/drawing/2014/main" id="{FA5A3A8C-FF18-DC17-A1EB-121E4FC4D11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1" name="Cube 1450">
                <a:extLst>
                  <a:ext uri="{FF2B5EF4-FFF2-40B4-BE49-F238E27FC236}">
                    <a16:creationId xmlns:a16="http://schemas.microsoft.com/office/drawing/2014/main" id="{F6FD0D2B-07D5-B9F7-367F-28DC4483986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2" name="Cube 1451">
                <a:extLst>
                  <a:ext uri="{FF2B5EF4-FFF2-40B4-BE49-F238E27FC236}">
                    <a16:creationId xmlns:a16="http://schemas.microsoft.com/office/drawing/2014/main" id="{A4FD1E96-31C0-B4AD-DBDD-6E592799B31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3" name="Cube 1452">
                <a:extLst>
                  <a:ext uri="{FF2B5EF4-FFF2-40B4-BE49-F238E27FC236}">
                    <a16:creationId xmlns:a16="http://schemas.microsoft.com/office/drawing/2014/main" id="{7F9EF7ED-E669-0CE3-0359-F295888F495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4" name="Cube 1453">
                <a:extLst>
                  <a:ext uri="{FF2B5EF4-FFF2-40B4-BE49-F238E27FC236}">
                    <a16:creationId xmlns:a16="http://schemas.microsoft.com/office/drawing/2014/main" id="{A0863BFD-3990-FFE6-05C9-1CF56C3B962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5" name="Cube 1454">
                <a:extLst>
                  <a:ext uri="{FF2B5EF4-FFF2-40B4-BE49-F238E27FC236}">
                    <a16:creationId xmlns:a16="http://schemas.microsoft.com/office/drawing/2014/main" id="{C7044DC7-CE55-A1FC-C9B1-9C13B97EC46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6" name="Cube 1455">
                <a:extLst>
                  <a:ext uri="{FF2B5EF4-FFF2-40B4-BE49-F238E27FC236}">
                    <a16:creationId xmlns:a16="http://schemas.microsoft.com/office/drawing/2014/main" id="{0A65CA4A-C856-9E1B-EC2E-AD8348DC42A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7" name="Cube 1456">
                <a:extLst>
                  <a:ext uri="{FF2B5EF4-FFF2-40B4-BE49-F238E27FC236}">
                    <a16:creationId xmlns:a16="http://schemas.microsoft.com/office/drawing/2014/main" id="{C3DA184A-5E26-7D00-B927-8D284482988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93" name="Group 1392">
              <a:extLst>
                <a:ext uri="{FF2B5EF4-FFF2-40B4-BE49-F238E27FC236}">
                  <a16:creationId xmlns:a16="http://schemas.microsoft.com/office/drawing/2014/main" id="{D7AE9BA6-7DA5-C07F-9284-E90E00D147F0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438" name="Cube 1437">
                <a:extLst>
                  <a:ext uri="{FF2B5EF4-FFF2-40B4-BE49-F238E27FC236}">
                    <a16:creationId xmlns:a16="http://schemas.microsoft.com/office/drawing/2014/main" id="{F01E8938-2445-7749-FAC7-BABD62B6046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9" name="Cube 1438">
                <a:extLst>
                  <a:ext uri="{FF2B5EF4-FFF2-40B4-BE49-F238E27FC236}">
                    <a16:creationId xmlns:a16="http://schemas.microsoft.com/office/drawing/2014/main" id="{3DFBA808-BEFA-4B8C-8359-28B2ECAB118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0" name="Cube 1439">
                <a:extLst>
                  <a:ext uri="{FF2B5EF4-FFF2-40B4-BE49-F238E27FC236}">
                    <a16:creationId xmlns:a16="http://schemas.microsoft.com/office/drawing/2014/main" id="{CB339F07-D5A1-3148-420C-A10D681717F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1" name="Cube 1440">
                <a:extLst>
                  <a:ext uri="{FF2B5EF4-FFF2-40B4-BE49-F238E27FC236}">
                    <a16:creationId xmlns:a16="http://schemas.microsoft.com/office/drawing/2014/main" id="{6209F735-1B86-121C-86BF-55281FC901A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2" name="Cube 1441">
                <a:extLst>
                  <a:ext uri="{FF2B5EF4-FFF2-40B4-BE49-F238E27FC236}">
                    <a16:creationId xmlns:a16="http://schemas.microsoft.com/office/drawing/2014/main" id="{C7919140-E620-2D0C-4970-7C859575AC8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3" name="Cube 1442">
                <a:extLst>
                  <a:ext uri="{FF2B5EF4-FFF2-40B4-BE49-F238E27FC236}">
                    <a16:creationId xmlns:a16="http://schemas.microsoft.com/office/drawing/2014/main" id="{438E4CF1-A25F-A295-6714-562361F3460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4" name="Cube 1443">
                <a:extLst>
                  <a:ext uri="{FF2B5EF4-FFF2-40B4-BE49-F238E27FC236}">
                    <a16:creationId xmlns:a16="http://schemas.microsoft.com/office/drawing/2014/main" id="{3A0B820A-130B-7F54-D59C-EBC23A3FC94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5" name="Cube 1444">
                <a:extLst>
                  <a:ext uri="{FF2B5EF4-FFF2-40B4-BE49-F238E27FC236}">
                    <a16:creationId xmlns:a16="http://schemas.microsoft.com/office/drawing/2014/main" id="{96A72B87-A58C-B0E2-2404-56BEFED751A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6" name="Cube 1445">
                <a:extLst>
                  <a:ext uri="{FF2B5EF4-FFF2-40B4-BE49-F238E27FC236}">
                    <a16:creationId xmlns:a16="http://schemas.microsoft.com/office/drawing/2014/main" id="{82E8055A-F0A7-199A-4BEE-3AA1AB28A40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7" name="Cube 1446">
                <a:extLst>
                  <a:ext uri="{FF2B5EF4-FFF2-40B4-BE49-F238E27FC236}">
                    <a16:creationId xmlns:a16="http://schemas.microsoft.com/office/drawing/2014/main" id="{734BF50D-FA75-3ECC-52CA-30EC5D58B8A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94" name="Group 1393">
              <a:extLst>
                <a:ext uri="{FF2B5EF4-FFF2-40B4-BE49-F238E27FC236}">
                  <a16:creationId xmlns:a16="http://schemas.microsoft.com/office/drawing/2014/main" id="{11C7C78C-AAD3-8160-8731-3E5495370DB0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566E9DBE-FF7E-4699-9EF7-ACE55C712CA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0656B15F-E2E6-1DF8-98E0-AF9191AE3FB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DE0DF79-ADB1-E729-68C1-6CEC4DD290D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E6EC847C-036C-D6B1-D596-AEFA412F795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2" name="Cube 1431">
                <a:extLst>
                  <a:ext uri="{FF2B5EF4-FFF2-40B4-BE49-F238E27FC236}">
                    <a16:creationId xmlns:a16="http://schemas.microsoft.com/office/drawing/2014/main" id="{EEA24E5A-A6B6-CC18-31AB-C421950AF6E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3" name="Cube 1432">
                <a:extLst>
                  <a:ext uri="{FF2B5EF4-FFF2-40B4-BE49-F238E27FC236}">
                    <a16:creationId xmlns:a16="http://schemas.microsoft.com/office/drawing/2014/main" id="{6D437A33-66EA-FCAF-C689-8D9B95E87A9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4" name="Cube 1433">
                <a:extLst>
                  <a:ext uri="{FF2B5EF4-FFF2-40B4-BE49-F238E27FC236}">
                    <a16:creationId xmlns:a16="http://schemas.microsoft.com/office/drawing/2014/main" id="{5143C07A-E552-BC9A-7A64-FE6D3DB4838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5" name="Cube 1434">
                <a:extLst>
                  <a:ext uri="{FF2B5EF4-FFF2-40B4-BE49-F238E27FC236}">
                    <a16:creationId xmlns:a16="http://schemas.microsoft.com/office/drawing/2014/main" id="{B680BC6F-9F8C-6CF2-89E2-99A4BEAEDE1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6" name="Cube 1435">
                <a:extLst>
                  <a:ext uri="{FF2B5EF4-FFF2-40B4-BE49-F238E27FC236}">
                    <a16:creationId xmlns:a16="http://schemas.microsoft.com/office/drawing/2014/main" id="{F02C1816-9FB3-7D01-0409-E6D13F27F45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7" name="Cube 1436">
                <a:extLst>
                  <a:ext uri="{FF2B5EF4-FFF2-40B4-BE49-F238E27FC236}">
                    <a16:creationId xmlns:a16="http://schemas.microsoft.com/office/drawing/2014/main" id="{11AE50A0-DCC2-5A80-E8C3-8461882C3F2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95" name="Group 1394">
              <a:extLst>
                <a:ext uri="{FF2B5EF4-FFF2-40B4-BE49-F238E27FC236}">
                  <a16:creationId xmlns:a16="http://schemas.microsoft.com/office/drawing/2014/main" id="{D89BFAEE-F865-F4BD-FE2D-8AD833D2EC46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418" name="Cube 1417">
                <a:extLst>
                  <a:ext uri="{FF2B5EF4-FFF2-40B4-BE49-F238E27FC236}">
                    <a16:creationId xmlns:a16="http://schemas.microsoft.com/office/drawing/2014/main" id="{69BF75C5-02B2-0E22-50D6-4AD8052B803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9" name="Cube 1418">
                <a:extLst>
                  <a:ext uri="{FF2B5EF4-FFF2-40B4-BE49-F238E27FC236}">
                    <a16:creationId xmlns:a16="http://schemas.microsoft.com/office/drawing/2014/main" id="{9D73EA54-F984-D8FE-062A-6C5E473AE39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0" name="Cube 1419">
                <a:extLst>
                  <a:ext uri="{FF2B5EF4-FFF2-40B4-BE49-F238E27FC236}">
                    <a16:creationId xmlns:a16="http://schemas.microsoft.com/office/drawing/2014/main" id="{77A86B7A-CE7D-1D86-068C-1688C8353E6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1" name="Cube 1420">
                <a:extLst>
                  <a:ext uri="{FF2B5EF4-FFF2-40B4-BE49-F238E27FC236}">
                    <a16:creationId xmlns:a16="http://schemas.microsoft.com/office/drawing/2014/main" id="{447FB0CC-0686-34DE-A920-8469080AFB0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072D99FB-3009-45E8-66B7-A061FFDCB47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ED1564FD-DB02-020E-E179-D2268AD1F1D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B632673A-43FE-2150-9F12-69D0BE026BB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9E60ECE3-55AC-97CF-F30B-049B1D6CC08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4D8916B0-37E1-A062-4B35-24694552417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C1408A26-E008-2231-6BB9-9B779888B99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96" name="Group 1395">
              <a:extLst>
                <a:ext uri="{FF2B5EF4-FFF2-40B4-BE49-F238E27FC236}">
                  <a16:creationId xmlns:a16="http://schemas.microsoft.com/office/drawing/2014/main" id="{874029F7-5EB3-5AE8-11B7-C09C0FE07609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408" name="Cube 1407">
                <a:extLst>
                  <a:ext uri="{FF2B5EF4-FFF2-40B4-BE49-F238E27FC236}">
                    <a16:creationId xmlns:a16="http://schemas.microsoft.com/office/drawing/2014/main" id="{816C06AB-D829-B5DB-CB54-81A4365FBF7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9" name="Cube 1408">
                <a:extLst>
                  <a:ext uri="{FF2B5EF4-FFF2-40B4-BE49-F238E27FC236}">
                    <a16:creationId xmlns:a16="http://schemas.microsoft.com/office/drawing/2014/main" id="{A6B09107-D89E-E92B-6963-1A497547EB2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0" name="Cube 1409">
                <a:extLst>
                  <a:ext uri="{FF2B5EF4-FFF2-40B4-BE49-F238E27FC236}">
                    <a16:creationId xmlns:a16="http://schemas.microsoft.com/office/drawing/2014/main" id="{4A3A4AD7-ABE3-D45C-EB32-4A75C6A5768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1" name="Cube 1410">
                <a:extLst>
                  <a:ext uri="{FF2B5EF4-FFF2-40B4-BE49-F238E27FC236}">
                    <a16:creationId xmlns:a16="http://schemas.microsoft.com/office/drawing/2014/main" id="{0963B643-7FA8-147F-A6D3-CCD3D9E873C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2" name="Cube 1411">
                <a:extLst>
                  <a:ext uri="{FF2B5EF4-FFF2-40B4-BE49-F238E27FC236}">
                    <a16:creationId xmlns:a16="http://schemas.microsoft.com/office/drawing/2014/main" id="{9EDD143B-420D-2A3A-4E08-6EB9F6B2EEF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3" name="Cube 1412">
                <a:extLst>
                  <a:ext uri="{FF2B5EF4-FFF2-40B4-BE49-F238E27FC236}">
                    <a16:creationId xmlns:a16="http://schemas.microsoft.com/office/drawing/2014/main" id="{D1A1EBD1-C7A3-AD4B-B9D0-60C78766C4D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4" name="Cube 1413">
                <a:extLst>
                  <a:ext uri="{FF2B5EF4-FFF2-40B4-BE49-F238E27FC236}">
                    <a16:creationId xmlns:a16="http://schemas.microsoft.com/office/drawing/2014/main" id="{9400C3D8-3999-5D35-3FFC-D5AB2BE4D3D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5" name="Cube 1414">
                <a:extLst>
                  <a:ext uri="{FF2B5EF4-FFF2-40B4-BE49-F238E27FC236}">
                    <a16:creationId xmlns:a16="http://schemas.microsoft.com/office/drawing/2014/main" id="{75C056EF-88F5-2494-8282-7D1FFDACD99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6" name="Cube 1415">
                <a:extLst>
                  <a:ext uri="{FF2B5EF4-FFF2-40B4-BE49-F238E27FC236}">
                    <a16:creationId xmlns:a16="http://schemas.microsoft.com/office/drawing/2014/main" id="{08085A44-6EAE-0C82-0811-343394C8784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7" name="Cube 1416">
                <a:extLst>
                  <a:ext uri="{FF2B5EF4-FFF2-40B4-BE49-F238E27FC236}">
                    <a16:creationId xmlns:a16="http://schemas.microsoft.com/office/drawing/2014/main" id="{CAF40AEA-3B83-E9ED-65E4-A6EA604ADE6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97" name="Group 1396">
              <a:extLst>
                <a:ext uri="{FF2B5EF4-FFF2-40B4-BE49-F238E27FC236}">
                  <a16:creationId xmlns:a16="http://schemas.microsoft.com/office/drawing/2014/main" id="{26C6BCBA-EC1E-32A7-AAC8-04A4B1DBB8C4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98" name="Cube 1397">
                <a:extLst>
                  <a:ext uri="{FF2B5EF4-FFF2-40B4-BE49-F238E27FC236}">
                    <a16:creationId xmlns:a16="http://schemas.microsoft.com/office/drawing/2014/main" id="{88DF1E01-6CC2-92CF-0A08-657AEE720E8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9" name="Cube 1398">
                <a:extLst>
                  <a:ext uri="{FF2B5EF4-FFF2-40B4-BE49-F238E27FC236}">
                    <a16:creationId xmlns:a16="http://schemas.microsoft.com/office/drawing/2014/main" id="{B198C451-99CA-D037-6CC9-705BDB7D004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0" name="Cube 1399">
                <a:extLst>
                  <a:ext uri="{FF2B5EF4-FFF2-40B4-BE49-F238E27FC236}">
                    <a16:creationId xmlns:a16="http://schemas.microsoft.com/office/drawing/2014/main" id="{9AB941C3-5BA8-41A3-6E90-47FDC8DC027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1" name="Cube 1400">
                <a:extLst>
                  <a:ext uri="{FF2B5EF4-FFF2-40B4-BE49-F238E27FC236}">
                    <a16:creationId xmlns:a16="http://schemas.microsoft.com/office/drawing/2014/main" id="{C1700722-810B-07E7-2BF3-4E9AE9625DF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2" name="Cube 1401">
                <a:extLst>
                  <a:ext uri="{FF2B5EF4-FFF2-40B4-BE49-F238E27FC236}">
                    <a16:creationId xmlns:a16="http://schemas.microsoft.com/office/drawing/2014/main" id="{8D818392-B6F9-7778-D627-9FEEC11DE2A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3" name="Cube 1402">
                <a:extLst>
                  <a:ext uri="{FF2B5EF4-FFF2-40B4-BE49-F238E27FC236}">
                    <a16:creationId xmlns:a16="http://schemas.microsoft.com/office/drawing/2014/main" id="{044ED124-242D-8D37-FD27-6C9721BDA0D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4" name="Cube 1403">
                <a:extLst>
                  <a:ext uri="{FF2B5EF4-FFF2-40B4-BE49-F238E27FC236}">
                    <a16:creationId xmlns:a16="http://schemas.microsoft.com/office/drawing/2014/main" id="{7ECD5110-89B3-C74F-7064-BAAE423E83B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5" name="Cube 1404">
                <a:extLst>
                  <a:ext uri="{FF2B5EF4-FFF2-40B4-BE49-F238E27FC236}">
                    <a16:creationId xmlns:a16="http://schemas.microsoft.com/office/drawing/2014/main" id="{79B7F098-188D-1BA0-0DBE-00C666853D2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6" name="Cube 1405">
                <a:extLst>
                  <a:ext uri="{FF2B5EF4-FFF2-40B4-BE49-F238E27FC236}">
                    <a16:creationId xmlns:a16="http://schemas.microsoft.com/office/drawing/2014/main" id="{B2200E50-BEB7-2181-72FE-C61ECBFEC15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7" name="Cube 1406">
                <a:extLst>
                  <a:ext uri="{FF2B5EF4-FFF2-40B4-BE49-F238E27FC236}">
                    <a16:creationId xmlns:a16="http://schemas.microsoft.com/office/drawing/2014/main" id="{7114C56F-BD27-06B0-1DCB-53884DE135A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498" name="Group 1497">
            <a:extLst>
              <a:ext uri="{FF2B5EF4-FFF2-40B4-BE49-F238E27FC236}">
                <a16:creationId xmlns:a16="http://schemas.microsoft.com/office/drawing/2014/main" id="{C9FA3E8E-60F2-42DC-E55D-4DEA2C6DBDEC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499" name="Group 1498">
              <a:extLst>
                <a:ext uri="{FF2B5EF4-FFF2-40B4-BE49-F238E27FC236}">
                  <a16:creationId xmlns:a16="http://schemas.microsoft.com/office/drawing/2014/main" id="{9CD796BA-7EF1-BD8B-0503-9644A60C12E1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99" name="Cube 1598">
                <a:extLst>
                  <a:ext uri="{FF2B5EF4-FFF2-40B4-BE49-F238E27FC236}">
                    <a16:creationId xmlns:a16="http://schemas.microsoft.com/office/drawing/2014/main" id="{9B95901F-885E-778E-8E92-D766F01E57F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0" name="Cube 1599">
                <a:extLst>
                  <a:ext uri="{FF2B5EF4-FFF2-40B4-BE49-F238E27FC236}">
                    <a16:creationId xmlns:a16="http://schemas.microsoft.com/office/drawing/2014/main" id="{778B540F-48E4-C9B9-4233-E807212596F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1" name="Cube 1600">
                <a:extLst>
                  <a:ext uri="{FF2B5EF4-FFF2-40B4-BE49-F238E27FC236}">
                    <a16:creationId xmlns:a16="http://schemas.microsoft.com/office/drawing/2014/main" id="{F535B1C0-0FDE-F74D-0ED8-8F33BED7486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2" name="Cube 1601">
                <a:extLst>
                  <a:ext uri="{FF2B5EF4-FFF2-40B4-BE49-F238E27FC236}">
                    <a16:creationId xmlns:a16="http://schemas.microsoft.com/office/drawing/2014/main" id="{5E1E74BC-3554-72A9-5260-F67566F20F8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3" name="Cube 1602">
                <a:extLst>
                  <a:ext uri="{FF2B5EF4-FFF2-40B4-BE49-F238E27FC236}">
                    <a16:creationId xmlns:a16="http://schemas.microsoft.com/office/drawing/2014/main" id="{DF939F6A-5C3D-C307-0530-C9712D18074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4" name="Cube 1603">
                <a:extLst>
                  <a:ext uri="{FF2B5EF4-FFF2-40B4-BE49-F238E27FC236}">
                    <a16:creationId xmlns:a16="http://schemas.microsoft.com/office/drawing/2014/main" id="{A347440C-6AD6-9444-B056-14FE6F2C536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5" name="Cube 1604">
                <a:extLst>
                  <a:ext uri="{FF2B5EF4-FFF2-40B4-BE49-F238E27FC236}">
                    <a16:creationId xmlns:a16="http://schemas.microsoft.com/office/drawing/2014/main" id="{1B2BFBE2-C39C-7787-791F-0EF16DFFB34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6" name="Cube 1605">
                <a:extLst>
                  <a:ext uri="{FF2B5EF4-FFF2-40B4-BE49-F238E27FC236}">
                    <a16:creationId xmlns:a16="http://schemas.microsoft.com/office/drawing/2014/main" id="{5B999F36-6FBB-7962-5FEF-931F055BF2E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7" name="Cube 1606">
                <a:extLst>
                  <a:ext uri="{FF2B5EF4-FFF2-40B4-BE49-F238E27FC236}">
                    <a16:creationId xmlns:a16="http://schemas.microsoft.com/office/drawing/2014/main" id="{6544727D-B03B-72FA-F21B-29561EF7ECE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8" name="Cube 1607">
                <a:extLst>
                  <a:ext uri="{FF2B5EF4-FFF2-40B4-BE49-F238E27FC236}">
                    <a16:creationId xmlns:a16="http://schemas.microsoft.com/office/drawing/2014/main" id="{23F8791D-9D1F-BF59-D7C9-4DCC9353BDF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0" name="Group 1499">
              <a:extLst>
                <a:ext uri="{FF2B5EF4-FFF2-40B4-BE49-F238E27FC236}">
                  <a16:creationId xmlns:a16="http://schemas.microsoft.com/office/drawing/2014/main" id="{9F5F584C-5374-8317-6F21-D85EA830CCA6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89" name="Cube 1588">
                <a:extLst>
                  <a:ext uri="{FF2B5EF4-FFF2-40B4-BE49-F238E27FC236}">
                    <a16:creationId xmlns:a16="http://schemas.microsoft.com/office/drawing/2014/main" id="{0938A43F-E696-7427-CB46-CBF1F53CBC1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0" name="Cube 1589">
                <a:extLst>
                  <a:ext uri="{FF2B5EF4-FFF2-40B4-BE49-F238E27FC236}">
                    <a16:creationId xmlns:a16="http://schemas.microsoft.com/office/drawing/2014/main" id="{2507E6D2-2573-27E8-8257-81BD965F252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1" name="Cube 1590">
                <a:extLst>
                  <a:ext uri="{FF2B5EF4-FFF2-40B4-BE49-F238E27FC236}">
                    <a16:creationId xmlns:a16="http://schemas.microsoft.com/office/drawing/2014/main" id="{F6507E5D-8587-0232-58C3-86EE8F916D1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2" name="Cube 1591">
                <a:extLst>
                  <a:ext uri="{FF2B5EF4-FFF2-40B4-BE49-F238E27FC236}">
                    <a16:creationId xmlns:a16="http://schemas.microsoft.com/office/drawing/2014/main" id="{E6BEE0A4-051D-A358-C4CB-E98D9173888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3" name="Cube 1592">
                <a:extLst>
                  <a:ext uri="{FF2B5EF4-FFF2-40B4-BE49-F238E27FC236}">
                    <a16:creationId xmlns:a16="http://schemas.microsoft.com/office/drawing/2014/main" id="{56030125-A03D-C310-D146-79169F5AB0B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4" name="Cube 1593">
                <a:extLst>
                  <a:ext uri="{FF2B5EF4-FFF2-40B4-BE49-F238E27FC236}">
                    <a16:creationId xmlns:a16="http://schemas.microsoft.com/office/drawing/2014/main" id="{6D31997B-12B4-3F52-1C15-31CF93BBCB8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5" name="Cube 1594">
                <a:extLst>
                  <a:ext uri="{FF2B5EF4-FFF2-40B4-BE49-F238E27FC236}">
                    <a16:creationId xmlns:a16="http://schemas.microsoft.com/office/drawing/2014/main" id="{8F7032A2-3182-4002-5461-92C7945F36A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6" name="Cube 1595">
                <a:extLst>
                  <a:ext uri="{FF2B5EF4-FFF2-40B4-BE49-F238E27FC236}">
                    <a16:creationId xmlns:a16="http://schemas.microsoft.com/office/drawing/2014/main" id="{53F8DA0D-ADDD-1EF4-A04F-446C5D3552E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7" name="Cube 1596">
                <a:extLst>
                  <a:ext uri="{FF2B5EF4-FFF2-40B4-BE49-F238E27FC236}">
                    <a16:creationId xmlns:a16="http://schemas.microsoft.com/office/drawing/2014/main" id="{F56FC439-6697-BA96-D772-3893AA04014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8" name="Cube 1597">
                <a:extLst>
                  <a:ext uri="{FF2B5EF4-FFF2-40B4-BE49-F238E27FC236}">
                    <a16:creationId xmlns:a16="http://schemas.microsoft.com/office/drawing/2014/main" id="{0CF44D52-159C-8B35-0CDD-2F35EDECBFA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1" name="Group 1500">
              <a:extLst>
                <a:ext uri="{FF2B5EF4-FFF2-40B4-BE49-F238E27FC236}">
                  <a16:creationId xmlns:a16="http://schemas.microsoft.com/office/drawing/2014/main" id="{D10C5AAB-5BB3-3E8C-030E-72181E249F2B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79" name="Cube 1578">
                <a:extLst>
                  <a:ext uri="{FF2B5EF4-FFF2-40B4-BE49-F238E27FC236}">
                    <a16:creationId xmlns:a16="http://schemas.microsoft.com/office/drawing/2014/main" id="{5B18723D-9243-A0C3-0213-FE31465B7FC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0" name="Cube 1579">
                <a:extLst>
                  <a:ext uri="{FF2B5EF4-FFF2-40B4-BE49-F238E27FC236}">
                    <a16:creationId xmlns:a16="http://schemas.microsoft.com/office/drawing/2014/main" id="{D8EE5C34-6F7E-16DC-E1D3-344567158C0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1" name="Cube 1580">
                <a:extLst>
                  <a:ext uri="{FF2B5EF4-FFF2-40B4-BE49-F238E27FC236}">
                    <a16:creationId xmlns:a16="http://schemas.microsoft.com/office/drawing/2014/main" id="{A4B1CFDA-F0C2-8E44-0C08-7F2CFF1A409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2" name="Cube 1581">
                <a:extLst>
                  <a:ext uri="{FF2B5EF4-FFF2-40B4-BE49-F238E27FC236}">
                    <a16:creationId xmlns:a16="http://schemas.microsoft.com/office/drawing/2014/main" id="{F145F430-0603-2603-608F-0C26A8F8254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3" name="Cube 1582">
                <a:extLst>
                  <a:ext uri="{FF2B5EF4-FFF2-40B4-BE49-F238E27FC236}">
                    <a16:creationId xmlns:a16="http://schemas.microsoft.com/office/drawing/2014/main" id="{4DC39CA4-7B5D-6F1A-21E1-D7AE3A988D4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4" name="Cube 1583">
                <a:extLst>
                  <a:ext uri="{FF2B5EF4-FFF2-40B4-BE49-F238E27FC236}">
                    <a16:creationId xmlns:a16="http://schemas.microsoft.com/office/drawing/2014/main" id="{50096C19-A159-96DD-55BE-AE5F4C0E9A9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5" name="Cube 1584">
                <a:extLst>
                  <a:ext uri="{FF2B5EF4-FFF2-40B4-BE49-F238E27FC236}">
                    <a16:creationId xmlns:a16="http://schemas.microsoft.com/office/drawing/2014/main" id="{F1CA7402-130C-C53E-C0CE-AA457C93CC5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6" name="Cube 1585">
                <a:extLst>
                  <a:ext uri="{FF2B5EF4-FFF2-40B4-BE49-F238E27FC236}">
                    <a16:creationId xmlns:a16="http://schemas.microsoft.com/office/drawing/2014/main" id="{566A73EA-1E32-3965-C806-562920520DA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7" name="Cube 1586">
                <a:extLst>
                  <a:ext uri="{FF2B5EF4-FFF2-40B4-BE49-F238E27FC236}">
                    <a16:creationId xmlns:a16="http://schemas.microsoft.com/office/drawing/2014/main" id="{730A3077-DE7E-2789-35BB-9739EC1E0F9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8" name="Cube 1587">
                <a:extLst>
                  <a:ext uri="{FF2B5EF4-FFF2-40B4-BE49-F238E27FC236}">
                    <a16:creationId xmlns:a16="http://schemas.microsoft.com/office/drawing/2014/main" id="{063B042C-6323-376E-35B3-4478E027C42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2" name="Group 1501">
              <a:extLst>
                <a:ext uri="{FF2B5EF4-FFF2-40B4-BE49-F238E27FC236}">
                  <a16:creationId xmlns:a16="http://schemas.microsoft.com/office/drawing/2014/main" id="{8B3E3720-4A6E-5BCB-035A-FA70D961C621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69" name="Cube 1568">
                <a:extLst>
                  <a:ext uri="{FF2B5EF4-FFF2-40B4-BE49-F238E27FC236}">
                    <a16:creationId xmlns:a16="http://schemas.microsoft.com/office/drawing/2014/main" id="{89861C5A-5D29-C08C-3F77-3C5674010F0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0" name="Cube 1569">
                <a:extLst>
                  <a:ext uri="{FF2B5EF4-FFF2-40B4-BE49-F238E27FC236}">
                    <a16:creationId xmlns:a16="http://schemas.microsoft.com/office/drawing/2014/main" id="{1EA8C6DB-AFBA-523E-5D29-468CF890F96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1" name="Cube 1570">
                <a:extLst>
                  <a:ext uri="{FF2B5EF4-FFF2-40B4-BE49-F238E27FC236}">
                    <a16:creationId xmlns:a16="http://schemas.microsoft.com/office/drawing/2014/main" id="{AFEA986C-4016-BBC6-BDCA-3DE546EEAD6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2" name="Cube 1571">
                <a:extLst>
                  <a:ext uri="{FF2B5EF4-FFF2-40B4-BE49-F238E27FC236}">
                    <a16:creationId xmlns:a16="http://schemas.microsoft.com/office/drawing/2014/main" id="{BC315DA7-827E-F2B1-A181-4CC3B6CE2E7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3" name="Cube 1572">
                <a:extLst>
                  <a:ext uri="{FF2B5EF4-FFF2-40B4-BE49-F238E27FC236}">
                    <a16:creationId xmlns:a16="http://schemas.microsoft.com/office/drawing/2014/main" id="{DE1BCD68-9411-FD14-C868-A211C116C26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4" name="Cube 1573">
                <a:extLst>
                  <a:ext uri="{FF2B5EF4-FFF2-40B4-BE49-F238E27FC236}">
                    <a16:creationId xmlns:a16="http://schemas.microsoft.com/office/drawing/2014/main" id="{CCFC0AA0-CBDF-435B-CF6C-B7F382452DF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5" name="Cube 1574">
                <a:extLst>
                  <a:ext uri="{FF2B5EF4-FFF2-40B4-BE49-F238E27FC236}">
                    <a16:creationId xmlns:a16="http://schemas.microsoft.com/office/drawing/2014/main" id="{1FDA1F81-6E02-78CF-7D99-C721B30E50C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6" name="Cube 1575">
                <a:extLst>
                  <a:ext uri="{FF2B5EF4-FFF2-40B4-BE49-F238E27FC236}">
                    <a16:creationId xmlns:a16="http://schemas.microsoft.com/office/drawing/2014/main" id="{62882924-809A-B149-4050-76A5BF7169E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7" name="Cube 1576">
                <a:extLst>
                  <a:ext uri="{FF2B5EF4-FFF2-40B4-BE49-F238E27FC236}">
                    <a16:creationId xmlns:a16="http://schemas.microsoft.com/office/drawing/2014/main" id="{978589D4-85EB-E425-427E-0F54E779870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8" name="Cube 1577">
                <a:extLst>
                  <a:ext uri="{FF2B5EF4-FFF2-40B4-BE49-F238E27FC236}">
                    <a16:creationId xmlns:a16="http://schemas.microsoft.com/office/drawing/2014/main" id="{485FABD6-6132-ADAE-60E3-D2DBAE25FB5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3" name="Group 1502">
              <a:extLst>
                <a:ext uri="{FF2B5EF4-FFF2-40B4-BE49-F238E27FC236}">
                  <a16:creationId xmlns:a16="http://schemas.microsoft.com/office/drawing/2014/main" id="{E6CB2349-40FF-7EB5-C5F4-4A4998AEDE1E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59" name="Cube 1558">
                <a:extLst>
                  <a:ext uri="{FF2B5EF4-FFF2-40B4-BE49-F238E27FC236}">
                    <a16:creationId xmlns:a16="http://schemas.microsoft.com/office/drawing/2014/main" id="{E04C800B-F7D8-C2AE-04B2-63294990C0F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0" name="Cube 1559">
                <a:extLst>
                  <a:ext uri="{FF2B5EF4-FFF2-40B4-BE49-F238E27FC236}">
                    <a16:creationId xmlns:a16="http://schemas.microsoft.com/office/drawing/2014/main" id="{C6EBE29B-0E55-55A8-6DB7-9AEE7B3CFD9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1" name="Cube 1560">
                <a:extLst>
                  <a:ext uri="{FF2B5EF4-FFF2-40B4-BE49-F238E27FC236}">
                    <a16:creationId xmlns:a16="http://schemas.microsoft.com/office/drawing/2014/main" id="{3AC69122-14F1-25C4-E1D4-B5C3BAAE264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2" name="Cube 1561">
                <a:extLst>
                  <a:ext uri="{FF2B5EF4-FFF2-40B4-BE49-F238E27FC236}">
                    <a16:creationId xmlns:a16="http://schemas.microsoft.com/office/drawing/2014/main" id="{7101E1E1-C232-7806-A779-AD8A96C013B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3" name="Cube 1562">
                <a:extLst>
                  <a:ext uri="{FF2B5EF4-FFF2-40B4-BE49-F238E27FC236}">
                    <a16:creationId xmlns:a16="http://schemas.microsoft.com/office/drawing/2014/main" id="{48092187-BA6F-DF29-9F4F-B7D33358F54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4" name="Cube 1563">
                <a:extLst>
                  <a:ext uri="{FF2B5EF4-FFF2-40B4-BE49-F238E27FC236}">
                    <a16:creationId xmlns:a16="http://schemas.microsoft.com/office/drawing/2014/main" id="{BA3D548E-F5C2-A513-90E4-780349A6553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5" name="Cube 1564">
                <a:extLst>
                  <a:ext uri="{FF2B5EF4-FFF2-40B4-BE49-F238E27FC236}">
                    <a16:creationId xmlns:a16="http://schemas.microsoft.com/office/drawing/2014/main" id="{C229A271-BA27-AF34-49C9-038C5B57E18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6" name="Cube 1565">
                <a:extLst>
                  <a:ext uri="{FF2B5EF4-FFF2-40B4-BE49-F238E27FC236}">
                    <a16:creationId xmlns:a16="http://schemas.microsoft.com/office/drawing/2014/main" id="{B24A0712-5AC5-0871-B999-7158C65633C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7" name="Cube 1566">
                <a:extLst>
                  <a:ext uri="{FF2B5EF4-FFF2-40B4-BE49-F238E27FC236}">
                    <a16:creationId xmlns:a16="http://schemas.microsoft.com/office/drawing/2014/main" id="{6F7B50E8-407A-E2F8-2005-FF1CE17D8FF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8" name="Cube 1567">
                <a:extLst>
                  <a:ext uri="{FF2B5EF4-FFF2-40B4-BE49-F238E27FC236}">
                    <a16:creationId xmlns:a16="http://schemas.microsoft.com/office/drawing/2014/main" id="{58110DEF-E718-19FC-2722-4AC4930C667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4" name="Group 1503">
              <a:extLst>
                <a:ext uri="{FF2B5EF4-FFF2-40B4-BE49-F238E27FC236}">
                  <a16:creationId xmlns:a16="http://schemas.microsoft.com/office/drawing/2014/main" id="{ECCB1371-993A-5B35-4499-1ADC8A41285E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49" name="Cube 1548">
                <a:extLst>
                  <a:ext uri="{FF2B5EF4-FFF2-40B4-BE49-F238E27FC236}">
                    <a16:creationId xmlns:a16="http://schemas.microsoft.com/office/drawing/2014/main" id="{229D929E-F74E-9F2B-6DCF-767F305CB92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0" name="Cube 1549">
                <a:extLst>
                  <a:ext uri="{FF2B5EF4-FFF2-40B4-BE49-F238E27FC236}">
                    <a16:creationId xmlns:a16="http://schemas.microsoft.com/office/drawing/2014/main" id="{B4550C0C-5EA0-B4F3-0660-E2690626178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1" name="Cube 1550">
                <a:extLst>
                  <a:ext uri="{FF2B5EF4-FFF2-40B4-BE49-F238E27FC236}">
                    <a16:creationId xmlns:a16="http://schemas.microsoft.com/office/drawing/2014/main" id="{6C2F6CCC-E81E-DECF-0919-FC5A7A309D2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2" name="Cube 1551">
                <a:extLst>
                  <a:ext uri="{FF2B5EF4-FFF2-40B4-BE49-F238E27FC236}">
                    <a16:creationId xmlns:a16="http://schemas.microsoft.com/office/drawing/2014/main" id="{91899262-18A5-D4A1-3A1D-91682DAFE98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3" name="Cube 1552">
                <a:extLst>
                  <a:ext uri="{FF2B5EF4-FFF2-40B4-BE49-F238E27FC236}">
                    <a16:creationId xmlns:a16="http://schemas.microsoft.com/office/drawing/2014/main" id="{245FD2A7-E094-CE37-55C9-F429B79829D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4" name="Cube 1553">
                <a:extLst>
                  <a:ext uri="{FF2B5EF4-FFF2-40B4-BE49-F238E27FC236}">
                    <a16:creationId xmlns:a16="http://schemas.microsoft.com/office/drawing/2014/main" id="{A5597C25-EA67-5627-47AF-CCEB0160081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5" name="Cube 1554">
                <a:extLst>
                  <a:ext uri="{FF2B5EF4-FFF2-40B4-BE49-F238E27FC236}">
                    <a16:creationId xmlns:a16="http://schemas.microsoft.com/office/drawing/2014/main" id="{E677F9BD-966B-9152-55F8-8C41B2FB18E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6" name="Cube 1555">
                <a:extLst>
                  <a:ext uri="{FF2B5EF4-FFF2-40B4-BE49-F238E27FC236}">
                    <a16:creationId xmlns:a16="http://schemas.microsoft.com/office/drawing/2014/main" id="{6DBF4AE5-26CF-1538-7E8A-770CA108574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7" name="Cube 1556">
                <a:extLst>
                  <a:ext uri="{FF2B5EF4-FFF2-40B4-BE49-F238E27FC236}">
                    <a16:creationId xmlns:a16="http://schemas.microsoft.com/office/drawing/2014/main" id="{CFFCE28F-09B2-88C5-8A79-30F4535F6DD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8" name="Cube 1557">
                <a:extLst>
                  <a:ext uri="{FF2B5EF4-FFF2-40B4-BE49-F238E27FC236}">
                    <a16:creationId xmlns:a16="http://schemas.microsoft.com/office/drawing/2014/main" id="{514E40BF-45B7-1081-8633-13BA44427ED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5" name="Group 1504">
              <a:extLst>
                <a:ext uri="{FF2B5EF4-FFF2-40B4-BE49-F238E27FC236}">
                  <a16:creationId xmlns:a16="http://schemas.microsoft.com/office/drawing/2014/main" id="{7DC2EBCC-ED84-2161-C754-DAEAC993A246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39" name="Cube 1538">
                <a:extLst>
                  <a:ext uri="{FF2B5EF4-FFF2-40B4-BE49-F238E27FC236}">
                    <a16:creationId xmlns:a16="http://schemas.microsoft.com/office/drawing/2014/main" id="{A65B8E56-C85D-87A3-3392-475D90BBF6F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0" name="Cube 1539">
                <a:extLst>
                  <a:ext uri="{FF2B5EF4-FFF2-40B4-BE49-F238E27FC236}">
                    <a16:creationId xmlns:a16="http://schemas.microsoft.com/office/drawing/2014/main" id="{F25C11E7-885D-B44D-3432-52BB9E9D83F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1" name="Cube 1540">
                <a:extLst>
                  <a:ext uri="{FF2B5EF4-FFF2-40B4-BE49-F238E27FC236}">
                    <a16:creationId xmlns:a16="http://schemas.microsoft.com/office/drawing/2014/main" id="{9E812D6D-6653-0782-478C-DA823C432CB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2" name="Cube 1541">
                <a:extLst>
                  <a:ext uri="{FF2B5EF4-FFF2-40B4-BE49-F238E27FC236}">
                    <a16:creationId xmlns:a16="http://schemas.microsoft.com/office/drawing/2014/main" id="{3266EF33-3E42-DDB3-300C-8A497F62605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3" name="Cube 1542">
                <a:extLst>
                  <a:ext uri="{FF2B5EF4-FFF2-40B4-BE49-F238E27FC236}">
                    <a16:creationId xmlns:a16="http://schemas.microsoft.com/office/drawing/2014/main" id="{003B8E3F-102D-2FAC-FC95-F9A116021D6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4" name="Cube 1543">
                <a:extLst>
                  <a:ext uri="{FF2B5EF4-FFF2-40B4-BE49-F238E27FC236}">
                    <a16:creationId xmlns:a16="http://schemas.microsoft.com/office/drawing/2014/main" id="{EA138713-0099-824C-28FD-0A0A58F8228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5" name="Cube 1544">
                <a:extLst>
                  <a:ext uri="{FF2B5EF4-FFF2-40B4-BE49-F238E27FC236}">
                    <a16:creationId xmlns:a16="http://schemas.microsoft.com/office/drawing/2014/main" id="{504D2773-CA6B-832B-05B9-1D61DBB7CB6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6" name="Cube 1545">
                <a:extLst>
                  <a:ext uri="{FF2B5EF4-FFF2-40B4-BE49-F238E27FC236}">
                    <a16:creationId xmlns:a16="http://schemas.microsoft.com/office/drawing/2014/main" id="{244177D7-5D76-5FF2-5EC0-D00F8A38E3A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7" name="Cube 1546">
                <a:extLst>
                  <a:ext uri="{FF2B5EF4-FFF2-40B4-BE49-F238E27FC236}">
                    <a16:creationId xmlns:a16="http://schemas.microsoft.com/office/drawing/2014/main" id="{2EB3AD32-445E-9896-1FE6-CFB1CE8B1DE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8" name="Cube 1547">
                <a:extLst>
                  <a:ext uri="{FF2B5EF4-FFF2-40B4-BE49-F238E27FC236}">
                    <a16:creationId xmlns:a16="http://schemas.microsoft.com/office/drawing/2014/main" id="{EC2A007D-DB78-638A-C055-5494BF1366A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6" name="Group 1505">
              <a:extLst>
                <a:ext uri="{FF2B5EF4-FFF2-40B4-BE49-F238E27FC236}">
                  <a16:creationId xmlns:a16="http://schemas.microsoft.com/office/drawing/2014/main" id="{33CE9504-F7DA-F215-64C2-DBDF7D591333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29" name="Cube 1528">
                <a:extLst>
                  <a:ext uri="{FF2B5EF4-FFF2-40B4-BE49-F238E27FC236}">
                    <a16:creationId xmlns:a16="http://schemas.microsoft.com/office/drawing/2014/main" id="{9FBBD74A-5796-0903-47BD-B5151D040C7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0" name="Cube 1529">
                <a:extLst>
                  <a:ext uri="{FF2B5EF4-FFF2-40B4-BE49-F238E27FC236}">
                    <a16:creationId xmlns:a16="http://schemas.microsoft.com/office/drawing/2014/main" id="{B8F5D4E8-3ED0-BB48-323D-413726F06C0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1" name="Cube 1530">
                <a:extLst>
                  <a:ext uri="{FF2B5EF4-FFF2-40B4-BE49-F238E27FC236}">
                    <a16:creationId xmlns:a16="http://schemas.microsoft.com/office/drawing/2014/main" id="{387B4654-B1AC-7491-566E-4A82B2A6BB5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2" name="Cube 1531">
                <a:extLst>
                  <a:ext uri="{FF2B5EF4-FFF2-40B4-BE49-F238E27FC236}">
                    <a16:creationId xmlns:a16="http://schemas.microsoft.com/office/drawing/2014/main" id="{CEAA460B-8A03-9F68-7E75-AEE8D28CC30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3" name="Cube 1532">
                <a:extLst>
                  <a:ext uri="{FF2B5EF4-FFF2-40B4-BE49-F238E27FC236}">
                    <a16:creationId xmlns:a16="http://schemas.microsoft.com/office/drawing/2014/main" id="{1580DC8A-B765-58D7-0B96-5D296021FC5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4" name="Cube 1533">
                <a:extLst>
                  <a:ext uri="{FF2B5EF4-FFF2-40B4-BE49-F238E27FC236}">
                    <a16:creationId xmlns:a16="http://schemas.microsoft.com/office/drawing/2014/main" id="{69270329-EB58-89B3-5A86-D325B7CDF43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5" name="Cube 1534">
                <a:extLst>
                  <a:ext uri="{FF2B5EF4-FFF2-40B4-BE49-F238E27FC236}">
                    <a16:creationId xmlns:a16="http://schemas.microsoft.com/office/drawing/2014/main" id="{CC1119F1-9CB4-DDB4-EFA5-A2B4A5A31A1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6" name="Cube 1535">
                <a:extLst>
                  <a:ext uri="{FF2B5EF4-FFF2-40B4-BE49-F238E27FC236}">
                    <a16:creationId xmlns:a16="http://schemas.microsoft.com/office/drawing/2014/main" id="{26F50B33-C811-56B5-31D5-BDE9F45BF6D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7" name="Cube 1536">
                <a:extLst>
                  <a:ext uri="{FF2B5EF4-FFF2-40B4-BE49-F238E27FC236}">
                    <a16:creationId xmlns:a16="http://schemas.microsoft.com/office/drawing/2014/main" id="{0AF11657-69A8-4469-95E8-AF20D196F2E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8" name="Cube 1537">
                <a:extLst>
                  <a:ext uri="{FF2B5EF4-FFF2-40B4-BE49-F238E27FC236}">
                    <a16:creationId xmlns:a16="http://schemas.microsoft.com/office/drawing/2014/main" id="{B578A27C-5BAB-9AF3-F108-51E24D58E02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7" name="Group 1506">
              <a:extLst>
                <a:ext uri="{FF2B5EF4-FFF2-40B4-BE49-F238E27FC236}">
                  <a16:creationId xmlns:a16="http://schemas.microsoft.com/office/drawing/2014/main" id="{41831736-309D-7B1A-C4F9-59C1C8695D3F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19" name="Cube 1518">
                <a:extLst>
                  <a:ext uri="{FF2B5EF4-FFF2-40B4-BE49-F238E27FC236}">
                    <a16:creationId xmlns:a16="http://schemas.microsoft.com/office/drawing/2014/main" id="{DC927560-C124-E99C-A772-CCBB5AB742B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0" name="Cube 1519">
                <a:extLst>
                  <a:ext uri="{FF2B5EF4-FFF2-40B4-BE49-F238E27FC236}">
                    <a16:creationId xmlns:a16="http://schemas.microsoft.com/office/drawing/2014/main" id="{5CEAD803-8622-7089-82DB-640F266C18D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1" name="Cube 1520">
                <a:extLst>
                  <a:ext uri="{FF2B5EF4-FFF2-40B4-BE49-F238E27FC236}">
                    <a16:creationId xmlns:a16="http://schemas.microsoft.com/office/drawing/2014/main" id="{D14B4BF7-439B-37F9-5742-5E9618B8487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2" name="Cube 1521">
                <a:extLst>
                  <a:ext uri="{FF2B5EF4-FFF2-40B4-BE49-F238E27FC236}">
                    <a16:creationId xmlns:a16="http://schemas.microsoft.com/office/drawing/2014/main" id="{A22D91E2-756E-6FE1-061A-88567398F98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3" name="Cube 1522">
                <a:extLst>
                  <a:ext uri="{FF2B5EF4-FFF2-40B4-BE49-F238E27FC236}">
                    <a16:creationId xmlns:a16="http://schemas.microsoft.com/office/drawing/2014/main" id="{90B835A8-0FF3-BFBD-C76D-275D214DEAC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4" name="Cube 1523">
                <a:extLst>
                  <a:ext uri="{FF2B5EF4-FFF2-40B4-BE49-F238E27FC236}">
                    <a16:creationId xmlns:a16="http://schemas.microsoft.com/office/drawing/2014/main" id="{71CD0A9B-5B59-5430-4C34-AF6CC880137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5" name="Cube 1524">
                <a:extLst>
                  <a:ext uri="{FF2B5EF4-FFF2-40B4-BE49-F238E27FC236}">
                    <a16:creationId xmlns:a16="http://schemas.microsoft.com/office/drawing/2014/main" id="{B64C2E33-4B85-CD19-C900-9AD3A8AD2B2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6" name="Cube 1525">
                <a:extLst>
                  <a:ext uri="{FF2B5EF4-FFF2-40B4-BE49-F238E27FC236}">
                    <a16:creationId xmlns:a16="http://schemas.microsoft.com/office/drawing/2014/main" id="{975F3C76-E15D-05F7-F275-103E385E7F1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7" name="Cube 1526">
                <a:extLst>
                  <a:ext uri="{FF2B5EF4-FFF2-40B4-BE49-F238E27FC236}">
                    <a16:creationId xmlns:a16="http://schemas.microsoft.com/office/drawing/2014/main" id="{21C428CB-8870-C425-A33A-2CCF5A62FD3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8" name="Cube 1527">
                <a:extLst>
                  <a:ext uri="{FF2B5EF4-FFF2-40B4-BE49-F238E27FC236}">
                    <a16:creationId xmlns:a16="http://schemas.microsoft.com/office/drawing/2014/main" id="{3BF0F706-D930-AE0B-EC62-285057244B0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8" name="Group 1507">
              <a:extLst>
                <a:ext uri="{FF2B5EF4-FFF2-40B4-BE49-F238E27FC236}">
                  <a16:creationId xmlns:a16="http://schemas.microsoft.com/office/drawing/2014/main" id="{E60FFEB8-9850-7FCC-BA83-D04E4A62E5FC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509" name="Cube 1508">
                <a:extLst>
                  <a:ext uri="{FF2B5EF4-FFF2-40B4-BE49-F238E27FC236}">
                    <a16:creationId xmlns:a16="http://schemas.microsoft.com/office/drawing/2014/main" id="{930C8CE5-43DA-39FA-EE4B-2FAD6B0B2CF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0" name="Cube 1509">
                <a:extLst>
                  <a:ext uri="{FF2B5EF4-FFF2-40B4-BE49-F238E27FC236}">
                    <a16:creationId xmlns:a16="http://schemas.microsoft.com/office/drawing/2014/main" id="{E4E1F1D9-90BB-D23B-D631-C3E8D80CF86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1" name="Cube 1510">
                <a:extLst>
                  <a:ext uri="{FF2B5EF4-FFF2-40B4-BE49-F238E27FC236}">
                    <a16:creationId xmlns:a16="http://schemas.microsoft.com/office/drawing/2014/main" id="{1B502575-CBBB-6428-EF6F-88CD497B36B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2" name="Cube 1511">
                <a:extLst>
                  <a:ext uri="{FF2B5EF4-FFF2-40B4-BE49-F238E27FC236}">
                    <a16:creationId xmlns:a16="http://schemas.microsoft.com/office/drawing/2014/main" id="{E9505F6D-7E01-EF1C-AA3C-2A6C38EDBA7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3" name="Cube 1512">
                <a:extLst>
                  <a:ext uri="{FF2B5EF4-FFF2-40B4-BE49-F238E27FC236}">
                    <a16:creationId xmlns:a16="http://schemas.microsoft.com/office/drawing/2014/main" id="{D3CB35F5-652A-3B2E-0998-20A8B068BC3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4" name="Cube 1513">
                <a:extLst>
                  <a:ext uri="{FF2B5EF4-FFF2-40B4-BE49-F238E27FC236}">
                    <a16:creationId xmlns:a16="http://schemas.microsoft.com/office/drawing/2014/main" id="{4DD637E6-B8F7-C955-6552-442808EBAA6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5" name="Cube 1514">
                <a:extLst>
                  <a:ext uri="{FF2B5EF4-FFF2-40B4-BE49-F238E27FC236}">
                    <a16:creationId xmlns:a16="http://schemas.microsoft.com/office/drawing/2014/main" id="{053D3197-613F-6F98-3CC1-DC032C6E5C1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6" name="Cube 1515">
                <a:extLst>
                  <a:ext uri="{FF2B5EF4-FFF2-40B4-BE49-F238E27FC236}">
                    <a16:creationId xmlns:a16="http://schemas.microsoft.com/office/drawing/2014/main" id="{3E98A75B-7747-A5C9-FAE0-AD3399971E2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7" name="Cube 1516">
                <a:extLst>
                  <a:ext uri="{FF2B5EF4-FFF2-40B4-BE49-F238E27FC236}">
                    <a16:creationId xmlns:a16="http://schemas.microsoft.com/office/drawing/2014/main" id="{2138F8BC-99F2-F7A5-5F9A-EECD7F9AFCF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8" name="Cube 1517">
                <a:extLst>
                  <a:ext uri="{FF2B5EF4-FFF2-40B4-BE49-F238E27FC236}">
                    <a16:creationId xmlns:a16="http://schemas.microsoft.com/office/drawing/2014/main" id="{49BB442F-86F0-88C2-ED65-7BE28AA7F16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09" name="Group 1608">
            <a:extLst>
              <a:ext uri="{FF2B5EF4-FFF2-40B4-BE49-F238E27FC236}">
                <a16:creationId xmlns:a16="http://schemas.microsoft.com/office/drawing/2014/main" id="{D16E8595-C2E2-84B0-9453-7C80A8716624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610" name="Group 1609">
              <a:extLst>
                <a:ext uri="{FF2B5EF4-FFF2-40B4-BE49-F238E27FC236}">
                  <a16:creationId xmlns:a16="http://schemas.microsoft.com/office/drawing/2014/main" id="{1F1B471D-9D4C-E612-BA23-5D4F58B76411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10" name="Cube 1709">
                <a:extLst>
                  <a:ext uri="{FF2B5EF4-FFF2-40B4-BE49-F238E27FC236}">
                    <a16:creationId xmlns:a16="http://schemas.microsoft.com/office/drawing/2014/main" id="{12CCE42A-C03E-9E25-0868-503BD178F38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1" name="Cube 1710">
                <a:extLst>
                  <a:ext uri="{FF2B5EF4-FFF2-40B4-BE49-F238E27FC236}">
                    <a16:creationId xmlns:a16="http://schemas.microsoft.com/office/drawing/2014/main" id="{D7425060-060F-341A-E59A-507FEC4D822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2" name="Cube 1711">
                <a:extLst>
                  <a:ext uri="{FF2B5EF4-FFF2-40B4-BE49-F238E27FC236}">
                    <a16:creationId xmlns:a16="http://schemas.microsoft.com/office/drawing/2014/main" id="{641825C3-8D38-1A1A-8856-8C2D520AFD8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3" name="Cube 1712">
                <a:extLst>
                  <a:ext uri="{FF2B5EF4-FFF2-40B4-BE49-F238E27FC236}">
                    <a16:creationId xmlns:a16="http://schemas.microsoft.com/office/drawing/2014/main" id="{F0F8DEBF-BFD8-8FC7-52BF-A62BAB46A7A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4" name="Cube 1713">
                <a:extLst>
                  <a:ext uri="{FF2B5EF4-FFF2-40B4-BE49-F238E27FC236}">
                    <a16:creationId xmlns:a16="http://schemas.microsoft.com/office/drawing/2014/main" id="{8A884BA9-E68C-246E-9635-7256DA8BC66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5" name="Cube 1714">
                <a:extLst>
                  <a:ext uri="{FF2B5EF4-FFF2-40B4-BE49-F238E27FC236}">
                    <a16:creationId xmlns:a16="http://schemas.microsoft.com/office/drawing/2014/main" id="{547D345A-69CE-24E1-191C-24EA2415971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6" name="Cube 1715">
                <a:extLst>
                  <a:ext uri="{FF2B5EF4-FFF2-40B4-BE49-F238E27FC236}">
                    <a16:creationId xmlns:a16="http://schemas.microsoft.com/office/drawing/2014/main" id="{3DC47635-33DF-BEB1-583D-76F1B2C4A63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7" name="Cube 1716">
                <a:extLst>
                  <a:ext uri="{FF2B5EF4-FFF2-40B4-BE49-F238E27FC236}">
                    <a16:creationId xmlns:a16="http://schemas.microsoft.com/office/drawing/2014/main" id="{2B2A9D45-0E01-8598-7AC6-2B37B7D0160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8" name="Cube 1717">
                <a:extLst>
                  <a:ext uri="{FF2B5EF4-FFF2-40B4-BE49-F238E27FC236}">
                    <a16:creationId xmlns:a16="http://schemas.microsoft.com/office/drawing/2014/main" id="{D9E5D3CC-7358-F3B6-C9F7-E1EC54CCFBF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9" name="Cube 1718">
                <a:extLst>
                  <a:ext uri="{FF2B5EF4-FFF2-40B4-BE49-F238E27FC236}">
                    <a16:creationId xmlns:a16="http://schemas.microsoft.com/office/drawing/2014/main" id="{9DC4C336-BDC8-70D4-E310-A3C5C533DBB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1" name="Group 1610">
              <a:extLst>
                <a:ext uri="{FF2B5EF4-FFF2-40B4-BE49-F238E27FC236}">
                  <a16:creationId xmlns:a16="http://schemas.microsoft.com/office/drawing/2014/main" id="{11DB6C91-20EF-901C-31B7-44D5B7C4D104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00" name="Cube 1699">
                <a:extLst>
                  <a:ext uri="{FF2B5EF4-FFF2-40B4-BE49-F238E27FC236}">
                    <a16:creationId xmlns:a16="http://schemas.microsoft.com/office/drawing/2014/main" id="{6D327861-A712-B5B0-D4AB-3E74E802C13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1" name="Cube 1700">
                <a:extLst>
                  <a:ext uri="{FF2B5EF4-FFF2-40B4-BE49-F238E27FC236}">
                    <a16:creationId xmlns:a16="http://schemas.microsoft.com/office/drawing/2014/main" id="{1E93CF42-ED1D-716E-2D79-DEBBFAC68ED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2" name="Cube 1701">
                <a:extLst>
                  <a:ext uri="{FF2B5EF4-FFF2-40B4-BE49-F238E27FC236}">
                    <a16:creationId xmlns:a16="http://schemas.microsoft.com/office/drawing/2014/main" id="{9FC28B4E-0D53-65B4-5FF7-50844D332FD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3" name="Cube 1702">
                <a:extLst>
                  <a:ext uri="{FF2B5EF4-FFF2-40B4-BE49-F238E27FC236}">
                    <a16:creationId xmlns:a16="http://schemas.microsoft.com/office/drawing/2014/main" id="{5E7070B7-A839-79C6-AFC4-CF46D60DEE0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4" name="Cube 1703">
                <a:extLst>
                  <a:ext uri="{FF2B5EF4-FFF2-40B4-BE49-F238E27FC236}">
                    <a16:creationId xmlns:a16="http://schemas.microsoft.com/office/drawing/2014/main" id="{0087A381-0F51-80E7-BE76-7414968A5F0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5" name="Cube 1704">
                <a:extLst>
                  <a:ext uri="{FF2B5EF4-FFF2-40B4-BE49-F238E27FC236}">
                    <a16:creationId xmlns:a16="http://schemas.microsoft.com/office/drawing/2014/main" id="{EACB7D7C-0231-19A0-9BF5-0CC87D6356D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6" name="Cube 1705">
                <a:extLst>
                  <a:ext uri="{FF2B5EF4-FFF2-40B4-BE49-F238E27FC236}">
                    <a16:creationId xmlns:a16="http://schemas.microsoft.com/office/drawing/2014/main" id="{589D2B85-4349-0BEA-A044-FB2577E939F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7" name="Cube 1706">
                <a:extLst>
                  <a:ext uri="{FF2B5EF4-FFF2-40B4-BE49-F238E27FC236}">
                    <a16:creationId xmlns:a16="http://schemas.microsoft.com/office/drawing/2014/main" id="{ABFE3293-08D7-3DF9-8E84-DF926EAE636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8" name="Cube 1707">
                <a:extLst>
                  <a:ext uri="{FF2B5EF4-FFF2-40B4-BE49-F238E27FC236}">
                    <a16:creationId xmlns:a16="http://schemas.microsoft.com/office/drawing/2014/main" id="{CB6BCC8E-B352-80CA-7C59-E60E625F56D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9" name="Cube 1708">
                <a:extLst>
                  <a:ext uri="{FF2B5EF4-FFF2-40B4-BE49-F238E27FC236}">
                    <a16:creationId xmlns:a16="http://schemas.microsoft.com/office/drawing/2014/main" id="{828C3727-D60D-3954-F2E2-48805D71F1D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2" name="Group 1611">
              <a:extLst>
                <a:ext uri="{FF2B5EF4-FFF2-40B4-BE49-F238E27FC236}">
                  <a16:creationId xmlns:a16="http://schemas.microsoft.com/office/drawing/2014/main" id="{5CB3FD6B-C1A7-EAF2-AF1B-A25664485FF5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690" name="Cube 1689">
                <a:extLst>
                  <a:ext uri="{FF2B5EF4-FFF2-40B4-BE49-F238E27FC236}">
                    <a16:creationId xmlns:a16="http://schemas.microsoft.com/office/drawing/2014/main" id="{C2E7979B-535C-DB10-2DE8-D3591804829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1" name="Cube 1690">
                <a:extLst>
                  <a:ext uri="{FF2B5EF4-FFF2-40B4-BE49-F238E27FC236}">
                    <a16:creationId xmlns:a16="http://schemas.microsoft.com/office/drawing/2014/main" id="{12F0787D-0715-C15B-07CC-9BF9214FFA2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2" name="Cube 1691">
                <a:extLst>
                  <a:ext uri="{FF2B5EF4-FFF2-40B4-BE49-F238E27FC236}">
                    <a16:creationId xmlns:a16="http://schemas.microsoft.com/office/drawing/2014/main" id="{B0575A62-F701-F786-166A-84358DA5F0F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3" name="Cube 1692">
                <a:extLst>
                  <a:ext uri="{FF2B5EF4-FFF2-40B4-BE49-F238E27FC236}">
                    <a16:creationId xmlns:a16="http://schemas.microsoft.com/office/drawing/2014/main" id="{31F2A23A-6CCF-AA8F-D06D-48A072FE23C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4" name="Cube 1693">
                <a:extLst>
                  <a:ext uri="{FF2B5EF4-FFF2-40B4-BE49-F238E27FC236}">
                    <a16:creationId xmlns:a16="http://schemas.microsoft.com/office/drawing/2014/main" id="{F0E20782-600A-5C07-556D-5691718CCB8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5" name="Cube 1694">
                <a:extLst>
                  <a:ext uri="{FF2B5EF4-FFF2-40B4-BE49-F238E27FC236}">
                    <a16:creationId xmlns:a16="http://schemas.microsoft.com/office/drawing/2014/main" id="{90B4A8A1-D002-C389-9581-CD95B3EC68F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6" name="Cube 1695">
                <a:extLst>
                  <a:ext uri="{FF2B5EF4-FFF2-40B4-BE49-F238E27FC236}">
                    <a16:creationId xmlns:a16="http://schemas.microsoft.com/office/drawing/2014/main" id="{9984BD2B-52F7-2299-93A8-F70FE1B7D64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7" name="Cube 1696">
                <a:extLst>
                  <a:ext uri="{FF2B5EF4-FFF2-40B4-BE49-F238E27FC236}">
                    <a16:creationId xmlns:a16="http://schemas.microsoft.com/office/drawing/2014/main" id="{121A24FE-D6AF-0F17-3526-811B1E88542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8" name="Cube 1697">
                <a:extLst>
                  <a:ext uri="{FF2B5EF4-FFF2-40B4-BE49-F238E27FC236}">
                    <a16:creationId xmlns:a16="http://schemas.microsoft.com/office/drawing/2014/main" id="{886A75C4-DF69-5611-77BF-E56222582D0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9" name="Cube 1698">
                <a:extLst>
                  <a:ext uri="{FF2B5EF4-FFF2-40B4-BE49-F238E27FC236}">
                    <a16:creationId xmlns:a16="http://schemas.microsoft.com/office/drawing/2014/main" id="{1CB00B5A-EF60-E32D-9AE0-31A5DB32F0C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3" name="Group 1612">
              <a:extLst>
                <a:ext uri="{FF2B5EF4-FFF2-40B4-BE49-F238E27FC236}">
                  <a16:creationId xmlns:a16="http://schemas.microsoft.com/office/drawing/2014/main" id="{79C4EF73-F65F-961E-E28D-A1D3FA242759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680" name="Cube 1679">
                <a:extLst>
                  <a:ext uri="{FF2B5EF4-FFF2-40B4-BE49-F238E27FC236}">
                    <a16:creationId xmlns:a16="http://schemas.microsoft.com/office/drawing/2014/main" id="{CF2DB921-E1DF-464E-F0C4-527AAC362C0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1" name="Cube 1680">
                <a:extLst>
                  <a:ext uri="{FF2B5EF4-FFF2-40B4-BE49-F238E27FC236}">
                    <a16:creationId xmlns:a16="http://schemas.microsoft.com/office/drawing/2014/main" id="{38DB1C79-6D82-538F-F4D0-7AED5BBCBC0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2" name="Cube 1681">
                <a:extLst>
                  <a:ext uri="{FF2B5EF4-FFF2-40B4-BE49-F238E27FC236}">
                    <a16:creationId xmlns:a16="http://schemas.microsoft.com/office/drawing/2014/main" id="{3592C6B8-C673-B894-330F-DAE1912B660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3" name="Cube 1682">
                <a:extLst>
                  <a:ext uri="{FF2B5EF4-FFF2-40B4-BE49-F238E27FC236}">
                    <a16:creationId xmlns:a16="http://schemas.microsoft.com/office/drawing/2014/main" id="{841FFAC4-A062-B266-7F27-0EC5767D95E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4" name="Cube 1683">
                <a:extLst>
                  <a:ext uri="{FF2B5EF4-FFF2-40B4-BE49-F238E27FC236}">
                    <a16:creationId xmlns:a16="http://schemas.microsoft.com/office/drawing/2014/main" id="{4D7C3176-FB90-295A-AF7C-DDAA8B94334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5" name="Cube 1684">
                <a:extLst>
                  <a:ext uri="{FF2B5EF4-FFF2-40B4-BE49-F238E27FC236}">
                    <a16:creationId xmlns:a16="http://schemas.microsoft.com/office/drawing/2014/main" id="{85C2C6F9-EDA5-C28D-E0E8-A52EF8D33E7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6" name="Cube 1685">
                <a:extLst>
                  <a:ext uri="{FF2B5EF4-FFF2-40B4-BE49-F238E27FC236}">
                    <a16:creationId xmlns:a16="http://schemas.microsoft.com/office/drawing/2014/main" id="{ADB36208-3E3F-417C-672B-F619AB35651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7" name="Cube 1686">
                <a:extLst>
                  <a:ext uri="{FF2B5EF4-FFF2-40B4-BE49-F238E27FC236}">
                    <a16:creationId xmlns:a16="http://schemas.microsoft.com/office/drawing/2014/main" id="{DB286594-7255-2CA5-A797-685C99E32A6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8" name="Cube 1687">
                <a:extLst>
                  <a:ext uri="{FF2B5EF4-FFF2-40B4-BE49-F238E27FC236}">
                    <a16:creationId xmlns:a16="http://schemas.microsoft.com/office/drawing/2014/main" id="{70FCA2FE-1323-9438-BED3-157168340D3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9" name="Cube 1688">
                <a:extLst>
                  <a:ext uri="{FF2B5EF4-FFF2-40B4-BE49-F238E27FC236}">
                    <a16:creationId xmlns:a16="http://schemas.microsoft.com/office/drawing/2014/main" id="{90E79AA3-A2CB-BE4A-9BC3-4021FE15BC4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4" name="Group 1613">
              <a:extLst>
                <a:ext uri="{FF2B5EF4-FFF2-40B4-BE49-F238E27FC236}">
                  <a16:creationId xmlns:a16="http://schemas.microsoft.com/office/drawing/2014/main" id="{6BDC0D54-4A8C-C8FF-9F75-16347084337E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670" name="Cube 1669">
                <a:extLst>
                  <a:ext uri="{FF2B5EF4-FFF2-40B4-BE49-F238E27FC236}">
                    <a16:creationId xmlns:a16="http://schemas.microsoft.com/office/drawing/2014/main" id="{A210C09A-8C32-1EDA-94A3-8EE7E1CB9EE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1" name="Cube 1670">
                <a:extLst>
                  <a:ext uri="{FF2B5EF4-FFF2-40B4-BE49-F238E27FC236}">
                    <a16:creationId xmlns:a16="http://schemas.microsoft.com/office/drawing/2014/main" id="{7BD576F3-A614-C771-7877-F30863ADAA1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2" name="Cube 1671">
                <a:extLst>
                  <a:ext uri="{FF2B5EF4-FFF2-40B4-BE49-F238E27FC236}">
                    <a16:creationId xmlns:a16="http://schemas.microsoft.com/office/drawing/2014/main" id="{21BFE552-8161-4C98-A04C-3DB92BDD399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3" name="Cube 1672">
                <a:extLst>
                  <a:ext uri="{FF2B5EF4-FFF2-40B4-BE49-F238E27FC236}">
                    <a16:creationId xmlns:a16="http://schemas.microsoft.com/office/drawing/2014/main" id="{84D182DD-D4F9-A07C-5C3B-94F9A9A7F20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4" name="Cube 1673">
                <a:extLst>
                  <a:ext uri="{FF2B5EF4-FFF2-40B4-BE49-F238E27FC236}">
                    <a16:creationId xmlns:a16="http://schemas.microsoft.com/office/drawing/2014/main" id="{821A3056-90AA-87C1-2C94-28470DF03B8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5" name="Cube 1674">
                <a:extLst>
                  <a:ext uri="{FF2B5EF4-FFF2-40B4-BE49-F238E27FC236}">
                    <a16:creationId xmlns:a16="http://schemas.microsoft.com/office/drawing/2014/main" id="{146DAFCA-FAF0-54E8-D060-5E3841701D1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6" name="Cube 1675">
                <a:extLst>
                  <a:ext uri="{FF2B5EF4-FFF2-40B4-BE49-F238E27FC236}">
                    <a16:creationId xmlns:a16="http://schemas.microsoft.com/office/drawing/2014/main" id="{6A6EC964-3367-5220-A51A-AA46064E5F0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7" name="Cube 1676">
                <a:extLst>
                  <a:ext uri="{FF2B5EF4-FFF2-40B4-BE49-F238E27FC236}">
                    <a16:creationId xmlns:a16="http://schemas.microsoft.com/office/drawing/2014/main" id="{A3CDD1CF-AD10-08D9-AE2C-C22271468A0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8" name="Cube 1677">
                <a:extLst>
                  <a:ext uri="{FF2B5EF4-FFF2-40B4-BE49-F238E27FC236}">
                    <a16:creationId xmlns:a16="http://schemas.microsoft.com/office/drawing/2014/main" id="{B6738DD7-3FBB-AA53-DD85-145E84C6E19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9" name="Cube 1678">
                <a:extLst>
                  <a:ext uri="{FF2B5EF4-FFF2-40B4-BE49-F238E27FC236}">
                    <a16:creationId xmlns:a16="http://schemas.microsoft.com/office/drawing/2014/main" id="{B3781804-AB9F-7946-480F-C1BDF3DFC31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5" name="Group 1614">
              <a:extLst>
                <a:ext uri="{FF2B5EF4-FFF2-40B4-BE49-F238E27FC236}">
                  <a16:creationId xmlns:a16="http://schemas.microsoft.com/office/drawing/2014/main" id="{09EFB17F-FE5E-61BA-BDF1-92864E395502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660" name="Cube 1659">
                <a:extLst>
                  <a:ext uri="{FF2B5EF4-FFF2-40B4-BE49-F238E27FC236}">
                    <a16:creationId xmlns:a16="http://schemas.microsoft.com/office/drawing/2014/main" id="{72FF2E14-D0E1-EEF1-02B3-8F175560F4B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1" name="Cube 1660">
                <a:extLst>
                  <a:ext uri="{FF2B5EF4-FFF2-40B4-BE49-F238E27FC236}">
                    <a16:creationId xmlns:a16="http://schemas.microsoft.com/office/drawing/2014/main" id="{344E5081-89F1-65B1-DB96-C86501485CC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2" name="Cube 1661">
                <a:extLst>
                  <a:ext uri="{FF2B5EF4-FFF2-40B4-BE49-F238E27FC236}">
                    <a16:creationId xmlns:a16="http://schemas.microsoft.com/office/drawing/2014/main" id="{75900224-7232-3D93-2939-599B03E971F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3" name="Cube 1662">
                <a:extLst>
                  <a:ext uri="{FF2B5EF4-FFF2-40B4-BE49-F238E27FC236}">
                    <a16:creationId xmlns:a16="http://schemas.microsoft.com/office/drawing/2014/main" id="{F985440A-CB03-4203-B241-156CAACB262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4" name="Cube 1663">
                <a:extLst>
                  <a:ext uri="{FF2B5EF4-FFF2-40B4-BE49-F238E27FC236}">
                    <a16:creationId xmlns:a16="http://schemas.microsoft.com/office/drawing/2014/main" id="{137E3F67-2542-647B-8010-039FCDF7C6D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5" name="Cube 1664">
                <a:extLst>
                  <a:ext uri="{FF2B5EF4-FFF2-40B4-BE49-F238E27FC236}">
                    <a16:creationId xmlns:a16="http://schemas.microsoft.com/office/drawing/2014/main" id="{009E11B1-668E-C979-28DD-9898EB04732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6" name="Cube 1665">
                <a:extLst>
                  <a:ext uri="{FF2B5EF4-FFF2-40B4-BE49-F238E27FC236}">
                    <a16:creationId xmlns:a16="http://schemas.microsoft.com/office/drawing/2014/main" id="{FF73B28B-F348-AADD-5936-8CEB1FA2EB6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7" name="Cube 1666">
                <a:extLst>
                  <a:ext uri="{FF2B5EF4-FFF2-40B4-BE49-F238E27FC236}">
                    <a16:creationId xmlns:a16="http://schemas.microsoft.com/office/drawing/2014/main" id="{5752C422-ABFC-E207-52AB-5BF7EF04EFE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8" name="Cube 1667">
                <a:extLst>
                  <a:ext uri="{FF2B5EF4-FFF2-40B4-BE49-F238E27FC236}">
                    <a16:creationId xmlns:a16="http://schemas.microsoft.com/office/drawing/2014/main" id="{40B3F947-7CBE-F941-C11E-F31D1CAEE7E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9" name="Cube 1668">
                <a:extLst>
                  <a:ext uri="{FF2B5EF4-FFF2-40B4-BE49-F238E27FC236}">
                    <a16:creationId xmlns:a16="http://schemas.microsoft.com/office/drawing/2014/main" id="{3714C0E1-DA29-DDC7-C995-5EEF1CFB058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6" name="Group 1615">
              <a:extLst>
                <a:ext uri="{FF2B5EF4-FFF2-40B4-BE49-F238E27FC236}">
                  <a16:creationId xmlns:a16="http://schemas.microsoft.com/office/drawing/2014/main" id="{FA549CC8-CBDD-7ADC-96D3-7C65C7E27EE3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650" name="Cube 1649">
                <a:extLst>
                  <a:ext uri="{FF2B5EF4-FFF2-40B4-BE49-F238E27FC236}">
                    <a16:creationId xmlns:a16="http://schemas.microsoft.com/office/drawing/2014/main" id="{B63727EF-AD05-D88E-3798-380045A8179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1" name="Cube 1650">
                <a:extLst>
                  <a:ext uri="{FF2B5EF4-FFF2-40B4-BE49-F238E27FC236}">
                    <a16:creationId xmlns:a16="http://schemas.microsoft.com/office/drawing/2014/main" id="{177708BF-F3C0-1D89-ACA1-A7B806C0035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2" name="Cube 1651">
                <a:extLst>
                  <a:ext uri="{FF2B5EF4-FFF2-40B4-BE49-F238E27FC236}">
                    <a16:creationId xmlns:a16="http://schemas.microsoft.com/office/drawing/2014/main" id="{6A367C0B-4C48-8514-E4FB-1B5043CDB43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3" name="Cube 1652">
                <a:extLst>
                  <a:ext uri="{FF2B5EF4-FFF2-40B4-BE49-F238E27FC236}">
                    <a16:creationId xmlns:a16="http://schemas.microsoft.com/office/drawing/2014/main" id="{F2801540-AD63-7BB8-A9C6-6B8ED40212A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4" name="Cube 1653">
                <a:extLst>
                  <a:ext uri="{FF2B5EF4-FFF2-40B4-BE49-F238E27FC236}">
                    <a16:creationId xmlns:a16="http://schemas.microsoft.com/office/drawing/2014/main" id="{49B30658-DD51-6E6C-7F35-51C5A62D5DD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5" name="Cube 1654">
                <a:extLst>
                  <a:ext uri="{FF2B5EF4-FFF2-40B4-BE49-F238E27FC236}">
                    <a16:creationId xmlns:a16="http://schemas.microsoft.com/office/drawing/2014/main" id="{4B646EBF-34A3-BD76-DA62-BD06C2DF4DC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6" name="Cube 1655">
                <a:extLst>
                  <a:ext uri="{FF2B5EF4-FFF2-40B4-BE49-F238E27FC236}">
                    <a16:creationId xmlns:a16="http://schemas.microsoft.com/office/drawing/2014/main" id="{499F11CD-4FF7-DE25-88EA-73E68EC3CDE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7" name="Cube 1656">
                <a:extLst>
                  <a:ext uri="{FF2B5EF4-FFF2-40B4-BE49-F238E27FC236}">
                    <a16:creationId xmlns:a16="http://schemas.microsoft.com/office/drawing/2014/main" id="{B0CA032F-3D06-E4B4-3C0D-31BD02097CE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8" name="Cube 1657">
                <a:extLst>
                  <a:ext uri="{FF2B5EF4-FFF2-40B4-BE49-F238E27FC236}">
                    <a16:creationId xmlns:a16="http://schemas.microsoft.com/office/drawing/2014/main" id="{BA422BFD-9088-CD07-FD50-C7ACEF8DF08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9" name="Cube 1658">
                <a:extLst>
                  <a:ext uri="{FF2B5EF4-FFF2-40B4-BE49-F238E27FC236}">
                    <a16:creationId xmlns:a16="http://schemas.microsoft.com/office/drawing/2014/main" id="{E95ECF0E-AD58-8A56-653A-43AD49431DC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7" name="Group 1616">
              <a:extLst>
                <a:ext uri="{FF2B5EF4-FFF2-40B4-BE49-F238E27FC236}">
                  <a16:creationId xmlns:a16="http://schemas.microsoft.com/office/drawing/2014/main" id="{44BA02A9-CD8F-0E1C-8A2B-C875DA8FF939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640" name="Cube 1639">
                <a:extLst>
                  <a:ext uri="{FF2B5EF4-FFF2-40B4-BE49-F238E27FC236}">
                    <a16:creationId xmlns:a16="http://schemas.microsoft.com/office/drawing/2014/main" id="{42EB1BF0-79B9-A9E5-4DBA-DFDBFB1E7F6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1" name="Cube 1640">
                <a:extLst>
                  <a:ext uri="{FF2B5EF4-FFF2-40B4-BE49-F238E27FC236}">
                    <a16:creationId xmlns:a16="http://schemas.microsoft.com/office/drawing/2014/main" id="{D166E343-C0F6-4DE6-E4D2-1BF1ED0731E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2" name="Cube 1641">
                <a:extLst>
                  <a:ext uri="{FF2B5EF4-FFF2-40B4-BE49-F238E27FC236}">
                    <a16:creationId xmlns:a16="http://schemas.microsoft.com/office/drawing/2014/main" id="{EEED9179-5278-A796-4A44-E97A3C1345D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3" name="Cube 1642">
                <a:extLst>
                  <a:ext uri="{FF2B5EF4-FFF2-40B4-BE49-F238E27FC236}">
                    <a16:creationId xmlns:a16="http://schemas.microsoft.com/office/drawing/2014/main" id="{9164DFFA-918F-ED2D-F3DC-46A52838AA4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4" name="Cube 1643">
                <a:extLst>
                  <a:ext uri="{FF2B5EF4-FFF2-40B4-BE49-F238E27FC236}">
                    <a16:creationId xmlns:a16="http://schemas.microsoft.com/office/drawing/2014/main" id="{34605230-A08B-3190-06E1-B841579CB1D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5" name="Cube 1644">
                <a:extLst>
                  <a:ext uri="{FF2B5EF4-FFF2-40B4-BE49-F238E27FC236}">
                    <a16:creationId xmlns:a16="http://schemas.microsoft.com/office/drawing/2014/main" id="{6DCF61D9-0985-8A4C-A62E-826E62F6133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6" name="Cube 1645">
                <a:extLst>
                  <a:ext uri="{FF2B5EF4-FFF2-40B4-BE49-F238E27FC236}">
                    <a16:creationId xmlns:a16="http://schemas.microsoft.com/office/drawing/2014/main" id="{92668C88-A8DD-FCF9-B15D-D0511C83FB4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7" name="Cube 1646">
                <a:extLst>
                  <a:ext uri="{FF2B5EF4-FFF2-40B4-BE49-F238E27FC236}">
                    <a16:creationId xmlns:a16="http://schemas.microsoft.com/office/drawing/2014/main" id="{DA20F6C1-7113-6E22-6D46-533ABDE52F4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8" name="Cube 1647">
                <a:extLst>
                  <a:ext uri="{FF2B5EF4-FFF2-40B4-BE49-F238E27FC236}">
                    <a16:creationId xmlns:a16="http://schemas.microsoft.com/office/drawing/2014/main" id="{34326954-98A0-067D-D9C1-0B4CF1D9192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9" name="Cube 1648">
                <a:extLst>
                  <a:ext uri="{FF2B5EF4-FFF2-40B4-BE49-F238E27FC236}">
                    <a16:creationId xmlns:a16="http://schemas.microsoft.com/office/drawing/2014/main" id="{60FDA454-311C-883A-224E-98C5F309708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8" name="Group 1617">
              <a:extLst>
                <a:ext uri="{FF2B5EF4-FFF2-40B4-BE49-F238E27FC236}">
                  <a16:creationId xmlns:a16="http://schemas.microsoft.com/office/drawing/2014/main" id="{24E472E2-085A-588B-00DE-9909AE8878CD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630" name="Cube 1629">
                <a:extLst>
                  <a:ext uri="{FF2B5EF4-FFF2-40B4-BE49-F238E27FC236}">
                    <a16:creationId xmlns:a16="http://schemas.microsoft.com/office/drawing/2014/main" id="{02D8936C-C149-4724-CF61-6C8C951E3CF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1" name="Cube 1630">
                <a:extLst>
                  <a:ext uri="{FF2B5EF4-FFF2-40B4-BE49-F238E27FC236}">
                    <a16:creationId xmlns:a16="http://schemas.microsoft.com/office/drawing/2014/main" id="{C888F1E0-BB51-5136-87DD-924A93A80FB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2" name="Cube 1631">
                <a:extLst>
                  <a:ext uri="{FF2B5EF4-FFF2-40B4-BE49-F238E27FC236}">
                    <a16:creationId xmlns:a16="http://schemas.microsoft.com/office/drawing/2014/main" id="{CB762CAB-9C29-E04D-E0AC-C07346944AD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3" name="Cube 1632">
                <a:extLst>
                  <a:ext uri="{FF2B5EF4-FFF2-40B4-BE49-F238E27FC236}">
                    <a16:creationId xmlns:a16="http://schemas.microsoft.com/office/drawing/2014/main" id="{623970A1-A379-9FC8-E392-8F639232B53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4" name="Cube 1633">
                <a:extLst>
                  <a:ext uri="{FF2B5EF4-FFF2-40B4-BE49-F238E27FC236}">
                    <a16:creationId xmlns:a16="http://schemas.microsoft.com/office/drawing/2014/main" id="{A5619301-BD39-2D8F-CCA0-A4423B57334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5" name="Cube 1634">
                <a:extLst>
                  <a:ext uri="{FF2B5EF4-FFF2-40B4-BE49-F238E27FC236}">
                    <a16:creationId xmlns:a16="http://schemas.microsoft.com/office/drawing/2014/main" id="{D65E2C31-1D4F-5A99-C857-03A2D5692DE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6" name="Cube 1635">
                <a:extLst>
                  <a:ext uri="{FF2B5EF4-FFF2-40B4-BE49-F238E27FC236}">
                    <a16:creationId xmlns:a16="http://schemas.microsoft.com/office/drawing/2014/main" id="{32DD6D70-0D5F-9C9F-A7B2-921978E219B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7" name="Cube 1636">
                <a:extLst>
                  <a:ext uri="{FF2B5EF4-FFF2-40B4-BE49-F238E27FC236}">
                    <a16:creationId xmlns:a16="http://schemas.microsoft.com/office/drawing/2014/main" id="{0DAB7C7D-5EF3-BDFB-E72B-1E897465A25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8" name="Cube 1637">
                <a:extLst>
                  <a:ext uri="{FF2B5EF4-FFF2-40B4-BE49-F238E27FC236}">
                    <a16:creationId xmlns:a16="http://schemas.microsoft.com/office/drawing/2014/main" id="{3407DF82-4A6F-3351-D9E3-3A3AE0525A7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9" name="Cube 1638">
                <a:extLst>
                  <a:ext uri="{FF2B5EF4-FFF2-40B4-BE49-F238E27FC236}">
                    <a16:creationId xmlns:a16="http://schemas.microsoft.com/office/drawing/2014/main" id="{04432E09-102C-DE0B-EF41-C6A040296C3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9" name="Group 1618">
              <a:extLst>
                <a:ext uri="{FF2B5EF4-FFF2-40B4-BE49-F238E27FC236}">
                  <a16:creationId xmlns:a16="http://schemas.microsoft.com/office/drawing/2014/main" id="{AC366F9C-0BB5-EEF4-46A4-6C8D1CC52AFF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620" name="Cube 1619">
                <a:extLst>
                  <a:ext uri="{FF2B5EF4-FFF2-40B4-BE49-F238E27FC236}">
                    <a16:creationId xmlns:a16="http://schemas.microsoft.com/office/drawing/2014/main" id="{36EE61A6-78A0-A244-21A0-AB5B5E3B925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1" name="Cube 1620">
                <a:extLst>
                  <a:ext uri="{FF2B5EF4-FFF2-40B4-BE49-F238E27FC236}">
                    <a16:creationId xmlns:a16="http://schemas.microsoft.com/office/drawing/2014/main" id="{694BEAFE-1DD0-D2FC-9955-156CF9DC5A5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2" name="Cube 1621">
                <a:extLst>
                  <a:ext uri="{FF2B5EF4-FFF2-40B4-BE49-F238E27FC236}">
                    <a16:creationId xmlns:a16="http://schemas.microsoft.com/office/drawing/2014/main" id="{80AE233B-1E55-AC8C-317F-CEDDFF8E321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3" name="Cube 1622">
                <a:extLst>
                  <a:ext uri="{FF2B5EF4-FFF2-40B4-BE49-F238E27FC236}">
                    <a16:creationId xmlns:a16="http://schemas.microsoft.com/office/drawing/2014/main" id="{93A4534F-3FB9-85AF-C121-1A5BBF5A826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4" name="Cube 1623">
                <a:extLst>
                  <a:ext uri="{FF2B5EF4-FFF2-40B4-BE49-F238E27FC236}">
                    <a16:creationId xmlns:a16="http://schemas.microsoft.com/office/drawing/2014/main" id="{AEA95154-F5F7-8854-42C5-D795A5FC9A5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5" name="Cube 1624">
                <a:extLst>
                  <a:ext uri="{FF2B5EF4-FFF2-40B4-BE49-F238E27FC236}">
                    <a16:creationId xmlns:a16="http://schemas.microsoft.com/office/drawing/2014/main" id="{6A14B111-694D-3A0A-5406-FCF00210C37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6" name="Cube 1625">
                <a:extLst>
                  <a:ext uri="{FF2B5EF4-FFF2-40B4-BE49-F238E27FC236}">
                    <a16:creationId xmlns:a16="http://schemas.microsoft.com/office/drawing/2014/main" id="{27CCA631-1547-67CF-5BB9-81FEEA0CAD4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7" name="Cube 1626">
                <a:extLst>
                  <a:ext uri="{FF2B5EF4-FFF2-40B4-BE49-F238E27FC236}">
                    <a16:creationId xmlns:a16="http://schemas.microsoft.com/office/drawing/2014/main" id="{17945385-AF44-AB66-DC8E-6A6B7CD18AE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8" name="Cube 1627">
                <a:extLst>
                  <a:ext uri="{FF2B5EF4-FFF2-40B4-BE49-F238E27FC236}">
                    <a16:creationId xmlns:a16="http://schemas.microsoft.com/office/drawing/2014/main" id="{E0D788B7-B9A5-7E88-7EFE-86EA7AB4A70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9" name="Cube 1628">
                <a:extLst>
                  <a:ext uri="{FF2B5EF4-FFF2-40B4-BE49-F238E27FC236}">
                    <a16:creationId xmlns:a16="http://schemas.microsoft.com/office/drawing/2014/main" id="{2B40A48D-A2C9-7968-27A4-CCEFFCD54B0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720" name="Group 1719">
            <a:extLst>
              <a:ext uri="{FF2B5EF4-FFF2-40B4-BE49-F238E27FC236}">
                <a16:creationId xmlns:a16="http://schemas.microsoft.com/office/drawing/2014/main" id="{C30D1969-DE20-2FD8-1600-A3DF867BB2EB}"/>
              </a:ext>
            </a:extLst>
          </p:cNvPr>
          <p:cNvGrpSpPr/>
          <p:nvPr/>
        </p:nvGrpSpPr>
        <p:grpSpPr>
          <a:xfrm>
            <a:off x="1114349" y="3031670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721" name="Group 1720">
              <a:extLst>
                <a:ext uri="{FF2B5EF4-FFF2-40B4-BE49-F238E27FC236}">
                  <a16:creationId xmlns:a16="http://schemas.microsoft.com/office/drawing/2014/main" id="{376C26A5-3431-2380-EDFB-DA40571C221B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821" name="Cube 1820">
                <a:extLst>
                  <a:ext uri="{FF2B5EF4-FFF2-40B4-BE49-F238E27FC236}">
                    <a16:creationId xmlns:a16="http://schemas.microsoft.com/office/drawing/2014/main" id="{52E09767-3283-69E2-BB28-EEE1760EDD7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2" name="Cube 1821">
                <a:extLst>
                  <a:ext uri="{FF2B5EF4-FFF2-40B4-BE49-F238E27FC236}">
                    <a16:creationId xmlns:a16="http://schemas.microsoft.com/office/drawing/2014/main" id="{937DA5A9-5E3A-4F52-BE16-5F66C7F9F78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3" name="Cube 1822">
                <a:extLst>
                  <a:ext uri="{FF2B5EF4-FFF2-40B4-BE49-F238E27FC236}">
                    <a16:creationId xmlns:a16="http://schemas.microsoft.com/office/drawing/2014/main" id="{8A076572-B5F7-1189-6121-F8DB6440F1B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4" name="Cube 1823">
                <a:extLst>
                  <a:ext uri="{FF2B5EF4-FFF2-40B4-BE49-F238E27FC236}">
                    <a16:creationId xmlns:a16="http://schemas.microsoft.com/office/drawing/2014/main" id="{DD93A5BF-D4C6-3E50-54C9-56A93829C73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5" name="Cube 1824">
                <a:extLst>
                  <a:ext uri="{FF2B5EF4-FFF2-40B4-BE49-F238E27FC236}">
                    <a16:creationId xmlns:a16="http://schemas.microsoft.com/office/drawing/2014/main" id="{E5959D8A-B779-072A-252F-DDD228A108C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6" name="Cube 1825">
                <a:extLst>
                  <a:ext uri="{FF2B5EF4-FFF2-40B4-BE49-F238E27FC236}">
                    <a16:creationId xmlns:a16="http://schemas.microsoft.com/office/drawing/2014/main" id="{E1581793-3FF0-1F68-964D-A5174CA285D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7" name="Cube 1826">
                <a:extLst>
                  <a:ext uri="{FF2B5EF4-FFF2-40B4-BE49-F238E27FC236}">
                    <a16:creationId xmlns:a16="http://schemas.microsoft.com/office/drawing/2014/main" id="{D25A1267-4E4B-7843-31CD-789CDD90CDA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8" name="Cube 1827">
                <a:extLst>
                  <a:ext uri="{FF2B5EF4-FFF2-40B4-BE49-F238E27FC236}">
                    <a16:creationId xmlns:a16="http://schemas.microsoft.com/office/drawing/2014/main" id="{FCA180BA-C4FC-9DE7-0F61-15DC2D336C1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9" name="Cube 1828">
                <a:extLst>
                  <a:ext uri="{FF2B5EF4-FFF2-40B4-BE49-F238E27FC236}">
                    <a16:creationId xmlns:a16="http://schemas.microsoft.com/office/drawing/2014/main" id="{536F1F73-0EB5-0571-E7A3-D642F093FC4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0" name="Cube 1829">
                <a:extLst>
                  <a:ext uri="{FF2B5EF4-FFF2-40B4-BE49-F238E27FC236}">
                    <a16:creationId xmlns:a16="http://schemas.microsoft.com/office/drawing/2014/main" id="{AB5D7067-7FEC-4DE0-40F5-FCC4D279A12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2" name="Group 1721">
              <a:extLst>
                <a:ext uri="{FF2B5EF4-FFF2-40B4-BE49-F238E27FC236}">
                  <a16:creationId xmlns:a16="http://schemas.microsoft.com/office/drawing/2014/main" id="{0337213B-00ED-B697-DA6C-99D0F42D89A3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811" name="Cube 1810">
                <a:extLst>
                  <a:ext uri="{FF2B5EF4-FFF2-40B4-BE49-F238E27FC236}">
                    <a16:creationId xmlns:a16="http://schemas.microsoft.com/office/drawing/2014/main" id="{5E70C523-7A56-EF37-3050-7CE4842B1A6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2" name="Cube 1811">
                <a:extLst>
                  <a:ext uri="{FF2B5EF4-FFF2-40B4-BE49-F238E27FC236}">
                    <a16:creationId xmlns:a16="http://schemas.microsoft.com/office/drawing/2014/main" id="{8E8B8E67-4A9F-FBDA-0761-D7D2E5CB984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3" name="Cube 1812">
                <a:extLst>
                  <a:ext uri="{FF2B5EF4-FFF2-40B4-BE49-F238E27FC236}">
                    <a16:creationId xmlns:a16="http://schemas.microsoft.com/office/drawing/2014/main" id="{F3AFB5DA-A697-F5DD-60FA-E84D971E50D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4" name="Cube 1813">
                <a:extLst>
                  <a:ext uri="{FF2B5EF4-FFF2-40B4-BE49-F238E27FC236}">
                    <a16:creationId xmlns:a16="http://schemas.microsoft.com/office/drawing/2014/main" id="{52692B18-78C0-FCCE-F147-E89E03F6201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5" name="Cube 1814">
                <a:extLst>
                  <a:ext uri="{FF2B5EF4-FFF2-40B4-BE49-F238E27FC236}">
                    <a16:creationId xmlns:a16="http://schemas.microsoft.com/office/drawing/2014/main" id="{ECD5DDB7-8467-D0EC-3701-BD7D86D3C34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6" name="Cube 1815">
                <a:extLst>
                  <a:ext uri="{FF2B5EF4-FFF2-40B4-BE49-F238E27FC236}">
                    <a16:creationId xmlns:a16="http://schemas.microsoft.com/office/drawing/2014/main" id="{C30C3C00-4D35-CE32-F7C9-24CD7228262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7" name="Cube 1816">
                <a:extLst>
                  <a:ext uri="{FF2B5EF4-FFF2-40B4-BE49-F238E27FC236}">
                    <a16:creationId xmlns:a16="http://schemas.microsoft.com/office/drawing/2014/main" id="{2BA6A328-E118-AD6A-8609-C312ED409E3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8" name="Cube 1817">
                <a:extLst>
                  <a:ext uri="{FF2B5EF4-FFF2-40B4-BE49-F238E27FC236}">
                    <a16:creationId xmlns:a16="http://schemas.microsoft.com/office/drawing/2014/main" id="{C98263FE-D9BB-778C-6A90-00D927FBC84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9" name="Cube 1818">
                <a:extLst>
                  <a:ext uri="{FF2B5EF4-FFF2-40B4-BE49-F238E27FC236}">
                    <a16:creationId xmlns:a16="http://schemas.microsoft.com/office/drawing/2014/main" id="{B7BFFD0D-769A-9A64-3F2C-21D727BE779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0" name="Cube 1819">
                <a:extLst>
                  <a:ext uri="{FF2B5EF4-FFF2-40B4-BE49-F238E27FC236}">
                    <a16:creationId xmlns:a16="http://schemas.microsoft.com/office/drawing/2014/main" id="{D3A874B1-8E1A-A638-45B2-59CF3D79E9F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3" name="Group 1722">
              <a:extLst>
                <a:ext uri="{FF2B5EF4-FFF2-40B4-BE49-F238E27FC236}">
                  <a16:creationId xmlns:a16="http://schemas.microsoft.com/office/drawing/2014/main" id="{8ECFAD26-F5E5-2D98-B183-129FEA6D9BE1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801" name="Cube 1800">
                <a:extLst>
                  <a:ext uri="{FF2B5EF4-FFF2-40B4-BE49-F238E27FC236}">
                    <a16:creationId xmlns:a16="http://schemas.microsoft.com/office/drawing/2014/main" id="{1EF692B2-868F-76BB-358E-5AD26C866D5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2" name="Cube 1801">
                <a:extLst>
                  <a:ext uri="{FF2B5EF4-FFF2-40B4-BE49-F238E27FC236}">
                    <a16:creationId xmlns:a16="http://schemas.microsoft.com/office/drawing/2014/main" id="{9C09FD54-AF31-7DF2-30C9-4E9EC895D33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3" name="Cube 1802">
                <a:extLst>
                  <a:ext uri="{FF2B5EF4-FFF2-40B4-BE49-F238E27FC236}">
                    <a16:creationId xmlns:a16="http://schemas.microsoft.com/office/drawing/2014/main" id="{BF5AC39E-BE3E-DF80-3AFC-689B9847C0B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4" name="Cube 1803">
                <a:extLst>
                  <a:ext uri="{FF2B5EF4-FFF2-40B4-BE49-F238E27FC236}">
                    <a16:creationId xmlns:a16="http://schemas.microsoft.com/office/drawing/2014/main" id="{680D8378-7785-2AA3-965C-A41E867A307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5" name="Cube 1804">
                <a:extLst>
                  <a:ext uri="{FF2B5EF4-FFF2-40B4-BE49-F238E27FC236}">
                    <a16:creationId xmlns:a16="http://schemas.microsoft.com/office/drawing/2014/main" id="{A42BFB94-FED5-BFAA-E436-D095E13A3AA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6" name="Cube 1805">
                <a:extLst>
                  <a:ext uri="{FF2B5EF4-FFF2-40B4-BE49-F238E27FC236}">
                    <a16:creationId xmlns:a16="http://schemas.microsoft.com/office/drawing/2014/main" id="{B7F94632-5D8D-58F9-CC2D-057B7344D0C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7" name="Cube 1806">
                <a:extLst>
                  <a:ext uri="{FF2B5EF4-FFF2-40B4-BE49-F238E27FC236}">
                    <a16:creationId xmlns:a16="http://schemas.microsoft.com/office/drawing/2014/main" id="{6A36B643-153A-674B-C4BB-E9F2907616C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8" name="Cube 1807">
                <a:extLst>
                  <a:ext uri="{FF2B5EF4-FFF2-40B4-BE49-F238E27FC236}">
                    <a16:creationId xmlns:a16="http://schemas.microsoft.com/office/drawing/2014/main" id="{C471A4C8-0411-A18C-6FB9-986ABAE36A9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9" name="Cube 1808">
                <a:extLst>
                  <a:ext uri="{FF2B5EF4-FFF2-40B4-BE49-F238E27FC236}">
                    <a16:creationId xmlns:a16="http://schemas.microsoft.com/office/drawing/2014/main" id="{A12F7235-6856-3732-B3CB-D310B26E3D5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0" name="Cube 1809">
                <a:extLst>
                  <a:ext uri="{FF2B5EF4-FFF2-40B4-BE49-F238E27FC236}">
                    <a16:creationId xmlns:a16="http://schemas.microsoft.com/office/drawing/2014/main" id="{E364B091-16F7-88F7-AC10-4B4AB0D20E3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4" name="Group 1723">
              <a:extLst>
                <a:ext uri="{FF2B5EF4-FFF2-40B4-BE49-F238E27FC236}">
                  <a16:creationId xmlns:a16="http://schemas.microsoft.com/office/drawing/2014/main" id="{9C51254D-7205-C9A9-69C0-BE40C1A768B5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91" name="Cube 1790">
                <a:extLst>
                  <a:ext uri="{FF2B5EF4-FFF2-40B4-BE49-F238E27FC236}">
                    <a16:creationId xmlns:a16="http://schemas.microsoft.com/office/drawing/2014/main" id="{0CC54314-68D1-1AA8-5547-E66DD5CF43F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2" name="Cube 1791">
                <a:extLst>
                  <a:ext uri="{FF2B5EF4-FFF2-40B4-BE49-F238E27FC236}">
                    <a16:creationId xmlns:a16="http://schemas.microsoft.com/office/drawing/2014/main" id="{341CCFDD-2086-F27C-7174-D78B01E3C6A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3" name="Cube 1792">
                <a:extLst>
                  <a:ext uri="{FF2B5EF4-FFF2-40B4-BE49-F238E27FC236}">
                    <a16:creationId xmlns:a16="http://schemas.microsoft.com/office/drawing/2014/main" id="{BEC929F4-CA0E-9088-3870-75E04F30409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4" name="Cube 1793">
                <a:extLst>
                  <a:ext uri="{FF2B5EF4-FFF2-40B4-BE49-F238E27FC236}">
                    <a16:creationId xmlns:a16="http://schemas.microsoft.com/office/drawing/2014/main" id="{98EC3B55-F997-6A38-FF4E-F82CBB4654B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5" name="Cube 1794">
                <a:extLst>
                  <a:ext uri="{FF2B5EF4-FFF2-40B4-BE49-F238E27FC236}">
                    <a16:creationId xmlns:a16="http://schemas.microsoft.com/office/drawing/2014/main" id="{1D0A51B5-B18E-DC94-0EEB-E119B85FA27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6" name="Cube 1795">
                <a:extLst>
                  <a:ext uri="{FF2B5EF4-FFF2-40B4-BE49-F238E27FC236}">
                    <a16:creationId xmlns:a16="http://schemas.microsoft.com/office/drawing/2014/main" id="{3B0A5E55-8F16-BB1E-4D77-2E460185A68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7" name="Cube 1796">
                <a:extLst>
                  <a:ext uri="{FF2B5EF4-FFF2-40B4-BE49-F238E27FC236}">
                    <a16:creationId xmlns:a16="http://schemas.microsoft.com/office/drawing/2014/main" id="{4EFA5CB9-29CB-180C-F860-9DFA15E26F4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8" name="Cube 1797">
                <a:extLst>
                  <a:ext uri="{FF2B5EF4-FFF2-40B4-BE49-F238E27FC236}">
                    <a16:creationId xmlns:a16="http://schemas.microsoft.com/office/drawing/2014/main" id="{115292C4-598F-C1D1-F210-C159CF2EEBE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9" name="Cube 1798">
                <a:extLst>
                  <a:ext uri="{FF2B5EF4-FFF2-40B4-BE49-F238E27FC236}">
                    <a16:creationId xmlns:a16="http://schemas.microsoft.com/office/drawing/2014/main" id="{AEBD147A-F3D6-52E7-1DD5-5A23E0D2176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0" name="Cube 1799">
                <a:extLst>
                  <a:ext uri="{FF2B5EF4-FFF2-40B4-BE49-F238E27FC236}">
                    <a16:creationId xmlns:a16="http://schemas.microsoft.com/office/drawing/2014/main" id="{75D1FE8D-488E-E190-5198-B7B635693AB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5" name="Group 1724">
              <a:extLst>
                <a:ext uri="{FF2B5EF4-FFF2-40B4-BE49-F238E27FC236}">
                  <a16:creationId xmlns:a16="http://schemas.microsoft.com/office/drawing/2014/main" id="{32337A2F-EA47-F200-F7DF-40ABE9A01A52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81" name="Cube 1780">
                <a:extLst>
                  <a:ext uri="{FF2B5EF4-FFF2-40B4-BE49-F238E27FC236}">
                    <a16:creationId xmlns:a16="http://schemas.microsoft.com/office/drawing/2014/main" id="{21FC91A3-B971-1BC8-1CDA-B5D91EF9E81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2" name="Cube 1781">
                <a:extLst>
                  <a:ext uri="{FF2B5EF4-FFF2-40B4-BE49-F238E27FC236}">
                    <a16:creationId xmlns:a16="http://schemas.microsoft.com/office/drawing/2014/main" id="{6A50271E-0DC9-9E9F-36A1-76B4C6F106C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3" name="Cube 1782">
                <a:extLst>
                  <a:ext uri="{FF2B5EF4-FFF2-40B4-BE49-F238E27FC236}">
                    <a16:creationId xmlns:a16="http://schemas.microsoft.com/office/drawing/2014/main" id="{C675D941-4ED5-7437-000F-36A90081214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4" name="Cube 1783">
                <a:extLst>
                  <a:ext uri="{FF2B5EF4-FFF2-40B4-BE49-F238E27FC236}">
                    <a16:creationId xmlns:a16="http://schemas.microsoft.com/office/drawing/2014/main" id="{5B8CE663-3575-267B-7333-908B317D9EE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5" name="Cube 1784">
                <a:extLst>
                  <a:ext uri="{FF2B5EF4-FFF2-40B4-BE49-F238E27FC236}">
                    <a16:creationId xmlns:a16="http://schemas.microsoft.com/office/drawing/2014/main" id="{52FD542D-AFDE-5636-B441-92DE8D8CCA7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6" name="Cube 1785">
                <a:extLst>
                  <a:ext uri="{FF2B5EF4-FFF2-40B4-BE49-F238E27FC236}">
                    <a16:creationId xmlns:a16="http://schemas.microsoft.com/office/drawing/2014/main" id="{6C41FFDD-5666-E08C-A2EA-42995F19D16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7" name="Cube 1786">
                <a:extLst>
                  <a:ext uri="{FF2B5EF4-FFF2-40B4-BE49-F238E27FC236}">
                    <a16:creationId xmlns:a16="http://schemas.microsoft.com/office/drawing/2014/main" id="{0B335274-309F-5090-6217-2CE2C4B66DC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8" name="Cube 1787">
                <a:extLst>
                  <a:ext uri="{FF2B5EF4-FFF2-40B4-BE49-F238E27FC236}">
                    <a16:creationId xmlns:a16="http://schemas.microsoft.com/office/drawing/2014/main" id="{B1548D10-67B3-4A70-6379-AFD456B63CC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9" name="Cube 1788">
                <a:extLst>
                  <a:ext uri="{FF2B5EF4-FFF2-40B4-BE49-F238E27FC236}">
                    <a16:creationId xmlns:a16="http://schemas.microsoft.com/office/drawing/2014/main" id="{626DA466-49AB-FCC6-E6DB-A77B4522642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0" name="Cube 1789">
                <a:extLst>
                  <a:ext uri="{FF2B5EF4-FFF2-40B4-BE49-F238E27FC236}">
                    <a16:creationId xmlns:a16="http://schemas.microsoft.com/office/drawing/2014/main" id="{0A795949-3DF1-8580-59F7-741471CB0B6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6" name="Group 1725">
              <a:extLst>
                <a:ext uri="{FF2B5EF4-FFF2-40B4-BE49-F238E27FC236}">
                  <a16:creationId xmlns:a16="http://schemas.microsoft.com/office/drawing/2014/main" id="{9042E23B-594B-FB78-7AFB-33F26C7B2226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71" name="Cube 1770">
                <a:extLst>
                  <a:ext uri="{FF2B5EF4-FFF2-40B4-BE49-F238E27FC236}">
                    <a16:creationId xmlns:a16="http://schemas.microsoft.com/office/drawing/2014/main" id="{5D6C8D80-68C6-A067-9ABC-3AD98F96745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2" name="Cube 1771">
                <a:extLst>
                  <a:ext uri="{FF2B5EF4-FFF2-40B4-BE49-F238E27FC236}">
                    <a16:creationId xmlns:a16="http://schemas.microsoft.com/office/drawing/2014/main" id="{D01E490B-3DA1-FCEA-6874-36E381DBAB6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3" name="Cube 1772">
                <a:extLst>
                  <a:ext uri="{FF2B5EF4-FFF2-40B4-BE49-F238E27FC236}">
                    <a16:creationId xmlns:a16="http://schemas.microsoft.com/office/drawing/2014/main" id="{1F43F7EA-1601-7CC4-0CA5-6EEB6DE10C7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4" name="Cube 1773">
                <a:extLst>
                  <a:ext uri="{FF2B5EF4-FFF2-40B4-BE49-F238E27FC236}">
                    <a16:creationId xmlns:a16="http://schemas.microsoft.com/office/drawing/2014/main" id="{9A96A2FF-C718-5323-7560-E0352DAB867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5" name="Cube 1774">
                <a:extLst>
                  <a:ext uri="{FF2B5EF4-FFF2-40B4-BE49-F238E27FC236}">
                    <a16:creationId xmlns:a16="http://schemas.microsoft.com/office/drawing/2014/main" id="{D29C5E50-14E9-C330-4B02-0B55D6576FB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6" name="Cube 1775">
                <a:extLst>
                  <a:ext uri="{FF2B5EF4-FFF2-40B4-BE49-F238E27FC236}">
                    <a16:creationId xmlns:a16="http://schemas.microsoft.com/office/drawing/2014/main" id="{BF1072F2-C721-A959-CBF1-92A4CE8C853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7" name="Cube 1776">
                <a:extLst>
                  <a:ext uri="{FF2B5EF4-FFF2-40B4-BE49-F238E27FC236}">
                    <a16:creationId xmlns:a16="http://schemas.microsoft.com/office/drawing/2014/main" id="{73ACEB67-8A82-9F04-AB82-C01A2B90A7C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8" name="Cube 1777">
                <a:extLst>
                  <a:ext uri="{FF2B5EF4-FFF2-40B4-BE49-F238E27FC236}">
                    <a16:creationId xmlns:a16="http://schemas.microsoft.com/office/drawing/2014/main" id="{0A7F2A92-6299-AAC4-E338-5FFE4C69AF7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9" name="Cube 1778">
                <a:extLst>
                  <a:ext uri="{FF2B5EF4-FFF2-40B4-BE49-F238E27FC236}">
                    <a16:creationId xmlns:a16="http://schemas.microsoft.com/office/drawing/2014/main" id="{BAC391F9-A39D-C9EF-D4D2-230F7FA3F37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0" name="Cube 1779">
                <a:extLst>
                  <a:ext uri="{FF2B5EF4-FFF2-40B4-BE49-F238E27FC236}">
                    <a16:creationId xmlns:a16="http://schemas.microsoft.com/office/drawing/2014/main" id="{A769AD50-5D40-1613-F522-2FD8B17BE0F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7" name="Group 1726">
              <a:extLst>
                <a:ext uri="{FF2B5EF4-FFF2-40B4-BE49-F238E27FC236}">
                  <a16:creationId xmlns:a16="http://schemas.microsoft.com/office/drawing/2014/main" id="{200ABFF4-F10E-61CB-59DF-66770BE945FD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61" name="Cube 1760">
                <a:extLst>
                  <a:ext uri="{FF2B5EF4-FFF2-40B4-BE49-F238E27FC236}">
                    <a16:creationId xmlns:a16="http://schemas.microsoft.com/office/drawing/2014/main" id="{26D0EBD1-75DA-9D8A-2AD8-EACB5EC13F1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2" name="Cube 1761">
                <a:extLst>
                  <a:ext uri="{FF2B5EF4-FFF2-40B4-BE49-F238E27FC236}">
                    <a16:creationId xmlns:a16="http://schemas.microsoft.com/office/drawing/2014/main" id="{7F97C32F-096F-43B3-313F-1B13604F90A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3" name="Cube 1762">
                <a:extLst>
                  <a:ext uri="{FF2B5EF4-FFF2-40B4-BE49-F238E27FC236}">
                    <a16:creationId xmlns:a16="http://schemas.microsoft.com/office/drawing/2014/main" id="{4BEF2AE7-CB18-9944-FBD6-D04E23C2639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4" name="Cube 1763">
                <a:extLst>
                  <a:ext uri="{FF2B5EF4-FFF2-40B4-BE49-F238E27FC236}">
                    <a16:creationId xmlns:a16="http://schemas.microsoft.com/office/drawing/2014/main" id="{9822949B-4513-10CD-A404-8BBE5BDE9FB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5" name="Cube 1764">
                <a:extLst>
                  <a:ext uri="{FF2B5EF4-FFF2-40B4-BE49-F238E27FC236}">
                    <a16:creationId xmlns:a16="http://schemas.microsoft.com/office/drawing/2014/main" id="{67899F2B-F641-2E48-C636-74986E7BB06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6" name="Cube 1765">
                <a:extLst>
                  <a:ext uri="{FF2B5EF4-FFF2-40B4-BE49-F238E27FC236}">
                    <a16:creationId xmlns:a16="http://schemas.microsoft.com/office/drawing/2014/main" id="{312D87D7-2F04-B950-242B-4473DA23C96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7" name="Cube 1766">
                <a:extLst>
                  <a:ext uri="{FF2B5EF4-FFF2-40B4-BE49-F238E27FC236}">
                    <a16:creationId xmlns:a16="http://schemas.microsoft.com/office/drawing/2014/main" id="{13F630DB-DAA1-1704-118A-EC6D505EE28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8" name="Cube 1767">
                <a:extLst>
                  <a:ext uri="{FF2B5EF4-FFF2-40B4-BE49-F238E27FC236}">
                    <a16:creationId xmlns:a16="http://schemas.microsoft.com/office/drawing/2014/main" id="{04987763-09F3-4A01-65F4-66C47ACCB8D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9" name="Cube 1768">
                <a:extLst>
                  <a:ext uri="{FF2B5EF4-FFF2-40B4-BE49-F238E27FC236}">
                    <a16:creationId xmlns:a16="http://schemas.microsoft.com/office/drawing/2014/main" id="{9FD94948-10CB-49AD-E64E-0FAEDE44203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0" name="Cube 1769">
                <a:extLst>
                  <a:ext uri="{FF2B5EF4-FFF2-40B4-BE49-F238E27FC236}">
                    <a16:creationId xmlns:a16="http://schemas.microsoft.com/office/drawing/2014/main" id="{37257799-0ECC-C7F2-41ED-73ED90843F2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8" name="Group 1727">
              <a:extLst>
                <a:ext uri="{FF2B5EF4-FFF2-40B4-BE49-F238E27FC236}">
                  <a16:creationId xmlns:a16="http://schemas.microsoft.com/office/drawing/2014/main" id="{5CCD9CD5-985D-5823-1705-CE72B82562E2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51" name="Cube 1750">
                <a:extLst>
                  <a:ext uri="{FF2B5EF4-FFF2-40B4-BE49-F238E27FC236}">
                    <a16:creationId xmlns:a16="http://schemas.microsoft.com/office/drawing/2014/main" id="{C46C4224-ABE3-D37F-7F7C-32759DDEA8E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2" name="Cube 1751">
                <a:extLst>
                  <a:ext uri="{FF2B5EF4-FFF2-40B4-BE49-F238E27FC236}">
                    <a16:creationId xmlns:a16="http://schemas.microsoft.com/office/drawing/2014/main" id="{B952BF79-7884-2490-7ADF-5195FCA9461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3" name="Cube 1752">
                <a:extLst>
                  <a:ext uri="{FF2B5EF4-FFF2-40B4-BE49-F238E27FC236}">
                    <a16:creationId xmlns:a16="http://schemas.microsoft.com/office/drawing/2014/main" id="{1F509E50-BCCD-C82D-5832-9ECE3E2971E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4" name="Cube 1753">
                <a:extLst>
                  <a:ext uri="{FF2B5EF4-FFF2-40B4-BE49-F238E27FC236}">
                    <a16:creationId xmlns:a16="http://schemas.microsoft.com/office/drawing/2014/main" id="{D9788288-37F9-F277-C646-6F7C487BD55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5" name="Cube 1754">
                <a:extLst>
                  <a:ext uri="{FF2B5EF4-FFF2-40B4-BE49-F238E27FC236}">
                    <a16:creationId xmlns:a16="http://schemas.microsoft.com/office/drawing/2014/main" id="{041CF182-4E3A-FFFE-2CF6-36A70311C4B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6" name="Cube 1755">
                <a:extLst>
                  <a:ext uri="{FF2B5EF4-FFF2-40B4-BE49-F238E27FC236}">
                    <a16:creationId xmlns:a16="http://schemas.microsoft.com/office/drawing/2014/main" id="{4C850346-8006-2EBB-8897-546AC75565D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7" name="Cube 1756">
                <a:extLst>
                  <a:ext uri="{FF2B5EF4-FFF2-40B4-BE49-F238E27FC236}">
                    <a16:creationId xmlns:a16="http://schemas.microsoft.com/office/drawing/2014/main" id="{30DACD5F-5A3F-96EE-C572-C4BE0620288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8" name="Cube 1757">
                <a:extLst>
                  <a:ext uri="{FF2B5EF4-FFF2-40B4-BE49-F238E27FC236}">
                    <a16:creationId xmlns:a16="http://schemas.microsoft.com/office/drawing/2014/main" id="{6467E535-8962-B98A-3B90-E19F9EBD30D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9" name="Cube 1758">
                <a:extLst>
                  <a:ext uri="{FF2B5EF4-FFF2-40B4-BE49-F238E27FC236}">
                    <a16:creationId xmlns:a16="http://schemas.microsoft.com/office/drawing/2014/main" id="{300D75C4-E163-2ECA-A2FB-47506CDAF4C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0" name="Cube 1759">
                <a:extLst>
                  <a:ext uri="{FF2B5EF4-FFF2-40B4-BE49-F238E27FC236}">
                    <a16:creationId xmlns:a16="http://schemas.microsoft.com/office/drawing/2014/main" id="{3E65861D-8806-8BF4-E0F6-5E2E3511938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9" name="Group 1728">
              <a:extLst>
                <a:ext uri="{FF2B5EF4-FFF2-40B4-BE49-F238E27FC236}">
                  <a16:creationId xmlns:a16="http://schemas.microsoft.com/office/drawing/2014/main" id="{15F3EF9C-4BE0-EF52-4C60-BBAA056C3013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41" name="Cube 1740">
                <a:extLst>
                  <a:ext uri="{FF2B5EF4-FFF2-40B4-BE49-F238E27FC236}">
                    <a16:creationId xmlns:a16="http://schemas.microsoft.com/office/drawing/2014/main" id="{805A61F4-B81D-E9EC-274C-CD238C189D3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2" name="Cube 1741">
                <a:extLst>
                  <a:ext uri="{FF2B5EF4-FFF2-40B4-BE49-F238E27FC236}">
                    <a16:creationId xmlns:a16="http://schemas.microsoft.com/office/drawing/2014/main" id="{63C6D83A-0ED5-2337-E8B7-9A78A8169AB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3" name="Cube 1742">
                <a:extLst>
                  <a:ext uri="{FF2B5EF4-FFF2-40B4-BE49-F238E27FC236}">
                    <a16:creationId xmlns:a16="http://schemas.microsoft.com/office/drawing/2014/main" id="{DD4FAD6B-8D57-E7D2-501D-9A4BED232F6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4" name="Cube 1743">
                <a:extLst>
                  <a:ext uri="{FF2B5EF4-FFF2-40B4-BE49-F238E27FC236}">
                    <a16:creationId xmlns:a16="http://schemas.microsoft.com/office/drawing/2014/main" id="{F1B8E56E-7494-3FDB-32A6-FB4D5D7A3B7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5" name="Cube 1744">
                <a:extLst>
                  <a:ext uri="{FF2B5EF4-FFF2-40B4-BE49-F238E27FC236}">
                    <a16:creationId xmlns:a16="http://schemas.microsoft.com/office/drawing/2014/main" id="{47E4B212-B88B-712E-E065-2D1733B4623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6" name="Cube 1745">
                <a:extLst>
                  <a:ext uri="{FF2B5EF4-FFF2-40B4-BE49-F238E27FC236}">
                    <a16:creationId xmlns:a16="http://schemas.microsoft.com/office/drawing/2014/main" id="{18FA7F8E-5B88-144E-4EAE-0B67E75038E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7" name="Cube 1746">
                <a:extLst>
                  <a:ext uri="{FF2B5EF4-FFF2-40B4-BE49-F238E27FC236}">
                    <a16:creationId xmlns:a16="http://schemas.microsoft.com/office/drawing/2014/main" id="{F343AD6C-F935-BE05-C3B3-D4D620AB68F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8" name="Cube 1747">
                <a:extLst>
                  <a:ext uri="{FF2B5EF4-FFF2-40B4-BE49-F238E27FC236}">
                    <a16:creationId xmlns:a16="http://schemas.microsoft.com/office/drawing/2014/main" id="{2DE69015-16F9-5D4D-60EA-BE8E9680C85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9" name="Cube 1748">
                <a:extLst>
                  <a:ext uri="{FF2B5EF4-FFF2-40B4-BE49-F238E27FC236}">
                    <a16:creationId xmlns:a16="http://schemas.microsoft.com/office/drawing/2014/main" id="{2BDF9EF2-BB93-A615-C2DC-D7497E83D34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0" name="Cube 1749">
                <a:extLst>
                  <a:ext uri="{FF2B5EF4-FFF2-40B4-BE49-F238E27FC236}">
                    <a16:creationId xmlns:a16="http://schemas.microsoft.com/office/drawing/2014/main" id="{84E995D3-6AAF-DFA3-BBB5-612D4950364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30" name="Group 1729">
              <a:extLst>
                <a:ext uri="{FF2B5EF4-FFF2-40B4-BE49-F238E27FC236}">
                  <a16:creationId xmlns:a16="http://schemas.microsoft.com/office/drawing/2014/main" id="{AB8934C8-73C7-3CB4-20F0-38CC65B9C3DD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31" name="Cube 1730">
                <a:extLst>
                  <a:ext uri="{FF2B5EF4-FFF2-40B4-BE49-F238E27FC236}">
                    <a16:creationId xmlns:a16="http://schemas.microsoft.com/office/drawing/2014/main" id="{192654D7-5761-7F58-CED4-E15F660C7BC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2" name="Cube 1731">
                <a:extLst>
                  <a:ext uri="{FF2B5EF4-FFF2-40B4-BE49-F238E27FC236}">
                    <a16:creationId xmlns:a16="http://schemas.microsoft.com/office/drawing/2014/main" id="{D17C89D3-8CB4-2979-A0F1-2E2D99C014B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3" name="Cube 1732">
                <a:extLst>
                  <a:ext uri="{FF2B5EF4-FFF2-40B4-BE49-F238E27FC236}">
                    <a16:creationId xmlns:a16="http://schemas.microsoft.com/office/drawing/2014/main" id="{5EB268F9-5997-886A-0495-2A5B94D38AB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4" name="Cube 1733">
                <a:extLst>
                  <a:ext uri="{FF2B5EF4-FFF2-40B4-BE49-F238E27FC236}">
                    <a16:creationId xmlns:a16="http://schemas.microsoft.com/office/drawing/2014/main" id="{4CE6CF43-A873-B53F-2254-5E5486D6511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5" name="Cube 1734">
                <a:extLst>
                  <a:ext uri="{FF2B5EF4-FFF2-40B4-BE49-F238E27FC236}">
                    <a16:creationId xmlns:a16="http://schemas.microsoft.com/office/drawing/2014/main" id="{50CE4A54-02A8-7A38-7B45-E142EBF25A3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6" name="Cube 1735">
                <a:extLst>
                  <a:ext uri="{FF2B5EF4-FFF2-40B4-BE49-F238E27FC236}">
                    <a16:creationId xmlns:a16="http://schemas.microsoft.com/office/drawing/2014/main" id="{DDE4243B-B525-F90C-C9E9-4FFF4A769DC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7" name="Cube 1736">
                <a:extLst>
                  <a:ext uri="{FF2B5EF4-FFF2-40B4-BE49-F238E27FC236}">
                    <a16:creationId xmlns:a16="http://schemas.microsoft.com/office/drawing/2014/main" id="{FCA3063F-A25D-D77A-1EC8-F49D689F8A4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8" name="Cube 1737">
                <a:extLst>
                  <a:ext uri="{FF2B5EF4-FFF2-40B4-BE49-F238E27FC236}">
                    <a16:creationId xmlns:a16="http://schemas.microsoft.com/office/drawing/2014/main" id="{4D323C82-0A44-BD0D-9D41-1FD3949D569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9" name="Cube 1738">
                <a:extLst>
                  <a:ext uri="{FF2B5EF4-FFF2-40B4-BE49-F238E27FC236}">
                    <a16:creationId xmlns:a16="http://schemas.microsoft.com/office/drawing/2014/main" id="{5B9B2951-81A8-0C12-14B2-08A49D3800C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0" name="Cube 1739">
                <a:extLst>
                  <a:ext uri="{FF2B5EF4-FFF2-40B4-BE49-F238E27FC236}">
                    <a16:creationId xmlns:a16="http://schemas.microsoft.com/office/drawing/2014/main" id="{7B4D9C07-055E-519D-27FA-C6D23446A2B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831" name="Rectangle: Rounded Corners 1830">
            <a:extLst>
              <a:ext uri="{FF2B5EF4-FFF2-40B4-BE49-F238E27FC236}">
                <a16:creationId xmlns:a16="http://schemas.microsoft.com/office/drawing/2014/main" id="{F5744953-BA86-2C39-9A40-A544301EA554}"/>
              </a:ext>
            </a:extLst>
          </p:cNvPr>
          <p:cNvSpPr/>
          <p:nvPr/>
        </p:nvSpPr>
        <p:spPr>
          <a:xfrm>
            <a:off x="564161" y="1065037"/>
            <a:ext cx="1864580" cy="1056237"/>
          </a:xfrm>
          <a:prstGeom prst="roundRect">
            <a:avLst/>
          </a:prstGeom>
          <a:solidFill>
            <a:srgbClr val="DDC1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2" name="TextBox 1831">
            <a:extLst>
              <a:ext uri="{FF2B5EF4-FFF2-40B4-BE49-F238E27FC236}">
                <a16:creationId xmlns:a16="http://schemas.microsoft.com/office/drawing/2014/main" id="{E3729BE8-A33D-201A-55CF-D251FF37C0E3}"/>
              </a:ext>
            </a:extLst>
          </p:cNvPr>
          <p:cNvSpPr txBox="1"/>
          <p:nvPr/>
        </p:nvSpPr>
        <p:spPr>
          <a:xfrm>
            <a:off x="785235" y="1249372"/>
            <a:ext cx="186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467</a:t>
            </a:r>
          </a:p>
        </p:txBody>
      </p:sp>
    </p:spTree>
    <p:extLst>
      <p:ext uri="{BB962C8B-B14F-4D97-AF65-F5344CB8AC3E}">
        <p14:creationId xmlns:p14="http://schemas.microsoft.com/office/powerpoint/2010/main" val="260920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516FAFAD-77BB-4510-167E-088FB15614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4" name="Table 8">
            <a:extLst>
              <a:ext uri="{FF2B5EF4-FFF2-40B4-BE49-F238E27FC236}">
                <a16:creationId xmlns:a16="http://schemas.microsoft.com/office/drawing/2014/main" id="{76B4A7FF-3838-ACBD-CEBB-9940A04B7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998283"/>
              </p:ext>
            </p:extLst>
          </p:nvPr>
        </p:nvGraphicFramePr>
        <p:xfrm>
          <a:off x="2739060" y="1455088"/>
          <a:ext cx="8783089" cy="4239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5414">
                  <a:extLst>
                    <a:ext uri="{9D8B030D-6E8A-4147-A177-3AD203B41FA5}">
                      <a16:colId xmlns:a16="http://schemas.microsoft.com/office/drawing/2014/main" val="2007639631"/>
                    </a:ext>
                  </a:extLst>
                </a:gridCol>
                <a:gridCol w="3136605">
                  <a:extLst>
                    <a:ext uri="{9D8B030D-6E8A-4147-A177-3AD203B41FA5}">
                      <a16:colId xmlns:a16="http://schemas.microsoft.com/office/drawing/2014/main" val="4262495711"/>
                    </a:ext>
                  </a:extLst>
                </a:gridCol>
                <a:gridCol w="2091070">
                  <a:extLst>
                    <a:ext uri="{9D8B030D-6E8A-4147-A177-3AD203B41FA5}">
                      <a16:colId xmlns:a16="http://schemas.microsoft.com/office/drawing/2014/main" val="462574934"/>
                    </a:ext>
                  </a:extLst>
                </a:gridCol>
              </a:tblGrid>
              <a:tr h="545996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HUNDREDS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8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77836"/>
                  </a:ext>
                </a:extLst>
              </a:tr>
              <a:tr h="36603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19362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749E9423-7ACA-27D9-EED4-05415AE2CD99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0E08F683-E987-C3D1-754E-B1F7711E6804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E89F310E-1753-6692-3AFB-1E5FC2DACB99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617114F0-B818-66A0-1BDE-D49914B51988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DFA9BF4-9BCB-547C-BAB0-AFB6EE8FA6ED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7E360964-2275-F6F8-2AD8-28B3D4089BD1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F62640B3-AF8E-2653-870A-C03B5E0D4B01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40F3AA8F-4CC2-2503-38D1-7916784590F3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05D6BDA8-FD77-71D2-81B2-0DDF6CC57BF6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2AF5FA52-DBEA-3971-5D20-FA9CBBAD09D9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C2C2BB64-BB21-EFFE-D336-C3D529A15000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Cube 45">
            <a:extLst>
              <a:ext uri="{FF2B5EF4-FFF2-40B4-BE49-F238E27FC236}">
                <a16:creationId xmlns:a16="http://schemas.microsoft.com/office/drawing/2014/main" id="{5305011B-9EE2-CC68-AD68-617C273B05B4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D7FA3A-0F03-8C91-8C36-EA370B8E086F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8FE96555-B878-ACDC-6037-E41F8E993828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9D84EF67-6C2E-CF14-C0F2-B231F8426C57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AB00971D-9C76-14A8-BEA6-85218EBD4C8F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41B2517E-6589-1BDE-B642-D879D81DAC14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4393CC8A-605F-F8EF-A9D4-2CF461033F25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AF5D82A0-1466-9658-1B69-1BF07177BAB0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9E1B872D-6CD6-C27C-5A80-C53437A2A0E0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D02329D3-586D-B5D6-D8B3-1D4D4047A293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5D746B9A-3D9D-5749-98E7-94BB0A52FE54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EB93AAE6-861F-86E2-8814-259953A894BE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C3D7DC8-E202-C269-8D28-75BD6A8D0274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3C3F64D7-7A9E-28A3-EA73-8E54564FF515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6A8457E4-7B1D-6031-1A40-7BD4CF2138CF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89FDAD36-C8BA-7101-50FE-58BB7D4B1486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ABCA523C-D7DF-9E18-57A3-FC190FCBBE16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FC4EBB26-E204-88D2-AA13-3D53176D9035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ED2CDFFE-0665-6732-7F58-4A0EC1404AF0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E538285D-995B-1AF7-F93F-DC367513DE08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3B0452A9-E988-DE66-F6E9-746C9DFBE8FF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7C77503B-6459-9146-FCE5-610269E3FDE1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BCBD6D14-45F4-1B8F-35BF-FDBDBD98B996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9632240-123D-E1DA-36E0-80D71CE324DD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9529633E-F0FE-BD5A-F8BF-08BB1E3C59EC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115FA3F2-27B6-5CA1-179A-ADE2F22F9DC0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7717C913-C0F6-82DA-B031-35ED8F0BED4A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3224561D-46F5-D856-9887-F62AADD88F4A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EC35D245-4880-8E96-1746-41CF8A250562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A22702F4-C243-879D-4A3E-8235127FE0A8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C66E512D-2B46-3C00-7A5C-FD6C75F24A5F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454DA24D-8D10-68D6-6BA7-7347DD2E8E3D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DAD0431E-D6FE-57F0-B032-1A8252E668C6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FB1239DC-A501-87FB-767B-B4450BBDF1B4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A07B79C-F0AB-434B-2207-C31E29143598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4F343247-3BA1-A515-DB90-9ADDB9791F78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EC160DE2-F6C0-A876-DAAE-52600BC0A687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B0A2CDC3-0A1A-A23E-7CA7-D5582174E84D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AA6D607C-B0FB-DE99-A324-AE68BB418967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AC8D3B2D-60AF-D80E-AAED-AB88ED5BCC8D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2810E772-8416-3D42-F0E1-C9EF73DD6DDB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889F3EF6-3CAE-DABC-F4C9-E428A7CF9D02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C66DCC8C-B993-E735-2329-D3319D62CFE5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A0AD5E09-ACBE-AC95-40CA-901F18ED1606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6A495FA0-DCFA-03FA-E74B-0F59FCD583A7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7FEF30E-F9A5-968D-D838-85A895831301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EB5B94BC-4539-2832-EAC6-C31D2E7E90E5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11A55E98-1137-2CE6-D5A6-B76011F866EB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05C03C80-5603-FEA9-586E-4A777E0D9675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4DA72277-E08A-50C0-951C-52AAE48D16F0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ED7EBE2E-1EB7-60D7-4F62-E68648C663AE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79834B1B-07B2-DFDE-F4A2-E034CF23DE76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117C2834-9088-2E47-67B9-9C45A1A5D260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D158CF3B-B152-FFB8-4888-D417492C0293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CE78B1E1-6ACE-D219-1010-5C25C1C026FB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A4B02850-7EAE-F814-8295-56F9090906DB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998D253-F58C-D930-E68B-35CB0DB071AD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DA987E5E-A029-35FD-2647-81E09C98DA9F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B777467A-1F03-495A-04F8-9779E9817AA1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349587AE-9B18-9102-DC58-20DC76D62E16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A5865508-AF69-ADF7-992F-AADF2CDE5180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907D3718-DA35-1538-923B-CF4E40259267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A0705CE3-B3BC-8116-F1BE-58777357954E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C7FF232D-B393-E653-7BFD-8AFD7F71131F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3325F19D-F43E-683B-838A-A651C37EA329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E08722E1-7374-63DD-DC63-DA7C2F8FD3B6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4ED393C2-F4A8-AB8A-AC22-D9103CDB3D78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B982640-428B-772A-134F-04CCD61FACBE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F63F7528-674D-B43F-80C1-2219DE1FBD9E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06913CEB-108D-5558-E2B6-979E02A90F74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14BA4E43-EC53-C240-6066-2BC831C5E527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5D06EEFE-6CE2-8810-F539-01BD4BE9FA57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CE036BE0-5644-1ACC-9A40-5FA2947DEDDB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1C437386-7E87-CDD5-031B-51AB1DB897BB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C64AEC78-16E2-C530-50CD-C4A9DA749B3A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46906666-89E9-6455-7084-54A16E9C4492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53534710-4066-7238-2A6A-C525DD0DA463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37796306-147C-A050-3408-8BE9B7B26CF5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ED49ED6-4F2D-A89B-D5CC-1F537D05A3D4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94B2993C-14C6-7D51-7ED5-7192116D506C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86F439A6-B141-FBF7-6B3C-A86DDD74BFB3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D1667B65-0B96-DF12-6D9F-6BEC5680AAEC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Cube 127">
              <a:extLst>
                <a:ext uri="{FF2B5EF4-FFF2-40B4-BE49-F238E27FC236}">
                  <a16:creationId xmlns:a16="http://schemas.microsoft.com/office/drawing/2014/main" id="{081D608F-D9D0-A0C1-59C2-E71D4A332841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Cube 128">
              <a:extLst>
                <a:ext uri="{FF2B5EF4-FFF2-40B4-BE49-F238E27FC236}">
                  <a16:creationId xmlns:a16="http://schemas.microsoft.com/office/drawing/2014/main" id="{BD2868F4-CCE1-6970-BA35-A4F6B7C94784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0D774832-D6CC-158C-4AF4-1E51D72CC76C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Cube 130">
              <a:extLst>
                <a:ext uri="{FF2B5EF4-FFF2-40B4-BE49-F238E27FC236}">
                  <a16:creationId xmlns:a16="http://schemas.microsoft.com/office/drawing/2014/main" id="{FA23CD1E-ABD6-EB3F-EEC3-4C1270BE97F5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516B04A5-3810-E17F-6735-21CAE0022E88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A2D21783-2C82-2103-061A-C05078D737FA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C91FEFA0-FEE2-745A-F796-8B4B55707B70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9DD0BF0-8E8D-5054-35CD-6B5166C7EAE6}"/>
              </a:ext>
            </a:extLst>
          </p:cNvPr>
          <p:cNvGrpSpPr/>
          <p:nvPr/>
        </p:nvGrpSpPr>
        <p:grpSpPr>
          <a:xfrm>
            <a:off x="537922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36" name="Cube 135">
              <a:extLst>
                <a:ext uri="{FF2B5EF4-FFF2-40B4-BE49-F238E27FC236}">
                  <a16:creationId xmlns:a16="http://schemas.microsoft.com/office/drawing/2014/main" id="{043BF1BF-1C0E-5130-6717-15D7AF4E5B42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C67AA567-EA97-7E6D-DAEC-F7FE9B70273A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Cube 137">
              <a:extLst>
                <a:ext uri="{FF2B5EF4-FFF2-40B4-BE49-F238E27FC236}">
                  <a16:creationId xmlns:a16="http://schemas.microsoft.com/office/drawing/2014/main" id="{72C2BE9D-F8E1-D247-569E-C526881F59C0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Cube 138">
              <a:extLst>
                <a:ext uri="{FF2B5EF4-FFF2-40B4-BE49-F238E27FC236}">
                  <a16:creationId xmlns:a16="http://schemas.microsoft.com/office/drawing/2014/main" id="{083AC36C-7ED1-353D-ABAF-AD40B7A72684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Cube 139">
              <a:extLst>
                <a:ext uri="{FF2B5EF4-FFF2-40B4-BE49-F238E27FC236}">
                  <a16:creationId xmlns:a16="http://schemas.microsoft.com/office/drawing/2014/main" id="{03DD6563-C443-16DD-5955-D051880DFCAE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AF1E22C4-F025-532E-F7AC-087F093DD264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Cube 141">
              <a:extLst>
                <a:ext uri="{FF2B5EF4-FFF2-40B4-BE49-F238E27FC236}">
                  <a16:creationId xmlns:a16="http://schemas.microsoft.com/office/drawing/2014/main" id="{25D3996E-F11F-DC90-F828-38427225A78C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Cube 142">
              <a:extLst>
                <a:ext uri="{FF2B5EF4-FFF2-40B4-BE49-F238E27FC236}">
                  <a16:creationId xmlns:a16="http://schemas.microsoft.com/office/drawing/2014/main" id="{1EA420F5-8758-CDAD-3BDC-945AE2B36418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Cube 143">
              <a:extLst>
                <a:ext uri="{FF2B5EF4-FFF2-40B4-BE49-F238E27FC236}">
                  <a16:creationId xmlns:a16="http://schemas.microsoft.com/office/drawing/2014/main" id="{77752FA5-50A1-4680-5A8A-4989737DADDD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Cube 144">
              <a:extLst>
                <a:ext uri="{FF2B5EF4-FFF2-40B4-BE49-F238E27FC236}">
                  <a16:creationId xmlns:a16="http://schemas.microsoft.com/office/drawing/2014/main" id="{A1D7CF6E-0160-DAAD-9840-F329F7FD114C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6" name="Cube 145">
            <a:extLst>
              <a:ext uri="{FF2B5EF4-FFF2-40B4-BE49-F238E27FC236}">
                <a16:creationId xmlns:a16="http://schemas.microsoft.com/office/drawing/2014/main" id="{4DD9E174-342D-C2AB-A1C3-B6F6BE68ED6F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Cube 146">
            <a:extLst>
              <a:ext uri="{FF2B5EF4-FFF2-40B4-BE49-F238E27FC236}">
                <a16:creationId xmlns:a16="http://schemas.microsoft.com/office/drawing/2014/main" id="{68B23359-473A-BC70-5002-68D5076B3383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Cube 147">
            <a:extLst>
              <a:ext uri="{FF2B5EF4-FFF2-40B4-BE49-F238E27FC236}">
                <a16:creationId xmlns:a16="http://schemas.microsoft.com/office/drawing/2014/main" id="{BAFF9473-480F-C418-41B8-C269F87570B8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Cube 148">
            <a:extLst>
              <a:ext uri="{FF2B5EF4-FFF2-40B4-BE49-F238E27FC236}">
                <a16:creationId xmlns:a16="http://schemas.microsoft.com/office/drawing/2014/main" id="{43A2CDD5-C930-5F5E-1F16-58DF8D75052B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Cube 149">
            <a:extLst>
              <a:ext uri="{FF2B5EF4-FFF2-40B4-BE49-F238E27FC236}">
                <a16:creationId xmlns:a16="http://schemas.microsoft.com/office/drawing/2014/main" id="{AE018D34-FA52-4358-C1A6-BD4C8AB8BBF2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Cube 150">
            <a:extLst>
              <a:ext uri="{FF2B5EF4-FFF2-40B4-BE49-F238E27FC236}">
                <a16:creationId xmlns:a16="http://schemas.microsoft.com/office/drawing/2014/main" id="{86125EED-9DB6-3EFB-7E04-07B3124430F7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Cube 151">
            <a:extLst>
              <a:ext uri="{FF2B5EF4-FFF2-40B4-BE49-F238E27FC236}">
                <a16:creationId xmlns:a16="http://schemas.microsoft.com/office/drawing/2014/main" id="{96C36F24-DA29-F812-12C6-1565E0A123B2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Cube 152">
            <a:extLst>
              <a:ext uri="{FF2B5EF4-FFF2-40B4-BE49-F238E27FC236}">
                <a16:creationId xmlns:a16="http://schemas.microsoft.com/office/drawing/2014/main" id="{61BD5FE5-7A6F-1702-C63B-C7B4074B96EF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Cube 153">
            <a:extLst>
              <a:ext uri="{FF2B5EF4-FFF2-40B4-BE49-F238E27FC236}">
                <a16:creationId xmlns:a16="http://schemas.microsoft.com/office/drawing/2014/main" id="{F29B456F-DCE9-6E23-1207-3A52B9F18DBD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Cube 154">
            <a:extLst>
              <a:ext uri="{FF2B5EF4-FFF2-40B4-BE49-F238E27FC236}">
                <a16:creationId xmlns:a16="http://schemas.microsoft.com/office/drawing/2014/main" id="{6365F783-CCA4-7678-821D-89A215D54498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Cube 155">
            <a:extLst>
              <a:ext uri="{FF2B5EF4-FFF2-40B4-BE49-F238E27FC236}">
                <a16:creationId xmlns:a16="http://schemas.microsoft.com/office/drawing/2014/main" id="{EECA784E-2DCB-E708-BDB8-16763B522390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Cube 156">
            <a:extLst>
              <a:ext uri="{FF2B5EF4-FFF2-40B4-BE49-F238E27FC236}">
                <a16:creationId xmlns:a16="http://schemas.microsoft.com/office/drawing/2014/main" id="{4BA49AFE-12D4-9685-0767-BA5808A6169A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Cube 157">
            <a:extLst>
              <a:ext uri="{FF2B5EF4-FFF2-40B4-BE49-F238E27FC236}">
                <a16:creationId xmlns:a16="http://schemas.microsoft.com/office/drawing/2014/main" id="{8C739ABF-E0C3-1644-7BB4-FC3481780D34}"/>
              </a:ext>
            </a:extLst>
          </p:cNvPr>
          <p:cNvSpPr/>
          <p:nvPr/>
        </p:nvSpPr>
        <p:spPr>
          <a:xfrm>
            <a:off x="1119792" y="2279165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6BD35BE-114D-2A25-8AF1-AB377F47DCDA}"/>
              </a:ext>
            </a:extLst>
          </p:cNvPr>
          <p:cNvSpPr txBox="1"/>
          <p:nvPr/>
        </p:nvSpPr>
        <p:spPr>
          <a:xfrm>
            <a:off x="423382" y="4110730"/>
            <a:ext cx="1975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Drag the hundreds, tens and ones to the correct column to make your number. 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D1C111CB-0446-DC0C-B512-8019B1CA1B3E}"/>
              </a:ext>
            </a:extLst>
          </p:cNvPr>
          <p:cNvSpPr/>
          <p:nvPr/>
        </p:nvSpPr>
        <p:spPr>
          <a:xfrm>
            <a:off x="421878" y="388272"/>
            <a:ext cx="4213918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B1190BB-15E2-65F8-885F-E86026723B05}"/>
              </a:ext>
            </a:extLst>
          </p:cNvPr>
          <p:cNvSpPr txBox="1"/>
          <p:nvPr/>
        </p:nvSpPr>
        <p:spPr>
          <a:xfrm>
            <a:off x="390601" y="340692"/>
            <a:ext cx="40750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Place Value Mats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AF689FF-B686-DF13-9446-40C316AFFBE3}"/>
              </a:ext>
            </a:extLst>
          </p:cNvPr>
          <p:cNvGrpSpPr/>
          <p:nvPr/>
        </p:nvGrpSpPr>
        <p:grpSpPr>
          <a:xfrm>
            <a:off x="533560" y="2177079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63" name="Cube 162">
              <a:extLst>
                <a:ext uri="{FF2B5EF4-FFF2-40B4-BE49-F238E27FC236}">
                  <a16:creationId xmlns:a16="http://schemas.microsoft.com/office/drawing/2014/main" id="{948B91B5-8F34-C65D-7D2F-AEDD4F0ABFD9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Cube 163">
              <a:extLst>
                <a:ext uri="{FF2B5EF4-FFF2-40B4-BE49-F238E27FC236}">
                  <a16:creationId xmlns:a16="http://schemas.microsoft.com/office/drawing/2014/main" id="{2BD44F0A-6E0E-8438-941C-D7FBECD5F84F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Cube 164">
              <a:extLst>
                <a:ext uri="{FF2B5EF4-FFF2-40B4-BE49-F238E27FC236}">
                  <a16:creationId xmlns:a16="http://schemas.microsoft.com/office/drawing/2014/main" id="{65913B09-C45E-5FD2-BED5-5E9224F810DB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Cube 165">
              <a:extLst>
                <a:ext uri="{FF2B5EF4-FFF2-40B4-BE49-F238E27FC236}">
                  <a16:creationId xmlns:a16="http://schemas.microsoft.com/office/drawing/2014/main" id="{46D5E05B-87EA-C779-0AAF-7EFB30650A3A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Cube 166">
              <a:extLst>
                <a:ext uri="{FF2B5EF4-FFF2-40B4-BE49-F238E27FC236}">
                  <a16:creationId xmlns:a16="http://schemas.microsoft.com/office/drawing/2014/main" id="{DCB24B18-F456-18CC-FDD8-7F2E7A190028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Cube 167">
              <a:extLst>
                <a:ext uri="{FF2B5EF4-FFF2-40B4-BE49-F238E27FC236}">
                  <a16:creationId xmlns:a16="http://schemas.microsoft.com/office/drawing/2014/main" id="{6B12DAE4-D596-C20D-0F0E-6D9145EC06B1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Cube 168">
              <a:extLst>
                <a:ext uri="{FF2B5EF4-FFF2-40B4-BE49-F238E27FC236}">
                  <a16:creationId xmlns:a16="http://schemas.microsoft.com/office/drawing/2014/main" id="{2BCA98A0-E082-5163-DAE7-AC0B9F083EB1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Cube 169">
              <a:extLst>
                <a:ext uri="{FF2B5EF4-FFF2-40B4-BE49-F238E27FC236}">
                  <a16:creationId xmlns:a16="http://schemas.microsoft.com/office/drawing/2014/main" id="{5CEC4DE3-D482-AF14-C71B-D13F67C0FFD6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Cube 170">
              <a:extLst>
                <a:ext uri="{FF2B5EF4-FFF2-40B4-BE49-F238E27FC236}">
                  <a16:creationId xmlns:a16="http://schemas.microsoft.com/office/drawing/2014/main" id="{9B7CAD42-4B07-300A-AD78-49324C75E2C4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Cube 171">
              <a:extLst>
                <a:ext uri="{FF2B5EF4-FFF2-40B4-BE49-F238E27FC236}">
                  <a16:creationId xmlns:a16="http://schemas.microsoft.com/office/drawing/2014/main" id="{866139BF-52F7-E444-FC02-ACA22010FF9D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1430351-9B61-7F14-2050-335712D0983B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1ED6BEBB-2DAD-D269-EE99-4FF60C5D9FDA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79DD2403-453B-0831-7B42-E0FC194F60B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0A40CA08-4F61-775D-25A0-C2E1B0AB641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D65C3303-2688-F0CA-F073-AE585E88324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2B0D14C7-3E6D-1051-EA47-9CBD1E32385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8" name="Cube 277">
                <a:extLst>
                  <a:ext uri="{FF2B5EF4-FFF2-40B4-BE49-F238E27FC236}">
                    <a16:creationId xmlns:a16="http://schemas.microsoft.com/office/drawing/2014/main" id="{7E6FD3B9-85E4-2BEA-430E-F2CB6F75B2E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id="{EF42718F-CD5A-D9C2-8322-0A765D404EE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id="{89CE0181-DDBC-C4A7-876D-55217F657D6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1" name="Cube 280">
                <a:extLst>
                  <a:ext uri="{FF2B5EF4-FFF2-40B4-BE49-F238E27FC236}">
                    <a16:creationId xmlns:a16="http://schemas.microsoft.com/office/drawing/2014/main" id="{5996B98D-B7AC-EE9D-11E5-622FE13D4AA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2" name="Cube 281">
                <a:extLst>
                  <a:ext uri="{FF2B5EF4-FFF2-40B4-BE49-F238E27FC236}">
                    <a16:creationId xmlns:a16="http://schemas.microsoft.com/office/drawing/2014/main" id="{8DCC1A52-25FE-C1BE-6D62-5CF2335267B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Cube 282">
                <a:extLst>
                  <a:ext uri="{FF2B5EF4-FFF2-40B4-BE49-F238E27FC236}">
                    <a16:creationId xmlns:a16="http://schemas.microsoft.com/office/drawing/2014/main" id="{1D556496-8B2F-95E3-42D8-8A80B3460A7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AF594979-15B2-7AF7-927D-8B2F343DF07E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1D08DC67-FDFD-5A5F-5D3E-C05488EC45B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4DD3001F-9239-99DD-3B5A-1A3E23DBB42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F6498C86-3E4A-BA31-D014-74D0D68A0BF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5CB17B14-6F5E-0B1D-E73F-427FFF1FDEF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F4C3791D-3052-AABF-FCB2-8C32068C74D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50E981A3-2B2C-ADA8-E923-EA366EFBE82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ED5E696A-DF44-42F8-4C99-F66B50FC953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89E13FC9-3FD0-41BA-BE96-6BD2F7AB22D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625DF52A-7C6D-9685-90E4-F76EC69D3BF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9CAE3749-2582-7FFC-26D2-37AD99EBCFE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5A303EE2-D68B-AD4C-C677-0D21B3E2868A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F808129D-6E97-5EA5-4E25-751176C96ED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id="{E0FAD055-3BB8-FA6F-E225-094FF048D05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CB1E94B8-E812-E6B5-E00C-55806179120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3FF54E8B-5B90-CB33-31FB-C1FEB42A31A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0B6D68C2-D7F4-DC40-A847-12BCE10E1D6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5BAC37DD-AE06-D043-CF42-212384997F1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F3A3F543-9518-32B3-0B0F-CF61E4E3317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684F4F05-D0B9-55A5-A09A-A29B2CDFEB2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CD444B3F-6FBF-2632-6356-7F71C690C59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AF8D38F7-C551-1AA7-B746-DC3E7B1D362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34D069B9-B770-7E82-089B-14695F0945BB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44" name="Cube 243">
                <a:extLst>
                  <a:ext uri="{FF2B5EF4-FFF2-40B4-BE49-F238E27FC236}">
                    <a16:creationId xmlns:a16="http://schemas.microsoft.com/office/drawing/2014/main" id="{C09C8B75-F815-86F7-99FE-E155ED8B694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Cube 244">
                <a:extLst>
                  <a:ext uri="{FF2B5EF4-FFF2-40B4-BE49-F238E27FC236}">
                    <a16:creationId xmlns:a16="http://schemas.microsoft.com/office/drawing/2014/main" id="{DE5D59FE-5C97-5EA7-5FA1-4EF1A840FDA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Cube 245">
                <a:extLst>
                  <a:ext uri="{FF2B5EF4-FFF2-40B4-BE49-F238E27FC236}">
                    <a16:creationId xmlns:a16="http://schemas.microsoft.com/office/drawing/2014/main" id="{9AD375BA-1905-E77C-52D7-98DB8BECA88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Cube 246">
                <a:extLst>
                  <a:ext uri="{FF2B5EF4-FFF2-40B4-BE49-F238E27FC236}">
                    <a16:creationId xmlns:a16="http://schemas.microsoft.com/office/drawing/2014/main" id="{DCFE0F50-1990-CD88-F155-DFECEAAE805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id="{53385200-C9A3-D808-A541-3D297C6CEF6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Cube 248">
                <a:extLst>
                  <a:ext uri="{FF2B5EF4-FFF2-40B4-BE49-F238E27FC236}">
                    <a16:creationId xmlns:a16="http://schemas.microsoft.com/office/drawing/2014/main" id="{26B964C6-9676-7903-B01A-41BBE1E3805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Cube 249">
                <a:extLst>
                  <a:ext uri="{FF2B5EF4-FFF2-40B4-BE49-F238E27FC236}">
                    <a16:creationId xmlns:a16="http://schemas.microsoft.com/office/drawing/2014/main" id="{DB2AA782-0177-8616-CDE1-21ABDC08ACC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E7715A02-931D-BFD3-A787-F4622E5574A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2853DDAE-BEE4-177B-EE8E-4761D06B566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3DB253ED-4E82-9FAA-4BD4-349AA217272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C8C67FB1-C580-629F-A8D7-7E0AEB71CE01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34" name="Cube 233">
                <a:extLst>
                  <a:ext uri="{FF2B5EF4-FFF2-40B4-BE49-F238E27FC236}">
                    <a16:creationId xmlns:a16="http://schemas.microsoft.com/office/drawing/2014/main" id="{B0307486-6E56-987D-A959-352643C06F0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Cube 234">
                <a:extLst>
                  <a:ext uri="{FF2B5EF4-FFF2-40B4-BE49-F238E27FC236}">
                    <a16:creationId xmlns:a16="http://schemas.microsoft.com/office/drawing/2014/main" id="{4EB12272-5102-0B05-6C6B-9577D1FA2C6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6" name="Cube 235">
                <a:extLst>
                  <a:ext uri="{FF2B5EF4-FFF2-40B4-BE49-F238E27FC236}">
                    <a16:creationId xmlns:a16="http://schemas.microsoft.com/office/drawing/2014/main" id="{C2DE9A8C-A7B2-87B2-B6F9-395EDB6041A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7" name="Cube 236">
                <a:extLst>
                  <a:ext uri="{FF2B5EF4-FFF2-40B4-BE49-F238E27FC236}">
                    <a16:creationId xmlns:a16="http://schemas.microsoft.com/office/drawing/2014/main" id="{A87385E3-8998-020F-CCCE-8DF6AABA4D7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Cube 237">
                <a:extLst>
                  <a:ext uri="{FF2B5EF4-FFF2-40B4-BE49-F238E27FC236}">
                    <a16:creationId xmlns:a16="http://schemas.microsoft.com/office/drawing/2014/main" id="{ED141504-41EF-0B5F-7551-729461E74EE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id="{9CA4E4BF-025E-5359-678B-FB09ECC2BF6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0" name="Cube 239">
                <a:extLst>
                  <a:ext uri="{FF2B5EF4-FFF2-40B4-BE49-F238E27FC236}">
                    <a16:creationId xmlns:a16="http://schemas.microsoft.com/office/drawing/2014/main" id="{66885A62-228D-3F1B-A1FF-5B9DA8899A8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Cube 240">
                <a:extLst>
                  <a:ext uri="{FF2B5EF4-FFF2-40B4-BE49-F238E27FC236}">
                    <a16:creationId xmlns:a16="http://schemas.microsoft.com/office/drawing/2014/main" id="{C4986C50-00DE-AF04-D0EC-1834E2B455F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id="{E3674122-98B2-41BB-799A-ED505340220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Cube 242">
                <a:extLst>
                  <a:ext uri="{FF2B5EF4-FFF2-40B4-BE49-F238E27FC236}">
                    <a16:creationId xmlns:a16="http://schemas.microsoft.com/office/drawing/2014/main" id="{4EFD0C1B-2E9F-19FC-E43F-B2EC64A8CE0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FA0344DF-0A79-309A-06EB-9BA956530036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24" name="Cube 223">
                <a:extLst>
                  <a:ext uri="{FF2B5EF4-FFF2-40B4-BE49-F238E27FC236}">
                    <a16:creationId xmlns:a16="http://schemas.microsoft.com/office/drawing/2014/main" id="{A3374B48-7895-065E-6AAE-63E2680AC52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C17CBA8E-FC0F-7908-B248-C929C9C9133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6" name="Cube 225">
                <a:extLst>
                  <a:ext uri="{FF2B5EF4-FFF2-40B4-BE49-F238E27FC236}">
                    <a16:creationId xmlns:a16="http://schemas.microsoft.com/office/drawing/2014/main" id="{3F1BA064-D6DB-8102-BAB4-8E8A7998D79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7" name="Cube 226">
                <a:extLst>
                  <a:ext uri="{FF2B5EF4-FFF2-40B4-BE49-F238E27FC236}">
                    <a16:creationId xmlns:a16="http://schemas.microsoft.com/office/drawing/2014/main" id="{999D0ECD-75D9-48E6-A265-1F4F91C0549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Cube 227">
                <a:extLst>
                  <a:ext uri="{FF2B5EF4-FFF2-40B4-BE49-F238E27FC236}">
                    <a16:creationId xmlns:a16="http://schemas.microsoft.com/office/drawing/2014/main" id="{92F76661-D02C-A755-C296-599C102819E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Cube 228">
                <a:extLst>
                  <a:ext uri="{FF2B5EF4-FFF2-40B4-BE49-F238E27FC236}">
                    <a16:creationId xmlns:a16="http://schemas.microsoft.com/office/drawing/2014/main" id="{5CFB0494-51F0-2103-7D9E-E3753509455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Cube 229">
                <a:extLst>
                  <a:ext uri="{FF2B5EF4-FFF2-40B4-BE49-F238E27FC236}">
                    <a16:creationId xmlns:a16="http://schemas.microsoft.com/office/drawing/2014/main" id="{58CA7BB7-D695-2FC9-C8E9-3D65323397B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Cube 230">
                <a:extLst>
                  <a:ext uri="{FF2B5EF4-FFF2-40B4-BE49-F238E27FC236}">
                    <a16:creationId xmlns:a16="http://schemas.microsoft.com/office/drawing/2014/main" id="{CDA149BA-A1A6-B840-29C6-426C2A03239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Cube 231">
                <a:extLst>
                  <a:ext uri="{FF2B5EF4-FFF2-40B4-BE49-F238E27FC236}">
                    <a16:creationId xmlns:a16="http://schemas.microsoft.com/office/drawing/2014/main" id="{9C09D588-D41D-C06D-B7D2-2F48E170922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Cube 232">
                <a:extLst>
                  <a:ext uri="{FF2B5EF4-FFF2-40B4-BE49-F238E27FC236}">
                    <a16:creationId xmlns:a16="http://schemas.microsoft.com/office/drawing/2014/main" id="{ECF93C7D-49AB-528B-2E61-77D2D77F8D6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CD56E418-F152-7D9F-5979-AE1360CE4001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id="{B54F4A8B-4F6A-A0B3-3A0D-1429EBD0BF8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id="{1FD3B2FD-14C8-F2FA-815C-9C54FB84141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id="{90FA7F19-6E52-A843-0300-1B2DD4E0756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4E3328E0-5FC2-2F2F-C656-3EE02D0C0B0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BF0EF15B-5F82-5903-E3AB-F58D704FB4B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id="{F79EEE17-3A83-E4B1-0EC7-D2969C007D1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FD4392C4-29AE-016A-82EC-1F7FF72B111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2628DC22-6006-A328-1124-F7375D3EC8A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2B521096-6A49-D3B3-6901-79F8A6FC5D1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id="{F479C58E-A5CC-3FBB-B389-47145D36D1A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9A92D607-D94A-DC92-CA29-B11430371554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2FF70CF4-C107-9EA8-EF55-266F833E8C2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49011F66-2853-3241-FDF6-B74DE622D0D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EF9FB262-FF9F-9CDC-0B5A-0B1ED08A8E8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B7999869-B169-0C9D-1D0C-3AE0FDF5122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DAA04E0F-5CAA-502E-B1FB-DF2DA52E461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66A5DCFA-8934-6E40-E331-2BC07A09FB0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D506B0A7-5304-21AE-4460-86F4D75F56E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BFE4910B-6A79-730C-5544-614B5A5E25C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F131B1C3-5768-28B7-010E-E891CD24F41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B127C9FF-6583-DE01-5670-6BD89A5E08D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A455B95-1435-E92B-DA03-2F9F94580028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CC0EA58F-3C50-0B3E-B670-A4E7C2005A8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1C2FBFF2-B650-3DEE-6C77-39375B01237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id="{E63420EB-2BE8-7AB4-9328-C6914A0080F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6AFBA977-0C9D-575D-2290-F97B56D4520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D79672BF-188C-2389-F820-4349A7D1AE9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id="{07343AA5-EF17-B522-4A25-ED5A231B8C1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0338AB69-1B65-6A69-880F-36AB563E1B1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A3A68E43-B0C0-2EB4-A88F-6C13E26A1D7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id="{8C9B76AE-2515-337B-E91B-2990EC09359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id="{D7312E8E-DC80-B11C-3D55-4B1F15C225F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43320DB9-C7BA-064E-2F5D-6499EEC83C0B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84" name="Cube 183">
                <a:extLst>
                  <a:ext uri="{FF2B5EF4-FFF2-40B4-BE49-F238E27FC236}">
                    <a16:creationId xmlns:a16="http://schemas.microsoft.com/office/drawing/2014/main" id="{4E9D5CD6-09A3-8DFC-19B5-57422A7CB80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D80A2B7C-C50B-5620-A0CA-5E3220BE8E9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81BE7065-E32F-93AB-649F-F5E4380D7A8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id="{A6595702-6D7A-5FB5-713A-ED0683F6810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6A66A501-F29C-839A-7B70-38C4A97B92B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3A0905BA-9133-105F-7806-2E60BAB9725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id="{CD8C1F2B-1052-6E4E-E7AA-827C444BDF5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id="{0550ABCB-A4EE-90AC-ECA4-ABBCA5D6A8D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3DC826F1-7287-FB52-83E9-1211938781F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id="{2EDC5AAC-4762-362D-86B0-B3AEB8EE812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19347ADE-B464-F2F1-6D27-7149BACD6599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3E80146B-7D93-00E8-83B5-ACF47D84290C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id="{F0D8CCCE-FC02-D460-47CD-772C336ECAA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id="{FFF44793-742E-A8F8-394A-18FBB8CB9E8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id="{BA61FD15-4E28-757C-89B5-87E7C60BED1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id="{22393D41-6D3B-EA33-EB4E-ABF71DE85A0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id="{D7F242A6-6C7F-8C38-950D-BA5450F3B98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id="{FD9E9574-83FB-1EA9-C2B0-32C63EEC190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id="{55850EB0-DC4A-A890-7D65-7F303333847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2" name="Cube 391">
                <a:extLst>
                  <a:ext uri="{FF2B5EF4-FFF2-40B4-BE49-F238E27FC236}">
                    <a16:creationId xmlns:a16="http://schemas.microsoft.com/office/drawing/2014/main" id="{1B58B827-438E-F472-B853-B8D6ADC15A1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3" name="Cube 392">
                <a:extLst>
                  <a:ext uri="{FF2B5EF4-FFF2-40B4-BE49-F238E27FC236}">
                    <a16:creationId xmlns:a16="http://schemas.microsoft.com/office/drawing/2014/main" id="{00AF0097-0E36-87AF-E2E9-2088F19C653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4" name="Cube 393">
                <a:extLst>
                  <a:ext uri="{FF2B5EF4-FFF2-40B4-BE49-F238E27FC236}">
                    <a16:creationId xmlns:a16="http://schemas.microsoft.com/office/drawing/2014/main" id="{C3954EEC-82DA-4E47-5C50-E090D6EA8FF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A2D46E0A-DA71-1949-4526-65A31AE97E60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id="{45611B73-F780-0376-B9BC-7AF04FA91B8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id="{052C6F80-026F-EF4A-D508-4D793238E10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id="{6C7CDCC0-0FBB-E671-5F5A-B2162E48970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id="{469D97BA-605D-BF23-F97E-1E6B1ADEFFD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id="{5165CB8B-CC64-F7A6-A64B-8BB380AAAAE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id="{C8147DC5-A20D-DF03-66D0-F7CA1EDB653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id="{FEF85A34-D039-6B34-7A16-4248FCA2693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id="{61F8F835-0502-352B-4828-B2FD57BCDF7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id="{28018954-EA86-40C1-23C7-409744E7ECC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id="{83368FBC-51EC-0791-1192-134CC52F919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2D3FD0EC-9A29-5F1F-0752-1CA5D5947CA0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65" name="Cube 364">
                <a:extLst>
                  <a:ext uri="{FF2B5EF4-FFF2-40B4-BE49-F238E27FC236}">
                    <a16:creationId xmlns:a16="http://schemas.microsoft.com/office/drawing/2014/main" id="{C3144CC5-D866-B9C4-CED5-9466E5A3562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id="{E54B896F-31B6-928A-F6B7-CE2CB779624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7" name="Cube 366">
                <a:extLst>
                  <a:ext uri="{FF2B5EF4-FFF2-40B4-BE49-F238E27FC236}">
                    <a16:creationId xmlns:a16="http://schemas.microsoft.com/office/drawing/2014/main" id="{CD5D6E3B-A459-F824-695D-7497E7498A3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8" name="Cube 367">
                <a:extLst>
                  <a:ext uri="{FF2B5EF4-FFF2-40B4-BE49-F238E27FC236}">
                    <a16:creationId xmlns:a16="http://schemas.microsoft.com/office/drawing/2014/main" id="{B3C4B0EC-F5DE-9410-C786-4C3143A5938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9" name="Cube 368">
                <a:extLst>
                  <a:ext uri="{FF2B5EF4-FFF2-40B4-BE49-F238E27FC236}">
                    <a16:creationId xmlns:a16="http://schemas.microsoft.com/office/drawing/2014/main" id="{03867BDA-7972-E45C-5443-A896D39581D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0" name="Cube 369">
                <a:extLst>
                  <a:ext uri="{FF2B5EF4-FFF2-40B4-BE49-F238E27FC236}">
                    <a16:creationId xmlns:a16="http://schemas.microsoft.com/office/drawing/2014/main" id="{45BAD74C-88FB-8532-5038-FA6A7FFD085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1" name="Cube 370">
                <a:extLst>
                  <a:ext uri="{FF2B5EF4-FFF2-40B4-BE49-F238E27FC236}">
                    <a16:creationId xmlns:a16="http://schemas.microsoft.com/office/drawing/2014/main" id="{D34267B7-AB96-8E11-5096-E42E9CDF3E8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id="{DB4F8AB9-0352-DF7E-F54B-32097DF0F1C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3" name="Cube 372">
                <a:extLst>
                  <a:ext uri="{FF2B5EF4-FFF2-40B4-BE49-F238E27FC236}">
                    <a16:creationId xmlns:a16="http://schemas.microsoft.com/office/drawing/2014/main" id="{DDA86694-CBFC-953C-18B5-9E0EB8599DF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id="{16425BB6-016B-2AE1-216E-3E93AD8D730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FD064D98-4E94-C73D-8887-E244EBD212A5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55" name="Cube 354">
                <a:extLst>
                  <a:ext uri="{FF2B5EF4-FFF2-40B4-BE49-F238E27FC236}">
                    <a16:creationId xmlns:a16="http://schemas.microsoft.com/office/drawing/2014/main" id="{C046E102-8F88-4E84-6824-10FB8DDDED0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6" name="Cube 355">
                <a:extLst>
                  <a:ext uri="{FF2B5EF4-FFF2-40B4-BE49-F238E27FC236}">
                    <a16:creationId xmlns:a16="http://schemas.microsoft.com/office/drawing/2014/main" id="{B36AD09D-CDF8-3CBA-E3B9-549DBC0666C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7" name="Cube 356">
                <a:extLst>
                  <a:ext uri="{FF2B5EF4-FFF2-40B4-BE49-F238E27FC236}">
                    <a16:creationId xmlns:a16="http://schemas.microsoft.com/office/drawing/2014/main" id="{D18CC92E-6515-E434-6006-13A860C3012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8" name="Cube 357">
                <a:extLst>
                  <a:ext uri="{FF2B5EF4-FFF2-40B4-BE49-F238E27FC236}">
                    <a16:creationId xmlns:a16="http://schemas.microsoft.com/office/drawing/2014/main" id="{BB49C745-79F6-D378-6BA5-7ED76428962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9" name="Cube 358">
                <a:extLst>
                  <a:ext uri="{FF2B5EF4-FFF2-40B4-BE49-F238E27FC236}">
                    <a16:creationId xmlns:a16="http://schemas.microsoft.com/office/drawing/2014/main" id="{B2ED8330-A013-6D30-FD21-6B401B990B9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0" name="Cube 359">
                <a:extLst>
                  <a:ext uri="{FF2B5EF4-FFF2-40B4-BE49-F238E27FC236}">
                    <a16:creationId xmlns:a16="http://schemas.microsoft.com/office/drawing/2014/main" id="{E95CDB73-435A-D092-8758-34B6A572247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1" name="Cube 360">
                <a:extLst>
                  <a:ext uri="{FF2B5EF4-FFF2-40B4-BE49-F238E27FC236}">
                    <a16:creationId xmlns:a16="http://schemas.microsoft.com/office/drawing/2014/main" id="{8CCFA5B7-31D7-91AA-3A97-D058FFA9ADF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2" name="Cube 361">
                <a:extLst>
                  <a:ext uri="{FF2B5EF4-FFF2-40B4-BE49-F238E27FC236}">
                    <a16:creationId xmlns:a16="http://schemas.microsoft.com/office/drawing/2014/main" id="{9C8D4AF4-A277-8695-081F-528D7D73ACF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3" name="Cube 362">
                <a:extLst>
                  <a:ext uri="{FF2B5EF4-FFF2-40B4-BE49-F238E27FC236}">
                    <a16:creationId xmlns:a16="http://schemas.microsoft.com/office/drawing/2014/main" id="{53EAEF38-5771-2A7F-0BD0-622D6C903B6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4" name="Cube 363">
                <a:extLst>
                  <a:ext uri="{FF2B5EF4-FFF2-40B4-BE49-F238E27FC236}">
                    <a16:creationId xmlns:a16="http://schemas.microsoft.com/office/drawing/2014/main" id="{6431E724-62EE-9AC0-0F9E-397A0491098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4EDF955F-95A9-5838-71D3-B83A38715F3E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45" name="Cube 344">
                <a:extLst>
                  <a:ext uri="{FF2B5EF4-FFF2-40B4-BE49-F238E27FC236}">
                    <a16:creationId xmlns:a16="http://schemas.microsoft.com/office/drawing/2014/main" id="{176E34AB-2BB7-3ABB-A643-F2F2101A1F3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6" name="Cube 345">
                <a:extLst>
                  <a:ext uri="{FF2B5EF4-FFF2-40B4-BE49-F238E27FC236}">
                    <a16:creationId xmlns:a16="http://schemas.microsoft.com/office/drawing/2014/main" id="{A07468B2-696C-96E0-DF3B-C40BA023AA5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7" name="Cube 346">
                <a:extLst>
                  <a:ext uri="{FF2B5EF4-FFF2-40B4-BE49-F238E27FC236}">
                    <a16:creationId xmlns:a16="http://schemas.microsoft.com/office/drawing/2014/main" id="{D9208A8A-8356-783E-2893-9055BED2AC5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8" name="Cube 347">
                <a:extLst>
                  <a:ext uri="{FF2B5EF4-FFF2-40B4-BE49-F238E27FC236}">
                    <a16:creationId xmlns:a16="http://schemas.microsoft.com/office/drawing/2014/main" id="{BC31E195-D62E-67CA-1B19-ACCC69053B8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9" name="Cube 348">
                <a:extLst>
                  <a:ext uri="{FF2B5EF4-FFF2-40B4-BE49-F238E27FC236}">
                    <a16:creationId xmlns:a16="http://schemas.microsoft.com/office/drawing/2014/main" id="{B89C1DE7-F09B-8CE9-6BDB-DE411DF267C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0" name="Cube 349">
                <a:extLst>
                  <a:ext uri="{FF2B5EF4-FFF2-40B4-BE49-F238E27FC236}">
                    <a16:creationId xmlns:a16="http://schemas.microsoft.com/office/drawing/2014/main" id="{6996468B-5ACB-6EF5-10D2-8FD09EF3967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1" name="Cube 350">
                <a:extLst>
                  <a:ext uri="{FF2B5EF4-FFF2-40B4-BE49-F238E27FC236}">
                    <a16:creationId xmlns:a16="http://schemas.microsoft.com/office/drawing/2014/main" id="{54AC5BF0-F03D-121E-BC96-260D2BA216E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2" name="Cube 351">
                <a:extLst>
                  <a:ext uri="{FF2B5EF4-FFF2-40B4-BE49-F238E27FC236}">
                    <a16:creationId xmlns:a16="http://schemas.microsoft.com/office/drawing/2014/main" id="{222FAA2E-0CCE-07FB-8CFB-37F63A25185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3" name="Cube 352">
                <a:extLst>
                  <a:ext uri="{FF2B5EF4-FFF2-40B4-BE49-F238E27FC236}">
                    <a16:creationId xmlns:a16="http://schemas.microsoft.com/office/drawing/2014/main" id="{0EE59414-C930-56B6-F549-5B9F3C6CF69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4" name="Cube 353">
                <a:extLst>
                  <a:ext uri="{FF2B5EF4-FFF2-40B4-BE49-F238E27FC236}">
                    <a16:creationId xmlns:a16="http://schemas.microsoft.com/office/drawing/2014/main" id="{74F46E1B-800C-886E-BD31-AE1B05EA430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EB4BAB7F-5F2D-1D9A-A48B-E5D648FEBC24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id="{4F361E2A-E9EC-E054-754D-E0832306848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id="{608ED32A-F448-818D-7A01-016887224FC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id="{8B459C42-7562-94D2-6693-2E234913DFC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Cube 337">
                <a:extLst>
                  <a:ext uri="{FF2B5EF4-FFF2-40B4-BE49-F238E27FC236}">
                    <a16:creationId xmlns:a16="http://schemas.microsoft.com/office/drawing/2014/main" id="{CE7E307F-5266-6CE3-ACA0-03309FB9C00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9" name="Cube 338">
                <a:extLst>
                  <a:ext uri="{FF2B5EF4-FFF2-40B4-BE49-F238E27FC236}">
                    <a16:creationId xmlns:a16="http://schemas.microsoft.com/office/drawing/2014/main" id="{184C38B8-E606-21AC-BABA-B77BDAA50B1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0" name="Cube 339">
                <a:extLst>
                  <a:ext uri="{FF2B5EF4-FFF2-40B4-BE49-F238E27FC236}">
                    <a16:creationId xmlns:a16="http://schemas.microsoft.com/office/drawing/2014/main" id="{E7AD74FF-F55F-32C3-311D-7AF6A5A5EE1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Cube 340">
                <a:extLst>
                  <a:ext uri="{FF2B5EF4-FFF2-40B4-BE49-F238E27FC236}">
                    <a16:creationId xmlns:a16="http://schemas.microsoft.com/office/drawing/2014/main" id="{61B3FE75-93AE-83BE-3D17-B26D3CCD066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2" name="Cube 341">
                <a:extLst>
                  <a:ext uri="{FF2B5EF4-FFF2-40B4-BE49-F238E27FC236}">
                    <a16:creationId xmlns:a16="http://schemas.microsoft.com/office/drawing/2014/main" id="{133165E6-0055-6A5E-8790-65FCD068782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3" name="Cube 342">
                <a:extLst>
                  <a:ext uri="{FF2B5EF4-FFF2-40B4-BE49-F238E27FC236}">
                    <a16:creationId xmlns:a16="http://schemas.microsoft.com/office/drawing/2014/main" id="{9AA04B89-7CEB-82CE-D765-3186F58A4B3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4" name="Cube 343">
                <a:extLst>
                  <a:ext uri="{FF2B5EF4-FFF2-40B4-BE49-F238E27FC236}">
                    <a16:creationId xmlns:a16="http://schemas.microsoft.com/office/drawing/2014/main" id="{68F17047-D154-B1DB-3F7C-5CA416A4707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61DB6E42-2369-748D-230C-3B40B300D542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id="{BBE3ED35-5ACB-44B4-11D7-7F8FD99DD5E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id="{0FA93E17-1CD4-0695-89D4-7857F518DD1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id="{55A413C3-8685-D58D-8020-02C168FDE1E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id="{61882C5C-EE30-0B6A-BE42-49E7F51083A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id="{FF438301-B9B7-C33B-7FC5-F5621886172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id="{75FD5FCB-5E5A-2B59-5B6A-D6FE0114353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id="{5B0248F3-8CB4-2542-9B18-FA841C15072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id="{5F6B497B-129F-B321-1C28-D78C2070B74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id="{896BF48B-DEC5-2F6A-8A82-B6784FD5FB8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id="{D974609B-F2FA-549E-7D6B-29F660D4965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0A89D2A6-2107-72E7-4996-23CE48198CB3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id="{1BFAE634-0F74-F25C-119A-793847C1643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id="{67739E0E-F794-9611-3008-71B4FE951D5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id="{A94B097B-E160-BF16-52B5-4A80FDEE919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id="{9647298C-E3B9-0F4E-F39F-0C799F5D0CB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D905505B-B025-C1C7-A0B5-7CE5613D811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id="{42BACAC6-E02A-DD9A-8EDA-5B7026E167B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id="{C126B77C-AEBD-587A-60D8-BF510E69CF9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id="{477BB815-FBB1-A8C1-62D8-5828E21F639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id="{018CB160-BF87-7AF0-A718-004951222EE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id="{6323015D-F4A7-BE2A-036C-7D84F1EC1B2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98414F34-5DDE-5D15-7423-D9193420AC29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id="{8C6D6E85-3936-EBD7-B533-61E022C85F9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id="{32A5BCAB-CEB6-6CEF-512B-FB3DAB94537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id="{E094A241-4503-8A99-18D5-F648EB3422C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id="{60F9F3E1-5CEA-4F7E-04B9-5C23F6C4E5B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id="{C0ACE7C0-1DC5-DE23-8911-0EBEE13C3AC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id="{7E796580-52E8-042A-8C24-FA7535CC531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id="{0862DFFA-6E88-49AD-39E1-C4E249B2D60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id="{1898B8CA-59BC-C99F-CA9A-3082C6C0D5B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id="{63678008-1223-58D7-81B9-4C3D3907CE2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id="{1CCAB560-97B4-3D4E-C44E-73AA8828BA9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77E50B26-462F-16E8-0723-1837A56E739F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962DB6EF-8768-4038-1480-BDD275438F9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id="{4A755669-B197-26C3-88D0-8002C93B47B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id="{93496B27-7E1E-9C3E-3B96-BF958E4BEF5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id="{2C47B1F9-0588-3D18-3E29-76391BD39F8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id="{275F232D-F61D-E862-B321-92DECF60462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id="{29576D5A-702B-EA19-80CD-2F7BF651136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id="{10B51258-A2B4-388B-A90F-B65D8F94642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id="{F1E7AB4E-37A8-4A18-512B-A5B96103775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id="{7689BDE7-CB3C-2D3F-73D7-2947F861AD5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id="{58EC3457-DEFB-9981-09B9-1165781947F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0DB8C84E-B727-3431-F4E2-B2863895DB53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FE8104F2-B13B-4DAD-3DDE-6515B87B0681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96" name="Cube 495">
                <a:extLst>
                  <a:ext uri="{FF2B5EF4-FFF2-40B4-BE49-F238E27FC236}">
                    <a16:creationId xmlns:a16="http://schemas.microsoft.com/office/drawing/2014/main" id="{98D5D0FF-DB75-BB41-468E-62E538AD456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7" name="Cube 496">
                <a:extLst>
                  <a:ext uri="{FF2B5EF4-FFF2-40B4-BE49-F238E27FC236}">
                    <a16:creationId xmlns:a16="http://schemas.microsoft.com/office/drawing/2014/main" id="{C595DFF5-61FE-9E40-114E-EC9B41EE599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8" name="Cube 497">
                <a:extLst>
                  <a:ext uri="{FF2B5EF4-FFF2-40B4-BE49-F238E27FC236}">
                    <a16:creationId xmlns:a16="http://schemas.microsoft.com/office/drawing/2014/main" id="{BB26CB7F-8867-7475-54B6-1FC2B047F4F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9" name="Cube 498">
                <a:extLst>
                  <a:ext uri="{FF2B5EF4-FFF2-40B4-BE49-F238E27FC236}">
                    <a16:creationId xmlns:a16="http://schemas.microsoft.com/office/drawing/2014/main" id="{AAF2065D-648E-2B90-FA0B-335DACD5702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0" name="Cube 499">
                <a:extLst>
                  <a:ext uri="{FF2B5EF4-FFF2-40B4-BE49-F238E27FC236}">
                    <a16:creationId xmlns:a16="http://schemas.microsoft.com/office/drawing/2014/main" id="{CD52AD1F-6E8A-55AC-589D-510A8F6DE1F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1" name="Cube 500">
                <a:extLst>
                  <a:ext uri="{FF2B5EF4-FFF2-40B4-BE49-F238E27FC236}">
                    <a16:creationId xmlns:a16="http://schemas.microsoft.com/office/drawing/2014/main" id="{61050FC8-B7BA-0774-9007-801228EA02E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2" name="Cube 501">
                <a:extLst>
                  <a:ext uri="{FF2B5EF4-FFF2-40B4-BE49-F238E27FC236}">
                    <a16:creationId xmlns:a16="http://schemas.microsoft.com/office/drawing/2014/main" id="{94BC007A-CFC9-C9F8-B308-60734AEC9DF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3" name="Cube 502">
                <a:extLst>
                  <a:ext uri="{FF2B5EF4-FFF2-40B4-BE49-F238E27FC236}">
                    <a16:creationId xmlns:a16="http://schemas.microsoft.com/office/drawing/2014/main" id="{BA2F7B6D-352F-B570-7A18-1A698A9665D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4" name="Cube 503">
                <a:extLst>
                  <a:ext uri="{FF2B5EF4-FFF2-40B4-BE49-F238E27FC236}">
                    <a16:creationId xmlns:a16="http://schemas.microsoft.com/office/drawing/2014/main" id="{5060503C-5E8C-8A94-0CE4-9D868977AA0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5" name="Cube 504">
                <a:extLst>
                  <a:ext uri="{FF2B5EF4-FFF2-40B4-BE49-F238E27FC236}">
                    <a16:creationId xmlns:a16="http://schemas.microsoft.com/office/drawing/2014/main" id="{5C9C77FA-F06D-1862-B201-A0175DA64E2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F55BB906-C79C-D55F-26DB-E0674404E255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86" name="Cube 485">
                <a:extLst>
                  <a:ext uri="{FF2B5EF4-FFF2-40B4-BE49-F238E27FC236}">
                    <a16:creationId xmlns:a16="http://schemas.microsoft.com/office/drawing/2014/main" id="{81416918-E6A4-39EE-BD71-894C6092499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7" name="Cube 486">
                <a:extLst>
                  <a:ext uri="{FF2B5EF4-FFF2-40B4-BE49-F238E27FC236}">
                    <a16:creationId xmlns:a16="http://schemas.microsoft.com/office/drawing/2014/main" id="{C0750FE8-F02A-0D76-896A-529C0BE152F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8" name="Cube 487">
                <a:extLst>
                  <a:ext uri="{FF2B5EF4-FFF2-40B4-BE49-F238E27FC236}">
                    <a16:creationId xmlns:a16="http://schemas.microsoft.com/office/drawing/2014/main" id="{FA182C5A-9020-BBED-6EB4-977A784CE25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9" name="Cube 488">
                <a:extLst>
                  <a:ext uri="{FF2B5EF4-FFF2-40B4-BE49-F238E27FC236}">
                    <a16:creationId xmlns:a16="http://schemas.microsoft.com/office/drawing/2014/main" id="{A64E606A-8EDA-5874-5C67-B3F15AB4BC4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0" name="Cube 489">
                <a:extLst>
                  <a:ext uri="{FF2B5EF4-FFF2-40B4-BE49-F238E27FC236}">
                    <a16:creationId xmlns:a16="http://schemas.microsoft.com/office/drawing/2014/main" id="{0E718747-1FF3-5B36-98B4-1432D4652CD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1" name="Cube 490">
                <a:extLst>
                  <a:ext uri="{FF2B5EF4-FFF2-40B4-BE49-F238E27FC236}">
                    <a16:creationId xmlns:a16="http://schemas.microsoft.com/office/drawing/2014/main" id="{32310C1B-E9B1-814E-6038-19CDF99FCED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2" name="Cube 491">
                <a:extLst>
                  <a:ext uri="{FF2B5EF4-FFF2-40B4-BE49-F238E27FC236}">
                    <a16:creationId xmlns:a16="http://schemas.microsoft.com/office/drawing/2014/main" id="{F639DDAA-50C7-52C6-EB7F-57212745D6A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id="{E6712C87-E7E5-858E-95F8-67D66D23177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4" name="Cube 493">
                <a:extLst>
                  <a:ext uri="{FF2B5EF4-FFF2-40B4-BE49-F238E27FC236}">
                    <a16:creationId xmlns:a16="http://schemas.microsoft.com/office/drawing/2014/main" id="{B7958FDE-67E0-B047-BE9B-050C4B093B4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5" name="Cube 494">
                <a:extLst>
                  <a:ext uri="{FF2B5EF4-FFF2-40B4-BE49-F238E27FC236}">
                    <a16:creationId xmlns:a16="http://schemas.microsoft.com/office/drawing/2014/main" id="{17EC6ABE-D97F-FE07-7947-082D6264B1B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8031F7F0-FFE0-9B5C-D897-4C8542208EDF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76" name="Cube 475">
                <a:extLst>
                  <a:ext uri="{FF2B5EF4-FFF2-40B4-BE49-F238E27FC236}">
                    <a16:creationId xmlns:a16="http://schemas.microsoft.com/office/drawing/2014/main" id="{F50017BD-108B-083F-CE5A-666A042CF29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7" name="Cube 476">
                <a:extLst>
                  <a:ext uri="{FF2B5EF4-FFF2-40B4-BE49-F238E27FC236}">
                    <a16:creationId xmlns:a16="http://schemas.microsoft.com/office/drawing/2014/main" id="{0CFB7145-8E00-21E7-88E8-D3E5A6F1D7D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8" name="Cube 477">
                <a:extLst>
                  <a:ext uri="{FF2B5EF4-FFF2-40B4-BE49-F238E27FC236}">
                    <a16:creationId xmlns:a16="http://schemas.microsoft.com/office/drawing/2014/main" id="{282C21F1-8404-5316-81B0-EED1996A1B4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9" name="Cube 478">
                <a:extLst>
                  <a:ext uri="{FF2B5EF4-FFF2-40B4-BE49-F238E27FC236}">
                    <a16:creationId xmlns:a16="http://schemas.microsoft.com/office/drawing/2014/main" id="{6817F984-02FA-E5DC-88C5-66E60D1383F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0" name="Cube 479">
                <a:extLst>
                  <a:ext uri="{FF2B5EF4-FFF2-40B4-BE49-F238E27FC236}">
                    <a16:creationId xmlns:a16="http://schemas.microsoft.com/office/drawing/2014/main" id="{25DF0D4F-D640-6FFA-DE4C-94DC40952FE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1" name="Cube 480">
                <a:extLst>
                  <a:ext uri="{FF2B5EF4-FFF2-40B4-BE49-F238E27FC236}">
                    <a16:creationId xmlns:a16="http://schemas.microsoft.com/office/drawing/2014/main" id="{3CC90155-7A7F-DED2-FFE8-5920E45A2DB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2" name="Cube 481">
                <a:extLst>
                  <a:ext uri="{FF2B5EF4-FFF2-40B4-BE49-F238E27FC236}">
                    <a16:creationId xmlns:a16="http://schemas.microsoft.com/office/drawing/2014/main" id="{172161D5-6751-F59E-D958-C57C7A28C4A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3" name="Cube 482">
                <a:extLst>
                  <a:ext uri="{FF2B5EF4-FFF2-40B4-BE49-F238E27FC236}">
                    <a16:creationId xmlns:a16="http://schemas.microsoft.com/office/drawing/2014/main" id="{158F3352-0FA4-6215-7143-B45D693E769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4" name="Cube 483">
                <a:extLst>
                  <a:ext uri="{FF2B5EF4-FFF2-40B4-BE49-F238E27FC236}">
                    <a16:creationId xmlns:a16="http://schemas.microsoft.com/office/drawing/2014/main" id="{CCD6977B-D203-45D0-C444-FB70899270E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5" name="Cube 484">
                <a:extLst>
                  <a:ext uri="{FF2B5EF4-FFF2-40B4-BE49-F238E27FC236}">
                    <a16:creationId xmlns:a16="http://schemas.microsoft.com/office/drawing/2014/main" id="{AC706A98-15C6-D96E-AA08-D2FA5332765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883E7932-B1D8-4685-2EF3-085DFBD2D2A5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25D4432D-EFED-4A06-342A-BEA32341B73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7" name="Cube 466">
                <a:extLst>
                  <a:ext uri="{FF2B5EF4-FFF2-40B4-BE49-F238E27FC236}">
                    <a16:creationId xmlns:a16="http://schemas.microsoft.com/office/drawing/2014/main" id="{B7D50682-8037-75FF-008F-0D567AD9EBA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FE496C42-AE9B-23E1-FA94-668DCB71BD4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63E4535C-1813-357B-2064-238A8760C8D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F5BC084B-0B44-BBCF-010A-ACCE7D8594B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000B81CD-F4A9-50E7-1BC5-A7DFECB03FD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3D199E88-76A4-B85D-AFC9-68B6A0EA4DE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B992B0A9-57A1-E46A-0FD7-3D5A5FAC1C1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4" name="Cube 473">
                <a:extLst>
                  <a:ext uri="{FF2B5EF4-FFF2-40B4-BE49-F238E27FC236}">
                    <a16:creationId xmlns:a16="http://schemas.microsoft.com/office/drawing/2014/main" id="{B0E6A203-50D6-E00B-8D89-7F9F4CB6A16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5" name="Cube 474">
                <a:extLst>
                  <a:ext uri="{FF2B5EF4-FFF2-40B4-BE49-F238E27FC236}">
                    <a16:creationId xmlns:a16="http://schemas.microsoft.com/office/drawing/2014/main" id="{611B8E6C-312D-C7F8-8BFB-3C382A41F64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28D9D007-7268-CE31-91CD-2429244D163E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56" name="Cube 455">
                <a:extLst>
                  <a:ext uri="{FF2B5EF4-FFF2-40B4-BE49-F238E27FC236}">
                    <a16:creationId xmlns:a16="http://schemas.microsoft.com/office/drawing/2014/main" id="{CD452D8B-4464-D683-DE54-85C6103F14D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7" name="Cube 456">
                <a:extLst>
                  <a:ext uri="{FF2B5EF4-FFF2-40B4-BE49-F238E27FC236}">
                    <a16:creationId xmlns:a16="http://schemas.microsoft.com/office/drawing/2014/main" id="{56A07605-9667-D2EE-3B1C-B820B6E0368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:a16="http://schemas.microsoft.com/office/drawing/2014/main" id="{4B24B8C2-F078-7C21-ECFF-49C7C811907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9" name="Cube 458">
                <a:extLst>
                  <a:ext uri="{FF2B5EF4-FFF2-40B4-BE49-F238E27FC236}">
                    <a16:creationId xmlns:a16="http://schemas.microsoft.com/office/drawing/2014/main" id="{3F2E3946-417C-2E2F-0EB5-7DC23B79D4D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4EDD160E-4E24-AD2C-A486-D59327B40A2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5FF8B33E-ECCB-3FF4-219C-3F2ABCD4823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5AB04675-F0D0-EDDF-E3C0-D81ACF2AADF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374119BA-8C92-9DA5-27EB-05163AD09B9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AF9BB7A1-F0A4-9CE3-DF88-AA40006EBA7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C9B31F2E-31C1-357E-F0D8-23C5B67C57A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AF15FE2F-F2B8-C674-CC3D-1FE8CCDD800A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6E0786B9-CDC0-F38D-C24A-900D738A58F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F01C0CAF-C0EA-4656-C6BC-14DDB116673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36460A6A-675C-CB81-F5E2-CE815A45485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9" name="Cube 448">
                <a:extLst>
                  <a:ext uri="{FF2B5EF4-FFF2-40B4-BE49-F238E27FC236}">
                    <a16:creationId xmlns:a16="http://schemas.microsoft.com/office/drawing/2014/main" id="{1CD8783F-3BD4-DCDC-D5FA-34DF5B55F92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id="{6BD9D270-0D7B-1020-8162-DD7FDBEBD50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id="{3A6D5D66-F211-D87F-02A8-AF20C878BAF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id="{74E57395-D75F-74F9-44BF-60A87FDE761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3" name="Cube 452">
                <a:extLst>
                  <a:ext uri="{FF2B5EF4-FFF2-40B4-BE49-F238E27FC236}">
                    <a16:creationId xmlns:a16="http://schemas.microsoft.com/office/drawing/2014/main" id="{B93C647C-F2DA-3A54-2211-B404ABFBA85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4" name="Cube 453">
                <a:extLst>
                  <a:ext uri="{FF2B5EF4-FFF2-40B4-BE49-F238E27FC236}">
                    <a16:creationId xmlns:a16="http://schemas.microsoft.com/office/drawing/2014/main" id="{7EC40647-D67F-B02F-867A-F9304ABD5FC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:a16="http://schemas.microsoft.com/office/drawing/2014/main" id="{7B7EF190-E5ED-A435-C0E6-99392750571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8A9C9227-36FB-C053-FF8E-C7C46FA3C697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17134D20-F6E4-D447-711B-DC6BBCB00AB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20C748AE-E6B4-1388-C993-2F1C11D812C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9FB7A5A5-E6ED-71E4-6C63-1D560CE46F8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B3140EFA-34EA-4F0C-8F5E-AFADE56AAFF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5840D53C-70EF-CBD4-E718-6DBF2BACDB8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7A5B1A09-AE87-4118-13CD-AF3492EBEC6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48E95764-A5D3-7720-1217-EA56EE155A1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99AC1E43-B3BE-D7C0-0554-612196EE226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5A6EC5F2-0B54-A860-846B-F75F25807D7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5" name="Cube 444">
                <a:extLst>
                  <a:ext uri="{FF2B5EF4-FFF2-40B4-BE49-F238E27FC236}">
                    <a16:creationId xmlns:a16="http://schemas.microsoft.com/office/drawing/2014/main" id="{5019B219-CB85-E1B5-B0CA-269A3B5B0C5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46EBEDEB-B295-17D2-70B6-6D0C90AF706E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26" name="Cube 425">
                <a:extLst>
                  <a:ext uri="{FF2B5EF4-FFF2-40B4-BE49-F238E27FC236}">
                    <a16:creationId xmlns:a16="http://schemas.microsoft.com/office/drawing/2014/main" id="{C36EA285-C625-E8FF-8083-BF762696E89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id="{835C3DED-A449-0657-8AEF-8530D5603AC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id="{A5DD9961-E2F7-7273-7902-D36D99129A4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id="{E281EAC2-3BE2-13C6-8B4E-60363350BE3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id="{B89162FA-1291-6C89-38A8-C55D5E53E7C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id="{107EFB6A-7487-B46E-BE0E-DFFA3DB088E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id="{F4B37CBE-63BC-907F-A9DB-ED1E719CCCE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68E98088-7380-A4AF-E4DC-5E3CCB9AE1E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746D607D-840A-51C6-30D9-89A671050F4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4ED3A3F0-FB23-E6DA-CF1E-65CC1B14AA0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446CFD98-D80B-18DC-5E26-AB15EDEF3F6A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id="{84A8F485-2969-8B71-F86E-397BD4C8EAD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id="{EC0A69F0-21F6-3FD5-A73B-8E14DEF3520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id="{2E85B556-2768-A24A-A3A6-EA69AF5402C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9" name="Cube 418">
                <a:extLst>
                  <a:ext uri="{FF2B5EF4-FFF2-40B4-BE49-F238E27FC236}">
                    <a16:creationId xmlns:a16="http://schemas.microsoft.com/office/drawing/2014/main" id="{AAEDE2E9-D124-CE88-19AF-63251F0544C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0" name="Cube 419">
                <a:extLst>
                  <a:ext uri="{FF2B5EF4-FFF2-40B4-BE49-F238E27FC236}">
                    <a16:creationId xmlns:a16="http://schemas.microsoft.com/office/drawing/2014/main" id="{9A67B331-68FF-01F2-33AD-68675806059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1" name="Cube 420">
                <a:extLst>
                  <a:ext uri="{FF2B5EF4-FFF2-40B4-BE49-F238E27FC236}">
                    <a16:creationId xmlns:a16="http://schemas.microsoft.com/office/drawing/2014/main" id="{F444094A-7184-B21A-92B8-2D5AC996DB7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2" name="Cube 421">
                <a:extLst>
                  <a:ext uri="{FF2B5EF4-FFF2-40B4-BE49-F238E27FC236}">
                    <a16:creationId xmlns:a16="http://schemas.microsoft.com/office/drawing/2014/main" id="{D4CCA9FA-3F31-AC5A-1F55-69AB54CB763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3" name="Cube 422">
                <a:extLst>
                  <a:ext uri="{FF2B5EF4-FFF2-40B4-BE49-F238E27FC236}">
                    <a16:creationId xmlns:a16="http://schemas.microsoft.com/office/drawing/2014/main" id="{246DAB88-62D6-C6CF-6AF8-888B289D50A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4" name="Cube 423">
                <a:extLst>
                  <a:ext uri="{FF2B5EF4-FFF2-40B4-BE49-F238E27FC236}">
                    <a16:creationId xmlns:a16="http://schemas.microsoft.com/office/drawing/2014/main" id="{4EF9DACF-5C54-1D21-EDDF-976938B5A5F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5" name="Cube 424">
                <a:extLst>
                  <a:ext uri="{FF2B5EF4-FFF2-40B4-BE49-F238E27FC236}">
                    <a16:creationId xmlns:a16="http://schemas.microsoft.com/office/drawing/2014/main" id="{02AB566E-8D25-BDF7-E7FE-35B229054D8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3F9B188E-C618-9CE0-B48D-FF24591D9BD5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id="{9D5AE45E-C2AD-93BF-0D09-E1CFE9596B4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id="{C10AD856-1A67-7F64-0CC5-02D1E9FC245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id="{D3669CA3-20A3-19E2-01F6-6B229DD2C5D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id="{3E657E63-4774-7BF0-746B-9973C42BD28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id="{272A4E48-E472-2B30-CCE7-AD78058866A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id="{9CE9CE93-620B-C942-1F91-296BB7D5F0D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id="{EAA4D47D-46F3-BD8E-B6EA-FF764C07813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id="{A9019E7D-B21E-9DCA-05C2-C5E22E6CB0B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id="{0EA1497F-6493-9862-ABF2-0BFE70CC887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id="{FF8D2C9B-5182-01E9-33A7-1FE3C3F8477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4016BAA9-4E80-DB86-2C60-1EA251DF0DA6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920DB16A-9512-BD67-19F4-78AE9A301F58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9CD058D8-F1BC-C62B-9D13-A0E03F15EA8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id="{488CEF24-4AEC-0E59-DD47-1AC2518F37B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9" name="Cube 608">
                <a:extLst>
                  <a:ext uri="{FF2B5EF4-FFF2-40B4-BE49-F238E27FC236}">
                    <a16:creationId xmlns:a16="http://schemas.microsoft.com/office/drawing/2014/main" id="{CBE94A4B-33BB-C123-057E-5EA6BBD14FD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0" name="Cube 609">
                <a:extLst>
                  <a:ext uri="{FF2B5EF4-FFF2-40B4-BE49-F238E27FC236}">
                    <a16:creationId xmlns:a16="http://schemas.microsoft.com/office/drawing/2014/main" id="{5137AF20-6579-C409-0F2D-CCD609C6F89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1" name="Cube 610">
                <a:extLst>
                  <a:ext uri="{FF2B5EF4-FFF2-40B4-BE49-F238E27FC236}">
                    <a16:creationId xmlns:a16="http://schemas.microsoft.com/office/drawing/2014/main" id="{4F41BEDC-EB72-91F1-C3E9-262B48C692B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2" name="Cube 611">
                <a:extLst>
                  <a:ext uri="{FF2B5EF4-FFF2-40B4-BE49-F238E27FC236}">
                    <a16:creationId xmlns:a16="http://schemas.microsoft.com/office/drawing/2014/main" id="{A62BD07A-FC3A-6424-C7BE-FAFDF98EFA7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3" name="Cube 612">
                <a:extLst>
                  <a:ext uri="{FF2B5EF4-FFF2-40B4-BE49-F238E27FC236}">
                    <a16:creationId xmlns:a16="http://schemas.microsoft.com/office/drawing/2014/main" id="{9E8CFA5B-673F-61F9-7AE3-79FDDFA0629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4" name="Cube 613">
                <a:extLst>
                  <a:ext uri="{FF2B5EF4-FFF2-40B4-BE49-F238E27FC236}">
                    <a16:creationId xmlns:a16="http://schemas.microsoft.com/office/drawing/2014/main" id="{FA65C519-6F6D-EEC4-D876-973C4813A33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5" name="Cube 614">
                <a:extLst>
                  <a:ext uri="{FF2B5EF4-FFF2-40B4-BE49-F238E27FC236}">
                    <a16:creationId xmlns:a16="http://schemas.microsoft.com/office/drawing/2014/main" id="{43BFFD8B-BA26-F208-08E1-8240D66F884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6" name="Cube 615">
                <a:extLst>
                  <a:ext uri="{FF2B5EF4-FFF2-40B4-BE49-F238E27FC236}">
                    <a16:creationId xmlns:a16="http://schemas.microsoft.com/office/drawing/2014/main" id="{07176295-43F2-5700-DA8D-94815BF9AD1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42D64235-DE83-98D4-20CD-07085C7E6996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id="{383288CD-8E57-65C7-09FB-FFE2A2555AC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id="{3B2C232A-C37B-38D4-1357-26B33B7EDE8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id="{0BDA7A90-DE08-88A4-97C4-07D70A79DE8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id="{B3430E6E-11DF-FB7C-B61E-986FB651F29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id="{52198A0F-D599-92D9-0166-9752CC15E01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id="{92ECBE9E-C4EF-9076-4759-C363AB4A978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5CFA3095-5EB8-E51E-C97C-0A72998E81A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4DAD8DFF-EA08-A6D6-F5B9-006BDED22C5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2E8CC852-326F-B79D-42EF-D08B6C1C9AC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BCDD69ED-5D12-3BE8-7676-03EEE9A51D7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7ECC5F33-6A21-6E03-2C9C-16D1F9079915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87" name="Cube 586">
                <a:extLst>
                  <a:ext uri="{FF2B5EF4-FFF2-40B4-BE49-F238E27FC236}">
                    <a16:creationId xmlns:a16="http://schemas.microsoft.com/office/drawing/2014/main" id="{B565A95F-0563-A3FD-3C62-BE1E12CB828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id="{1A72199B-DED7-13AC-23B1-B7AF22E5DEB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id="{AA44866F-BCED-7DDF-1BE7-0038AD751C7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id="{223D0AC3-06B9-783A-3312-12F5448F3EE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id="{6DCFBAB6-829C-221B-0C0D-58B5DDD1473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id="{4EABCE25-EC08-D3A9-1500-2192E1F8195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id="{BE65554C-306A-E1C9-E354-66AEAC423DD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id="{86503ECA-AC8B-3590-7CB0-4AC46FBDD6E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id="{E01BF521-5007-3032-4738-83E6AFE68E1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id="{AA12E232-0A71-9AC2-5331-7084698F1B5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D5AD6620-17AC-3BBA-BAED-A963D9C5FE57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77" name="Cube 576">
                <a:extLst>
                  <a:ext uri="{FF2B5EF4-FFF2-40B4-BE49-F238E27FC236}">
                    <a16:creationId xmlns:a16="http://schemas.microsoft.com/office/drawing/2014/main" id="{97AC7E92-290C-B143-82EE-5477CE2242D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8" name="Cube 577">
                <a:extLst>
                  <a:ext uri="{FF2B5EF4-FFF2-40B4-BE49-F238E27FC236}">
                    <a16:creationId xmlns:a16="http://schemas.microsoft.com/office/drawing/2014/main" id="{3B3D18C6-7F37-B199-D144-588110BDE5E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:a16="http://schemas.microsoft.com/office/drawing/2014/main" id="{14313B1A-B76C-B35B-43E0-E2089C99484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0" name="Cube 579">
                <a:extLst>
                  <a:ext uri="{FF2B5EF4-FFF2-40B4-BE49-F238E27FC236}">
                    <a16:creationId xmlns:a16="http://schemas.microsoft.com/office/drawing/2014/main" id="{FF9FCCEC-9F39-3F20-DF64-FE4F1D3A67B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1" name="Cube 580">
                <a:extLst>
                  <a:ext uri="{FF2B5EF4-FFF2-40B4-BE49-F238E27FC236}">
                    <a16:creationId xmlns:a16="http://schemas.microsoft.com/office/drawing/2014/main" id="{2186EFBE-D5EB-75BC-224A-98EEC319502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id="{D0503CC0-8378-2C7D-C112-7757219B373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id="{652566FB-0045-599C-94E3-10EDA7D527F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id="{74F93FC0-D3F0-D975-010F-73E23B0DC81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id="{7B8EFAF4-EAB6-936D-BDB3-8D562A2D68C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id="{2CBE551F-6C2F-3ECB-1484-2F1B80A2E56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7ECD2396-5DC6-B652-F6A1-FCD17F93EB30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67" name="Cube 566">
                <a:extLst>
                  <a:ext uri="{FF2B5EF4-FFF2-40B4-BE49-F238E27FC236}">
                    <a16:creationId xmlns:a16="http://schemas.microsoft.com/office/drawing/2014/main" id="{D17AAFC0-20E4-3FFB-AAF4-C5903FA0367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8" name="Cube 567">
                <a:extLst>
                  <a:ext uri="{FF2B5EF4-FFF2-40B4-BE49-F238E27FC236}">
                    <a16:creationId xmlns:a16="http://schemas.microsoft.com/office/drawing/2014/main" id="{4DD5CFE7-B959-0118-2F72-F65C74E925A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9" name="Cube 568">
                <a:extLst>
                  <a:ext uri="{FF2B5EF4-FFF2-40B4-BE49-F238E27FC236}">
                    <a16:creationId xmlns:a16="http://schemas.microsoft.com/office/drawing/2014/main" id="{9E08A9C0-350C-DA7F-FBD4-06D32551186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0" name="Cube 569">
                <a:extLst>
                  <a:ext uri="{FF2B5EF4-FFF2-40B4-BE49-F238E27FC236}">
                    <a16:creationId xmlns:a16="http://schemas.microsoft.com/office/drawing/2014/main" id="{5B67DF8F-695D-006D-6D7A-6F469BB2911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1" name="Cube 570">
                <a:extLst>
                  <a:ext uri="{FF2B5EF4-FFF2-40B4-BE49-F238E27FC236}">
                    <a16:creationId xmlns:a16="http://schemas.microsoft.com/office/drawing/2014/main" id="{99561BD8-2EDB-AC18-0E43-CC2098D3465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2" name="Cube 571">
                <a:extLst>
                  <a:ext uri="{FF2B5EF4-FFF2-40B4-BE49-F238E27FC236}">
                    <a16:creationId xmlns:a16="http://schemas.microsoft.com/office/drawing/2014/main" id="{9C2F403A-1FB4-BC83-DCEA-7E463924D01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3" name="Cube 572">
                <a:extLst>
                  <a:ext uri="{FF2B5EF4-FFF2-40B4-BE49-F238E27FC236}">
                    <a16:creationId xmlns:a16="http://schemas.microsoft.com/office/drawing/2014/main" id="{7EC37223-B3C6-7FFD-0EA8-1AD6C3A89E7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4" name="Cube 573">
                <a:extLst>
                  <a:ext uri="{FF2B5EF4-FFF2-40B4-BE49-F238E27FC236}">
                    <a16:creationId xmlns:a16="http://schemas.microsoft.com/office/drawing/2014/main" id="{A1C9AC4C-B148-89C6-4A9F-AECB2005432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5" name="Cube 574">
                <a:extLst>
                  <a:ext uri="{FF2B5EF4-FFF2-40B4-BE49-F238E27FC236}">
                    <a16:creationId xmlns:a16="http://schemas.microsoft.com/office/drawing/2014/main" id="{3A64BA0B-EB47-6EE3-6EA6-83C6CF79668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6" name="Cube 575">
                <a:extLst>
                  <a:ext uri="{FF2B5EF4-FFF2-40B4-BE49-F238E27FC236}">
                    <a16:creationId xmlns:a16="http://schemas.microsoft.com/office/drawing/2014/main" id="{C3CD191D-5BB5-8E6F-F47E-7600855777D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3B987D21-0485-A76A-4F37-D0EEBADF5A31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57" name="Cube 556">
                <a:extLst>
                  <a:ext uri="{FF2B5EF4-FFF2-40B4-BE49-F238E27FC236}">
                    <a16:creationId xmlns:a16="http://schemas.microsoft.com/office/drawing/2014/main" id="{90C2563B-01DF-4E47-511E-A78F4C852E2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Cube 557">
                <a:extLst>
                  <a:ext uri="{FF2B5EF4-FFF2-40B4-BE49-F238E27FC236}">
                    <a16:creationId xmlns:a16="http://schemas.microsoft.com/office/drawing/2014/main" id="{858A67C0-0E8D-6593-FC41-D578D052377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9" name="Cube 558">
                <a:extLst>
                  <a:ext uri="{FF2B5EF4-FFF2-40B4-BE49-F238E27FC236}">
                    <a16:creationId xmlns:a16="http://schemas.microsoft.com/office/drawing/2014/main" id="{E51E1154-B915-64F2-8E6F-BEFDAFF1011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0" name="Cube 559">
                <a:extLst>
                  <a:ext uri="{FF2B5EF4-FFF2-40B4-BE49-F238E27FC236}">
                    <a16:creationId xmlns:a16="http://schemas.microsoft.com/office/drawing/2014/main" id="{5DF8205A-63AE-DA1F-BBC6-5971CB60310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1" name="Cube 560">
                <a:extLst>
                  <a:ext uri="{FF2B5EF4-FFF2-40B4-BE49-F238E27FC236}">
                    <a16:creationId xmlns:a16="http://schemas.microsoft.com/office/drawing/2014/main" id="{31462200-7086-B72B-1657-A00D4826AC9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2" name="Cube 561">
                <a:extLst>
                  <a:ext uri="{FF2B5EF4-FFF2-40B4-BE49-F238E27FC236}">
                    <a16:creationId xmlns:a16="http://schemas.microsoft.com/office/drawing/2014/main" id="{60104639-5257-FC7C-252B-2FD1AF708C3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3" name="Cube 562">
                <a:extLst>
                  <a:ext uri="{FF2B5EF4-FFF2-40B4-BE49-F238E27FC236}">
                    <a16:creationId xmlns:a16="http://schemas.microsoft.com/office/drawing/2014/main" id="{50AC66E8-FDE6-AA53-B267-8BCBA62A135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4" name="Cube 563">
                <a:extLst>
                  <a:ext uri="{FF2B5EF4-FFF2-40B4-BE49-F238E27FC236}">
                    <a16:creationId xmlns:a16="http://schemas.microsoft.com/office/drawing/2014/main" id="{EC659AEA-8AE1-1809-DD09-4E6919832A3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5" name="Cube 564">
                <a:extLst>
                  <a:ext uri="{FF2B5EF4-FFF2-40B4-BE49-F238E27FC236}">
                    <a16:creationId xmlns:a16="http://schemas.microsoft.com/office/drawing/2014/main" id="{87995696-B338-38F7-26F4-131D7985324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6" name="Cube 565">
                <a:extLst>
                  <a:ext uri="{FF2B5EF4-FFF2-40B4-BE49-F238E27FC236}">
                    <a16:creationId xmlns:a16="http://schemas.microsoft.com/office/drawing/2014/main" id="{195E42B5-9F8D-17AA-7355-087920C40B5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638DACD0-07A8-AE8A-7CBF-A24AB8514652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47" name="Cube 546">
                <a:extLst>
                  <a:ext uri="{FF2B5EF4-FFF2-40B4-BE49-F238E27FC236}">
                    <a16:creationId xmlns:a16="http://schemas.microsoft.com/office/drawing/2014/main" id="{B83ABE9A-876D-DB1B-549E-DC6C7FF7BE4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8" name="Cube 547">
                <a:extLst>
                  <a:ext uri="{FF2B5EF4-FFF2-40B4-BE49-F238E27FC236}">
                    <a16:creationId xmlns:a16="http://schemas.microsoft.com/office/drawing/2014/main" id="{0E2730A7-578B-9ED0-62E8-7884B890D9D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9" name="Cube 548">
                <a:extLst>
                  <a:ext uri="{FF2B5EF4-FFF2-40B4-BE49-F238E27FC236}">
                    <a16:creationId xmlns:a16="http://schemas.microsoft.com/office/drawing/2014/main" id="{F4FE61DF-97DA-43C3-8FEC-4CFA0AC76FA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0" name="Cube 549">
                <a:extLst>
                  <a:ext uri="{FF2B5EF4-FFF2-40B4-BE49-F238E27FC236}">
                    <a16:creationId xmlns:a16="http://schemas.microsoft.com/office/drawing/2014/main" id="{2EAF06F2-4373-344E-CC6D-2EE4FBA67B7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1" name="Cube 550">
                <a:extLst>
                  <a:ext uri="{FF2B5EF4-FFF2-40B4-BE49-F238E27FC236}">
                    <a16:creationId xmlns:a16="http://schemas.microsoft.com/office/drawing/2014/main" id="{3B7BE72D-3CE6-9237-0A91-8676F20069A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2" name="Cube 551">
                <a:extLst>
                  <a:ext uri="{FF2B5EF4-FFF2-40B4-BE49-F238E27FC236}">
                    <a16:creationId xmlns:a16="http://schemas.microsoft.com/office/drawing/2014/main" id="{E63BC933-BD41-320C-1750-CC5FF8A1D76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3" name="Cube 552">
                <a:extLst>
                  <a:ext uri="{FF2B5EF4-FFF2-40B4-BE49-F238E27FC236}">
                    <a16:creationId xmlns:a16="http://schemas.microsoft.com/office/drawing/2014/main" id="{68A0164E-296C-03A1-BFB9-CA27376BDB7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4" name="Cube 553">
                <a:extLst>
                  <a:ext uri="{FF2B5EF4-FFF2-40B4-BE49-F238E27FC236}">
                    <a16:creationId xmlns:a16="http://schemas.microsoft.com/office/drawing/2014/main" id="{B2499710-19CC-DD2B-51FB-C974353FA80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Cube 554">
                <a:extLst>
                  <a:ext uri="{FF2B5EF4-FFF2-40B4-BE49-F238E27FC236}">
                    <a16:creationId xmlns:a16="http://schemas.microsoft.com/office/drawing/2014/main" id="{90FEA15D-D93C-A2EF-CD75-7A1666F19D4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6" name="Cube 555">
                <a:extLst>
                  <a:ext uri="{FF2B5EF4-FFF2-40B4-BE49-F238E27FC236}">
                    <a16:creationId xmlns:a16="http://schemas.microsoft.com/office/drawing/2014/main" id="{7B7E72C3-A3CE-29FF-4A66-5484550E8A5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DF1F968F-9D69-30E6-3389-46BAB589E831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869DFC83-D711-0967-517B-78E015CBF36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55925C36-6426-E06B-0C68-A9A5B26E2F8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A6F69619-CC1C-686A-BB90-1AC3030B446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F1D93B37-88A0-DED2-CD63-228D5AEB56A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CBF55CA1-2A26-223E-6523-DFB3D805570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67BF3412-F4E8-2F7E-D45F-F41D53ADF2B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B4398C84-6615-2B4E-5307-D620E29354B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F25418AF-6D61-CCE9-AC64-111ADD8DA86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35A0C157-7E21-B53E-56D3-C15CEDC51CC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6" name="Cube 545">
                <a:extLst>
                  <a:ext uri="{FF2B5EF4-FFF2-40B4-BE49-F238E27FC236}">
                    <a16:creationId xmlns:a16="http://schemas.microsoft.com/office/drawing/2014/main" id="{FABBA7B2-52E1-8841-39EC-1F1D53D08D6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7C5305C5-016D-6C3E-6BF9-D8398DD70D3D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2B0577A6-62D6-2A36-2D1F-0A39046558E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2565FA14-7E41-ED19-DA07-A44DF0D16D0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6A547F02-D694-9094-8193-CB91C682524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023B77D9-A431-7BBD-EAE1-CEF53D2C9DD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4B903FDA-BEFD-98CA-C5ED-FDED3EB30B2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20BD4C69-37EB-E8C3-233A-42BA7238F33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3" name="Cube 532">
                <a:extLst>
                  <a:ext uri="{FF2B5EF4-FFF2-40B4-BE49-F238E27FC236}">
                    <a16:creationId xmlns:a16="http://schemas.microsoft.com/office/drawing/2014/main" id="{D5B3E63F-5534-8C8E-C947-13748C02BDC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D0D43513-6186-C089-3235-4E13E6EA80D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1F297709-F801-FB3E-F7BA-0926872C075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349365E8-C7AD-85F9-193E-44A0EF80FED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220C698D-0A5B-DFA1-EEB7-54AF9366789D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E0BA194E-96B6-22B1-6423-6578B9A9560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BDE52A04-CA24-EE43-07B8-CA4444318AC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0AE79633-367F-53F3-859C-A96382701BC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93C8515E-9C84-668A-5586-D0F84301633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45BAE67D-49CE-5711-183A-8376C1FC355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2" name="Cube 521">
                <a:extLst>
                  <a:ext uri="{FF2B5EF4-FFF2-40B4-BE49-F238E27FC236}">
                    <a16:creationId xmlns:a16="http://schemas.microsoft.com/office/drawing/2014/main" id="{1B363F8F-103E-A044-5884-4B48C953F96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796B71DD-81F9-77D5-F81A-6F5503F7B5A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79CBA684-DDA5-B489-D4FE-601923319E1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BF060861-165B-B169-7578-02CD1FD0005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F6E55AAA-1061-334A-B982-3C769F9D092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9F4F0BE1-6CA1-D12B-A7B0-3372EB745B8E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40B64804-2445-786D-3D18-3220E4C85150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18" name="Cube 717">
                <a:extLst>
                  <a:ext uri="{FF2B5EF4-FFF2-40B4-BE49-F238E27FC236}">
                    <a16:creationId xmlns:a16="http://schemas.microsoft.com/office/drawing/2014/main" id="{B0BB4396-3397-8D77-07B0-D5CD6AB6709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9" name="Cube 718">
                <a:extLst>
                  <a:ext uri="{FF2B5EF4-FFF2-40B4-BE49-F238E27FC236}">
                    <a16:creationId xmlns:a16="http://schemas.microsoft.com/office/drawing/2014/main" id="{2944836F-730B-0C8C-13A4-9D342174486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0" name="Cube 719">
                <a:extLst>
                  <a:ext uri="{FF2B5EF4-FFF2-40B4-BE49-F238E27FC236}">
                    <a16:creationId xmlns:a16="http://schemas.microsoft.com/office/drawing/2014/main" id="{E10EF4AF-B465-2B78-FA1D-CCB8BC147BC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1" name="Cube 720">
                <a:extLst>
                  <a:ext uri="{FF2B5EF4-FFF2-40B4-BE49-F238E27FC236}">
                    <a16:creationId xmlns:a16="http://schemas.microsoft.com/office/drawing/2014/main" id="{FB537CA6-748B-8647-D29E-68DEE548125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2" name="Cube 721">
                <a:extLst>
                  <a:ext uri="{FF2B5EF4-FFF2-40B4-BE49-F238E27FC236}">
                    <a16:creationId xmlns:a16="http://schemas.microsoft.com/office/drawing/2014/main" id="{F0C4BC59-7075-C7FF-4FF0-BB18DC7AC7F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3" name="Cube 722">
                <a:extLst>
                  <a:ext uri="{FF2B5EF4-FFF2-40B4-BE49-F238E27FC236}">
                    <a16:creationId xmlns:a16="http://schemas.microsoft.com/office/drawing/2014/main" id="{BBB8DD25-C3DF-F203-0D87-1AC8E7C5526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4" name="Cube 723">
                <a:extLst>
                  <a:ext uri="{FF2B5EF4-FFF2-40B4-BE49-F238E27FC236}">
                    <a16:creationId xmlns:a16="http://schemas.microsoft.com/office/drawing/2014/main" id="{92A18515-B5FF-365B-C4BB-447C6967A00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5" name="Cube 724">
                <a:extLst>
                  <a:ext uri="{FF2B5EF4-FFF2-40B4-BE49-F238E27FC236}">
                    <a16:creationId xmlns:a16="http://schemas.microsoft.com/office/drawing/2014/main" id="{B63DAC93-31A9-5A5C-0CC0-E23387C8D4A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6" name="Cube 725">
                <a:extLst>
                  <a:ext uri="{FF2B5EF4-FFF2-40B4-BE49-F238E27FC236}">
                    <a16:creationId xmlns:a16="http://schemas.microsoft.com/office/drawing/2014/main" id="{CC700673-6809-D6DD-76C6-642A5CCF74B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7" name="Cube 726">
                <a:extLst>
                  <a:ext uri="{FF2B5EF4-FFF2-40B4-BE49-F238E27FC236}">
                    <a16:creationId xmlns:a16="http://schemas.microsoft.com/office/drawing/2014/main" id="{8F8C6506-1EB5-9FE9-494B-71DE60D9F11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F0F4B87C-799B-036D-D334-FB89FC3AE7EF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08" name="Cube 707">
                <a:extLst>
                  <a:ext uri="{FF2B5EF4-FFF2-40B4-BE49-F238E27FC236}">
                    <a16:creationId xmlns:a16="http://schemas.microsoft.com/office/drawing/2014/main" id="{C9716682-EB5E-CEF9-96AC-7D44B9E282A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9" name="Cube 708">
                <a:extLst>
                  <a:ext uri="{FF2B5EF4-FFF2-40B4-BE49-F238E27FC236}">
                    <a16:creationId xmlns:a16="http://schemas.microsoft.com/office/drawing/2014/main" id="{FB331AAE-E456-FC86-1F9E-82D59344975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0" name="Cube 709">
                <a:extLst>
                  <a:ext uri="{FF2B5EF4-FFF2-40B4-BE49-F238E27FC236}">
                    <a16:creationId xmlns:a16="http://schemas.microsoft.com/office/drawing/2014/main" id="{0BC99210-F09F-A655-5C4B-79F4AE0D9BA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1" name="Cube 710">
                <a:extLst>
                  <a:ext uri="{FF2B5EF4-FFF2-40B4-BE49-F238E27FC236}">
                    <a16:creationId xmlns:a16="http://schemas.microsoft.com/office/drawing/2014/main" id="{82FC7DC7-BC93-2352-F3C3-E6D71F51D60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2" name="Cube 711">
                <a:extLst>
                  <a:ext uri="{FF2B5EF4-FFF2-40B4-BE49-F238E27FC236}">
                    <a16:creationId xmlns:a16="http://schemas.microsoft.com/office/drawing/2014/main" id="{24D9950E-E65E-A201-2DD9-26A2446E408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3" name="Cube 712">
                <a:extLst>
                  <a:ext uri="{FF2B5EF4-FFF2-40B4-BE49-F238E27FC236}">
                    <a16:creationId xmlns:a16="http://schemas.microsoft.com/office/drawing/2014/main" id="{2968CEAE-10DF-D42E-6D0F-7BE1451A0F2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4" name="Cube 713">
                <a:extLst>
                  <a:ext uri="{FF2B5EF4-FFF2-40B4-BE49-F238E27FC236}">
                    <a16:creationId xmlns:a16="http://schemas.microsoft.com/office/drawing/2014/main" id="{7EDAE9CA-FBA8-702C-9036-81FF9C5B5D7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5" name="Cube 714">
                <a:extLst>
                  <a:ext uri="{FF2B5EF4-FFF2-40B4-BE49-F238E27FC236}">
                    <a16:creationId xmlns:a16="http://schemas.microsoft.com/office/drawing/2014/main" id="{F7F9A2B9-06BB-A86B-EEBD-EE2CAE5E4EF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6" name="Cube 715">
                <a:extLst>
                  <a:ext uri="{FF2B5EF4-FFF2-40B4-BE49-F238E27FC236}">
                    <a16:creationId xmlns:a16="http://schemas.microsoft.com/office/drawing/2014/main" id="{4874847A-B501-E5F3-B039-978B8BFAEE8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7" name="Cube 716">
                <a:extLst>
                  <a:ext uri="{FF2B5EF4-FFF2-40B4-BE49-F238E27FC236}">
                    <a16:creationId xmlns:a16="http://schemas.microsoft.com/office/drawing/2014/main" id="{149C7F58-C08A-1665-A820-1A0A32F7EA8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9761332E-BFA2-06D1-73D7-0D190149D4CE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98" name="Cube 697">
                <a:extLst>
                  <a:ext uri="{FF2B5EF4-FFF2-40B4-BE49-F238E27FC236}">
                    <a16:creationId xmlns:a16="http://schemas.microsoft.com/office/drawing/2014/main" id="{3CCF5233-60A9-6BC8-1BA3-492D80AC9C7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9" name="Cube 698">
                <a:extLst>
                  <a:ext uri="{FF2B5EF4-FFF2-40B4-BE49-F238E27FC236}">
                    <a16:creationId xmlns:a16="http://schemas.microsoft.com/office/drawing/2014/main" id="{487959F4-4CDB-965F-50A1-8C2E8770091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0" name="Cube 699">
                <a:extLst>
                  <a:ext uri="{FF2B5EF4-FFF2-40B4-BE49-F238E27FC236}">
                    <a16:creationId xmlns:a16="http://schemas.microsoft.com/office/drawing/2014/main" id="{9B9E9EA3-4AA0-73CD-33A2-DCBFAEEB247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1" name="Cube 700">
                <a:extLst>
                  <a:ext uri="{FF2B5EF4-FFF2-40B4-BE49-F238E27FC236}">
                    <a16:creationId xmlns:a16="http://schemas.microsoft.com/office/drawing/2014/main" id="{980673FB-AEB7-6E6B-9C95-FAD01B34FC4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2" name="Cube 701">
                <a:extLst>
                  <a:ext uri="{FF2B5EF4-FFF2-40B4-BE49-F238E27FC236}">
                    <a16:creationId xmlns:a16="http://schemas.microsoft.com/office/drawing/2014/main" id="{A99D7ACF-7EF1-46C2-0171-AA088825CD9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3" name="Cube 702">
                <a:extLst>
                  <a:ext uri="{FF2B5EF4-FFF2-40B4-BE49-F238E27FC236}">
                    <a16:creationId xmlns:a16="http://schemas.microsoft.com/office/drawing/2014/main" id="{13C06F94-B174-0FD0-3DC9-8E73B93230C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4" name="Cube 703">
                <a:extLst>
                  <a:ext uri="{FF2B5EF4-FFF2-40B4-BE49-F238E27FC236}">
                    <a16:creationId xmlns:a16="http://schemas.microsoft.com/office/drawing/2014/main" id="{F9AB4401-64D4-BC7E-2EB8-3E9057FD5F2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5" name="Cube 704">
                <a:extLst>
                  <a:ext uri="{FF2B5EF4-FFF2-40B4-BE49-F238E27FC236}">
                    <a16:creationId xmlns:a16="http://schemas.microsoft.com/office/drawing/2014/main" id="{2E2EB728-9B33-B4C5-C44B-9D49FD93313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6" name="Cube 705">
                <a:extLst>
                  <a:ext uri="{FF2B5EF4-FFF2-40B4-BE49-F238E27FC236}">
                    <a16:creationId xmlns:a16="http://schemas.microsoft.com/office/drawing/2014/main" id="{617A5F63-9E2E-2562-891D-7F43B2BCCFA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7" name="Cube 706">
                <a:extLst>
                  <a:ext uri="{FF2B5EF4-FFF2-40B4-BE49-F238E27FC236}">
                    <a16:creationId xmlns:a16="http://schemas.microsoft.com/office/drawing/2014/main" id="{E8F90492-BC04-8683-7F20-7274B8B7E7D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61FC26ED-A9B6-4616-2C3B-7006FD87D79C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88" name="Cube 687">
                <a:extLst>
                  <a:ext uri="{FF2B5EF4-FFF2-40B4-BE49-F238E27FC236}">
                    <a16:creationId xmlns:a16="http://schemas.microsoft.com/office/drawing/2014/main" id="{6186CFBE-61A0-7FD7-7038-F9065DB24AD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9" name="Cube 688">
                <a:extLst>
                  <a:ext uri="{FF2B5EF4-FFF2-40B4-BE49-F238E27FC236}">
                    <a16:creationId xmlns:a16="http://schemas.microsoft.com/office/drawing/2014/main" id="{19DDFD60-9D48-195B-3CA1-19DA6FAF172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0" name="Cube 689">
                <a:extLst>
                  <a:ext uri="{FF2B5EF4-FFF2-40B4-BE49-F238E27FC236}">
                    <a16:creationId xmlns:a16="http://schemas.microsoft.com/office/drawing/2014/main" id="{34557E65-A32C-9421-544F-EC43EA58FBB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1" name="Cube 690">
                <a:extLst>
                  <a:ext uri="{FF2B5EF4-FFF2-40B4-BE49-F238E27FC236}">
                    <a16:creationId xmlns:a16="http://schemas.microsoft.com/office/drawing/2014/main" id="{A2E0025F-75F9-E7B5-F666-FF93E784957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2" name="Cube 691">
                <a:extLst>
                  <a:ext uri="{FF2B5EF4-FFF2-40B4-BE49-F238E27FC236}">
                    <a16:creationId xmlns:a16="http://schemas.microsoft.com/office/drawing/2014/main" id="{22C4C1E2-3E32-DC1B-02AA-36CCB1FFC34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3" name="Cube 692">
                <a:extLst>
                  <a:ext uri="{FF2B5EF4-FFF2-40B4-BE49-F238E27FC236}">
                    <a16:creationId xmlns:a16="http://schemas.microsoft.com/office/drawing/2014/main" id="{5DA21BE9-030E-2F0B-674B-3DBE998AC8B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4" name="Cube 693">
                <a:extLst>
                  <a:ext uri="{FF2B5EF4-FFF2-40B4-BE49-F238E27FC236}">
                    <a16:creationId xmlns:a16="http://schemas.microsoft.com/office/drawing/2014/main" id="{B7EF36EE-0025-340C-3E6F-89A9D14FF5B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5" name="Cube 694">
                <a:extLst>
                  <a:ext uri="{FF2B5EF4-FFF2-40B4-BE49-F238E27FC236}">
                    <a16:creationId xmlns:a16="http://schemas.microsoft.com/office/drawing/2014/main" id="{9CB78A95-1398-CBA0-148E-C2389513C70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6" name="Cube 695">
                <a:extLst>
                  <a:ext uri="{FF2B5EF4-FFF2-40B4-BE49-F238E27FC236}">
                    <a16:creationId xmlns:a16="http://schemas.microsoft.com/office/drawing/2014/main" id="{06B97D0B-77CE-71EE-8DDA-7631B839A0A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7" name="Cube 696">
                <a:extLst>
                  <a:ext uri="{FF2B5EF4-FFF2-40B4-BE49-F238E27FC236}">
                    <a16:creationId xmlns:a16="http://schemas.microsoft.com/office/drawing/2014/main" id="{843127A4-8B75-1DE7-D05E-35CD09E26DA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2" name="Group 621">
              <a:extLst>
                <a:ext uri="{FF2B5EF4-FFF2-40B4-BE49-F238E27FC236}">
                  <a16:creationId xmlns:a16="http://schemas.microsoft.com/office/drawing/2014/main" id="{79442832-F42D-7CD0-B045-8D3EF071DC31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78" name="Cube 677">
                <a:extLst>
                  <a:ext uri="{FF2B5EF4-FFF2-40B4-BE49-F238E27FC236}">
                    <a16:creationId xmlns:a16="http://schemas.microsoft.com/office/drawing/2014/main" id="{E3FD5A1D-2A4E-9663-72C1-53ED72EEF1F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9" name="Cube 678">
                <a:extLst>
                  <a:ext uri="{FF2B5EF4-FFF2-40B4-BE49-F238E27FC236}">
                    <a16:creationId xmlns:a16="http://schemas.microsoft.com/office/drawing/2014/main" id="{522661EB-52C3-F533-DF69-9DF6D76F167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0" name="Cube 679">
                <a:extLst>
                  <a:ext uri="{FF2B5EF4-FFF2-40B4-BE49-F238E27FC236}">
                    <a16:creationId xmlns:a16="http://schemas.microsoft.com/office/drawing/2014/main" id="{7FF19647-064A-8854-6A6C-86FC0DCB6F7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1" name="Cube 680">
                <a:extLst>
                  <a:ext uri="{FF2B5EF4-FFF2-40B4-BE49-F238E27FC236}">
                    <a16:creationId xmlns:a16="http://schemas.microsoft.com/office/drawing/2014/main" id="{EDBC5CC4-6BDA-02AD-59C7-DA22E5F8E24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2" name="Cube 681">
                <a:extLst>
                  <a:ext uri="{FF2B5EF4-FFF2-40B4-BE49-F238E27FC236}">
                    <a16:creationId xmlns:a16="http://schemas.microsoft.com/office/drawing/2014/main" id="{54FD6C9C-3973-D404-0B2B-3AEE412DA32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3" name="Cube 682">
                <a:extLst>
                  <a:ext uri="{FF2B5EF4-FFF2-40B4-BE49-F238E27FC236}">
                    <a16:creationId xmlns:a16="http://schemas.microsoft.com/office/drawing/2014/main" id="{AD910AAD-0B92-E426-71B8-BADAD635652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4" name="Cube 683">
                <a:extLst>
                  <a:ext uri="{FF2B5EF4-FFF2-40B4-BE49-F238E27FC236}">
                    <a16:creationId xmlns:a16="http://schemas.microsoft.com/office/drawing/2014/main" id="{330EFE33-C599-95B7-9033-47ECDCA2D9C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5" name="Cube 684">
                <a:extLst>
                  <a:ext uri="{FF2B5EF4-FFF2-40B4-BE49-F238E27FC236}">
                    <a16:creationId xmlns:a16="http://schemas.microsoft.com/office/drawing/2014/main" id="{C8218757-57B1-1B7D-9D19-0B1BF67F87E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6" name="Cube 685">
                <a:extLst>
                  <a:ext uri="{FF2B5EF4-FFF2-40B4-BE49-F238E27FC236}">
                    <a16:creationId xmlns:a16="http://schemas.microsoft.com/office/drawing/2014/main" id="{9CAE2138-F81E-E6C1-539A-EF325227655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7" name="Cube 686">
                <a:extLst>
                  <a:ext uri="{FF2B5EF4-FFF2-40B4-BE49-F238E27FC236}">
                    <a16:creationId xmlns:a16="http://schemas.microsoft.com/office/drawing/2014/main" id="{17A261BF-F42C-BD60-405E-917C4EA0E51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1F1024F5-F863-C203-3EB3-D2DB696076B2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68" name="Cube 667">
                <a:extLst>
                  <a:ext uri="{FF2B5EF4-FFF2-40B4-BE49-F238E27FC236}">
                    <a16:creationId xmlns:a16="http://schemas.microsoft.com/office/drawing/2014/main" id="{5A8E6D42-C9C5-C4A0-0D1F-D1F9D569D2C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9" name="Cube 668">
                <a:extLst>
                  <a:ext uri="{FF2B5EF4-FFF2-40B4-BE49-F238E27FC236}">
                    <a16:creationId xmlns:a16="http://schemas.microsoft.com/office/drawing/2014/main" id="{B71609D2-74C0-949A-BA2A-98ABF27C0A2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0" name="Cube 669">
                <a:extLst>
                  <a:ext uri="{FF2B5EF4-FFF2-40B4-BE49-F238E27FC236}">
                    <a16:creationId xmlns:a16="http://schemas.microsoft.com/office/drawing/2014/main" id="{DD2D1AF1-B534-6106-951B-AADA2A8FCAF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1" name="Cube 670">
                <a:extLst>
                  <a:ext uri="{FF2B5EF4-FFF2-40B4-BE49-F238E27FC236}">
                    <a16:creationId xmlns:a16="http://schemas.microsoft.com/office/drawing/2014/main" id="{E8D81303-D1A5-D1D9-6630-976CEC6C66C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2" name="Cube 671">
                <a:extLst>
                  <a:ext uri="{FF2B5EF4-FFF2-40B4-BE49-F238E27FC236}">
                    <a16:creationId xmlns:a16="http://schemas.microsoft.com/office/drawing/2014/main" id="{2B84EF55-CC1C-84C9-36D0-BF553D759D3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3" name="Cube 672">
                <a:extLst>
                  <a:ext uri="{FF2B5EF4-FFF2-40B4-BE49-F238E27FC236}">
                    <a16:creationId xmlns:a16="http://schemas.microsoft.com/office/drawing/2014/main" id="{EE25C48A-4DAB-5EB4-5CD0-96B6C2F2C36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4" name="Cube 673">
                <a:extLst>
                  <a:ext uri="{FF2B5EF4-FFF2-40B4-BE49-F238E27FC236}">
                    <a16:creationId xmlns:a16="http://schemas.microsoft.com/office/drawing/2014/main" id="{1BD63710-65EC-D2A4-EC0E-3975A2D8196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5" name="Cube 674">
                <a:extLst>
                  <a:ext uri="{FF2B5EF4-FFF2-40B4-BE49-F238E27FC236}">
                    <a16:creationId xmlns:a16="http://schemas.microsoft.com/office/drawing/2014/main" id="{9A9C3BCD-0104-1F0C-661C-4906E6D366E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6" name="Cube 675">
                <a:extLst>
                  <a:ext uri="{FF2B5EF4-FFF2-40B4-BE49-F238E27FC236}">
                    <a16:creationId xmlns:a16="http://schemas.microsoft.com/office/drawing/2014/main" id="{46C1BA70-8496-D03B-853D-C7F86A20113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7" name="Cube 676">
                <a:extLst>
                  <a:ext uri="{FF2B5EF4-FFF2-40B4-BE49-F238E27FC236}">
                    <a16:creationId xmlns:a16="http://schemas.microsoft.com/office/drawing/2014/main" id="{3F287720-A620-6F88-C436-4E6373323B3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4" name="Group 623">
              <a:extLst>
                <a:ext uri="{FF2B5EF4-FFF2-40B4-BE49-F238E27FC236}">
                  <a16:creationId xmlns:a16="http://schemas.microsoft.com/office/drawing/2014/main" id="{BCBD121E-7A1D-A315-F1F1-3D230BFEFF0C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58" name="Cube 657">
                <a:extLst>
                  <a:ext uri="{FF2B5EF4-FFF2-40B4-BE49-F238E27FC236}">
                    <a16:creationId xmlns:a16="http://schemas.microsoft.com/office/drawing/2014/main" id="{C5395B42-A17B-B465-F9F5-A5F47212967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:a16="http://schemas.microsoft.com/office/drawing/2014/main" id="{544F061B-950C-DCD9-3928-570B9318DFC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:a16="http://schemas.microsoft.com/office/drawing/2014/main" id="{11704656-A56F-0B58-08A9-5A860568DFC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1" name="Cube 660">
                <a:extLst>
                  <a:ext uri="{FF2B5EF4-FFF2-40B4-BE49-F238E27FC236}">
                    <a16:creationId xmlns:a16="http://schemas.microsoft.com/office/drawing/2014/main" id="{2EB75E5D-AD2F-C376-CF12-0E65B7D27FC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2" name="Cube 661">
                <a:extLst>
                  <a:ext uri="{FF2B5EF4-FFF2-40B4-BE49-F238E27FC236}">
                    <a16:creationId xmlns:a16="http://schemas.microsoft.com/office/drawing/2014/main" id="{6CF01342-E5EB-C1BB-1887-E2C4AC6456B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id="{CED71DDC-86C8-48CE-9027-98B8AE26658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4" name="Cube 663">
                <a:extLst>
                  <a:ext uri="{FF2B5EF4-FFF2-40B4-BE49-F238E27FC236}">
                    <a16:creationId xmlns:a16="http://schemas.microsoft.com/office/drawing/2014/main" id="{7462E165-33C1-739C-C565-72F693F52D0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5" name="Cube 664">
                <a:extLst>
                  <a:ext uri="{FF2B5EF4-FFF2-40B4-BE49-F238E27FC236}">
                    <a16:creationId xmlns:a16="http://schemas.microsoft.com/office/drawing/2014/main" id="{29720AD3-83A1-45E8-9615-E6CBEF7C48E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6" name="Cube 665">
                <a:extLst>
                  <a:ext uri="{FF2B5EF4-FFF2-40B4-BE49-F238E27FC236}">
                    <a16:creationId xmlns:a16="http://schemas.microsoft.com/office/drawing/2014/main" id="{41D5A3F3-7B6E-EC76-6266-997ABEFF083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7" name="Cube 666">
                <a:extLst>
                  <a:ext uri="{FF2B5EF4-FFF2-40B4-BE49-F238E27FC236}">
                    <a16:creationId xmlns:a16="http://schemas.microsoft.com/office/drawing/2014/main" id="{D498A179-3228-507E-F699-F7614E85B2D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5" name="Group 624">
              <a:extLst>
                <a:ext uri="{FF2B5EF4-FFF2-40B4-BE49-F238E27FC236}">
                  <a16:creationId xmlns:a16="http://schemas.microsoft.com/office/drawing/2014/main" id="{E64BC4B6-AA06-AAAA-D645-D8CA67329CFC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48" name="Cube 647">
                <a:extLst>
                  <a:ext uri="{FF2B5EF4-FFF2-40B4-BE49-F238E27FC236}">
                    <a16:creationId xmlns:a16="http://schemas.microsoft.com/office/drawing/2014/main" id="{C16DB150-F848-D557-6F02-D65C7DCFE13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:a16="http://schemas.microsoft.com/office/drawing/2014/main" id="{5755A52D-8883-CD7A-A403-21CC8C0665A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:a16="http://schemas.microsoft.com/office/drawing/2014/main" id="{D03001FE-FF20-C538-4089-E33C7D11F45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1" name="Cube 650">
                <a:extLst>
                  <a:ext uri="{FF2B5EF4-FFF2-40B4-BE49-F238E27FC236}">
                    <a16:creationId xmlns:a16="http://schemas.microsoft.com/office/drawing/2014/main" id="{4094115A-8BAC-8E71-F6E3-1EA1B34A62A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2" name="Cube 651">
                <a:extLst>
                  <a:ext uri="{FF2B5EF4-FFF2-40B4-BE49-F238E27FC236}">
                    <a16:creationId xmlns:a16="http://schemas.microsoft.com/office/drawing/2014/main" id="{72CEA131-905A-5E31-C077-CD8CAA237AB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3" name="Cube 652">
                <a:extLst>
                  <a:ext uri="{FF2B5EF4-FFF2-40B4-BE49-F238E27FC236}">
                    <a16:creationId xmlns:a16="http://schemas.microsoft.com/office/drawing/2014/main" id="{132D18EB-93E8-642F-DA16-317CB05D69B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4" name="Cube 653">
                <a:extLst>
                  <a:ext uri="{FF2B5EF4-FFF2-40B4-BE49-F238E27FC236}">
                    <a16:creationId xmlns:a16="http://schemas.microsoft.com/office/drawing/2014/main" id="{D7C6380D-C214-BD75-881D-3A92D6470EB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id="{D072220C-0F86-C10D-5745-DDF45B70A22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:a16="http://schemas.microsoft.com/office/drawing/2014/main" id="{05DB2570-D669-5ED5-7323-9F9C4CF1158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id="{3CBADCF3-93E0-2808-D9BC-4C442280AD2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AE7EC575-5426-ECB6-8131-775B91712160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38" name="Cube 637">
                <a:extLst>
                  <a:ext uri="{FF2B5EF4-FFF2-40B4-BE49-F238E27FC236}">
                    <a16:creationId xmlns:a16="http://schemas.microsoft.com/office/drawing/2014/main" id="{158FC22B-DD19-6601-09EE-FAA34E4FBE4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:a16="http://schemas.microsoft.com/office/drawing/2014/main" id="{4C812657-2683-8299-DEBD-742DCDCC335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:a16="http://schemas.microsoft.com/office/drawing/2014/main" id="{C81318C3-EA21-CC1E-AFAB-2A24A1C063E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1" name="Cube 640">
                <a:extLst>
                  <a:ext uri="{FF2B5EF4-FFF2-40B4-BE49-F238E27FC236}">
                    <a16:creationId xmlns:a16="http://schemas.microsoft.com/office/drawing/2014/main" id="{C7BA276E-1D65-5951-BAC0-E50D4524DFD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2" name="Cube 641">
                <a:extLst>
                  <a:ext uri="{FF2B5EF4-FFF2-40B4-BE49-F238E27FC236}">
                    <a16:creationId xmlns:a16="http://schemas.microsoft.com/office/drawing/2014/main" id="{D6DDF9DE-4F21-1E0F-0348-F5C2355A7E8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3" name="Cube 642">
                <a:extLst>
                  <a:ext uri="{FF2B5EF4-FFF2-40B4-BE49-F238E27FC236}">
                    <a16:creationId xmlns:a16="http://schemas.microsoft.com/office/drawing/2014/main" id="{D2D7AB42-C137-B86A-F71D-4C0668B275A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:a16="http://schemas.microsoft.com/office/drawing/2014/main" id="{A3FD05A4-74D7-4FD4-E1CF-0238EF0ECA2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5" name="Cube 644">
                <a:extLst>
                  <a:ext uri="{FF2B5EF4-FFF2-40B4-BE49-F238E27FC236}">
                    <a16:creationId xmlns:a16="http://schemas.microsoft.com/office/drawing/2014/main" id="{435CF686-0112-C52A-878C-A1F79E02710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:a16="http://schemas.microsoft.com/office/drawing/2014/main" id="{6ABF9EBA-8E90-A079-4047-C14C743C97F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:a16="http://schemas.microsoft.com/office/drawing/2014/main" id="{2E02E0DB-8F6D-9DD2-5B9C-AE4F3590196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7" name="Group 626">
              <a:extLst>
                <a:ext uri="{FF2B5EF4-FFF2-40B4-BE49-F238E27FC236}">
                  <a16:creationId xmlns:a16="http://schemas.microsoft.com/office/drawing/2014/main" id="{969A5AE7-211C-7508-8C98-31C75A8D847B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28" name="Cube 627">
                <a:extLst>
                  <a:ext uri="{FF2B5EF4-FFF2-40B4-BE49-F238E27FC236}">
                    <a16:creationId xmlns:a16="http://schemas.microsoft.com/office/drawing/2014/main" id="{8A6A034C-2E32-7552-6B9F-823083EEC7D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:a16="http://schemas.microsoft.com/office/drawing/2014/main" id="{8A56FD70-12A0-FA0B-6147-6ABF04FDBB8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:a16="http://schemas.microsoft.com/office/drawing/2014/main" id="{96AD8E6E-4853-A97C-2C38-2D8039C4927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1" name="Cube 630">
                <a:extLst>
                  <a:ext uri="{FF2B5EF4-FFF2-40B4-BE49-F238E27FC236}">
                    <a16:creationId xmlns:a16="http://schemas.microsoft.com/office/drawing/2014/main" id="{243473B6-828B-BF37-1BD3-906D2AC72FB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2" name="Cube 631">
                <a:extLst>
                  <a:ext uri="{FF2B5EF4-FFF2-40B4-BE49-F238E27FC236}">
                    <a16:creationId xmlns:a16="http://schemas.microsoft.com/office/drawing/2014/main" id="{AFE6B75D-A8B4-C24E-0DD2-1D87D42D875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:a16="http://schemas.microsoft.com/office/drawing/2014/main" id="{B6B24574-42AC-9384-1572-2D500578087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:a16="http://schemas.microsoft.com/office/drawing/2014/main" id="{6CF7FBAB-9C99-B663-52FE-BE76D0D7B4C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5" name="Cube 634">
                <a:extLst>
                  <a:ext uri="{FF2B5EF4-FFF2-40B4-BE49-F238E27FC236}">
                    <a16:creationId xmlns:a16="http://schemas.microsoft.com/office/drawing/2014/main" id="{1FC67976-1C39-E3D0-38E5-BF17FF53A41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:a16="http://schemas.microsoft.com/office/drawing/2014/main" id="{77FE5CD8-B987-DC90-AD56-D8DDAE9F167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:a16="http://schemas.microsoft.com/office/drawing/2014/main" id="{D952DCCC-DE39-7182-45A6-0CDD3C96CE9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82794542-CC48-4BB6-0096-18B879037482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6F3F7FE8-482E-55D1-5F17-89C98D1756EB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CB2E9A73-AFF0-34F2-7771-15ED1D5B69B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0" name="Cube 829">
                <a:extLst>
                  <a:ext uri="{FF2B5EF4-FFF2-40B4-BE49-F238E27FC236}">
                    <a16:creationId xmlns:a16="http://schemas.microsoft.com/office/drawing/2014/main" id="{FDDE7111-6432-528A-F8C4-762A310DCBB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825030AF-F7FC-AC76-B8C3-BECAD5B3BF5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:a16="http://schemas.microsoft.com/office/drawing/2014/main" id="{12BEF4B4-1637-80FB-DF54-107BD966AC9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3" name="Cube 832">
                <a:extLst>
                  <a:ext uri="{FF2B5EF4-FFF2-40B4-BE49-F238E27FC236}">
                    <a16:creationId xmlns:a16="http://schemas.microsoft.com/office/drawing/2014/main" id="{209D2022-FF9E-0136-C863-792992E87A0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4" name="Cube 833">
                <a:extLst>
                  <a:ext uri="{FF2B5EF4-FFF2-40B4-BE49-F238E27FC236}">
                    <a16:creationId xmlns:a16="http://schemas.microsoft.com/office/drawing/2014/main" id="{92DD98A4-D588-725A-8A4F-BB1D88AE0BF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5" name="Cube 834">
                <a:extLst>
                  <a:ext uri="{FF2B5EF4-FFF2-40B4-BE49-F238E27FC236}">
                    <a16:creationId xmlns:a16="http://schemas.microsoft.com/office/drawing/2014/main" id="{94996D9C-5118-617D-9BD0-6577A93A167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6" name="Cube 835">
                <a:extLst>
                  <a:ext uri="{FF2B5EF4-FFF2-40B4-BE49-F238E27FC236}">
                    <a16:creationId xmlns:a16="http://schemas.microsoft.com/office/drawing/2014/main" id="{28D2E572-F1D1-5FFB-00AB-F524C23318B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7" name="Cube 836">
                <a:extLst>
                  <a:ext uri="{FF2B5EF4-FFF2-40B4-BE49-F238E27FC236}">
                    <a16:creationId xmlns:a16="http://schemas.microsoft.com/office/drawing/2014/main" id="{B046FC6E-4EBF-63E1-4C54-FEE5FCF8443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8" name="Cube 837">
                <a:extLst>
                  <a:ext uri="{FF2B5EF4-FFF2-40B4-BE49-F238E27FC236}">
                    <a16:creationId xmlns:a16="http://schemas.microsoft.com/office/drawing/2014/main" id="{2D91EC54-BE6B-F56A-F38C-63A0AB50357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0" name="Group 729">
              <a:extLst>
                <a:ext uri="{FF2B5EF4-FFF2-40B4-BE49-F238E27FC236}">
                  <a16:creationId xmlns:a16="http://schemas.microsoft.com/office/drawing/2014/main" id="{40140FE6-CEF7-E375-1232-1BB49BC30B8A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1390F11-448A-CA04-70A0-1921650DC8A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id="{6FBAFE0F-7FA9-BE1B-9EDC-04A8854F64D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id="{4120E1F8-F1A6-9D31-82E1-19665A1BD7B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id="{13661A23-B087-DD18-916B-94C18032E03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id="{7AADB931-2448-08F5-205F-37ED4A6FFB2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26F4F9E1-63AF-B5CA-26CE-AB489753D24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BACB39C0-2284-29CB-74DA-B96B1297C32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69EC0689-EF17-8ECC-D5DE-AC405468645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EEFD1542-6F27-5FC2-5524-1972E160326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2BAA5BE7-7910-0D2E-069F-7AAD80FA426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1" name="Group 730">
              <a:extLst>
                <a:ext uri="{FF2B5EF4-FFF2-40B4-BE49-F238E27FC236}">
                  <a16:creationId xmlns:a16="http://schemas.microsoft.com/office/drawing/2014/main" id="{AD468053-C4F9-C032-DF4C-97E3CA47A61A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09" name="Cube 808">
                <a:extLst>
                  <a:ext uri="{FF2B5EF4-FFF2-40B4-BE49-F238E27FC236}">
                    <a16:creationId xmlns:a16="http://schemas.microsoft.com/office/drawing/2014/main" id="{3DA2B38E-A1B3-D743-14BD-578CC7C3578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6D6F9CBC-8B4D-1A25-B3CC-FD50212C1C2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DAA8FB9-929C-01EA-4065-00DE788457C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BE7C37CE-31D4-BC47-BA93-DD4DD20D046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8C0D1039-4D95-AC53-5226-03AFCD72449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92BC7370-5F4C-CF21-42A7-ECED0A6EF92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36C5D312-A1F6-E90E-4FDC-6420F9DA9F0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C489E245-0C86-550E-51C0-C4AE0BC4631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9A536B1C-765F-4665-FC67-23DCED256CB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181E05C4-4F6B-4A76-1A21-AE34D093E29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B84E342F-0A85-2DFC-060E-5795D0B06B88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id="{65D671B0-0B58-04AE-8478-FA18E3123B7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id="{C534E4EC-E2F1-3806-95B0-88E544EFE71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id="{8FF4D9F8-B08B-5573-8AFD-A466E0A2845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id="{793909B0-A97D-9037-368B-B6FBED5AAD9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id="{AAD1FF22-19DB-903A-FFFB-033A2C4D8E9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id="{EE94D05D-DEB8-9358-10CB-8218C033297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id="{C538EA57-8695-95EA-C2CB-B56C899514B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id="{F22A74B3-E0F1-34F5-D4DF-5348C27020C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id="{B80A5F9F-A7E0-AF35-0FBF-912140305B8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8" name="Cube 807">
                <a:extLst>
                  <a:ext uri="{FF2B5EF4-FFF2-40B4-BE49-F238E27FC236}">
                    <a16:creationId xmlns:a16="http://schemas.microsoft.com/office/drawing/2014/main" id="{41FAC574-1CFD-40A3-40D4-4D0E57CF2F3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3" name="Group 732">
              <a:extLst>
                <a:ext uri="{FF2B5EF4-FFF2-40B4-BE49-F238E27FC236}">
                  <a16:creationId xmlns:a16="http://schemas.microsoft.com/office/drawing/2014/main" id="{24BCB480-AA6A-2D64-446C-ABE7AAB78FB5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89" name="Cube 788">
                <a:extLst>
                  <a:ext uri="{FF2B5EF4-FFF2-40B4-BE49-F238E27FC236}">
                    <a16:creationId xmlns:a16="http://schemas.microsoft.com/office/drawing/2014/main" id="{8C843D08-9A89-4819-AC93-93DE93DCE54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0" name="Cube 789">
                <a:extLst>
                  <a:ext uri="{FF2B5EF4-FFF2-40B4-BE49-F238E27FC236}">
                    <a16:creationId xmlns:a16="http://schemas.microsoft.com/office/drawing/2014/main" id="{E52F9A21-AAF3-E4AB-7DE7-1385B814C49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1" name="Cube 790">
                <a:extLst>
                  <a:ext uri="{FF2B5EF4-FFF2-40B4-BE49-F238E27FC236}">
                    <a16:creationId xmlns:a16="http://schemas.microsoft.com/office/drawing/2014/main" id="{FC6FCC77-E081-6186-BCAA-D151EE4EDBA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2" name="Cube 791">
                <a:extLst>
                  <a:ext uri="{FF2B5EF4-FFF2-40B4-BE49-F238E27FC236}">
                    <a16:creationId xmlns:a16="http://schemas.microsoft.com/office/drawing/2014/main" id="{4F4AF3D9-D9A1-EEDD-2677-E1ECB5564F8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id="{FD5E5974-73A0-6A73-8885-C5333392A00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id="{522B758D-27B2-DB54-EDD3-D1411978044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id="{06F8BA90-C959-2CB5-7F50-9DFCA39FD2C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id="{9A0A9A38-27CF-2B86-4AA8-DA4D347EF6F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7" name="Cube 796">
                <a:extLst>
                  <a:ext uri="{FF2B5EF4-FFF2-40B4-BE49-F238E27FC236}">
                    <a16:creationId xmlns:a16="http://schemas.microsoft.com/office/drawing/2014/main" id="{15D9BE9E-2083-07F1-6E52-37CE40E2A5C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id="{0DCFCB76-2464-ED2D-425B-CAC319FD4F6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4" name="Group 733">
              <a:extLst>
                <a:ext uri="{FF2B5EF4-FFF2-40B4-BE49-F238E27FC236}">
                  <a16:creationId xmlns:a16="http://schemas.microsoft.com/office/drawing/2014/main" id="{CD5880CA-2510-2B75-E64D-561A43908BEA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id="{8450BF0E-E35D-66A6-60C9-8391C17B3B0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id="{4A9364FC-B6C8-ADA4-0B76-3FA8563E9EE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id="{09729A10-B0A8-CDA7-9A50-41ACD1F7796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2" name="Cube 781">
                <a:extLst>
                  <a:ext uri="{FF2B5EF4-FFF2-40B4-BE49-F238E27FC236}">
                    <a16:creationId xmlns:a16="http://schemas.microsoft.com/office/drawing/2014/main" id="{0CE4864D-A665-255C-6819-4CAB929F6C0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3" name="Cube 782">
                <a:extLst>
                  <a:ext uri="{FF2B5EF4-FFF2-40B4-BE49-F238E27FC236}">
                    <a16:creationId xmlns:a16="http://schemas.microsoft.com/office/drawing/2014/main" id="{19758070-27F0-A882-7F17-A8C23483C22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4" name="Cube 783">
                <a:extLst>
                  <a:ext uri="{FF2B5EF4-FFF2-40B4-BE49-F238E27FC236}">
                    <a16:creationId xmlns:a16="http://schemas.microsoft.com/office/drawing/2014/main" id="{31706240-E2F0-1FF5-F3EE-B47803E9C19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5" name="Cube 784">
                <a:extLst>
                  <a:ext uri="{FF2B5EF4-FFF2-40B4-BE49-F238E27FC236}">
                    <a16:creationId xmlns:a16="http://schemas.microsoft.com/office/drawing/2014/main" id="{E9F1937D-B652-4B2E-BD6F-D362E98C529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6" name="Cube 785">
                <a:extLst>
                  <a:ext uri="{FF2B5EF4-FFF2-40B4-BE49-F238E27FC236}">
                    <a16:creationId xmlns:a16="http://schemas.microsoft.com/office/drawing/2014/main" id="{AA4FAEBB-6330-8A21-D891-7A5BFA79353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7" name="Cube 786">
                <a:extLst>
                  <a:ext uri="{FF2B5EF4-FFF2-40B4-BE49-F238E27FC236}">
                    <a16:creationId xmlns:a16="http://schemas.microsoft.com/office/drawing/2014/main" id="{BC01277B-EFA1-7135-2228-9617C30C399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8" name="Cube 787">
                <a:extLst>
                  <a:ext uri="{FF2B5EF4-FFF2-40B4-BE49-F238E27FC236}">
                    <a16:creationId xmlns:a16="http://schemas.microsoft.com/office/drawing/2014/main" id="{FFF10C58-1E81-85B3-9C6E-A1FD4C7E1AD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5" name="Group 734">
              <a:extLst>
                <a:ext uri="{FF2B5EF4-FFF2-40B4-BE49-F238E27FC236}">
                  <a16:creationId xmlns:a16="http://schemas.microsoft.com/office/drawing/2014/main" id="{B57F46D9-8782-727B-73DD-1C8B16A6605D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69" name="Cube 768">
                <a:extLst>
                  <a:ext uri="{FF2B5EF4-FFF2-40B4-BE49-F238E27FC236}">
                    <a16:creationId xmlns:a16="http://schemas.microsoft.com/office/drawing/2014/main" id="{51F03F13-E536-636D-1EF3-781C2D9373F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0" name="Cube 769">
                <a:extLst>
                  <a:ext uri="{FF2B5EF4-FFF2-40B4-BE49-F238E27FC236}">
                    <a16:creationId xmlns:a16="http://schemas.microsoft.com/office/drawing/2014/main" id="{F6C0B5FE-8DD7-3D77-B43B-7ACEE417FA4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1" name="Cube 770">
                <a:extLst>
                  <a:ext uri="{FF2B5EF4-FFF2-40B4-BE49-F238E27FC236}">
                    <a16:creationId xmlns:a16="http://schemas.microsoft.com/office/drawing/2014/main" id="{8407A308-6DBB-47A4-CF83-A30AB7FABF7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2" name="Cube 771">
                <a:extLst>
                  <a:ext uri="{FF2B5EF4-FFF2-40B4-BE49-F238E27FC236}">
                    <a16:creationId xmlns:a16="http://schemas.microsoft.com/office/drawing/2014/main" id="{154BE82F-7473-9F99-822A-807C0C7E54C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3" name="Cube 772">
                <a:extLst>
                  <a:ext uri="{FF2B5EF4-FFF2-40B4-BE49-F238E27FC236}">
                    <a16:creationId xmlns:a16="http://schemas.microsoft.com/office/drawing/2014/main" id="{3D04E2AC-EF58-5E8B-0292-6DE6B43EEDE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4" name="Cube 773">
                <a:extLst>
                  <a:ext uri="{FF2B5EF4-FFF2-40B4-BE49-F238E27FC236}">
                    <a16:creationId xmlns:a16="http://schemas.microsoft.com/office/drawing/2014/main" id="{7FB4F467-0319-8354-A31B-396427B0BDD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5" name="Cube 774">
                <a:extLst>
                  <a:ext uri="{FF2B5EF4-FFF2-40B4-BE49-F238E27FC236}">
                    <a16:creationId xmlns:a16="http://schemas.microsoft.com/office/drawing/2014/main" id="{F5B3BF23-BD83-F093-9B53-06A3C177C3F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id="{9F37FE39-39CA-452E-50DB-104BFE9B799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id="{4859BAF4-054E-985D-CF4C-4247E88087A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id="{528C0006-6E77-774D-D546-0691E7EC2BE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6" name="Group 735">
              <a:extLst>
                <a:ext uri="{FF2B5EF4-FFF2-40B4-BE49-F238E27FC236}">
                  <a16:creationId xmlns:a16="http://schemas.microsoft.com/office/drawing/2014/main" id="{4149BF57-2263-5203-D4C1-877066DBA0A4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id="{D9FF3ECF-E77B-45BA-0C4E-F784D01A6F0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id="{01B86E82-415B-33A2-92BB-EEB2E212EEB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id="{D3766B20-DDA9-3901-11C8-7C3A694F081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id="{41218D1D-555B-4AED-2AAE-69A566A3C66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id="{02B329D4-9CB3-58EF-8703-4AB76986B9E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id="{B77F75B3-1F81-0C1E-4DAB-4B1A9587738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id="{DF88B1B6-073E-FC3E-1C59-92C1616773B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id="{FA85E559-8605-E3C4-D982-B2851FE3EE8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id="{3EE54CA2-2EC5-AB37-E49C-A23AA29B7DF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id="{D6F962B1-C89B-4387-EEE3-D9ED4CBE173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7" name="Group 736">
              <a:extLst>
                <a:ext uri="{FF2B5EF4-FFF2-40B4-BE49-F238E27FC236}">
                  <a16:creationId xmlns:a16="http://schemas.microsoft.com/office/drawing/2014/main" id="{EEDF98BD-B800-DD48-B147-77A60879CE8A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id="{AB364798-CC6D-86AC-D367-C9315E53070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id="{382C0908-0BD5-F9F0-3213-AE5B5FA7706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id="{E72983D8-35EB-20A3-FE14-5AA91655391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id="{C9AFB3AA-5F40-D7AC-182B-65AAF418007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id="{16427BE3-325D-BC42-56FF-7561B55458B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id="{63003403-999C-878C-5483-89AEB97F097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id="{8F2D4EAB-B72D-A992-06E9-BDF7F9F8D47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id="{9DDA69B5-E0B3-F71A-DC8E-67857CC019E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id="{7DF8372B-0F30-A631-45E2-9CE73B932F2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id="{63D0A021-74EF-9D88-360F-51115B7558A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4783026E-F11F-AC79-1DE9-CAA8899243E4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id="{50D7A46A-99F1-0D60-8965-AA0B686C18B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id="{8C98BE3F-C415-2CBA-A0B1-44FEE45C818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id="{A2CD334D-EB58-8A8E-33A8-803DC0BAE63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id="{005A9515-B088-CF78-06BA-B3F29DE4888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id="{64B11C0C-F7DD-99FB-2074-4498F74ECAE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id="{28B66CB3-9F17-C6F6-A936-3F24A7B062A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id="{FCDD144B-4652-5299-AA6A-5FC08F6E2D6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id="{D5940811-5DEF-035C-0799-4F5188AD0B5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id="{72CF99AD-D7D2-181C-5FCF-A82DC6CA5D7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id="{8E7F9CAF-87B7-0072-EF72-75C892F9668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839" name="Group 838">
            <a:extLst>
              <a:ext uri="{FF2B5EF4-FFF2-40B4-BE49-F238E27FC236}">
                <a16:creationId xmlns:a16="http://schemas.microsoft.com/office/drawing/2014/main" id="{E7706FFA-D8F3-E522-29FB-17676B49ADDD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840" name="Group 839">
              <a:extLst>
                <a:ext uri="{FF2B5EF4-FFF2-40B4-BE49-F238E27FC236}">
                  <a16:creationId xmlns:a16="http://schemas.microsoft.com/office/drawing/2014/main" id="{A072029B-6C5D-DE4B-A055-F74A93C1045F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40" name="Cube 939">
                <a:extLst>
                  <a:ext uri="{FF2B5EF4-FFF2-40B4-BE49-F238E27FC236}">
                    <a16:creationId xmlns:a16="http://schemas.microsoft.com/office/drawing/2014/main" id="{0DE178F7-25B5-D301-A6B2-BE6F3F0ACE9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1" name="Cube 940">
                <a:extLst>
                  <a:ext uri="{FF2B5EF4-FFF2-40B4-BE49-F238E27FC236}">
                    <a16:creationId xmlns:a16="http://schemas.microsoft.com/office/drawing/2014/main" id="{A7E04DC1-9477-266F-B757-E967C5B5D33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2" name="Cube 941">
                <a:extLst>
                  <a:ext uri="{FF2B5EF4-FFF2-40B4-BE49-F238E27FC236}">
                    <a16:creationId xmlns:a16="http://schemas.microsoft.com/office/drawing/2014/main" id="{938B53AC-1D14-FCEE-3147-5A87084016C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3" name="Cube 942">
                <a:extLst>
                  <a:ext uri="{FF2B5EF4-FFF2-40B4-BE49-F238E27FC236}">
                    <a16:creationId xmlns:a16="http://schemas.microsoft.com/office/drawing/2014/main" id="{9586B214-6976-F68A-7D54-97C622DCE42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4" name="Cube 943">
                <a:extLst>
                  <a:ext uri="{FF2B5EF4-FFF2-40B4-BE49-F238E27FC236}">
                    <a16:creationId xmlns:a16="http://schemas.microsoft.com/office/drawing/2014/main" id="{675BB14F-C96F-AFBD-32C9-7C29E1D195B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5" name="Cube 944">
                <a:extLst>
                  <a:ext uri="{FF2B5EF4-FFF2-40B4-BE49-F238E27FC236}">
                    <a16:creationId xmlns:a16="http://schemas.microsoft.com/office/drawing/2014/main" id="{1700EA99-40A1-D135-E321-E8A652D75B7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6" name="Cube 945">
                <a:extLst>
                  <a:ext uri="{FF2B5EF4-FFF2-40B4-BE49-F238E27FC236}">
                    <a16:creationId xmlns:a16="http://schemas.microsoft.com/office/drawing/2014/main" id="{685B2C6A-3CBA-AAD8-5309-A6B8FACAF33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D600C50-CC20-987C-75EB-3EB145FA2C8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8" name="Cube 947">
                <a:extLst>
                  <a:ext uri="{FF2B5EF4-FFF2-40B4-BE49-F238E27FC236}">
                    <a16:creationId xmlns:a16="http://schemas.microsoft.com/office/drawing/2014/main" id="{625B5DA8-EAD3-3DAB-DC5C-98E2284C613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9" name="Cube 948">
                <a:extLst>
                  <a:ext uri="{FF2B5EF4-FFF2-40B4-BE49-F238E27FC236}">
                    <a16:creationId xmlns:a16="http://schemas.microsoft.com/office/drawing/2014/main" id="{4C1D91ED-1D84-3DFE-0891-B832135EE45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1" name="Group 840">
              <a:extLst>
                <a:ext uri="{FF2B5EF4-FFF2-40B4-BE49-F238E27FC236}">
                  <a16:creationId xmlns:a16="http://schemas.microsoft.com/office/drawing/2014/main" id="{E15A6ABF-D879-BE1E-A2DD-E0CDDB94BEAD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EEC64B06-26E8-EB95-A9D4-8328B8859B3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D4BCC485-42FF-0A2E-F9F3-545FC47903C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5C44EEE8-26BC-8A32-2E70-5F30276286F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79574B76-C772-1676-2762-7BE24FDA1A8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F14432CA-76E6-1C6B-9952-E2BB6A4B774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EBED81B8-B779-2039-0B37-3B512243B56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D5AC7ECE-C626-0C63-4581-716FF1DFE28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82F6CF2D-2B75-24A5-8BBF-298A15B34EC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A3ADD712-8CCA-F7F0-D3C3-43EE5255172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DC31C9A7-5E37-D4F4-046F-9C901C81A16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2" name="Group 841">
              <a:extLst>
                <a:ext uri="{FF2B5EF4-FFF2-40B4-BE49-F238E27FC236}">
                  <a16:creationId xmlns:a16="http://schemas.microsoft.com/office/drawing/2014/main" id="{30368770-1EFF-4B90-4166-FE52EC1DEEB2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20" name="Cube 919">
                <a:extLst>
                  <a:ext uri="{FF2B5EF4-FFF2-40B4-BE49-F238E27FC236}">
                    <a16:creationId xmlns:a16="http://schemas.microsoft.com/office/drawing/2014/main" id="{157C693F-0514-EE58-E668-6EBFE2585E9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1" name="Cube 920">
                <a:extLst>
                  <a:ext uri="{FF2B5EF4-FFF2-40B4-BE49-F238E27FC236}">
                    <a16:creationId xmlns:a16="http://schemas.microsoft.com/office/drawing/2014/main" id="{768A3083-874D-FD32-9025-410C8BC9B39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2" name="Cube 921">
                <a:extLst>
                  <a:ext uri="{FF2B5EF4-FFF2-40B4-BE49-F238E27FC236}">
                    <a16:creationId xmlns:a16="http://schemas.microsoft.com/office/drawing/2014/main" id="{3330656B-3D32-E62F-D1BA-E38787FFF47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3" name="Cube 922">
                <a:extLst>
                  <a:ext uri="{FF2B5EF4-FFF2-40B4-BE49-F238E27FC236}">
                    <a16:creationId xmlns:a16="http://schemas.microsoft.com/office/drawing/2014/main" id="{655F5587-9B3C-D71E-0E6C-2369AAE3D6E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4" name="Cube 923">
                <a:extLst>
                  <a:ext uri="{FF2B5EF4-FFF2-40B4-BE49-F238E27FC236}">
                    <a16:creationId xmlns:a16="http://schemas.microsoft.com/office/drawing/2014/main" id="{22B7D23E-A10A-775A-F653-6A90EEAC260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5" name="Cube 924">
                <a:extLst>
                  <a:ext uri="{FF2B5EF4-FFF2-40B4-BE49-F238E27FC236}">
                    <a16:creationId xmlns:a16="http://schemas.microsoft.com/office/drawing/2014/main" id="{7AC313ED-D170-EA5B-7A87-83733537EFD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6" name="Cube 925">
                <a:extLst>
                  <a:ext uri="{FF2B5EF4-FFF2-40B4-BE49-F238E27FC236}">
                    <a16:creationId xmlns:a16="http://schemas.microsoft.com/office/drawing/2014/main" id="{2402C428-885D-97FA-74AD-33EFB62330E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7" name="Cube 926">
                <a:extLst>
                  <a:ext uri="{FF2B5EF4-FFF2-40B4-BE49-F238E27FC236}">
                    <a16:creationId xmlns:a16="http://schemas.microsoft.com/office/drawing/2014/main" id="{D248E89D-DA2B-4737-166B-475ACA8E24C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8" name="Cube 927">
                <a:extLst>
                  <a:ext uri="{FF2B5EF4-FFF2-40B4-BE49-F238E27FC236}">
                    <a16:creationId xmlns:a16="http://schemas.microsoft.com/office/drawing/2014/main" id="{200A3869-C867-1CA6-DCFC-06F9DF5BE5A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9" name="Cube 928">
                <a:extLst>
                  <a:ext uri="{FF2B5EF4-FFF2-40B4-BE49-F238E27FC236}">
                    <a16:creationId xmlns:a16="http://schemas.microsoft.com/office/drawing/2014/main" id="{CE7F4E61-6274-5B0A-05E2-1B36EF39F4C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3" name="Group 842">
              <a:extLst>
                <a:ext uri="{FF2B5EF4-FFF2-40B4-BE49-F238E27FC236}">
                  <a16:creationId xmlns:a16="http://schemas.microsoft.com/office/drawing/2014/main" id="{960506A8-30BD-3F8D-12FD-9812957D9925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10" name="Cube 909">
                <a:extLst>
                  <a:ext uri="{FF2B5EF4-FFF2-40B4-BE49-F238E27FC236}">
                    <a16:creationId xmlns:a16="http://schemas.microsoft.com/office/drawing/2014/main" id="{4C642471-C9BB-0947-E987-13E9FA0423F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1" name="Cube 910">
                <a:extLst>
                  <a:ext uri="{FF2B5EF4-FFF2-40B4-BE49-F238E27FC236}">
                    <a16:creationId xmlns:a16="http://schemas.microsoft.com/office/drawing/2014/main" id="{EFB3BBFB-3702-C0FA-5EA9-90693A298BC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2" name="Cube 911">
                <a:extLst>
                  <a:ext uri="{FF2B5EF4-FFF2-40B4-BE49-F238E27FC236}">
                    <a16:creationId xmlns:a16="http://schemas.microsoft.com/office/drawing/2014/main" id="{E472FA76-AAF5-F017-4477-D9EA059FB59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3" name="Cube 912">
                <a:extLst>
                  <a:ext uri="{FF2B5EF4-FFF2-40B4-BE49-F238E27FC236}">
                    <a16:creationId xmlns:a16="http://schemas.microsoft.com/office/drawing/2014/main" id="{DB27178F-46CD-49B7-74CD-55FBD8E4B0B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4" name="Cube 913">
                <a:extLst>
                  <a:ext uri="{FF2B5EF4-FFF2-40B4-BE49-F238E27FC236}">
                    <a16:creationId xmlns:a16="http://schemas.microsoft.com/office/drawing/2014/main" id="{8FC19FD0-1C5A-0C15-A4E2-A792A567AAC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5" name="Cube 914">
                <a:extLst>
                  <a:ext uri="{FF2B5EF4-FFF2-40B4-BE49-F238E27FC236}">
                    <a16:creationId xmlns:a16="http://schemas.microsoft.com/office/drawing/2014/main" id="{0DC28A94-DC77-E05E-7EF1-044271FA884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6" name="Cube 915">
                <a:extLst>
                  <a:ext uri="{FF2B5EF4-FFF2-40B4-BE49-F238E27FC236}">
                    <a16:creationId xmlns:a16="http://schemas.microsoft.com/office/drawing/2014/main" id="{8AEE030C-9EE2-129F-E88D-66601A01B11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7" name="Cube 916">
                <a:extLst>
                  <a:ext uri="{FF2B5EF4-FFF2-40B4-BE49-F238E27FC236}">
                    <a16:creationId xmlns:a16="http://schemas.microsoft.com/office/drawing/2014/main" id="{D0C074E1-78F7-87EA-B28B-BBEAB6A218A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8" name="Cube 917">
                <a:extLst>
                  <a:ext uri="{FF2B5EF4-FFF2-40B4-BE49-F238E27FC236}">
                    <a16:creationId xmlns:a16="http://schemas.microsoft.com/office/drawing/2014/main" id="{A7DD07B9-0B6E-7197-732B-2B76B5DCA10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9" name="Cube 918">
                <a:extLst>
                  <a:ext uri="{FF2B5EF4-FFF2-40B4-BE49-F238E27FC236}">
                    <a16:creationId xmlns:a16="http://schemas.microsoft.com/office/drawing/2014/main" id="{C99B574C-FF42-33E0-BD0D-B49AD6F6B00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4" name="Group 843">
              <a:extLst>
                <a:ext uri="{FF2B5EF4-FFF2-40B4-BE49-F238E27FC236}">
                  <a16:creationId xmlns:a16="http://schemas.microsoft.com/office/drawing/2014/main" id="{634E6A2E-EF70-BFD2-7472-CCCA6E62BC24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00" name="Cube 899">
                <a:extLst>
                  <a:ext uri="{FF2B5EF4-FFF2-40B4-BE49-F238E27FC236}">
                    <a16:creationId xmlns:a16="http://schemas.microsoft.com/office/drawing/2014/main" id="{C521B20E-8D23-B041-BC29-353EE90E481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1" name="Cube 900">
                <a:extLst>
                  <a:ext uri="{FF2B5EF4-FFF2-40B4-BE49-F238E27FC236}">
                    <a16:creationId xmlns:a16="http://schemas.microsoft.com/office/drawing/2014/main" id="{3F0A8A0E-9986-ABB5-8446-D9243660AE5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2" name="Cube 901">
                <a:extLst>
                  <a:ext uri="{FF2B5EF4-FFF2-40B4-BE49-F238E27FC236}">
                    <a16:creationId xmlns:a16="http://schemas.microsoft.com/office/drawing/2014/main" id="{0EAC21F8-A8BB-73A1-51C4-7F45963D964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3" name="Cube 902">
                <a:extLst>
                  <a:ext uri="{FF2B5EF4-FFF2-40B4-BE49-F238E27FC236}">
                    <a16:creationId xmlns:a16="http://schemas.microsoft.com/office/drawing/2014/main" id="{022FE129-7FD9-FA3F-834B-5B9EA6B2437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4" name="Cube 903">
                <a:extLst>
                  <a:ext uri="{FF2B5EF4-FFF2-40B4-BE49-F238E27FC236}">
                    <a16:creationId xmlns:a16="http://schemas.microsoft.com/office/drawing/2014/main" id="{B8903B9D-FB85-EFC1-FF81-2E24A038531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5" name="Cube 904">
                <a:extLst>
                  <a:ext uri="{FF2B5EF4-FFF2-40B4-BE49-F238E27FC236}">
                    <a16:creationId xmlns:a16="http://schemas.microsoft.com/office/drawing/2014/main" id="{BD679652-61E1-4900-872C-8DEC89A4C6E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6" name="Cube 905">
                <a:extLst>
                  <a:ext uri="{FF2B5EF4-FFF2-40B4-BE49-F238E27FC236}">
                    <a16:creationId xmlns:a16="http://schemas.microsoft.com/office/drawing/2014/main" id="{6C315E62-8F06-3282-DA8F-D5CE0F2BD52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7" name="Cube 906">
                <a:extLst>
                  <a:ext uri="{FF2B5EF4-FFF2-40B4-BE49-F238E27FC236}">
                    <a16:creationId xmlns:a16="http://schemas.microsoft.com/office/drawing/2014/main" id="{C6405885-BC1F-3843-CB23-5658730056D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8" name="Cube 907">
                <a:extLst>
                  <a:ext uri="{FF2B5EF4-FFF2-40B4-BE49-F238E27FC236}">
                    <a16:creationId xmlns:a16="http://schemas.microsoft.com/office/drawing/2014/main" id="{0FFC0680-2AA4-B0F0-3B9F-067325225A8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9" name="Cube 908">
                <a:extLst>
                  <a:ext uri="{FF2B5EF4-FFF2-40B4-BE49-F238E27FC236}">
                    <a16:creationId xmlns:a16="http://schemas.microsoft.com/office/drawing/2014/main" id="{0FC9F883-6FC0-D96D-F50E-36B532EB6F8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5" name="Group 844">
              <a:extLst>
                <a:ext uri="{FF2B5EF4-FFF2-40B4-BE49-F238E27FC236}">
                  <a16:creationId xmlns:a16="http://schemas.microsoft.com/office/drawing/2014/main" id="{A61D8A62-8FA5-579F-1D0B-184284A05380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21B3A4B4-F983-35E4-9991-29C3F57CF9B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D432C496-F691-9E7F-F0DD-4FC0ADF0580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07729BE7-F4B5-DF24-BBAF-7A6EE4BB663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F84A4298-77AA-2032-A711-3AC85839220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6CC704DD-1667-358F-63D9-D5D25AD35D6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A3683088-2D15-BE7D-5C6F-1DEF8B49AC7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C29E1C15-DE6E-4DCA-1464-8BC5916F26F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D6CDFA43-932C-4C87-5282-AABF111C2AF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5E181E27-59D3-C5FC-AE5E-0E3DA24857F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889AE9E2-3C92-A33D-8F9C-35F13F7F808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6" name="Group 845">
              <a:extLst>
                <a:ext uri="{FF2B5EF4-FFF2-40B4-BE49-F238E27FC236}">
                  <a16:creationId xmlns:a16="http://schemas.microsoft.com/office/drawing/2014/main" id="{DCC6E960-0584-7240-7C9E-69D7CB09E60D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80" name="Cube 879">
                <a:extLst>
                  <a:ext uri="{FF2B5EF4-FFF2-40B4-BE49-F238E27FC236}">
                    <a16:creationId xmlns:a16="http://schemas.microsoft.com/office/drawing/2014/main" id="{DF3E31D3-78E9-CA44-FEA3-A155C473C33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1" name="Cube 880">
                <a:extLst>
                  <a:ext uri="{FF2B5EF4-FFF2-40B4-BE49-F238E27FC236}">
                    <a16:creationId xmlns:a16="http://schemas.microsoft.com/office/drawing/2014/main" id="{6938B3C5-B7FC-6DD3-05C9-DB5749E2123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2" name="Cube 881">
                <a:extLst>
                  <a:ext uri="{FF2B5EF4-FFF2-40B4-BE49-F238E27FC236}">
                    <a16:creationId xmlns:a16="http://schemas.microsoft.com/office/drawing/2014/main" id="{3D88B6F4-DAED-9273-224C-D012DC59833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3" name="Cube 882">
                <a:extLst>
                  <a:ext uri="{FF2B5EF4-FFF2-40B4-BE49-F238E27FC236}">
                    <a16:creationId xmlns:a16="http://schemas.microsoft.com/office/drawing/2014/main" id="{9EE3259C-1498-355C-6579-1589389858B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4" name="Cube 883">
                <a:extLst>
                  <a:ext uri="{FF2B5EF4-FFF2-40B4-BE49-F238E27FC236}">
                    <a16:creationId xmlns:a16="http://schemas.microsoft.com/office/drawing/2014/main" id="{071A1CFD-511E-C1AD-4D00-7F488676A2F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5" name="Cube 884">
                <a:extLst>
                  <a:ext uri="{FF2B5EF4-FFF2-40B4-BE49-F238E27FC236}">
                    <a16:creationId xmlns:a16="http://schemas.microsoft.com/office/drawing/2014/main" id="{DACF86E6-8FCF-8B52-9BF6-D4EB900F4CB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6" name="Cube 885">
                <a:extLst>
                  <a:ext uri="{FF2B5EF4-FFF2-40B4-BE49-F238E27FC236}">
                    <a16:creationId xmlns:a16="http://schemas.microsoft.com/office/drawing/2014/main" id="{88B985DF-968B-2361-09A5-44BABB3827A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7" name="Cube 886">
                <a:extLst>
                  <a:ext uri="{FF2B5EF4-FFF2-40B4-BE49-F238E27FC236}">
                    <a16:creationId xmlns:a16="http://schemas.microsoft.com/office/drawing/2014/main" id="{5631D057-6C26-D140-C0A6-41B99516329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8" name="Cube 887">
                <a:extLst>
                  <a:ext uri="{FF2B5EF4-FFF2-40B4-BE49-F238E27FC236}">
                    <a16:creationId xmlns:a16="http://schemas.microsoft.com/office/drawing/2014/main" id="{B320A89D-CE1B-6AB8-040D-7B98F46E80D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9" name="Cube 888">
                <a:extLst>
                  <a:ext uri="{FF2B5EF4-FFF2-40B4-BE49-F238E27FC236}">
                    <a16:creationId xmlns:a16="http://schemas.microsoft.com/office/drawing/2014/main" id="{3C766BF4-D158-C7F6-67B5-6A4DDFB31BC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7" name="Group 846">
              <a:extLst>
                <a:ext uri="{FF2B5EF4-FFF2-40B4-BE49-F238E27FC236}">
                  <a16:creationId xmlns:a16="http://schemas.microsoft.com/office/drawing/2014/main" id="{CB66D3FF-8CF3-30A7-2D27-439609B798DD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70" name="Cube 869">
                <a:extLst>
                  <a:ext uri="{FF2B5EF4-FFF2-40B4-BE49-F238E27FC236}">
                    <a16:creationId xmlns:a16="http://schemas.microsoft.com/office/drawing/2014/main" id="{7121BB11-5491-5375-27E4-FB67101706F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1" name="Cube 870">
                <a:extLst>
                  <a:ext uri="{FF2B5EF4-FFF2-40B4-BE49-F238E27FC236}">
                    <a16:creationId xmlns:a16="http://schemas.microsoft.com/office/drawing/2014/main" id="{558CF763-5397-A226-3CE5-1408692DAB4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2" name="Cube 871">
                <a:extLst>
                  <a:ext uri="{FF2B5EF4-FFF2-40B4-BE49-F238E27FC236}">
                    <a16:creationId xmlns:a16="http://schemas.microsoft.com/office/drawing/2014/main" id="{9023EA61-AD43-4F81-1335-F953FBB84FC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3" name="Cube 872">
                <a:extLst>
                  <a:ext uri="{FF2B5EF4-FFF2-40B4-BE49-F238E27FC236}">
                    <a16:creationId xmlns:a16="http://schemas.microsoft.com/office/drawing/2014/main" id="{368AB8D4-5954-CD16-F283-890F565C0A5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4" name="Cube 873">
                <a:extLst>
                  <a:ext uri="{FF2B5EF4-FFF2-40B4-BE49-F238E27FC236}">
                    <a16:creationId xmlns:a16="http://schemas.microsoft.com/office/drawing/2014/main" id="{7FD8D97A-F7C9-767A-7A49-259A4E4E659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5" name="Cube 874">
                <a:extLst>
                  <a:ext uri="{FF2B5EF4-FFF2-40B4-BE49-F238E27FC236}">
                    <a16:creationId xmlns:a16="http://schemas.microsoft.com/office/drawing/2014/main" id="{253AFF73-8E98-2B4C-5A92-B78AB1F9A65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6" name="Cube 875">
                <a:extLst>
                  <a:ext uri="{FF2B5EF4-FFF2-40B4-BE49-F238E27FC236}">
                    <a16:creationId xmlns:a16="http://schemas.microsoft.com/office/drawing/2014/main" id="{7739E3FF-1CBD-F049-953A-3C96F49E141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7" name="Cube 876">
                <a:extLst>
                  <a:ext uri="{FF2B5EF4-FFF2-40B4-BE49-F238E27FC236}">
                    <a16:creationId xmlns:a16="http://schemas.microsoft.com/office/drawing/2014/main" id="{78240C16-9D53-401B-E141-A8B3934042F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8" name="Cube 877">
                <a:extLst>
                  <a:ext uri="{FF2B5EF4-FFF2-40B4-BE49-F238E27FC236}">
                    <a16:creationId xmlns:a16="http://schemas.microsoft.com/office/drawing/2014/main" id="{1659CA41-0205-FEC1-DACE-66054011FF1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9" name="Cube 878">
                <a:extLst>
                  <a:ext uri="{FF2B5EF4-FFF2-40B4-BE49-F238E27FC236}">
                    <a16:creationId xmlns:a16="http://schemas.microsoft.com/office/drawing/2014/main" id="{3634BA00-1E29-AA30-0652-A868657373C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8" name="Group 847">
              <a:extLst>
                <a:ext uri="{FF2B5EF4-FFF2-40B4-BE49-F238E27FC236}">
                  <a16:creationId xmlns:a16="http://schemas.microsoft.com/office/drawing/2014/main" id="{B3C51CD2-E038-BE7A-0BDD-F891176142E0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60" name="Cube 859">
                <a:extLst>
                  <a:ext uri="{FF2B5EF4-FFF2-40B4-BE49-F238E27FC236}">
                    <a16:creationId xmlns:a16="http://schemas.microsoft.com/office/drawing/2014/main" id="{D940D1CE-DB95-15AC-A754-72DC2719C1D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1" name="Cube 860">
                <a:extLst>
                  <a:ext uri="{FF2B5EF4-FFF2-40B4-BE49-F238E27FC236}">
                    <a16:creationId xmlns:a16="http://schemas.microsoft.com/office/drawing/2014/main" id="{DBD9ED6C-E220-F851-8C9A-6B5D46DCAF1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2" name="Cube 861">
                <a:extLst>
                  <a:ext uri="{FF2B5EF4-FFF2-40B4-BE49-F238E27FC236}">
                    <a16:creationId xmlns:a16="http://schemas.microsoft.com/office/drawing/2014/main" id="{3DF892B6-A8CA-8C9F-D72F-0AA5BCED984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3" name="Cube 862">
                <a:extLst>
                  <a:ext uri="{FF2B5EF4-FFF2-40B4-BE49-F238E27FC236}">
                    <a16:creationId xmlns:a16="http://schemas.microsoft.com/office/drawing/2014/main" id="{54CD3E1E-DD90-7DC7-245F-C2E381E3390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4" name="Cube 863">
                <a:extLst>
                  <a:ext uri="{FF2B5EF4-FFF2-40B4-BE49-F238E27FC236}">
                    <a16:creationId xmlns:a16="http://schemas.microsoft.com/office/drawing/2014/main" id="{4178733C-8000-97DD-D55E-957EDED8225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5" name="Cube 864">
                <a:extLst>
                  <a:ext uri="{FF2B5EF4-FFF2-40B4-BE49-F238E27FC236}">
                    <a16:creationId xmlns:a16="http://schemas.microsoft.com/office/drawing/2014/main" id="{885A5B23-4017-453C-E753-3C01C039180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6" name="Cube 865">
                <a:extLst>
                  <a:ext uri="{FF2B5EF4-FFF2-40B4-BE49-F238E27FC236}">
                    <a16:creationId xmlns:a16="http://schemas.microsoft.com/office/drawing/2014/main" id="{562F11AC-7A7B-A935-6681-C278100F8EE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7" name="Cube 866">
                <a:extLst>
                  <a:ext uri="{FF2B5EF4-FFF2-40B4-BE49-F238E27FC236}">
                    <a16:creationId xmlns:a16="http://schemas.microsoft.com/office/drawing/2014/main" id="{4751D615-DE9D-1D86-F837-678506878A7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8" name="Cube 867">
                <a:extLst>
                  <a:ext uri="{FF2B5EF4-FFF2-40B4-BE49-F238E27FC236}">
                    <a16:creationId xmlns:a16="http://schemas.microsoft.com/office/drawing/2014/main" id="{B6A629C6-ACC9-C9E7-F859-0B1B36DC935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9" name="Cube 868">
                <a:extLst>
                  <a:ext uri="{FF2B5EF4-FFF2-40B4-BE49-F238E27FC236}">
                    <a16:creationId xmlns:a16="http://schemas.microsoft.com/office/drawing/2014/main" id="{A2DF3A2E-D407-CDE9-17E2-E964C6790E3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9" name="Group 848">
              <a:extLst>
                <a:ext uri="{FF2B5EF4-FFF2-40B4-BE49-F238E27FC236}">
                  <a16:creationId xmlns:a16="http://schemas.microsoft.com/office/drawing/2014/main" id="{5ACB1F47-8844-29A1-BD8A-D63036D9EA7A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FA45451E-728A-C251-995B-6D5C5DBBCB8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5D42ECB0-5783-7710-C8C9-06E8CC1B99D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9DC45470-D1A2-ADBF-FDE3-FD422511C68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642B806F-E97D-3925-E217-090FE683F6B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1479C4ED-CC36-20ED-E3EE-B84914AF7D5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416BF2F7-D52F-3C01-5BD0-2F6EE189E92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EC1DED88-5011-FFBF-7DF8-A7A36ADF158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DB5C8AAC-F2B5-34BD-9C68-4F88799C210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94095DB7-48A8-174F-7009-7398CF1A618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5F3B2895-051B-C533-431C-313ABA07566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50" name="Group 949">
            <a:extLst>
              <a:ext uri="{FF2B5EF4-FFF2-40B4-BE49-F238E27FC236}">
                <a16:creationId xmlns:a16="http://schemas.microsoft.com/office/drawing/2014/main" id="{3FB373CE-6F5B-64A3-3AE2-43CA4B1B3B5A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951" name="Group 950">
              <a:extLst>
                <a:ext uri="{FF2B5EF4-FFF2-40B4-BE49-F238E27FC236}">
                  <a16:creationId xmlns:a16="http://schemas.microsoft.com/office/drawing/2014/main" id="{F1078CEB-B09E-8CB9-112A-C8EB7A4455F0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51" name="Cube 1050">
                <a:extLst>
                  <a:ext uri="{FF2B5EF4-FFF2-40B4-BE49-F238E27FC236}">
                    <a16:creationId xmlns:a16="http://schemas.microsoft.com/office/drawing/2014/main" id="{CB7C93E1-7676-BDEA-D392-C6324DCFEC9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2" name="Cube 1051">
                <a:extLst>
                  <a:ext uri="{FF2B5EF4-FFF2-40B4-BE49-F238E27FC236}">
                    <a16:creationId xmlns:a16="http://schemas.microsoft.com/office/drawing/2014/main" id="{3804FCAF-87BD-8A00-CC13-B6D25C08CD1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3" name="Cube 1052">
                <a:extLst>
                  <a:ext uri="{FF2B5EF4-FFF2-40B4-BE49-F238E27FC236}">
                    <a16:creationId xmlns:a16="http://schemas.microsoft.com/office/drawing/2014/main" id="{5ACB102F-C165-EE5B-C8B6-8E281BBAFAE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4" name="Cube 1053">
                <a:extLst>
                  <a:ext uri="{FF2B5EF4-FFF2-40B4-BE49-F238E27FC236}">
                    <a16:creationId xmlns:a16="http://schemas.microsoft.com/office/drawing/2014/main" id="{2DD6A683-B716-19E1-E206-F74E66DB46B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5" name="Cube 1054">
                <a:extLst>
                  <a:ext uri="{FF2B5EF4-FFF2-40B4-BE49-F238E27FC236}">
                    <a16:creationId xmlns:a16="http://schemas.microsoft.com/office/drawing/2014/main" id="{F052E901-ABA5-4411-2F4B-57F5235537B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6" name="Cube 1055">
                <a:extLst>
                  <a:ext uri="{FF2B5EF4-FFF2-40B4-BE49-F238E27FC236}">
                    <a16:creationId xmlns:a16="http://schemas.microsoft.com/office/drawing/2014/main" id="{44BF8EB9-5617-6E8D-1102-35AD48ACEEE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7" name="Cube 1056">
                <a:extLst>
                  <a:ext uri="{FF2B5EF4-FFF2-40B4-BE49-F238E27FC236}">
                    <a16:creationId xmlns:a16="http://schemas.microsoft.com/office/drawing/2014/main" id="{982858A8-FD84-01E6-1EE1-E12EE37084F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8" name="Cube 1057">
                <a:extLst>
                  <a:ext uri="{FF2B5EF4-FFF2-40B4-BE49-F238E27FC236}">
                    <a16:creationId xmlns:a16="http://schemas.microsoft.com/office/drawing/2014/main" id="{1DECDD19-767C-90C1-F002-BF59E4EAC86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9" name="Cube 1058">
                <a:extLst>
                  <a:ext uri="{FF2B5EF4-FFF2-40B4-BE49-F238E27FC236}">
                    <a16:creationId xmlns:a16="http://schemas.microsoft.com/office/drawing/2014/main" id="{28D127D4-4140-06B5-D237-5EB89B3C43C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0" name="Cube 1059">
                <a:extLst>
                  <a:ext uri="{FF2B5EF4-FFF2-40B4-BE49-F238E27FC236}">
                    <a16:creationId xmlns:a16="http://schemas.microsoft.com/office/drawing/2014/main" id="{C5F6661E-5E2D-CD79-C62D-5AC18718DE8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2" name="Group 951">
              <a:extLst>
                <a:ext uri="{FF2B5EF4-FFF2-40B4-BE49-F238E27FC236}">
                  <a16:creationId xmlns:a16="http://schemas.microsoft.com/office/drawing/2014/main" id="{86B6A69E-A21E-E855-CD5E-32F18118F5C0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4E23E24-DD60-142C-5B35-B392B870B2E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B92CD4C-E4B0-DBC1-BF66-21C7F597AE6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BD80117C-A677-A9CA-3039-660921AD307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76D86C9D-A0C3-753B-9DF1-0BC7A74F698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CA224CA7-CB51-08E0-EC17-F429146E456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A047DB70-463F-0484-C1D0-8F4B994DD77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0BE93702-4ED5-0B27-A5EE-7D3B8CAA348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A470FF15-D39A-6095-5259-52606EB9EEC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B4F03882-1DA1-260C-94EA-A72EEE83163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397D5D6B-633B-3E19-B798-4ACA1810B6F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3" name="Group 952">
              <a:extLst>
                <a:ext uri="{FF2B5EF4-FFF2-40B4-BE49-F238E27FC236}">
                  <a16:creationId xmlns:a16="http://schemas.microsoft.com/office/drawing/2014/main" id="{6AE5C71B-423C-52D3-1B8D-77F3DF3F9B67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31" name="Cube 1030">
                <a:extLst>
                  <a:ext uri="{FF2B5EF4-FFF2-40B4-BE49-F238E27FC236}">
                    <a16:creationId xmlns:a16="http://schemas.microsoft.com/office/drawing/2014/main" id="{FC268308-FB81-64F4-3CD6-F3160A59264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2" name="Cube 1031">
                <a:extLst>
                  <a:ext uri="{FF2B5EF4-FFF2-40B4-BE49-F238E27FC236}">
                    <a16:creationId xmlns:a16="http://schemas.microsoft.com/office/drawing/2014/main" id="{C8B406D6-4D63-D75C-1553-088F87A8D4E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3" name="Cube 1032">
                <a:extLst>
                  <a:ext uri="{FF2B5EF4-FFF2-40B4-BE49-F238E27FC236}">
                    <a16:creationId xmlns:a16="http://schemas.microsoft.com/office/drawing/2014/main" id="{0F618854-117D-EDCD-F088-AFBE7863708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4" name="Cube 1033">
                <a:extLst>
                  <a:ext uri="{FF2B5EF4-FFF2-40B4-BE49-F238E27FC236}">
                    <a16:creationId xmlns:a16="http://schemas.microsoft.com/office/drawing/2014/main" id="{25849015-0804-21B0-0A7A-81DDE80CA4F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5" name="Cube 1034">
                <a:extLst>
                  <a:ext uri="{FF2B5EF4-FFF2-40B4-BE49-F238E27FC236}">
                    <a16:creationId xmlns:a16="http://schemas.microsoft.com/office/drawing/2014/main" id="{B9496F65-CD2F-9657-8AB9-E99D3C5A102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6" name="Cube 1035">
                <a:extLst>
                  <a:ext uri="{FF2B5EF4-FFF2-40B4-BE49-F238E27FC236}">
                    <a16:creationId xmlns:a16="http://schemas.microsoft.com/office/drawing/2014/main" id="{3338825C-6C23-46D9-2421-2547772D1AF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7" name="Cube 1036">
                <a:extLst>
                  <a:ext uri="{FF2B5EF4-FFF2-40B4-BE49-F238E27FC236}">
                    <a16:creationId xmlns:a16="http://schemas.microsoft.com/office/drawing/2014/main" id="{54260947-FF2B-9978-3969-421D7E433C7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8" name="Cube 1037">
                <a:extLst>
                  <a:ext uri="{FF2B5EF4-FFF2-40B4-BE49-F238E27FC236}">
                    <a16:creationId xmlns:a16="http://schemas.microsoft.com/office/drawing/2014/main" id="{0AF5F25A-92BC-2059-D91B-5BE16C450B7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9" name="Cube 1038">
                <a:extLst>
                  <a:ext uri="{FF2B5EF4-FFF2-40B4-BE49-F238E27FC236}">
                    <a16:creationId xmlns:a16="http://schemas.microsoft.com/office/drawing/2014/main" id="{F1ECBA41-6E00-3E2B-43BA-BC3ADF60091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0" name="Cube 1039">
                <a:extLst>
                  <a:ext uri="{FF2B5EF4-FFF2-40B4-BE49-F238E27FC236}">
                    <a16:creationId xmlns:a16="http://schemas.microsoft.com/office/drawing/2014/main" id="{FEF54BC3-4F18-4D4F-2570-788F29B3E64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4" name="Group 953">
              <a:extLst>
                <a:ext uri="{FF2B5EF4-FFF2-40B4-BE49-F238E27FC236}">
                  <a16:creationId xmlns:a16="http://schemas.microsoft.com/office/drawing/2014/main" id="{790BEC9F-5857-331D-E8D0-6B66FBD52805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21" name="Cube 1020">
                <a:extLst>
                  <a:ext uri="{FF2B5EF4-FFF2-40B4-BE49-F238E27FC236}">
                    <a16:creationId xmlns:a16="http://schemas.microsoft.com/office/drawing/2014/main" id="{72AFA15F-C23E-589E-09A8-68B86D26C94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2" name="Cube 1021">
                <a:extLst>
                  <a:ext uri="{FF2B5EF4-FFF2-40B4-BE49-F238E27FC236}">
                    <a16:creationId xmlns:a16="http://schemas.microsoft.com/office/drawing/2014/main" id="{A934FD5C-0C5C-446F-FF91-37FF0B56977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3" name="Cube 1022">
                <a:extLst>
                  <a:ext uri="{FF2B5EF4-FFF2-40B4-BE49-F238E27FC236}">
                    <a16:creationId xmlns:a16="http://schemas.microsoft.com/office/drawing/2014/main" id="{BB5E57EF-9B49-C860-1F95-4411EB48830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4" name="Cube 1023">
                <a:extLst>
                  <a:ext uri="{FF2B5EF4-FFF2-40B4-BE49-F238E27FC236}">
                    <a16:creationId xmlns:a16="http://schemas.microsoft.com/office/drawing/2014/main" id="{B15BC016-06DF-803E-0CF6-9DF1AD74F11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5" name="Cube 1024">
                <a:extLst>
                  <a:ext uri="{FF2B5EF4-FFF2-40B4-BE49-F238E27FC236}">
                    <a16:creationId xmlns:a16="http://schemas.microsoft.com/office/drawing/2014/main" id="{1AF1912B-A1E4-64A9-22F9-9108065CC7F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6" name="Cube 1025">
                <a:extLst>
                  <a:ext uri="{FF2B5EF4-FFF2-40B4-BE49-F238E27FC236}">
                    <a16:creationId xmlns:a16="http://schemas.microsoft.com/office/drawing/2014/main" id="{B4127E51-0FD0-2DBF-67CF-3FE7F3E2DC9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7" name="Cube 1026">
                <a:extLst>
                  <a:ext uri="{FF2B5EF4-FFF2-40B4-BE49-F238E27FC236}">
                    <a16:creationId xmlns:a16="http://schemas.microsoft.com/office/drawing/2014/main" id="{76732C11-DBF0-994F-1BC8-3B341466F27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8" name="Cube 1027">
                <a:extLst>
                  <a:ext uri="{FF2B5EF4-FFF2-40B4-BE49-F238E27FC236}">
                    <a16:creationId xmlns:a16="http://schemas.microsoft.com/office/drawing/2014/main" id="{E4FF3BB1-8BD1-C96C-1178-9E139CC7B83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9" name="Cube 1028">
                <a:extLst>
                  <a:ext uri="{FF2B5EF4-FFF2-40B4-BE49-F238E27FC236}">
                    <a16:creationId xmlns:a16="http://schemas.microsoft.com/office/drawing/2014/main" id="{423877A4-6E54-38EF-7858-50B336EA938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0" name="Cube 1029">
                <a:extLst>
                  <a:ext uri="{FF2B5EF4-FFF2-40B4-BE49-F238E27FC236}">
                    <a16:creationId xmlns:a16="http://schemas.microsoft.com/office/drawing/2014/main" id="{4C1937A5-765C-5163-A562-99A1A5544F1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5" name="Group 954">
              <a:extLst>
                <a:ext uri="{FF2B5EF4-FFF2-40B4-BE49-F238E27FC236}">
                  <a16:creationId xmlns:a16="http://schemas.microsoft.com/office/drawing/2014/main" id="{572C6FE8-F96D-2D94-309E-027105B5A611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11" name="Cube 1010">
                <a:extLst>
                  <a:ext uri="{FF2B5EF4-FFF2-40B4-BE49-F238E27FC236}">
                    <a16:creationId xmlns:a16="http://schemas.microsoft.com/office/drawing/2014/main" id="{CD121672-C1CA-C58D-55CC-883FF2160FA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2" name="Cube 1011">
                <a:extLst>
                  <a:ext uri="{FF2B5EF4-FFF2-40B4-BE49-F238E27FC236}">
                    <a16:creationId xmlns:a16="http://schemas.microsoft.com/office/drawing/2014/main" id="{48E7EBE8-6306-E597-BAD0-54771BC5EA4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3" name="Cube 1012">
                <a:extLst>
                  <a:ext uri="{FF2B5EF4-FFF2-40B4-BE49-F238E27FC236}">
                    <a16:creationId xmlns:a16="http://schemas.microsoft.com/office/drawing/2014/main" id="{CBB5ABD5-E454-2E1B-EBBB-C11BA957B02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4" name="Cube 1013">
                <a:extLst>
                  <a:ext uri="{FF2B5EF4-FFF2-40B4-BE49-F238E27FC236}">
                    <a16:creationId xmlns:a16="http://schemas.microsoft.com/office/drawing/2014/main" id="{14C9DA6B-3399-4A30-1BD1-676B578551D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5" name="Cube 1014">
                <a:extLst>
                  <a:ext uri="{FF2B5EF4-FFF2-40B4-BE49-F238E27FC236}">
                    <a16:creationId xmlns:a16="http://schemas.microsoft.com/office/drawing/2014/main" id="{1144B75B-454D-C073-1A01-A8E06BFB007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6" name="Cube 1015">
                <a:extLst>
                  <a:ext uri="{FF2B5EF4-FFF2-40B4-BE49-F238E27FC236}">
                    <a16:creationId xmlns:a16="http://schemas.microsoft.com/office/drawing/2014/main" id="{F567EA4F-4D17-3E65-D6C9-11A64FB50EF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7" name="Cube 1016">
                <a:extLst>
                  <a:ext uri="{FF2B5EF4-FFF2-40B4-BE49-F238E27FC236}">
                    <a16:creationId xmlns:a16="http://schemas.microsoft.com/office/drawing/2014/main" id="{0CC25451-58C9-E98B-CEB4-387DD434B37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8" name="Cube 1017">
                <a:extLst>
                  <a:ext uri="{FF2B5EF4-FFF2-40B4-BE49-F238E27FC236}">
                    <a16:creationId xmlns:a16="http://schemas.microsoft.com/office/drawing/2014/main" id="{0ECA990E-449D-D89E-9EDF-1A1607EC9C1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9" name="Cube 1018">
                <a:extLst>
                  <a:ext uri="{FF2B5EF4-FFF2-40B4-BE49-F238E27FC236}">
                    <a16:creationId xmlns:a16="http://schemas.microsoft.com/office/drawing/2014/main" id="{575EB152-D631-44F4-B938-AFE9BDBE1B5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0" name="Cube 1019">
                <a:extLst>
                  <a:ext uri="{FF2B5EF4-FFF2-40B4-BE49-F238E27FC236}">
                    <a16:creationId xmlns:a16="http://schemas.microsoft.com/office/drawing/2014/main" id="{7FAEFB8E-215C-FE72-9BD1-5A2B3BDF070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6" name="Group 955">
              <a:extLst>
                <a:ext uri="{FF2B5EF4-FFF2-40B4-BE49-F238E27FC236}">
                  <a16:creationId xmlns:a16="http://schemas.microsoft.com/office/drawing/2014/main" id="{42B85371-B165-F86F-972E-74E3D9924592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993DFC8E-D2ED-0222-E346-17577D92253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2A1D2186-021E-DDD0-0F41-6B42A0842F0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38E06EB6-7304-B623-23D1-1112D8BF4BE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23CD0CF2-47C3-3D7E-D9C3-14CB3B610DE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1B96D00D-FA32-733D-9F99-8B999C21A0D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8941065E-2EA0-7367-70BC-1FED8B02168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CD0E9B86-0FAE-E8FC-6967-51162FF184C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C7FF3A27-F7AC-7859-0F01-BFD7BC8A172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5F7AF294-1EBB-05DB-66EE-ECEBC4DAFE3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91EACF79-AD43-6890-8519-5ED1D68921E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7" name="Group 956">
              <a:extLst>
                <a:ext uri="{FF2B5EF4-FFF2-40B4-BE49-F238E27FC236}">
                  <a16:creationId xmlns:a16="http://schemas.microsoft.com/office/drawing/2014/main" id="{ABFCCC69-A03E-C702-CDD4-9FB1F6963231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91" name="Cube 990">
                <a:extLst>
                  <a:ext uri="{FF2B5EF4-FFF2-40B4-BE49-F238E27FC236}">
                    <a16:creationId xmlns:a16="http://schemas.microsoft.com/office/drawing/2014/main" id="{CCAE6544-0BC1-A399-05CA-7F15A585C26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2" name="Cube 991">
                <a:extLst>
                  <a:ext uri="{FF2B5EF4-FFF2-40B4-BE49-F238E27FC236}">
                    <a16:creationId xmlns:a16="http://schemas.microsoft.com/office/drawing/2014/main" id="{8096A217-91B2-FF50-E82A-EE83FCB835D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3" name="Cube 992">
                <a:extLst>
                  <a:ext uri="{FF2B5EF4-FFF2-40B4-BE49-F238E27FC236}">
                    <a16:creationId xmlns:a16="http://schemas.microsoft.com/office/drawing/2014/main" id="{692D0279-3DC8-E661-719D-8C33A1A3ADC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4" name="Cube 993">
                <a:extLst>
                  <a:ext uri="{FF2B5EF4-FFF2-40B4-BE49-F238E27FC236}">
                    <a16:creationId xmlns:a16="http://schemas.microsoft.com/office/drawing/2014/main" id="{A3108EB0-DD21-3C72-CB20-BBD408556FB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5" name="Cube 994">
                <a:extLst>
                  <a:ext uri="{FF2B5EF4-FFF2-40B4-BE49-F238E27FC236}">
                    <a16:creationId xmlns:a16="http://schemas.microsoft.com/office/drawing/2014/main" id="{0DCA0851-DE9A-E427-7B19-771FD22C7B7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6" name="Cube 995">
                <a:extLst>
                  <a:ext uri="{FF2B5EF4-FFF2-40B4-BE49-F238E27FC236}">
                    <a16:creationId xmlns:a16="http://schemas.microsoft.com/office/drawing/2014/main" id="{C98D89C5-6606-D24D-E36F-EC3136D91CD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7" name="Cube 996">
                <a:extLst>
                  <a:ext uri="{FF2B5EF4-FFF2-40B4-BE49-F238E27FC236}">
                    <a16:creationId xmlns:a16="http://schemas.microsoft.com/office/drawing/2014/main" id="{EB4F9449-9AB6-7615-DB46-9DA5BBD29FE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8" name="Cube 997">
                <a:extLst>
                  <a:ext uri="{FF2B5EF4-FFF2-40B4-BE49-F238E27FC236}">
                    <a16:creationId xmlns:a16="http://schemas.microsoft.com/office/drawing/2014/main" id="{645A591B-60B5-13E6-F693-16F9DC54BBD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9" name="Cube 998">
                <a:extLst>
                  <a:ext uri="{FF2B5EF4-FFF2-40B4-BE49-F238E27FC236}">
                    <a16:creationId xmlns:a16="http://schemas.microsoft.com/office/drawing/2014/main" id="{DD04101F-2322-967B-C25B-939650BE749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0" name="Cube 999">
                <a:extLst>
                  <a:ext uri="{FF2B5EF4-FFF2-40B4-BE49-F238E27FC236}">
                    <a16:creationId xmlns:a16="http://schemas.microsoft.com/office/drawing/2014/main" id="{2E1A8C3A-2F6F-0D49-B5D1-A499D2AE64E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8" name="Group 957">
              <a:extLst>
                <a:ext uri="{FF2B5EF4-FFF2-40B4-BE49-F238E27FC236}">
                  <a16:creationId xmlns:a16="http://schemas.microsoft.com/office/drawing/2014/main" id="{61EEEDFD-9978-1242-1666-4F6004BF4387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81" name="Cube 980">
                <a:extLst>
                  <a:ext uri="{FF2B5EF4-FFF2-40B4-BE49-F238E27FC236}">
                    <a16:creationId xmlns:a16="http://schemas.microsoft.com/office/drawing/2014/main" id="{036A8C93-4689-01FC-F950-AAE752AEF4B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2" name="Cube 981">
                <a:extLst>
                  <a:ext uri="{FF2B5EF4-FFF2-40B4-BE49-F238E27FC236}">
                    <a16:creationId xmlns:a16="http://schemas.microsoft.com/office/drawing/2014/main" id="{6706628A-C9E2-EF87-3646-67EEEAA9211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3" name="Cube 982">
                <a:extLst>
                  <a:ext uri="{FF2B5EF4-FFF2-40B4-BE49-F238E27FC236}">
                    <a16:creationId xmlns:a16="http://schemas.microsoft.com/office/drawing/2014/main" id="{5B2FEF0F-DAA7-C153-6AF6-B21FD0794BF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4" name="Cube 983">
                <a:extLst>
                  <a:ext uri="{FF2B5EF4-FFF2-40B4-BE49-F238E27FC236}">
                    <a16:creationId xmlns:a16="http://schemas.microsoft.com/office/drawing/2014/main" id="{A3FDA295-FB31-820E-F7B8-5A845C52AD4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5" name="Cube 984">
                <a:extLst>
                  <a:ext uri="{FF2B5EF4-FFF2-40B4-BE49-F238E27FC236}">
                    <a16:creationId xmlns:a16="http://schemas.microsoft.com/office/drawing/2014/main" id="{A00088DB-3555-2352-D3B4-9442F187D7F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6" name="Cube 985">
                <a:extLst>
                  <a:ext uri="{FF2B5EF4-FFF2-40B4-BE49-F238E27FC236}">
                    <a16:creationId xmlns:a16="http://schemas.microsoft.com/office/drawing/2014/main" id="{BC935FCE-DD0B-2E91-CCF9-64C72E4D6A0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7" name="Cube 986">
                <a:extLst>
                  <a:ext uri="{FF2B5EF4-FFF2-40B4-BE49-F238E27FC236}">
                    <a16:creationId xmlns:a16="http://schemas.microsoft.com/office/drawing/2014/main" id="{DAEBEABF-9367-6C91-FB1F-B2B953C1831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8" name="Cube 987">
                <a:extLst>
                  <a:ext uri="{FF2B5EF4-FFF2-40B4-BE49-F238E27FC236}">
                    <a16:creationId xmlns:a16="http://schemas.microsoft.com/office/drawing/2014/main" id="{EA3B47FF-20E2-CA6B-EE3B-CEE42A642DD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9" name="Cube 988">
                <a:extLst>
                  <a:ext uri="{FF2B5EF4-FFF2-40B4-BE49-F238E27FC236}">
                    <a16:creationId xmlns:a16="http://schemas.microsoft.com/office/drawing/2014/main" id="{0542D558-EEBC-EF5A-CF67-A96594C724A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0" name="Cube 989">
                <a:extLst>
                  <a:ext uri="{FF2B5EF4-FFF2-40B4-BE49-F238E27FC236}">
                    <a16:creationId xmlns:a16="http://schemas.microsoft.com/office/drawing/2014/main" id="{7F9C5743-8B54-5C1B-86FB-ADDBC749A00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9" name="Group 958">
              <a:extLst>
                <a:ext uri="{FF2B5EF4-FFF2-40B4-BE49-F238E27FC236}">
                  <a16:creationId xmlns:a16="http://schemas.microsoft.com/office/drawing/2014/main" id="{CCE2E053-95D4-6A15-1432-C395DDC9E167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71" name="Cube 970">
                <a:extLst>
                  <a:ext uri="{FF2B5EF4-FFF2-40B4-BE49-F238E27FC236}">
                    <a16:creationId xmlns:a16="http://schemas.microsoft.com/office/drawing/2014/main" id="{763673B0-2E62-DB0A-8EB6-CD181953955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2" name="Cube 971">
                <a:extLst>
                  <a:ext uri="{FF2B5EF4-FFF2-40B4-BE49-F238E27FC236}">
                    <a16:creationId xmlns:a16="http://schemas.microsoft.com/office/drawing/2014/main" id="{01DB0171-C4E4-6390-65F9-326D67C0B8B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3" name="Cube 972">
                <a:extLst>
                  <a:ext uri="{FF2B5EF4-FFF2-40B4-BE49-F238E27FC236}">
                    <a16:creationId xmlns:a16="http://schemas.microsoft.com/office/drawing/2014/main" id="{7E6CA33A-A3A6-A158-B5EA-707EADAC300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4" name="Cube 973">
                <a:extLst>
                  <a:ext uri="{FF2B5EF4-FFF2-40B4-BE49-F238E27FC236}">
                    <a16:creationId xmlns:a16="http://schemas.microsoft.com/office/drawing/2014/main" id="{785EE8A1-C1F9-AE1C-7030-A9B80ED8B21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5" name="Cube 974">
                <a:extLst>
                  <a:ext uri="{FF2B5EF4-FFF2-40B4-BE49-F238E27FC236}">
                    <a16:creationId xmlns:a16="http://schemas.microsoft.com/office/drawing/2014/main" id="{F4108F97-8771-7DEC-9AB8-2DD93AD15AA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6" name="Cube 975">
                <a:extLst>
                  <a:ext uri="{FF2B5EF4-FFF2-40B4-BE49-F238E27FC236}">
                    <a16:creationId xmlns:a16="http://schemas.microsoft.com/office/drawing/2014/main" id="{118CD928-9839-1FBC-40E8-474E70762AD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7" name="Cube 976">
                <a:extLst>
                  <a:ext uri="{FF2B5EF4-FFF2-40B4-BE49-F238E27FC236}">
                    <a16:creationId xmlns:a16="http://schemas.microsoft.com/office/drawing/2014/main" id="{16DD79A1-6F81-0B54-486E-E3377D381FF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8" name="Cube 977">
                <a:extLst>
                  <a:ext uri="{FF2B5EF4-FFF2-40B4-BE49-F238E27FC236}">
                    <a16:creationId xmlns:a16="http://schemas.microsoft.com/office/drawing/2014/main" id="{25445199-9F68-7CEF-F69C-13D10A99323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9" name="Cube 978">
                <a:extLst>
                  <a:ext uri="{FF2B5EF4-FFF2-40B4-BE49-F238E27FC236}">
                    <a16:creationId xmlns:a16="http://schemas.microsoft.com/office/drawing/2014/main" id="{96406593-1B31-CF12-F9A8-C58FAECFCEA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0" name="Cube 979">
                <a:extLst>
                  <a:ext uri="{FF2B5EF4-FFF2-40B4-BE49-F238E27FC236}">
                    <a16:creationId xmlns:a16="http://schemas.microsoft.com/office/drawing/2014/main" id="{56DE4428-3A22-E95E-9251-D3582B4795D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60" name="Group 959">
              <a:extLst>
                <a:ext uri="{FF2B5EF4-FFF2-40B4-BE49-F238E27FC236}">
                  <a16:creationId xmlns:a16="http://schemas.microsoft.com/office/drawing/2014/main" id="{DB2A84F8-64F3-8EBE-BA95-DCD6421B771A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61" name="Cube 960">
                <a:extLst>
                  <a:ext uri="{FF2B5EF4-FFF2-40B4-BE49-F238E27FC236}">
                    <a16:creationId xmlns:a16="http://schemas.microsoft.com/office/drawing/2014/main" id="{E6413CBA-F1BF-6624-6562-18A7599A30A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2" name="Cube 961">
                <a:extLst>
                  <a:ext uri="{FF2B5EF4-FFF2-40B4-BE49-F238E27FC236}">
                    <a16:creationId xmlns:a16="http://schemas.microsoft.com/office/drawing/2014/main" id="{90E1B326-7EB7-2530-AC14-B2130C6D9B5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3" name="Cube 962">
                <a:extLst>
                  <a:ext uri="{FF2B5EF4-FFF2-40B4-BE49-F238E27FC236}">
                    <a16:creationId xmlns:a16="http://schemas.microsoft.com/office/drawing/2014/main" id="{C8E4FDC5-6323-4C4A-E90C-F35901D2996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4" name="Cube 963">
                <a:extLst>
                  <a:ext uri="{FF2B5EF4-FFF2-40B4-BE49-F238E27FC236}">
                    <a16:creationId xmlns:a16="http://schemas.microsoft.com/office/drawing/2014/main" id="{788CFD2F-6AED-DD4B-06D5-3DAAB09516F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5" name="Cube 964">
                <a:extLst>
                  <a:ext uri="{FF2B5EF4-FFF2-40B4-BE49-F238E27FC236}">
                    <a16:creationId xmlns:a16="http://schemas.microsoft.com/office/drawing/2014/main" id="{7F063B92-C1D2-8D90-FBD0-5658C30DC7E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6" name="Cube 965">
                <a:extLst>
                  <a:ext uri="{FF2B5EF4-FFF2-40B4-BE49-F238E27FC236}">
                    <a16:creationId xmlns:a16="http://schemas.microsoft.com/office/drawing/2014/main" id="{24735BC2-26BD-825E-61C0-1F358DC9AEF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7" name="Cube 966">
                <a:extLst>
                  <a:ext uri="{FF2B5EF4-FFF2-40B4-BE49-F238E27FC236}">
                    <a16:creationId xmlns:a16="http://schemas.microsoft.com/office/drawing/2014/main" id="{A4098AF6-F1F2-EFAA-ED41-8360B503938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8" name="Cube 967">
                <a:extLst>
                  <a:ext uri="{FF2B5EF4-FFF2-40B4-BE49-F238E27FC236}">
                    <a16:creationId xmlns:a16="http://schemas.microsoft.com/office/drawing/2014/main" id="{17807A7C-888F-1C58-F6FF-34580A598E8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9" name="Cube 968">
                <a:extLst>
                  <a:ext uri="{FF2B5EF4-FFF2-40B4-BE49-F238E27FC236}">
                    <a16:creationId xmlns:a16="http://schemas.microsoft.com/office/drawing/2014/main" id="{C2A2CEF0-76D6-4AD7-14A4-5698639A845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0" name="Cube 969">
                <a:extLst>
                  <a:ext uri="{FF2B5EF4-FFF2-40B4-BE49-F238E27FC236}">
                    <a16:creationId xmlns:a16="http://schemas.microsoft.com/office/drawing/2014/main" id="{68602541-D6D2-419B-4E59-03A41FC2613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618F630D-3499-B15A-045E-D835A8D656EC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062" name="Group 1061">
              <a:extLst>
                <a:ext uri="{FF2B5EF4-FFF2-40B4-BE49-F238E27FC236}">
                  <a16:creationId xmlns:a16="http://schemas.microsoft.com/office/drawing/2014/main" id="{7C255F1E-DC51-BCE3-E9E5-9A20649B3C00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62" name="Cube 1161">
                <a:extLst>
                  <a:ext uri="{FF2B5EF4-FFF2-40B4-BE49-F238E27FC236}">
                    <a16:creationId xmlns:a16="http://schemas.microsoft.com/office/drawing/2014/main" id="{D68DECD7-4BA6-7611-0546-2F7A6665762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3" name="Cube 1162">
                <a:extLst>
                  <a:ext uri="{FF2B5EF4-FFF2-40B4-BE49-F238E27FC236}">
                    <a16:creationId xmlns:a16="http://schemas.microsoft.com/office/drawing/2014/main" id="{1A4DEAA0-AB44-8FD7-D25F-1E50C99E263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4" name="Cube 1163">
                <a:extLst>
                  <a:ext uri="{FF2B5EF4-FFF2-40B4-BE49-F238E27FC236}">
                    <a16:creationId xmlns:a16="http://schemas.microsoft.com/office/drawing/2014/main" id="{B1C681F3-51F7-0FCB-8EB7-5B417C80ABE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5" name="Cube 1164">
                <a:extLst>
                  <a:ext uri="{FF2B5EF4-FFF2-40B4-BE49-F238E27FC236}">
                    <a16:creationId xmlns:a16="http://schemas.microsoft.com/office/drawing/2014/main" id="{64C75F88-3CEB-13E6-5459-CE5056537CC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6" name="Cube 1165">
                <a:extLst>
                  <a:ext uri="{FF2B5EF4-FFF2-40B4-BE49-F238E27FC236}">
                    <a16:creationId xmlns:a16="http://schemas.microsoft.com/office/drawing/2014/main" id="{5F98A97B-5C74-423D-7409-8E1F4BA11EA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7" name="Cube 1166">
                <a:extLst>
                  <a:ext uri="{FF2B5EF4-FFF2-40B4-BE49-F238E27FC236}">
                    <a16:creationId xmlns:a16="http://schemas.microsoft.com/office/drawing/2014/main" id="{C55724D6-4451-7C77-088B-7FE2F3CBDE0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8" name="Cube 1167">
                <a:extLst>
                  <a:ext uri="{FF2B5EF4-FFF2-40B4-BE49-F238E27FC236}">
                    <a16:creationId xmlns:a16="http://schemas.microsoft.com/office/drawing/2014/main" id="{A5471959-1DD8-BBF2-BC0F-C7F85B32F8D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9" name="Cube 1168">
                <a:extLst>
                  <a:ext uri="{FF2B5EF4-FFF2-40B4-BE49-F238E27FC236}">
                    <a16:creationId xmlns:a16="http://schemas.microsoft.com/office/drawing/2014/main" id="{EC13E875-0284-AE90-6D0D-A82E4859A5D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0" name="Cube 1169">
                <a:extLst>
                  <a:ext uri="{FF2B5EF4-FFF2-40B4-BE49-F238E27FC236}">
                    <a16:creationId xmlns:a16="http://schemas.microsoft.com/office/drawing/2014/main" id="{6EC6790D-5B85-A56F-338D-36E6BF2E002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1" name="Cube 1170">
                <a:extLst>
                  <a:ext uri="{FF2B5EF4-FFF2-40B4-BE49-F238E27FC236}">
                    <a16:creationId xmlns:a16="http://schemas.microsoft.com/office/drawing/2014/main" id="{D258AA0C-6917-E0D5-9D3F-4066274187F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11A53BB4-57C8-CB16-CB87-76BF6248E20F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52" name="Cube 1151">
                <a:extLst>
                  <a:ext uri="{FF2B5EF4-FFF2-40B4-BE49-F238E27FC236}">
                    <a16:creationId xmlns:a16="http://schemas.microsoft.com/office/drawing/2014/main" id="{4767A51D-9AAC-B9EF-BCE9-70F01271BA5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3" name="Cube 1152">
                <a:extLst>
                  <a:ext uri="{FF2B5EF4-FFF2-40B4-BE49-F238E27FC236}">
                    <a16:creationId xmlns:a16="http://schemas.microsoft.com/office/drawing/2014/main" id="{957A1A2F-4CD3-901C-FA44-50DCC50CFDD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4" name="Cube 1153">
                <a:extLst>
                  <a:ext uri="{FF2B5EF4-FFF2-40B4-BE49-F238E27FC236}">
                    <a16:creationId xmlns:a16="http://schemas.microsoft.com/office/drawing/2014/main" id="{5A09D3C2-9EA6-51DA-7282-81B978EDCC1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5" name="Cube 1154">
                <a:extLst>
                  <a:ext uri="{FF2B5EF4-FFF2-40B4-BE49-F238E27FC236}">
                    <a16:creationId xmlns:a16="http://schemas.microsoft.com/office/drawing/2014/main" id="{310FC3A2-C8B8-68A7-E595-EB026421C81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6" name="Cube 1155">
                <a:extLst>
                  <a:ext uri="{FF2B5EF4-FFF2-40B4-BE49-F238E27FC236}">
                    <a16:creationId xmlns:a16="http://schemas.microsoft.com/office/drawing/2014/main" id="{C9013429-67DB-289A-E8BC-6D1ECF4D784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7" name="Cube 1156">
                <a:extLst>
                  <a:ext uri="{FF2B5EF4-FFF2-40B4-BE49-F238E27FC236}">
                    <a16:creationId xmlns:a16="http://schemas.microsoft.com/office/drawing/2014/main" id="{40B4019C-E655-7399-3826-21F865CD4CA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8" name="Cube 1157">
                <a:extLst>
                  <a:ext uri="{FF2B5EF4-FFF2-40B4-BE49-F238E27FC236}">
                    <a16:creationId xmlns:a16="http://schemas.microsoft.com/office/drawing/2014/main" id="{1BD3F8DE-00C6-964A-23BB-A0196C0E220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9" name="Cube 1158">
                <a:extLst>
                  <a:ext uri="{FF2B5EF4-FFF2-40B4-BE49-F238E27FC236}">
                    <a16:creationId xmlns:a16="http://schemas.microsoft.com/office/drawing/2014/main" id="{154C7C0B-3E78-FE9C-117D-2AE2E822C9B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0" name="Cube 1159">
                <a:extLst>
                  <a:ext uri="{FF2B5EF4-FFF2-40B4-BE49-F238E27FC236}">
                    <a16:creationId xmlns:a16="http://schemas.microsoft.com/office/drawing/2014/main" id="{D0EE2D53-0461-9C9C-B68E-9C8BAC66C1D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1" name="Cube 1160">
                <a:extLst>
                  <a:ext uri="{FF2B5EF4-FFF2-40B4-BE49-F238E27FC236}">
                    <a16:creationId xmlns:a16="http://schemas.microsoft.com/office/drawing/2014/main" id="{21F1A987-26D5-33CF-AF32-24F1F68D50B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id="{578C5F19-5610-9335-C1B6-070F5A807141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42" name="Cube 1141">
                <a:extLst>
                  <a:ext uri="{FF2B5EF4-FFF2-40B4-BE49-F238E27FC236}">
                    <a16:creationId xmlns:a16="http://schemas.microsoft.com/office/drawing/2014/main" id="{73FD5F3C-0B66-BE2E-AC71-83D51648A70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3" name="Cube 1142">
                <a:extLst>
                  <a:ext uri="{FF2B5EF4-FFF2-40B4-BE49-F238E27FC236}">
                    <a16:creationId xmlns:a16="http://schemas.microsoft.com/office/drawing/2014/main" id="{4BCBB768-5443-41F6-5F66-A8C2DE88F2D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4" name="Cube 1143">
                <a:extLst>
                  <a:ext uri="{FF2B5EF4-FFF2-40B4-BE49-F238E27FC236}">
                    <a16:creationId xmlns:a16="http://schemas.microsoft.com/office/drawing/2014/main" id="{FB3709B2-2137-35C6-A414-4E59A553F38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5" name="Cube 1144">
                <a:extLst>
                  <a:ext uri="{FF2B5EF4-FFF2-40B4-BE49-F238E27FC236}">
                    <a16:creationId xmlns:a16="http://schemas.microsoft.com/office/drawing/2014/main" id="{5872CF67-4765-47F8-FCD2-EDCEE58065A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6" name="Cube 1145">
                <a:extLst>
                  <a:ext uri="{FF2B5EF4-FFF2-40B4-BE49-F238E27FC236}">
                    <a16:creationId xmlns:a16="http://schemas.microsoft.com/office/drawing/2014/main" id="{771851F0-C0E4-91E5-2425-60EA0DF1B3A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7" name="Cube 1146">
                <a:extLst>
                  <a:ext uri="{FF2B5EF4-FFF2-40B4-BE49-F238E27FC236}">
                    <a16:creationId xmlns:a16="http://schemas.microsoft.com/office/drawing/2014/main" id="{BF45C963-D611-9AD5-0CC9-7D142ACA113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8" name="Cube 1147">
                <a:extLst>
                  <a:ext uri="{FF2B5EF4-FFF2-40B4-BE49-F238E27FC236}">
                    <a16:creationId xmlns:a16="http://schemas.microsoft.com/office/drawing/2014/main" id="{29AEA518-C074-7A4E-72F8-879D2C1ED08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9" name="Cube 1148">
                <a:extLst>
                  <a:ext uri="{FF2B5EF4-FFF2-40B4-BE49-F238E27FC236}">
                    <a16:creationId xmlns:a16="http://schemas.microsoft.com/office/drawing/2014/main" id="{BE8A5DF1-88B1-2FF0-C12D-3D2D3B9D7B8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0" name="Cube 1149">
                <a:extLst>
                  <a:ext uri="{FF2B5EF4-FFF2-40B4-BE49-F238E27FC236}">
                    <a16:creationId xmlns:a16="http://schemas.microsoft.com/office/drawing/2014/main" id="{9DB9DEBD-861E-4998-0E90-4D070FA0FC8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1" name="Cube 1150">
                <a:extLst>
                  <a:ext uri="{FF2B5EF4-FFF2-40B4-BE49-F238E27FC236}">
                    <a16:creationId xmlns:a16="http://schemas.microsoft.com/office/drawing/2014/main" id="{0EB137E6-3FA5-CEE6-E9F6-303C6579AD0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85BC8346-7DF2-2488-A643-998BBA5185E2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32" name="Cube 1131">
                <a:extLst>
                  <a:ext uri="{FF2B5EF4-FFF2-40B4-BE49-F238E27FC236}">
                    <a16:creationId xmlns:a16="http://schemas.microsoft.com/office/drawing/2014/main" id="{4302BA18-E3B2-C924-35B1-D4059DA6B11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3" name="Cube 1132">
                <a:extLst>
                  <a:ext uri="{FF2B5EF4-FFF2-40B4-BE49-F238E27FC236}">
                    <a16:creationId xmlns:a16="http://schemas.microsoft.com/office/drawing/2014/main" id="{20C16A46-B86B-04CE-147A-7366B5A8DEA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4" name="Cube 1133">
                <a:extLst>
                  <a:ext uri="{FF2B5EF4-FFF2-40B4-BE49-F238E27FC236}">
                    <a16:creationId xmlns:a16="http://schemas.microsoft.com/office/drawing/2014/main" id="{9DEE48BD-DD4C-2816-AFF0-E13F19CC7FE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5" name="Cube 1134">
                <a:extLst>
                  <a:ext uri="{FF2B5EF4-FFF2-40B4-BE49-F238E27FC236}">
                    <a16:creationId xmlns:a16="http://schemas.microsoft.com/office/drawing/2014/main" id="{0592FB4F-FF10-01C2-3F4C-411A5F9D95F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6" name="Cube 1135">
                <a:extLst>
                  <a:ext uri="{FF2B5EF4-FFF2-40B4-BE49-F238E27FC236}">
                    <a16:creationId xmlns:a16="http://schemas.microsoft.com/office/drawing/2014/main" id="{57A354C3-D51A-6C6A-F35A-61DE3A91F23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7" name="Cube 1136">
                <a:extLst>
                  <a:ext uri="{FF2B5EF4-FFF2-40B4-BE49-F238E27FC236}">
                    <a16:creationId xmlns:a16="http://schemas.microsoft.com/office/drawing/2014/main" id="{D0A76DDA-9EF0-027B-CAFD-F2E210C3882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8" name="Cube 1137">
                <a:extLst>
                  <a:ext uri="{FF2B5EF4-FFF2-40B4-BE49-F238E27FC236}">
                    <a16:creationId xmlns:a16="http://schemas.microsoft.com/office/drawing/2014/main" id="{0B808019-2A42-195A-D50C-BF68FF98A48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9" name="Cube 1138">
                <a:extLst>
                  <a:ext uri="{FF2B5EF4-FFF2-40B4-BE49-F238E27FC236}">
                    <a16:creationId xmlns:a16="http://schemas.microsoft.com/office/drawing/2014/main" id="{C7784979-A0F0-B280-8A25-DDD648CEF1A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0" name="Cube 1139">
                <a:extLst>
                  <a:ext uri="{FF2B5EF4-FFF2-40B4-BE49-F238E27FC236}">
                    <a16:creationId xmlns:a16="http://schemas.microsoft.com/office/drawing/2014/main" id="{30D4BC4E-FF55-8961-6988-8B0B56ED284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1" name="Cube 1140">
                <a:extLst>
                  <a:ext uri="{FF2B5EF4-FFF2-40B4-BE49-F238E27FC236}">
                    <a16:creationId xmlns:a16="http://schemas.microsoft.com/office/drawing/2014/main" id="{62DA1F69-E52F-4D08-CA73-5F8CEEB911D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5914D664-46F0-68F8-2EE3-51A5EB1AF176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52974C0F-F26E-E873-5E1A-31B27D4FFC4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D9CC28E1-21B6-2968-EEA2-8EC369EBB79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0BF703D6-79B2-2B02-D313-761BF3DEC45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6650F4CD-1016-0242-7876-A4880759305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BC307409-C294-2F6F-E212-85D1946FE94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DC9FAEFC-ABD1-1983-6870-BA4AE0F0D92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6707658C-5C30-7D1A-A80D-9E2997B379B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C47DC057-4732-D970-CEC9-F988FF827CB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D010889A-B6A7-3136-CFE8-7B6C3263ABF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1" name="Cube 1130">
                <a:extLst>
                  <a:ext uri="{FF2B5EF4-FFF2-40B4-BE49-F238E27FC236}">
                    <a16:creationId xmlns:a16="http://schemas.microsoft.com/office/drawing/2014/main" id="{3C4E9C0A-CF40-3CD3-A3D2-F9E29B8570F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7" name="Group 1066">
              <a:extLst>
                <a:ext uri="{FF2B5EF4-FFF2-40B4-BE49-F238E27FC236}">
                  <a16:creationId xmlns:a16="http://schemas.microsoft.com/office/drawing/2014/main" id="{A7924F55-28C0-FF6B-075C-E9EE14595EDF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12" name="Cube 1111">
                <a:extLst>
                  <a:ext uri="{FF2B5EF4-FFF2-40B4-BE49-F238E27FC236}">
                    <a16:creationId xmlns:a16="http://schemas.microsoft.com/office/drawing/2014/main" id="{98DE4831-8E07-9B80-6F6B-F3966E9069A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3" name="Cube 1112">
                <a:extLst>
                  <a:ext uri="{FF2B5EF4-FFF2-40B4-BE49-F238E27FC236}">
                    <a16:creationId xmlns:a16="http://schemas.microsoft.com/office/drawing/2014/main" id="{90402D75-7506-2F77-20FC-29C7CDF749B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4" name="Cube 1113">
                <a:extLst>
                  <a:ext uri="{FF2B5EF4-FFF2-40B4-BE49-F238E27FC236}">
                    <a16:creationId xmlns:a16="http://schemas.microsoft.com/office/drawing/2014/main" id="{2975A7AD-0B80-FC38-DF3B-FB6EDD84E70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5" name="Cube 1114">
                <a:extLst>
                  <a:ext uri="{FF2B5EF4-FFF2-40B4-BE49-F238E27FC236}">
                    <a16:creationId xmlns:a16="http://schemas.microsoft.com/office/drawing/2014/main" id="{A4D3564D-15B7-1283-0EF4-C9F72D5E9AD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6" name="Cube 1115">
                <a:extLst>
                  <a:ext uri="{FF2B5EF4-FFF2-40B4-BE49-F238E27FC236}">
                    <a16:creationId xmlns:a16="http://schemas.microsoft.com/office/drawing/2014/main" id="{84112BD3-6443-D6E6-BEDD-F56FDDB470F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7" name="Cube 1116">
                <a:extLst>
                  <a:ext uri="{FF2B5EF4-FFF2-40B4-BE49-F238E27FC236}">
                    <a16:creationId xmlns:a16="http://schemas.microsoft.com/office/drawing/2014/main" id="{4BB1367F-2CF7-3010-6296-F4E985430DA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8" name="Cube 1117">
                <a:extLst>
                  <a:ext uri="{FF2B5EF4-FFF2-40B4-BE49-F238E27FC236}">
                    <a16:creationId xmlns:a16="http://schemas.microsoft.com/office/drawing/2014/main" id="{3EF0DCB5-90D6-D020-4A36-CA8C8275F36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9" name="Cube 1118">
                <a:extLst>
                  <a:ext uri="{FF2B5EF4-FFF2-40B4-BE49-F238E27FC236}">
                    <a16:creationId xmlns:a16="http://schemas.microsoft.com/office/drawing/2014/main" id="{FFF6E184-A6D4-A350-44AA-ED4448E0558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0" name="Cube 1119">
                <a:extLst>
                  <a:ext uri="{FF2B5EF4-FFF2-40B4-BE49-F238E27FC236}">
                    <a16:creationId xmlns:a16="http://schemas.microsoft.com/office/drawing/2014/main" id="{A784EE6E-0A88-B47A-B4D4-5B5E85E6D19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C8427A1D-60EB-3F0A-29E4-3E748FAC51E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C58EBDF5-D8CB-2965-EAE5-E74446C9E34F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02" name="Cube 1101">
                <a:extLst>
                  <a:ext uri="{FF2B5EF4-FFF2-40B4-BE49-F238E27FC236}">
                    <a16:creationId xmlns:a16="http://schemas.microsoft.com/office/drawing/2014/main" id="{2ABE9D85-AFE7-609C-E458-3167F96BC31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3" name="Cube 1102">
                <a:extLst>
                  <a:ext uri="{FF2B5EF4-FFF2-40B4-BE49-F238E27FC236}">
                    <a16:creationId xmlns:a16="http://schemas.microsoft.com/office/drawing/2014/main" id="{EE589F71-7572-B5E9-478B-ADFF1343B4F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4" name="Cube 1103">
                <a:extLst>
                  <a:ext uri="{FF2B5EF4-FFF2-40B4-BE49-F238E27FC236}">
                    <a16:creationId xmlns:a16="http://schemas.microsoft.com/office/drawing/2014/main" id="{CB314E37-3860-A2D8-0D14-1CB52D4C2F3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5" name="Cube 1104">
                <a:extLst>
                  <a:ext uri="{FF2B5EF4-FFF2-40B4-BE49-F238E27FC236}">
                    <a16:creationId xmlns:a16="http://schemas.microsoft.com/office/drawing/2014/main" id="{0BF4C587-C4A9-5F3E-1049-B36F32B6064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6" name="Cube 1105">
                <a:extLst>
                  <a:ext uri="{FF2B5EF4-FFF2-40B4-BE49-F238E27FC236}">
                    <a16:creationId xmlns:a16="http://schemas.microsoft.com/office/drawing/2014/main" id="{8B669722-96D6-F55B-AEA7-E6019E5D0FD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7" name="Cube 1106">
                <a:extLst>
                  <a:ext uri="{FF2B5EF4-FFF2-40B4-BE49-F238E27FC236}">
                    <a16:creationId xmlns:a16="http://schemas.microsoft.com/office/drawing/2014/main" id="{A32C3F3A-07B5-2E04-756E-7A74EDC783F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8" name="Cube 1107">
                <a:extLst>
                  <a:ext uri="{FF2B5EF4-FFF2-40B4-BE49-F238E27FC236}">
                    <a16:creationId xmlns:a16="http://schemas.microsoft.com/office/drawing/2014/main" id="{BC672C4F-9509-039C-4144-CF03D57AB3E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9" name="Cube 1108">
                <a:extLst>
                  <a:ext uri="{FF2B5EF4-FFF2-40B4-BE49-F238E27FC236}">
                    <a16:creationId xmlns:a16="http://schemas.microsoft.com/office/drawing/2014/main" id="{C9DE610B-BF41-DFD0-D4B8-20790EA6D77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0" name="Cube 1109">
                <a:extLst>
                  <a:ext uri="{FF2B5EF4-FFF2-40B4-BE49-F238E27FC236}">
                    <a16:creationId xmlns:a16="http://schemas.microsoft.com/office/drawing/2014/main" id="{783459B6-E89B-C573-53BF-F569B71331B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1" name="Cube 1110">
                <a:extLst>
                  <a:ext uri="{FF2B5EF4-FFF2-40B4-BE49-F238E27FC236}">
                    <a16:creationId xmlns:a16="http://schemas.microsoft.com/office/drawing/2014/main" id="{4728592A-3834-C68E-9731-7D19103FCAF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9" name="Group 1068">
              <a:extLst>
                <a:ext uri="{FF2B5EF4-FFF2-40B4-BE49-F238E27FC236}">
                  <a16:creationId xmlns:a16="http://schemas.microsoft.com/office/drawing/2014/main" id="{F365BA2E-4086-30E1-69CD-CDB96ACD3E03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92" name="Cube 1091">
                <a:extLst>
                  <a:ext uri="{FF2B5EF4-FFF2-40B4-BE49-F238E27FC236}">
                    <a16:creationId xmlns:a16="http://schemas.microsoft.com/office/drawing/2014/main" id="{98007629-C290-1DE0-4231-39C81AD4921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3" name="Cube 1092">
                <a:extLst>
                  <a:ext uri="{FF2B5EF4-FFF2-40B4-BE49-F238E27FC236}">
                    <a16:creationId xmlns:a16="http://schemas.microsoft.com/office/drawing/2014/main" id="{8F64864D-46CA-D96B-8600-47E24F06B2C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4" name="Cube 1093">
                <a:extLst>
                  <a:ext uri="{FF2B5EF4-FFF2-40B4-BE49-F238E27FC236}">
                    <a16:creationId xmlns:a16="http://schemas.microsoft.com/office/drawing/2014/main" id="{BE35BCDB-2602-C519-2352-D9E07D482BF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5" name="Cube 1094">
                <a:extLst>
                  <a:ext uri="{FF2B5EF4-FFF2-40B4-BE49-F238E27FC236}">
                    <a16:creationId xmlns:a16="http://schemas.microsoft.com/office/drawing/2014/main" id="{872E301B-54D3-0250-350D-B774E816FF4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6" name="Cube 1095">
                <a:extLst>
                  <a:ext uri="{FF2B5EF4-FFF2-40B4-BE49-F238E27FC236}">
                    <a16:creationId xmlns:a16="http://schemas.microsoft.com/office/drawing/2014/main" id="{30F49493-3591-5BC2-A937-34378342A52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7" name="Cube 1096">
                <a:extLst>
                  <a:ext uri="{FF2B5EF4-FFF2-40B4-BE49-F238E27FC236}">
                    <a16:creationId xmlns:a16="http://schemas.microsoft.com/office/drawing/2014/main" id="{2A6CC81E-42E8-F768-92C5-68B3631A909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8" name="Cube 1097">
                <a:extLst>
                  <a:ext uri="{FF2B5EF4-FFF2-40B4-BE49-F238E27FC236}">
                    <a16:creationId xmlns:a16="http://schemas.microsoft.com/office/drawing/2014/main" id="{8CCD46CC-F673-1F93-90BF-814EE4B9D1B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9" name="Cube 1098">
                <a:extLst>
                  <a:ext uri="{FF2B5EF4-FFF2-40B4-BE49-F238E27FC236}">
                    <a16:creationId xmlns:a16="http://schemas.microsoft.com/office/drawing/2014/main" id="{33873B8F-0E4F-BE5F-6243-2B25BE9BFE2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0" name="Cube 1099">
                <a:extLst>
                  <a:ext uri="{FF2B5EF4-FFF2-40B4-BE49-F238E27FC236}">
                    <a16:creationId xmlns:a16="http://schemas.microsoft.com/office/drawing/2014/main" id="{5AF2B4D3-8E67-323F-E94A-9E8890F238E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1" name="Cube 1100">
                <a:extLst>
                  <a:ext uri="{FF2B5EF4-FFF2-40B4-BE49-F238E27FC236}">
                    <a16:creationId xmlns:a16="http://schemas.microsoft.com/office/drawing/2014/main" id="{621436E2-2868-1A2A-6320-DE50A869062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70" name="Group 1069">
              <a:extLst>
                <a:ext uri="{FF2B5EF4-FFF2-40B4-BE49-F238E27FC236}">
                  <a16:creationId xmlns:a16="http://schemas.microsoft.com/office/drawing/2014/main" id="{2AA8B441-99D3-3429-0E69-A0F518EC24FA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1E0E2F82-9C0C-E8A0-A272-AC89827302C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B104B45D-C71B-1685-EC62-094FDE75C2F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B44F190C-C167-4964-18DD-A8265E44121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74255B10-F2DB-34F4-61E5-D0FB04FB65B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680751CA-7F34-DF9E-F338-CB1BDE1C487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23F67DDD-B1EE-5552-D85D-4686962DC32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83554CDA-D53D-B027-FA95-3CA03E5E30B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22D93DA9-CB05-09F4-4078-DA759F1CD7A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D849BAA-496B-8556-FC1C-D9C07EAC65E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1" name="Cube 1090">
                <a:extLst>
                  <a:ext uri="{FF2B5EF4-FFF2-40B4-BE49-F238E27FC236}">
                    <a16:creationId xmlns:a16="http://schemas.microsoft.com/office/drawing/2014/main" id="{02BDA402-FB6A-F608-3A6A-575D77AD171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71" name="Group 1070">
              <a:extLst>
                <a:ext uri="{FF2B5EF4-FFF2-40B4-BE49-F238E27FC236}">
                  <a16:creationId xmlns:a16="http://schemas.microsoft.com/office/drawing/2014/main" id="{36403D0F-98DB-D875-37FA-DFBADF84D3B4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72" name="Cube 1071">
                <a:extLst>
                  <a:ext uri="{FF2B5EF4-FFF2-40B4-BE49-F238E27FC236}">
                    <a16:creationId xmlns:a16="http://schemas.microsoft.com/office/drawing/2014/main" id="{A28E70CE-DCBC-77F2-DE6D-A0B1C555479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3" name="Cube 1072">
                <a:extLst>
                  <a:ext uri="{FF2B5EF4-FFF2-40B4-BE49-F238E27FC236}">
                    <a16:creationId xmlns:a16="http://schemas.microsoft.com/office/drawing/2014/main" id="{2B0F2C7F-55AC-9BE8-5314-400E8B653F6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4" name="Cube 1073">
                <a:extLst>
                  <a:ext uri="{FF2B5EF4-FFF2-40B4-BE49-F238E27FC236}">
                    <a16:creationId xmlns:a16="http://schemas.microsoft.com/office/drawing/2014/main" id="{AE78DF00-A31E-F875-F902-906A24F7BEE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5" name="Cube 1074">
                <a:extLst>
                  <a:ext uri="{FF2B5EF4-FFF2-40B4-BE49-F238E27FC236}">
                    <a16:creationId xmlns:a16="http://schemas.microsoft.com/office/drawing/2014/main" id="{B01ED23A-2526-6872-93E9-80040E57E1B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6" name="Cube 1075">
                <a:extLst>
                  <a:ext uri="{FF2B5EF4-FFF2-40B4-BE49-F238E27FC236}">
                    <a16:creationId xmlns:a16="http://schemas.microsoft.com/office/drawing/2014/main" id="{F530B40F-A63A-3CA4-8CBF-438FB275CBA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7" name="Cube 1076">
                <a:extLst>
                  <a:ext uri="{FF2B5EF4-FFF2-40B4-BE49-F238E27FC236}">
                    <a16:creationId xmlns:a16="http://schemas.microsoft.com/office/drawing/2014/main" id="{EFD600F4-A143-2843-3C80-A456ED27CB4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8" name="Cube 1077">
                <a:extLst>
                  <a:ext uri="{FF2B5EF4-FFF2-40B4-BE49-F238E27FC236}">
                    <a16:creationId xmlns:a16="http://schemas.microsoft.com/office/drawing/2014/main" id="{1F08A000-7EFF-5DEC-FB28-8FA5DD69E44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9" name="Cube 1078">
                <a:extLst>
                  <a:ext uri="{FF2B5EF4-FFF2-40B4-BE49-F238E27FC236}">
                    <a16:creationId xmlns:a16="http://schemas.microsoft.com/office/drawing/2014/main" id="{D842C874-920E-F02C-178F-35502D592D7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0" name="Cube 1079">
                <a:extLst>
                  <a:ext uri="{FF2B5EF4-FFF2-40B4-BE49-F238E27FC236}">
                    <a16:creationId xmlns:a16="http://schemas.microsoft.com/office/drawing/2014/main" id="{91AA91A8-8E6D-A975-C57B-54BE10217CE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C80CEED9-EA8F-BD96-D945-22D47AA68B1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172" name="Group 1171">
            <a:extLst>
              <a:ext uri="{FF2B5EF4-FFF2-40B4-BE49-F238E27FC236}">
                <a16:creationId xmlns:a16="http://schemas.microsoft.com/office/drawing/2014/main" id="{059C2D20-8542-9AFB-A211-25417FEE257A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68774F59-A343-4B92-36FB-4B79342C63D7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73" name="Cube 1272">
                <a:extLst>
                  <a:ext uri="{FF2B5EF4-FFF2-40B4-BE49-F238E27FC236}">
                    <a16:creationId xmlns:a16="http://schemas.microsoft.com/office/drawing/2014/main" id="{9678C96D-2981-96D7-071C-D58384EFB43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4" name="Cube 1273">
                <a:extLst>
                  <a:ext uri="{FF2B5EF4-FFF2-40B4-BE49-F238E27FC236}">
                    <a16:creationId xmlns:a16="http://schemas.microsoft.com/office/drawing/2014/main" id="{968557E8-EFCD-C863-31AD-6CB79262925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5" name="Cube 1274">
                <a:extLst>
                  <a:ext uri="{FF2B5EF4-FFF2-40B4-BE49-F238E27FC236}">
                    <a16:creationId xmlns:a16="http://schemas.microsoft.com/office/drawing/2014/main" id="{4DD94B01-E9BD-A654-E358-AC336E4E290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6" name="Cube 1275">
                <a:extLst>
                  <a:ext uri="{FF2B5EF4-FFF2-40B4-BE49-F238E27FC236}">
                    <a16:creationId xmlns:a16="http://schemas.microsoft.com/office/drawing/2014/main" id="{D861D306-376D-397A-918C-3589DD86891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7" name="Cube 1276">
                <a:extLst>
                  <a:ext uri="{FF2B5EF4-FFF2-40B4-BE49-F238E27FC236}">
                    <a16:creationId xmlns:a16="http://schemas.microsoft.com/office/drawing/2014/main" id="{07F1457B-6DF7-940F-1F98-2137EEC283B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8" name="Cube 1277">
                <a:extLst>
                  <a:ext uri="{FF2B5EF4-FFF2-40B4-BE49-F238E27FC236}">
                    <a16:creationId xmlns:a16="http://schemas.microsoft.com/office/drawing/2014/main" id="{5C285C2F-0CB8-2443-9884-85A15A9A3F3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9" name="Cube 1278">
                <a:extLst>
                  <a:ext uri="{FF2B5EF4-FFF2-40B4-BE49-F238E27FC236}">
                    <a16:creationId xmlns:a16="http://schemas.microsoft.com/office/drawing/2014/main" id="{A1EB199D-AA81-0021-3FE6-B59A734517B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0" name="Cube 1279">
                <a:extLst>
                  <a:ext uri="{FF2B5EF4-FFF2-40B4-BE49-F238E27FC236}">
                    <a16:creationId xmlns:a16="http://schemas.microsoft.com/office/drawing/2014/main" id="{2D377F2F-CFAF-2744-3524-E568B773017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1" name="Cube 1280">
                <a:extLst>
                  <a:ext uri="{FF2B5EF4-FFF2-40B4-BE49-F238E27FC236}">
                    <a16:creationId xmlns:a16="http://schemas.microsoft.com/office/drawing/2014/main" id="{36805474-8929-9D5B-0B9D-D8559822613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2" name="Cube 1281">
                <a:extLst>
                  <a:ext uri="{FF2B5EF4-FFF2-40B4-BE49-F238E27FC236}">
                    <a16:creationId xmlns:a16="http://schemas.microsoft.com/office/drawing/2014/main" id="{C6584F78-FA00-D9CF-9F7C-C9EF42A3A08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4" name="Group 1173">
              <a:extLst>
                <a:ext uri="{FF2B5EF4-FFF2-40B4-BE49-F238E27FC236}">
                  <a16:creationId xmlns:a16="http://schemas.microsoft.com/office/drawing/2014/main" id="{BAE4AEE1-3232-FFA2-E361-3E6A4B494A9E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C75D29CE-FE09-E222-836E-9FC1C053F07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0D0F911A-3462-E519-4614-148D8121FC1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2FA49542-0E4C-5C08-40FC-3C9CC6693C8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B47EB3C3-184B-0D0B-9B86-2A3F8EF0923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A877940A-3C43-1CEB-7010-EFE6BEE9C70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8" name="Cube 1267">
                <a:extLst>
                  <a:ext uri="{FF2B5EF4-FFF2-40B4-BE49-F238E27FC236}">
                    <a16:creationId xmlns:a16="http://schemas.microsoft.com/office/drawing/2014/main" id="{A1686B46-EDE5-00E4-E0F2-E3366D2DDDD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9" name="Cube 1268">
                <a:extLst>
                  <a:ext uri="{FF2B5EF4-FFF2-40B4-BE49-F238E27FC236}">
                    <a16:creationId xmlns:a16="http://schemas.microsoft.com/office/drawing/2014/main" id="{FA35FAC4-A454-609D-7E67-3775DF5C3B0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0" name="Cube 1269">
                <a:extLst>
                  <a:ext uri="{FF2B5EF4-FFF2-40B4-BE49-F238E27FC236}">
                    <a16:creationId xmlns:a16="http://schemas.microsoft.com/office/drawing/2014/main" id="{34DA3DFE-0A82-4C23-6E7B-3E6E46FCA28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1" name="Cube 1270">
                <a:extLst>
                  <a:ext uri="{FF2B5EF4-FFF2-40B4-BE49-F238E27FC236}">
                    <a16:creationId xmlns:a16="http://schemas.microsoft.com/office/drawing/2014/main" id="{B53D7217-6410-D182-9DCA-C150564191F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2" name="Cube 1271">
                <a:extLst>
                  <a:ext uri="{FF2B5EF4-FFF2-40B4-BE49-F238E27FC236}">
                    <a16:creationId xmlns:a16="http://schemas.microsoft.com/office/drawing/2014/main" id="{49A5B84D-E954-77E3-CECB-CCE847EF5DF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5" name="Group 1174">
              <a:extLst>
                <a:ext uri="{FF2B5EF4-FFF2-40B4-BE49-F238E27FC236}">
                  <a16:creationId xmlns:a16="http://schemas.microsoft.com/office/drawing/2014/main" id="{376109DE-E7F2-9F6F-829F-45F9EDC49E5D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53" name="Cube 1252">
                <a:extLst>
                  <a:ext uri="{FF2B5EF4-FFF2-40B4-BE49-F238E27FC236}">
                    <a16:creationId xmlns:a16="http://schemas.microsoft.com/office/drawing/2014/main" id="{EB0EBE55-9F03-AE5B-4E4E-F52B2009CE4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4" name="Cube 1253">
                <a:extLst>
                  <a:ext uri="{FF2B5EF4-FFF2-40B4-BE49-F238E27FC236}">
                    <a16:creationId xmlns:a16="http://schemas.microsoft.com/office/drawing/2014/main" id="{A8FDACA3-E02D-7337-8F85-CB44E04B060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5" name="Cube 1254">
                <a:extLst>
                  <a:ext uri="{FF2B5EF4-FFF2-40B4-BE49-F238E27FC236}">
                    <a16:creationId xmlns:a16="http://schemas.microsoft.com/office/drawing/2014/main" id="{C9F80E37-EF28-7194-602E-C01F6A09C8F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6" name="Cube 1255">
                <a:extLst>
                  <a:ext uri="{FF2B5EF4-FFF2-40B4-BE49-F238E27FC236}">
                    <a16:creationId xmlns:a16="http://schemas.microsoft.com/office/drawing/2014/main" id="{C69F3F0C-34DB-AC92-D7B0-8B2F768933D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7" name="Cube 1256">
                <a:extLst>
                  <a:ext uri="{FF2B5EF4-FFF2-40B4-BE49-F238E27FC236}">
                    <a16:creationId xmlns:a16="http://schemas.microsoft.com/office/drawing/2014/main" id="{6A01912A-0846-B12B-D7E2-D751608A81D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0597B0A7-FC93-0B32-DE73-FA63728DEA5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357DA0DB-7D02-7A36-BFE7-88B30CB2C2F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A40D97B8-4DF8-D63A-8CCC-DB35897F70B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17AE9FAE-0C3F-D141-CA6D-AF818B6ABDF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36652B1B-BCA6-CBB9-DC95-E8E2421EF61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80B31B8D-706C-AEBC-B33D-D40D92213D05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43" name="Cube 1242">
                <a:extLst>
                  <a:ext uri="{FF2B5EF4-FFF2-40B4-BE49-F238E27FC236}">
                    <a16:creationId xmlns:a16="http://schemas.microsoft.com/office/drawing/2014/main" id="{6D49CE4D-F9DA-FE14-C2BA-7A68F366A90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4" name="Cube 1243">
                <a:extLst>
                  <a:ext uri="{FF2B5EF4-FFF2-40B4-BE49-F238E27FC236}">
                    <a16:creationId xmlns:a16="http://schemas.microsoft.com/office/drawing/2014/main" id="{08819F5B-4180-365B-89F1-A71B18F1723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5" name="Cube 1244">
                <a:extLst>
                  <a:ext uri="{FF2B5EF4-FFF2-40B4-BE49-F238E27FC236}">
                    <a16:creationId xmlns:a16="http://schemas.microsoft.com/office/drawing/2014/main" id="{74BA2219-92C7-504F-6C13-6F89A1C16EE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6" name="Cube 1245">
                <a:extLst>
                  <a:ext uri="{FF2B5EF4-FFF2-40B4-BE49-F238E27FC236}">
                    <a16:creationId xmlns:a16="http://schemas.microsoft.com/office/drawing/2014/main" id="{F81DD88D-DE34-827E-BA0F-6D93A00951C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7" name="Cube 1246">
                <a:extLst>
                  <a:ext uri="{FF2B5EF4-FFF2-40B4-BE49-F238E27FC236}">
                    <a16:creationId xmlns:a16="http://schemas.microsoft.com/office/drawing/2014/main" id="{B5747CA8-E655-1A88-2275-EBF4A94C44B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8" name="Cube 1247">
                <a:extLst>
                  <a:ext uri="{FF2B5EF4-FFF2-40B4-BE49-F238E27FC236}">
                    <a16:creationId xmlns:a16="http://schemas.microsoft.com/office/drawing/2014/main" id="{02B5851B-EB32-59CC-9351-635C08FBEC4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9" name="Cube 1248">
                <a:extLst>
                  <a:ext uri="{FF2B5EF4-FFF2-40B4-BE49-F238E27FC236}">
                    <a16:creationId xmlns:a16="http://schemas.microsoft.com/office/drawing/2014/main" id="{0C2A12D2-36B3-458F-49FF-A52D99085E8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0" name="Cube 1249">
                <a:extLst>
                  <a:ext uri="{FF2B5EF4-FFF2-40B4-BE49-F238E27FC236}">
                    <a16:creationId xmlns:a16="http://schemas.microsoft.com/office/drawing/2014/main" id="{B25531CE-B907-0811-E21A-BB181DED6EE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1" name="Cube 1250">
                <a:extLst>
                  <a:ext uri="{FF2B5EF4-FFF2-40B4-BE49-F238E27FC236}">
                    <a16:creationId xmlns:a16="http://schemas.microsoft.com/office/drawing/2014/main" id="{6ACCD946-D731-BC40-5FDD-86CEF4506A0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2" name="Cube 1251">
                <a:extLst>
                  <a:ext uri="{FF2B5EF4-FFF2-40B4-BE49-F238E27FC236}">
                    <a16:creationId xmlns:a16="http://schemas.microsoft.com/office/drawing/2014/main" id="{5937903C-CB86-B08D-20C2-FCB14466265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7" name="Group 1176">
              <a:extLst>
                <a:ext uri="{FF2B5EF4-FFF2-40B4-BE49-F238E27FC236}">
                  <a16:creationId xmlns:a16="http://schemas.microsoft.com/office/drawing/2014/main" id="{842696E8-573E-A47A-B7E1-20D87E34B8A0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33" name="Cube 1232">
                <a:extLst>
                  <a:ext uri="{FF2B5EF4-FFF2-40B4-BE49-F238E27FC236}">
                    <a16:creationId xmlns:a16="http://schemas.microsoft.com/office/drawing/2014/main" id="{001B0985-3250-6E97-7EC5-7EAA394B366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4" name="Cube 1233">
                <a:extLst>
                  <a:ext uri="{FF2B5EF4-FFF2-40B4-BE49-F238E27FC236}">
                    <a16:creationId xmlns:a16="http://schemas.microsoft.com/office/drawing/2014/main" id="{39FBD5BD-E844-272B-42C2-7B47E9CD039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5" name="Cube 1234">
                <a:extLst>
                  <a:ext uri="{FF2B5EF4-FFF2-40B4-BE49-F238E27FC236}">
                    <a16:creationId xmlns:a16="http://schemas.microsoft.com/office/drawing/2014/main" id="{C6E0E1E9-9810-505C-EF2B-61CA56299C8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6" name="Cube 1235">
                <a:extLst>
                  <a:ext uri="{FF2B5EF4-FFF2-40B4-BE49-F238E27FC236}">
                    <a16:creationId xmlns:a16="http://schemas.microsoft.com/office/drawing/2014/main" id="{8D4AC9DF-2AE6-057B-808A-8CBF1F4C6DE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7" name="Cube 1236">
                <a:extLst>
                  <a:ext uri="{FF2B5EF4-FFF2-40B4-BE49-F238E27FC236}">
                    <a16:creationId xmlns:a16="http://schemas.microsoft.com/office/drawing/2014/main" id="{9987F748-DB4B-067A-A4DF-67F643FA11F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8" name="Cube 1237">
                <a:extLst>
                  <a:ext uri="{FF2B5EF4-FFF2-40B4-BE49-F238E27FC236}">
                    <a16:creationId xmlns:a16="http://schemas.microsoft.com/office/drawing/2014/main" id="{B308A3DA-3DDD-B72D-C93A-5CC27A3184D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9" name="Cube 1238">
                <a:extLst>
                  <a:ext uri="{FF2B5EF4-FFF2-40B4-BE49-F238E27FC236}">
                    <a16:creationId xmlns:a16="http://schemas.microsoft.com/office/drawing/2014/main" id="{647F4E01-3127-A5D2-DC81-9E4285E8ED9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0" name="Cube 1239">
                <a:extLst>
                  <a:ext uri="{FF2B5EF4-FFF2-40B4-BE49-F238E27FC236}">
                    <a16:creationId xmlns:a16="http://schemas.microsoft.com/office/drawing/2014/main" id="{BDF4BD6A-B69C-B3F1-9A34-3DB9D7719F6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1" name="Cube 1240">
                <a:extLst>
                  <a:ext uri="{FF2B5EF4-FFF2-40B4-BE49-F238E27FC236}">
                    <a16:creationId xmlns:a16="http://schemas.microsoft.com/office/drawing/2014/main" id="{20C51919-FB3F-7051-EFDF-3D1A9B9FF8C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2" name="Cube 1241">
                <a:extLst>
                  <a:ext uri="{FF2B5EF4-FFF2-40B4-BE49-F238E27FC236}">
                    <a16:creationId xmlns:a16="http://schemas.microsoft.com/office/drawing/2014/main" id="{69E18A11-86F9-7894-BD57-0E22A002049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8" name="Group 1177">
              <a:extLst>
                <a:ext uri="{FF2B5EF4-FFF2-40B4-BE49-F238E27FC236}">
                  <a16:creationId xmlns:a16="http://schemas.microsoft.com/office/drawing/2014/main" id="{1F7B11E8-00A5-6082-13E9-903C2D473DAC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82469EA0-AA54-80A1-2948-8601FE2429A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2B8DC773-4CDC-9B7E-5067-E63FD148395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1DB9C706-5E54-2194-ECF6-AE03DF0DFCE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38C5B398-7B74-89BB-C661-EC8179241F8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7" name="Cube 1226">
                <a:extLst>
                  <a:ext uri="{FF2B5EF4-FFF2-40B4-BE49-F238E27FC236}">
                    <a16:creationId xmlns:a16="http://schemas.microsoft.com/office/drawing/2014/main" id="{D310245C-5615-EC7D-EEDF-B8FBE6C46B0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8" name="Cube 1227">
                <a:extLst>
                  <a:ext uri="{FF2B5EF4-FFF2-40B4-BE49-F238E27FC236}">
                    <a16:creationId xmlns:a16="http://schemas.microsoft.com/office/drawing/2014/main" id="{B352A065-9CFD-D592-4429-EAA87949CDD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9" name="Cube 1228">
                <a:extLst>
                  <a:ext uri="{FF2B5EF4-FFF2-40B4-BE49-F238E27FC236}">
                    <a16:creationId xmlns:a16="http://schemas.microsoft.com/office/drawing/2014/main" id="{F66C6959-0AF3-3728-39FA-C8AC14E768E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0" name="Cube 1229">
                <a:extLst>
                  <a:ext uri="{FF2B5EF4-FFF2-40B4-BE49-F238E27FC236}">
                    <a16:creationId xmlns:a16="http://schemas.microsoft.com/office/drawing/2014/main" id="{A0EE321C-302F-6E4A-1765-BE27E47C048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1" name="Cube 1230">
                <a:extLst>
                  <a:ext uri="{FF2B5EF4-FFF2-40B4-BE49-F238E27FC236}">
                    <a16:creationId xmlns:a16="http://schemas.microsoft.com/office/drawing/2014/main" id="{344F3567-773A-6945-EC14-7A3E736C9AB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2" name="Cube 1231">
                <a:extLst>
                  <a:ext uri="{FF2B5EF4-FFF2-40B4-BE49-F238E27FC236}">
                    <a16:creationId xmlns:a16="http://schemas.microsoft.com/office/drawing/2014/main" id="{D7E3A767-45FE-1E6A-2E99-B93C2ED2110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9" name="Group 1178">
              <a:extLst>
                <a:ext uri="{FF2B5EF4-FFF2-40B4-BE49-F238E27FC236}">
                  <a16:creationId xmlns:a16="http://schemas.microsoft.com/office/drawing/2014/main" id="{7449A82E-B7F7-4490-09BF-B532DE805FF9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13" name="Cube 1212">
                <a:extLst>
                  <a:ext uri="{FF2B5EF4-FFF2-40B4-BE49-F238E27FC236}">
                    <a16:creationId xmlns:a16="http://schemas.microsoft.com/office/drawing/2014/main" id="{8CCB45B3-B8BF-A5E1-DBD5-3F9CE36CF22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4" name="Cube 1213">
                <a:extLst>
                  <a:ext uri="{FF2B5EF4-FFF2-40B4-BE49-F238E27FC236}">
                    <a16:creationId xmlns:a16="http://schemas.microsoft.com/office/drawing/2014/main" id="{C74D1744-F2B0-0356-C47B-1A8FD861B6F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5" name="Cube 1214">
                <a:extLst>
                  <a:ext uri="{FF2B5EF4-FFF2-40B4-BE49-F238E27FC236}">
                    <a16:creationId xmlns:a16="http://schemas.microsoft.com/office/drawing/2014/main" id="{969F3058-8798-E3E4-70DD-28E960ACEC6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6" name="Cube 1215">
                <a:extLst>
                  <a:ext uri="{FF2B5EF4-FFF2-40B4-BE49-F238E27FC236}">
                    <a16:creationId xmlns:a16="http://schemas.microsoft.com/office/drawing/2014/main" id="{46748F84-D2DD-3577-4E05-707F189050F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6956F6EE-384F-58A5-55E7-9A48AE0DC88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FAEE9A18-F016-C53F-7763-4B64B8DED1B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32219CDD-51D1-2E9D-1665-260CE5BB37A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9911DBC-6CFF-EC13-0AD3-CEE44C9AE49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D700110C-5A23-890E-026E-7FA6AEE3E0F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0A26C55E-00D2-B661-E089-FA448B140DE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80" name="Group 1179">
              <a:extLst>
                <a:ext uri="{FF2B5EF4-FFF2-40B4-BE49-F238E27FC236}">
                  <a16:creationId xmlns:a16="http://schemas.microsoft.com/office/drawing/2014/main" id="{09FF08A0-8325-FC1A-A3BC-E22C97F41CD7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CF09C1C2-27D6-4836-4F27-DC440707445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960EFE27-E0AF-9387-7D9C-9B486EAB091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5E0BF17D-5BAC-1FD6-CBCF-86885D563AE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6" name="Cube 1205">
                <a:extLst>
                  <a:ext uri="{FF2B5EF4-FFF2-40B4-BE49-F238E27FC236}">
                    <a16:creationId xmlns:a16="http://schemas.microsoft.com/office/drawing/2014/main" id="{EFA35D10-80B6-310C-D8AA-A243F23E88B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7" name="Cube 1206">
                <a:extLst>
                  <a:ext uri="{FF2B5EF4-FFF2-40B4-BE49-F238E27FC236}">
                    <a16:creationId xmlns:a16="http://schemas.microsoft.com/office/drawing/2014/main" id="{F1BFFC02-0F7F-1159-4AF4-254A8FC6F01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8" name="Cube 1207">
                <a:extLst>
                  <a:ext uri="{FF2B5EF4-FFF2-40B4-BE49-F238E27FC236}">
                    <a16:creationId xmlns:a16="http://schemas.microsoft.com/office/drawing/2014/main" id="{1C61BD0B-2FE4-0E57-1F95-E4C304C1058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9" name="Cube 1208">
                <a:extLst>
                  <a:ext uri="{FF2B5EF4-FFF2-40B4-BE49-F238E27FC236}">
                    <a16:creationId xmlns:a16="http://schemas.microsoft.com/office/drawing/2014/main" id="{72D1FC9B-E446-12DA-0FED-B1B1F7E31A0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0" name="Cube 1209">
                <a:extLst>
                  <a:ext uri="{FF2B5EF4-FFF2-40B4-BE49-F238E27FC236}">
                    <a16:creationId xmlns:a16="http://schemas.microsoft.com/office/drawing/2014/main" id="{556F4B8E-E7A5-A0B3-2EEB-69146DFDE50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1" name="Cube 1210">
                <a:extLst>
                  <a:ext uri="{FF2B5EF4-FFF2-40B4-BE49-F238E27FC236}">
                    <a16:creationId xmlns:a16="http://schemas.microsoft.com/office/drawing/2014/main" id="{552D48A0-372B-BE62-9FA7-50696B27467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2" name="Cube 1211">
                <a:extLst>
                  <a:ext uri="{FF2B5EF4-FFF2-40B4-BE49-F238E27FC236}">
                    <a16:creationId xmlns:a16="http://schemas.microsoft.com/office/drawing/2014/main" id="{0CAC737B-5F51-55EA-5F9F-4B5223BE40F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81" name="Group 1180">
              <a:extLst>
                <a:ext uri="{FF2B5EF4-FFF2-40B4-BE49-F238E27FC236}">
                  <a16:creationId xmlns:a16="http://schemas.microsoft.com/office/drawing/2014/main" id="{C04BEC1D-8360-E489-57E1-36CF38EDC306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93" name="Cube 1192">
                <a:extLst>
                  <a:ext uri="{FF2B5EF4-FFF2-40B4-BE49-F238E27FC236}">
                    <a16:creationId xmlns:a16="http://schemas.microsoft.com/office/drawing/2014/main" id="{91C61ED5-1C30-4779-D764-A6311CEC09F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4" name="Cube 1193">
                <a:extLst>
                  <a:ext uri="{FF2B5EF4-FFF2-40B4-BE49-F238E27FC236}">
                    <a16:creationId xmlns:a16="http://schemas.microsoft.com/office/drawing/2014/main" id="{5D37FBDE-72F1-7D20-20C3-2E41C628420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5" name="Cube 1194">
                <a:extLst>
                  <a:ext uri="{FF2B5EF4-FFF2-40B4-BE49-F238E27FC236}">
                    <a16:creationId xmlns:a16="http://schemas.microsoft.com/office/drawing/2014/main" id="{0B6F8866-0A61-6C7E-BBE2-A18E0FCDC92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6" name="Cube 1195">
                <a:extLst>
                  <a:ext uri="{FF2B5EF4-FFF2-40B4-BE49-F238E27FC236}">
                    <a16:creationId xmlns:a16="http://schemas.microsoft.com/office/drawing/2014/main" id="{32CDC63E-F190-8FF7-E109-769B480C89E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96488F27-8C66-3E79-547F-5595AFC9375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8AFEEF08-4340-4122-05E2-DB20F1EA5D1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E3F104C4-A4E3-1050-44E2-630E9457EC9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86B4496B-344E-5286-E26C-7983C500B9B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51A3586E-62E1-9624-DE0C-68A8D6F5470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A3F558AC-A4C1-07D0-413C-1938CEBD0BD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82" name="Group 1181">
              <a:extLst>
                <a:ext uri="{FF2B5EF4-FFF2-40B4-BE49-F238E27FC236}">
                  <a16:creationId xmlns:a16="http://schemas.microsoft.com/office/drawing/2014/main" id="{3A4F09F1-AA51-A84B-348F-4AF7CBCD13D7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83" name="Cube 1182">
                <a:extLst>
                  <a:ext uri="{FF2B5EF4-FFF2-40B4-BE49-F238E27FC236}">
                    <a16:creationId xmlns:a16="http://schemas.microsoft.com/office/drawing/2014/main" id="{E8B1C4A9-188B-7DBA-2420-2F352FC74C5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4" name="Cube 1183">
                <a:extLst>
                  <a:ext uri="{FF2B5EF4-FFF2-40B4-BE49-F238E27FC236}">
                    <a16:creationId xmlns:a16="http://schemas.microsoft.com/office/drawing/2014/main" id="{798EC44A-4400-BECC-3817-684E1B76D83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5" name="Cube 1184">
                <a:extLst>
                  <a:ext uri="{FF2B5EF4-FFF2-40B4-BE49-F238E27FC236}">
                    <a16:creationId xmlns:a16="http://schemas.microsoft.com/office/drawing/2014/main" id="{2B4E8F2E-4C20-E592-1FEF-5455C843A2F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6" name="Cube 1185">
                <a:extLst>
                  <a:ext uri="{FF2B5EF4-FFF2-40B4-BE49-F238E27FC236}">
                    <a16:creationId xmlns:a16="http://schemas.microsoft.com/office/drawing/2014/main" id="{0AFC5833-4279-3EEB-B135-BAF6801CAE6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7" name="Cube 1186">
                <a:extLst>
                  <a:ext uri="{FF2B5EF4-FFF2-40B4-BE49-F238E27FC236}">
                    <a16:creationId xmlns:a16="http://schemas.microsoft.com/office/drawing/2014/main" id="{0E0D1053-A060-BBE5-7868-F53E37EADD3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8" name="Cube 1187">
                <a:extLst>
                  <a:ext uri="{FF2B5EF4-FFF2-40B4-BE49-F238E27FC236}">
                    <a16:creationId xmlns:a16="http://schemas.microsoft.com/office/drawing/2014/main" id="{B4858784-AC3E-A3DC-BA78-9D0D87266F3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9" name="Cube 1188">
                <a:extLst>
                  <a:ext uri="{FF2B5EF4-FFF2-40B4-BE49-F238E27FC236}">
                    <a16:creationId xmlns:a16="http://schemas.microsoft.com/office/drawing/2014/main" id="{1C672498-D332-25A2-71EC-94FA52BCA7F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0" name="Cube 1189">
                <a:extLst>
                  <a:ext uri="{FF2B5EF4-FFF2-40B4-BE49-F238E27FC236}">
                    <a16:creationId xmlns:a16="http://schemas.microsoft.com/office/drawing/2014/main" id="{C6CC08A0-75C3-A6E2-692E-BCB5AE788F1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1" name="Cube 1190">
                <a:extLst>
                  <a:ext uri="{FF2B5EF4-FFF2-40B4-BE49-F238E27FC236}">
                    <a16:creationId xmlns:a16="http://schemas.microsoft.com/office/drawing/2014/main" id="{7579C916-4EF2-54F2-B33A-02E2BF802BD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2" name="Cube 1191">
                <a:extLst>
                  <a:ext uri="{FF2B5EF4-FFF2-40B4-BE49-F238E27FC236}">
                    <a16:creationId xmlns:a16="http://schemas.microsoft.com/office/drawing/2014/main" id="{940DB774-81C9-9A54-C89E-BBB69701CC6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83" name="Group 1282">
            <a:extLst>
              <a:ext uri="{FF2B5EF4-FFF2-40B4-BE49-F238E27FC236}">
                <a16:creationId xmlns:a16="http://schemas.microsoft.com/office/drawing/2014/main" id="{045B609B-2CAB-EE73-BB8C-2E6B48EE158E}"/>
              </a:ext>
            </a:extLst>
          </p:cNvPr>
          <p:cNvGrpSpPr/>
          <p:nvPr/>
        </p:nvGrpSpPr>
        <p:grpSpPr>
          <a:xfrm>
            <a:off x="1181446" y="2862727"/>
            <a:ext cx="1141956" cy="1107839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284" name="Group 1283">
              <a:extLst>
                <a:ext uri="{FF2B5EF4-FFF2-40B4-BE49-F238E27FC236}">
                  <a16:creationId xmlns:a16="http://schemas.microsoft.com/office/drawing/2014/main" id="{CC352A53-20CA-AF55-285A-FB5A9C8EFF15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DA00F3D2-6EAA-C952-15CC-1B9AEB089EC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ABA2F310-FE45-B0CC-BCE1-4ED11FAF05C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21D1F502-85C3-BE0B-9598-8E6339256A4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F6710AA8-1CF3-181F-044A-5EA1CC7CB4A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B784D7EA-0412-31AD-36E8-2BB9C613A4B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D85AE968-2C02-F756-54D6-1C9CD6A0B84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370061E8-DDC2-2A22-3FA0-28D3FBE5ED9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1" name="Cube 1390">
                <a:extLst>
                  <a:ext uri="{FF2B5EF4-FFF2-40B4-BE49-F238E27FC236}">
                    <a16:creationId xmlns:a16="http://schemas.microsoft.com/office/drawing/2014/main" id="{B50064EF-A2BE-593A-574B-505FCC1325C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2" name="Cube 1391">
                <a:extLst>
                  <a:ext uri="{FF2B5EF4-FFF2-40B4-BE49-F238E27FC236}">
                    <a16:creationId xmlns:a16="http://schemas.microsoft.com/office/drawing/2014/main" id="{3EF9DC98-23AB-B6B9-61F3-F72791B8E0E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3" name="Cube 1392">
                <a:extLst>
                  <a:ext uri="{FF2B5EF4-FFF2-40B4-BE49-F238E27FC236}">
                    <a16:creationId xmlns:a16="http://schemas.microsoft.com/office/drawing/2014/main" id="{DA3EA678-DF69-3F41-33D7-20B900D16FE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5" name="Group 1284">
              <a:extLst>
                <a:ext uri="{FF2B5EF4-FFF2-40B4-BE49-F238E27FC236}">
                  <a16:creationId xmlns:a16="http://schemas.microsoft.com/office/drawing/2014/main" id="{625DA1F1-8019-74F2-CAC8-0E90EEA6C7CE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74" name="Cube 1373">
                <a:extLst>
                  <a:ext uri="{FF2B5EF4-FFF2-40B4-BE49-F238E27FC236}">
                    <a16:creationId xmlns:a16="http://schemas.microsoft.com/office/drawing/2014/main" id="{A575EAE9-9635-DCDB-DC16-EEE4C4496A0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5" name="Cube 1374">
                <a:extLst>
                  <a:ext uri="{FF2B5EF4-FFF2-40B4-BE49-F238E27FC236}">
                    <a16:creationId xmlns:a16="http://schemas.microsoft.com/office/drawing/2014/main" id="{85295EDE-CE03-4344-641B-69C4C6728A6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6" name="Cube 1375">
                <a:extLst>
                  <a:ext uri="{FF2B5EF4-FFF2-40B4-BE49-F238E27FC236}">
                    <a16:creationId xmlns:a16="http://schemas.microsoft.com/office/drawing/2014/main" id="{3F086639-7DC2-F7C3-445C-B8D1996DC3B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7" name="Cube 1376">
                <a:extLst>
                  <a:ext uri="{FF2B5EF4-FFF2-40B4-BE49-F238E27FC236}">
                    <a16:creationId xmlns:a16="http://schemas.microsoft.com/office/drawing/2014/main" id="{14D78E41-F8F5-D933-D0F5-9FF4796D3CC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8" name="Cube 1377">
                <a:extLst>
                  <a:ext uri="{FF2B5EF4-FFF2-40B4-BE49-F238E27FC236}">
                    <a16:creationId xmlns:a16="http://schemas.microsoft.com/office/drawing/2014/main" id="{D699A3F3-B3BC-128B-FBB8-CFC470AE89D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9" name="Cube 1378">
                <a:extLst>
                  <a:ext uri="{FF2B5EF4-FFF2-40B4-BE49-F238E27FC236}">
                    <a16:creationId xmlns:a16="http://schemas.microsoft.com/office/drawing/2014/main" id="{7E41E2E4-4A9C-CF4A-C0E1-79CB775A686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0" name="Cube 1379">
                <a:extLst>
                  <a:ext uri="{FF2B5EF4-FFF2-40B4-BE49-F238E27FC236}">
                    <a16:creationId xmlns:a16="http://schemas.microsoft.com/office/drawing/2014/main" id="{5D2B8767-1DA2-C576-7E69-884FC395592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4D9F1D56-4D60-D48E-E745-7AB857E5CB6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4490425-4655-16FE-3FD9-8920589C766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E1382B6C-8500-E607-8403-F90D006C516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6" name="Group 1285">
              <a:extLst>
                <a:ext uri="{FF2B5EF4-FFF2-40B4-BE49-F238E27FC236}">
                  <a16:creationId xmlns:a16="http://schemas.microsoft.com/office/drawing/2014/main" id="{D571BE1A-AA13-FA9C-9BF8-E8FB78F872FA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64" name="Cube 1363">
                <a:extLst>
                  <a:ext uri="{FF2B5EF4-FFF2-40B4-BE49-F238E27FC236}">
                    <a16:creationId xmlns:a16="http://schemas.microsoft.com/office/drawing/2014/main" id="{AEC40E54-0A82-B99E-5799-FB628061637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5" name="Cube 1364">
                <a:extLst>
                  <a:ext uri="{FF2B5EF4-FFF2-40B4-BE49-F238E27FC236}">
                    <a16:creationId xmlns:a16="http://schemas.microsoft.com/office/drawing/2014/main" id="{E47751E2-B4CE-FCD8-3C10-8B8969C986B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6" name="Cube 1365">
                <a:extLst>
                  <a:ext uri="{FF2B5EF4-FFF2-40B4-BE49-F238E27FC236}">
                    <a16:creationId xmlns:a16="http://schemas.microsoft.com/office/drawing/2014/main" id="{E6DD418F-7614-FE65-4AC0-70D6FF02C66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7" name="Cube 1366">
                <a:extLst>
                  <a:ext uri="{FF2B5EF4-FFF2-40B4-BE49-F238E27FC236}">
                    <a16:creationId xmlns:a16="http://schemas.microsoft.com/office/drawing/2014/main" id="{13821974-B1B9-EAD0-727D-70C72BD3E43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8" name="Cube 1367">
                <a:extLst>
                  <a:ext uri="{FF2B5EF4-FFF2-40B4-BE49-F238E27FC236}">
                    <a16:creationId xmlns:a16="http://schemas.microsoft.com/office/drawing/2014/main" id="{BF4ECD17-5631-BD4C-F0E8-F0DC5CFA020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9" name="Cube 1368">
                <a:extLst>
                  <a:ext uri="{FF2B5EF4-FFF2-40B4-BE49-F238E27FC236}">
                    <a16:creationId xmlns:a16="http://schemas.microsoft.com/office/drawing/2014/main" id="{4856AC9B-A0F1-D5E3-9042-739B20F7D4A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0" name="Cube 1369">
                <a:extLst>
                  <a:ext uri="{FF2B5EF4-FFF2-40B4-BE49-F238E27FC236}">
                    <a16:creationId xmlns:a16="http://schemas.microsoft.com/office/drawing/2014/main" id="{43124E84-396D-A773-E72C-9B8F7B0ACC9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1" name="Cube 1370">
                <a:extLst>
                  <a:ext uri="{FF2B5EF4-FFF2-40B4-BE49-F238E27FC236}">
                    <a16:creationId xmlns:a16="http://schemas.microsoft.com/office/drawing/2014/main" id="{FC1F03AF-0C09-AE52-E7E4-3091676AFC2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2" name="Cube 1371">
                <a:extLst>
                  <a:ext uri="{FF2B5EF4-FFF2-40B4-BE49-F238E27FC236}">
                    <a16:creationId xmlns:a16="http://schemas.microsoft.com/office/drawing/2014/main" id="{0EAF7BDC-025C-C2CC-4820-CF341346AF6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3" name="Cube 1372">
                <a:extLst>
                  <a:ext uri="{FF2B5EF4-FFF2-40B4-BE49-F238E27FC236}">
                    <a16:creationId xmlns:a16="http://schemas.microsoft.com/office/drawing/2014/main" id="{94313BE3-0363-E662-EF45-46E01CDC80F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1E572AB2-E45A-331E-40A6-E41732CCC36E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54" name="Cube 1353">
                <a:extLst>
                  <a:ext uri="{FF2B5EF4-FFF2-40B4-BE49-F238E27FC236}">
                    <a16:creationId xmlns:a16="http://schemas.microsoft.com/office/drawing/2014/main" id="{6B9B65C0-8C82-94E5-8A2E-3EAF29901F2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5" name="Cube 1354">
                <a:extLst>
                  <a:ext uri="{FF2B5EF4-FFF2-40B4-BE49-F238E27FC236}">
                    <a16:creationId xmlns:a16="http://schemas.microsoft.com/office/drawing/2014/main" id="{EAB10E4F-701D-E0D2-2565-82034EBD2C2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6" name="Cube 1355">
                <a:extLst>
                  <a:ext uri="{FF2B5EF4-FFF2-40B4-BE49-F238E27FC236}">
                    <a16:creationId xmlns:a16="http://schemas.microsoft.com/office/drawing/2014/main" id="{7DD3B603-9AB5-8527-C443-986099969C9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7" name="Cube 1356">
                <a:extLst>
                  <a:ext uri="{FF2B5EF4-FFF2-40B4-BE49-F238E27FC236}">
                    <a16:creationId xmlns:a16="http://schemas.microsoft.com/office/drawing/2014/main" id="{CC990EED-71A5-5AD3-9F45-32C637F0327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8" name="Cube 1357">
                <a:extLst>
                  <a:ext uri="{FF2B5EF4-FFF2-40B4-BE49-F238E27FC236}">
                    <a16:creationId xmlns:a16="http://schemas.microsoft.com/office/drawing/2014/main" id="{124CD501-2D6B-89E9-5326-A839571AB65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9" name="Cube 1358">
                <a:extLst>
                  <a:ext uri="{FF2B5EF4-FFF2-40B4-BE49-F238E27FC236}">
                    <a16:creationId xmlns:a16="http://schemas.microsoft.com/office/drawing/2014/main" id="{A959509D-B090-1E7D-5834-54720D2DBF2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0" name="Cube 1359">
                <a:extLst>
                  <a:ext uri="{FF2B5EF4-FFF2-40B4-BE49-F238E27FC236}">
                    <a16:creationId xmlns:a16="http://schemas.microsoft.com/office/drawing/2014/main" id="{EE2683CE-462C-7525-0A7B-2F4B3D875F8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1" name="Cube 1360">
                <a:extLst>
                  <a:ext uri="{FF2B5EF4-FFF2-40B4-BE49-F238E27FC236}">
                    <a16:creationId xmlns:a16="http://schemas.microsoft.com/office/drawing/2014/main" id="{66694222-008F-11BF-2ECA-DB061314F2E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2" name="Cube 1361">
                <a:extLst>
                  <a:ext uri="{FF2B5EF4-FFF2-40B4-BE49-F238E27FC236}">
                    <a16:creationId xmlns:a16="http://schemas.microsoft.com/office/drawing/2014/main" id="{D382C459-FD2D-DF55-8598-4654BD52D7C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3" name="Cube 1362">
                <a:extLst>
                  <a:ext uri="{FF2B5EF4-FFF2-40B4-BE49-F238E27FC236}">
                    <a16:creationId xmlns:a16="http://schemas.microsoft.com/office/drawing/2014/main" id="{A78C891E-D407-D538-B56A-FB7E891C8A0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5BDA07BB-6F22-3117-72C5-3C156E643749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D4A96AE9-1FAA-F494-6B1A-B818D809778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64523F19-6879-F083-0CA6-C503E874C81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B1329A18-9252-CE63-769F-796723F12AD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9FAAED78-AADE-85AC-E5E9-FA474B183D9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44C7F7B7-8FD5-6467-861D-47D6D28D0A1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3E1306F7-2A9A-AF28-D86D-A7D6C561767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0" name="Cube 1349">
                <a:extLst>
                  <a:ext uri="{FF2B5EF4-FFF2-40B4-BE49-F238E27FC236}">
                    <a16:creationId xmlns:a16="http://schemas.microsoft.com/office/drawing/2014/main" id="{3C7CF897-5D9F-0D20-817B-B5FC91974AD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1" name="Cube 1350">
                <a:extLst>
                  <a:ext uri="{FF2B5EF4-FFF2-40B4-BE49-F238E27FC236}">
                    <a16:creationId xmlns:a16="http://schemas.microsoft.com/office/drawing/2014/main" id="{B1E60F40-4E4C-4F7B-5953-230AF34A5BE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2" name="Cube 1351">
                <a:extLst>
                  <a:ext uri="{FF2B5EF4-FFF2-40B4-BE49-F238E27FC236}">
                    <a16:creationId xmlns:a16="http://schemas.microsoft.com/office/drawing/2014/main" id="{A02802F1-06B3-891C-0A6F-3EBD2DEC849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3" name="Cube 1352">
                <a:extLst>
                  <a:ext uri="{FF2B5EF4-FFF2-40B4-BE49-F238E27FC236}">
                    <a16:creationId xmlns:a16="http://schemas.microsoft.com/office/drawing/2014/main" id="{AB3DF9BD-6DC5-E5EE-7FA0-DABD75FB2D6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9" name="Group 1288">
              <a:extLst>
                <a:ext uri="{FF2B5EF4-FFF2-40B4-BE49-F238E27FC236}">
                  <a16:creationId xmlns:a16="http://schemas.microsoft.com/office/drawing/2014/main" id="{1E02F48F-038B-FEC1-5814-EFBDEBE4BB17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34" name="Cube 1333">
                <a:extLst>
                  <a:ext uri="{FF2B5EF4-FFF2-40B4-BE49-F238E27FC236}">
                    <a16:creationId xmlns:a16="http://schemas.microsoft.com/office/drawing/2014/main" id="{5CD85F8D-B7C8-B124-111F-125925355F7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5" name="Cube 1334">
                <a:extLst>
                  <a:ext uri="{FF2B5EF4-FFF2-40B4-BE49-F238E27FC236}">
                    <a16:creationId xmlns:a16="http://schemas.microsoft.com/office/drawing/2014/main" id="{722810EC-9A21-6DE7-911D-B3192B6FA61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6" name="Cube 1335">
                <a:extLst>
                  <a:ext uri="{FF2B5EF4-FFF2-40B4-BE49-F238E27FC236}">
                    <a16:creationId xmlns:a16="http://schemas.microsoft.com/office/drawing/2014/main" id="{F80DF014-11E8-A5F3-B2DB-3825A06A470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7" name="Cube 1336">
                <a:extLst>
                  <a:ext uri="{FF2B5EF4-FFF2-40B4-BE49-F238E27FC236}">
                    <a16:creationId xmlns:a16="http://schemas.microsoft.com/office/drawing/2014/main" id="{FCCC0009-C048-8B02-C108-ABBDA6EB4D4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8" name="Cube 1337">
                <a:extLst>
                  <a:ext uri="{FF2B5EF4-FFF2-40B4-BE49-F238E27FC236}">
                    <a16:creationId xmlns:a16="http://schemas.microsoft.com/office/drawing/2014/main" id="{AE999539-22CA-FE57-9C48-CF1A0E69D4D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9" name="Cube 1338">
                <a:extLst>
                  <a:ext uri="{FF2B5EF4-FFF2-40B4-BE49-F238E27FC236}">
                    <a16:creationId xmlns:a16="http://schemas.microsoft.com/office/drawing/2014/main" id="{E82BF4BC-2C91-48FA-B128-342EDCC737E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3B06F186-255C-EEA2-3317-201CC63326D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6D0036E8-64AD-32E1-62B7-1B1A9B36DCA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DCF3DAE4-14CC-D76D-E0C5-2019BB2441F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6C9431C7-BECC-5CC4-C99C-BA18ADE8492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90" name="Group 1289">
              <a:extLst>
                <a:ext uri="{FF2B5EF4-FFF2-40B4-BE49-F238E27FC236}">
                  <a16:creationId xmlns:a16="http://schemas.microsoft.com/office/drawing/2014/main" id="{9392CE86-7F72-027E-AF4F-51AC78802A48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24" name="Cube 1323">
                <a:extLst>
                  <a:ext uri="{FF2B5EF4-FFF2-40B4-BE49-F238E27FC236}">
                    <a16:creationId xmlns:a16="http://schemas.microsoft.com/office/drawing/2014/main" id="{E1BFF34F-8BF8-5B7B-D7AA-8608E6855E5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5" name="Cube 1324">
                <a:extLst>
                  <a:ext uri="{FF2B5EF4-FFF2-40B4-BE49-F238E27FC236}">
                    <a16:creationId xmlns:a16="http://schemas.microsoft.com/office/drawing/2014/main" id="{684984A2-C3DE-2EA0-4F6A-E537B4B72E8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6" name="Cube 1325">
                <a:extLst>
                  <a:ext uri="{FF2B5EF4-FFF2-40B4-BE49-F238E27FC236}">
                    <a16:creationId xmlns:a16="http://schemas.microsoft.com/office/drawing/2014/main" id="{34A71FA6-C3D8-8046-1034-144C589EB85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7" name="Cube 1326">
                <a:extLst>
                  <a:ext uri="{FF2B5EF4-FFF2-40B4-BE49-F238E27FC236}">
                    <a16:creationId xmlns:a16="http://schemas.microsoft.com/office/drawing/2014/main" id="{15721031-D427-2E14-644D-67C80811575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8" name="Cube 1327">
                <a:extLst>
                  <a:ext uri="{FF2B5EF4-FFF2-40B4-BE49-F238E27FC236}">
                    <a16:creationId xmlns:a16="http://schemas.microsoft.com/office/drawing/2014/main" id="{4C694C99-FEC2-C9CE-3990-BF491C4A088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9" name="Cube 1328">
                <a:extLst>
                  <a:ext uri="{FF2B5EF4-FFF2-40B4-BE49-F238E27FC236}">
                    <a16:creationId xmlns:a16="http://schemas.microsoft.com/office/drawing/2014/main" id="{E8A29D74-1414-94BF-759A-3DACAE46928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0" name="Cube 1329">
                <a:extLst>
                  <a:ext uri="{FF2B5EF4-FFF2-40B4-BE49-F238E27FC236}">
                    <a16:creationId xmlns:a16="http://schemas.microsoft.com/office/drawing/2014/main" id="{748DDFC8-DC68-98E4-5F8E-7C1AA058087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1" name="Cube 1330">
                <a:extLst>
                  <a:ext uri="{FF2B5EF4-FFF2-40B4-BE49-F238E27FC236}">
                    <a16:creationId xmlns:a16="http://schemas.microsoft.com/office/drawing/2014/main" id="{5F04F932-CB2A-A609-0B32-06314DC1BE1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2" name="Cube 1331">
                <a:extLst>
                  <a:ext uri="{FF2B5EF4-FFF2-40B4-BE49-F238E27FC236}">
                    <a16:creationId xmlns:a16="http://schemas.microsoft.com/office/drawing/2014/main" id="{F5E6AA1E-4DD1-AAA5-7A6A-F552A6215F6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3" name="Cube 1332">
                <a:extLst>
                  <a:ext uri="{FF2B5EF4-FFF2-40B4-BE49-F238E27FC236}">
                    <a16:creationId xmlns:a16="http://schemas.microsoft.com/office/drawing/2014/main" id="{0E043BD4-A429-7EF5-D29E-8CE88858C48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91" name="Group 1290">
              <a:extLst>
                <a:ext uri="{FF2B5EF4-FFF2-40B4-BE49-F238E27FC236}">
                  <a16:creationId xmlns:a16="http://schemas.microsoft.com/office/drawing/2014/main" id="{5D9F6C30-E6AF-74D8-8FC7-D7B169EF1552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14" name="Cube 1313">
                <a:extLst>
                  <a:ext uri="{FF2B5EF4-FFF2-40B4-BE49-F238E27FC236}">
                    <a16:creationId xmlns:a16="http://schemas.microsoft.com/office/drawing/2014/main" id="{BAA7E83E-6FB2-4A7F-A7E6-6AD683F6745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5" name="Cube 1314">
                <a:extLst>
                  <a:ext uri="{FF2B5EF4-FFF2-40B4-BE49-F238E27FC236}">
                    <a16:creationId xmlns:a16="http://schemas.microsoft.com/office/drawing/2014/main" id="{EC699263-18B0-07AE-E46D-78C59CDBF5D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6" name="Cube 1315">
                <a:extLst>
                  <a:ext uri="{FF2B5EF4-FFF2-40B4-BE49-F238E27FC236}">
                    <a16:creationId xmlns:a16="http://schemas.microsoft.com/office/drawing/2014/main" id="{8857BDDD-56EA-B18E-2085-2263306B6FC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7" name="Cube 1316">
                <a:extLst>
                  <a:ext uri="{FF2B5EF4-FFF2-40B4-BE49-F238E27FC236}">
                    <a16:creationId xmlns:a16="http://schemas.microsoft.com/office/drawing/2014/main" id="{54277B4B-1F41-D6EC-8CBF-6DCABE8419C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8" name="Cube 1317">
                <a:extLst>
                  <a:ext uri="{FF2B5EF4-FFF2-40B4-BE49-F238E27FC236}">
                    <a16:creationId xmlns:a16="http://schemas.microsoft.com/office/drawing/2014/main" id="{848A0196-E494-FA81-4F82-F96AA438CF5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9" name="Cube 1318">
                <a:extLst>
                  <a:ext uri="{FF2B5EF4-FFF2-40B4-BE49-F238E27FC236}">
                    <a16:creationId xmlns:a16="http://schemas.microsoft.com/office/drawing/2014/main" id="{764A662C-4805-5DA4-7443-3AF48C29B65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0" name="Cube 1319">
                <a:extLst>
                  <a:ext uri="{FF2B5EF4-FFF2-40B4-BE49-F238E27FC236}">
                    <a16:creationId xmlns:a16="http://schemas.microsoft.com/office/drawing/2014/main" id="{EDF4BF72-B274-8495-CA35-E77A4577BD2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1" name="Cube 1320">
                <a:extLst>
                  <a:ext uri="{FF2B5EF4-FFF2-40B4-BE49-F238E27FC236}">
                    <a16:creationId xmlns:a16="http://schemas.microsoft.com/office/drawing/2014/main" id="{5803B2ED-DBD6-4959-1F0B-61BB6272785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2" name="Cube 1321">
                <a:extLst>
                  <a:ext uri="{FF2B5EF4-FFF2-40B4-BE49-F238E27FC236}">
                    <a16:creationId xmlns:a16="http://schemas.microsoft.com/office/drawing/2014/main" id="{672B3AA9-ADE6-6A2C-C54C-ED58B3017ED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3" name="Cube 1322">
                <a:extLst>
                  <a:ext uri="{FF2B5EF4-FFF2-40B4-BE49-F238E27FC236}">
                    <a16:creationId xmlns:a16="http://schemas.microsoft.com/office/drawing/2014/main" id="{6F168F3A-8001-1BBC-D207-C2ED4D5E84A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92" name="Group 1291">
              <a:extLst>
                <a:ext uri="{FF2B5EF4-FFF2-40B4-BE49-F238E27FC236}">
                  <a16:creationId xmlns:a16="http://schemas.microsoft.com/office/drawing/2014/main" id="{B9B51B0D-C9EB-718A-10B8-CF45FE2934B5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FA9E5834-1D18-FFD4-8F3B-9037B368623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67EB411A-1344-066D-B82F-EE0496EF652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2F647D82-7E51-2435-D800-9FA44234229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877F1DE7-07B9-61CB-27F2-95359DE986D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B4162095-3B3A-696B-1858-511B47864F6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9" name="Cube 1308">
                <a:extLst>
                  <a:ext uri="{FF2B5EF4-FFF2-40B4-BE49-F238E27FC236}">
                    <a16:creationId xmlns:a16="http://schemas.microsoft.com/office/drawing/2014/main" id="{C05F7A7B-852E-C8A7-5985-187AB1C0DD3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0" name="Cube 1309">
                <a:extLst>
                  <a:ext uri="{FF2B5EF4-FFF2-40B4-BE49-F238E27FC236}">
                    <a16:creationId xmlns:a16="http://schemas.microsoft.com/office/drawing/2014/main" id="{A495A0B0-6279-ADC5-7C91-A4C81E6D66E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1" name="Cube 1310">
                <a:extLst>
                  <a:ext uri="{FF2B5EF4-FFF2-40B4-BE49-F238E27FC236}">
                    <a16:creationId xmlns:a16="http://schemas.microsoft.com/office/drawing/2014/main" id="{58092357-05A7-C445-5ABB-6DDBA315FD6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2" name="Cube 1311">
                <a:extLst>
                  <a:ext uri="{FF2B5EF4-FFF2-40B4-BE49-F238E27FC236}">
                    <a16:creationId xmlns:a16="http://schemas.microsoft.com/office/drawing/2014/main" id="{0E35A7BB-3C10-1FD6-5A1B-8BD7D7494B1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3" name="Cube 1312">
                <a:extLst>
                  <a:ext uri="{FF2B5EF4-FFF2-40B4-BE49-F238E27FC236}">
                    <a16:creationId xmlns:a16="http://schemas.microsoft.com/office/drawing/2014/main" id="{3078D514-5B26-3A1C-812F-1F91AE16F20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93" name="Group 1292">
              <a:extLst>
                <a:ext uri="{FF2B5EF4-FFF2-40B4-BE49-F238E27FC236}">
                  <a16:creationId xmlns:a16="http://schemas.microsoft.com/office/drawing/2014/main" id="{30C939DC-6B7E-46D4-2E41-FAD951DA5E00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94" name="Cube 1293">
                <a:extLst>
                  <a:ext uri="{FF2B5EF4-FFF2-40B4-BE49-F238E27FC236}">
                    <a16:creationId xmlns:a16="http://schemas.microsoft.com/office/drawing/2014/main" id="{C62E7B16-BABA-1F44-58B2-D2EAAAF69E8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5" name="Cube 1294">
                <a:extLst>
                  <a:ext uri="{FF2B5EF4-FFF2-40B4-BE49-F238E27FC236}">
                    <a16:creationId xmlns:a16="http://schemas.microsoft.com/office/drawing/2014/main" id="{AD3155A1-B2C6-B2EB-26B8-D36CE2E2D62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6" name="Cube 1295">
                <a:extLst>
                  <a:ext uri="{FF2B5EF4-FFF2-40B4-BE49-F238E27FC236}">
                    <a16:creationId xmlns:a16="http://schemas.microsoft.com/office/drawing/2014/main" id="{1395E442-0B68-5625-C2E2-20E18667E48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7" name="Cube 1296">
                <a:extLst>
                  <a:ext uri="{FF2B5EF4-FFF2-40B4-BE49-F238E27FC236}">
                    <a16:creationId xmlns:a16="http://schemas.microsoft.com/office/drawing/2014/main" id="{EDD7D4DA-9A0B-6170-20A3-536C6DA612E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8" name="Cube 1297">
                <a:extLst>
                  <a:ext uri="{FF2B5EF4-FFF2-40B4-BE49-F238E27FC236}">
                    <a16:creationId xmlns:a16="http://schemas.microsoft.com/office/drawing/2014/main" id="{5D132DDD-2EA1-3AC1-28C7-C2FC5A9BF17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62CE6FE3-87FA-5477-CB16-206E7402EE2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69F744BA-B0ED-0AEA-5B4F-4AA30103F97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BC8A722A-0F38-76FC-796C-F4799271314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232218D8-93C5-97FB-B13C-10A73CD7E17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9AAAE650-B9A0-A054-DE34-D8F394E8A65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394" name="Rectangle: Rounded Corners 1393">
            <a:extLst>
              <a:ext uri="{FF2B5EF4-FFF2-40B4-BE49-F238E27FC236}">
                <a16:creationId xmlns:a16="http://schemas.microsoft.com/office/drawing/2014/main" id="{333A0876-D89C-9379-E206-2D647FD30D6A}"/>
              </a:ext>
            </a:extLst>
          </p:cNvPr>
          <p:cNvSpPr/>
          <p:nvPr/>
        </p:nvSpPr>
        <p:spPr>
          <a:xfrm>
            <a:off x="533560" y="1046664"/>
            <a:ext cx="1864580" cy="1056237"/>
          </a:xfrm>
          <a:prstGeom prst="roundRect">
            <a:avLst/>
          </a:prstGeom>
          <a:solidFill>
            <a:srgbClr val="DDC1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5" name="TextBox 1394">
            <a:extLst>
              <a:ext uri="{FF2B5EF4-FFF2-40B4-BE49-F238E27FC236}">
                <a16:creationId xmlns:a16="http://schemas.microsoft.com/office/drawing/2014/main" id="{735E0543-BBB9-CD6F-DA5F-0111C17E01A8}"/>
              </a:ext>
            </a:extLst>
          </p:cNvPr>
          <p:cNvSpPr txBox="1"/>
          <p:nvPr/>
        </p:nvSpPr>
        <p:spPr>
          <a:xfrm>
            <a:off x="533560" y="1135570"/>
            <a:ext cx="186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Insert your own number here</a:t>
            </a:r>
          </a:p>
        </p:txBody>
      </p:sp>
    </p:spTree>
    <p:extLst>
      <p:ext uri="{BB962C8B-B14F-4D97-AF65-F5344CB8AC3E}">
        <p14:creationId xmlns:p14="http://schemas.microsoft.com/office/powerpoint/2010/main" val="422580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1726982E-0D01-FFF0-818F-F6CF59E48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DD0C1E2-0240-1FB5-FCC4-11E7F89743B6}"/>
              </a:ext>
            </a:extLst>
          </p:cNvPr>
          <p:cNvSpPr/>
          <p:nvPr/>
        </p:nvSpPr>
        <p:spPr>
          <a:xfrm>
            <a:off x="352641" y="614010"/>
            <a:ext cx="1864580" cy="1056237"/>
          </a:xfrm>
          <a:prstGeom prst="roundRect">
            <a:avLst/>
          </a:prstGeom>
          <a:solidFill>
            <a:srgbClr val="DDC1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oogle Shape;1293;p50">
            <a:extLst>
              <a:ext uri="{FF2B5EF4-FFF2-40B4-BE49-F238E27FC236}">
                <a16:creationId xmlns:a16="http://schemas.microsoft.com/office/drawing/2014/main" id="{C85734E0-2AA4-A82B-E39E-F3FC8A5AFA09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21" name="Google Shape;1294;p50">
              <a:extLst>
                <a:ext uri="{FF2B5EF4-FFF2-40B4-BE49-F238E27FC236}">
                  <a16:creationId xmlns:a16="http://schemas.microsoft.com/office/drawing/2014/main" id="{88B6F1A5-22D5-7BD9-ED94-16E5A7F57D49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95;p50">
              <a:extLst>
                <a:ext uri="{FF2B5EF4-FFF2-40B4-BE49-F238E27FC236}">
                  <a16:creationId xmlns:a16="http://schemas.microsoft.com/office/drawing/2014/main" id="{82764B65-1FEA-C0EC-FA78-D642647DD4EF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96;p50">
              <a:extLst>
                <a:ext uri="{FF2B5EF4-FFF2-40B4-BE49-F238E27FC236}">
                  <a16:creationId xmlns:a16="http://schemas.microsoft.com/office/drawing/2014/main" id="{A3FF2839-3E3B-0206-4304-6D5BFF41E851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7;p50">
              <a:extLst>
                <a:ext uri="{FF2B5EF4-FFF2-40B4-BE49-F238E27FC236}">
                  <a16:creationId xmlns:a16="http://schemas.microsoft.com/office/drawing/2014/main" id="{9AE2D9A2-1715-858C-5F91-A670030216C6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8;p50">
              <a:extLst>
                <a:ext uri="{FF2B5EF4-FFF2-40B4-BE49-F238E27FC236}">
                  <a16:creationId xmlns:a16="http://schemas.microsoft.com/office/drawing/2014/main" id="{BFDA5EF0-A356-05F2-FAF7-0098C756C2D6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99;p50">
              <a:extLst>
                <a:ext uri="{FF2B5EF4-FFF2-40B4-BE49-F238E27FC236}">
                  <a16:creationId xmlns:a16="http://schemas.microsoft.com/office/drawing/2014/main" id="{4DF4E8C5-03E4-F6B2-6736-470AA32816E6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00;p50">
              <a:extLst>
                <a:ext uri="{FF2B5EF4-FFF2-40B4-BE49-F238E27FC236}">
                  <a16:creationId xmlns:a16="http://schemas.microsoft.com/office/drawing/2014/main" id="{33738EB7-5DDA-8648-81C8-D36486278E88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01;p50">
              <a:extLst>
                <a:ext uri="{FF2B5EF4-FFF2-40B4-BE49-F238E27FC236}">
                  <a16:creationId xmlns:a16="http://schemas.microsoft.com/office/drawing/2014/main" id="{5A72E77E-93EE-30C2-A55D-4650AB98CF5D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0" name="Table 8">
            <a:extLst>
              <a:ext uri="{FF2B5EF4-FFF2-40B4-BE49-F238E27FC236}">
                <a16:creationId xmlns:a16="http://schemas.microsoft.com/office/drawing/2014/main" id="{C5A50C85-2AA6-611E-3422-6D08AC740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860238"/>
              </p:ext>
            </p:extLst>
          </p:nvPr>
        </p:nvGraphicFramePr>
        <p:xfrm>
          <a:off x="2752445" y="694522"/>
          <a:ext cx="8783089" cy="5182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900">
                  <a:extLst>
                    <a:ext uri="{9D8B030D-6E8A-4147-A177-3AD203B41FA5}">
                      <a16:colId xmlns:a16="http://schemas.microsoft.com/office/drawing/2014/main" val="3259924795"/>
                    </a:ext>
                  </a:extLst>
                </a:gridCol>
                <a:gridCol w="2530900">
                  <a:extLst>
                    <a:ext uri="{9D8B030D-6E8A-4147-A177-3AD203B41FA5}">
                      <a16:colId xmlns:a16="http://schemas.microsoft.com/office/drawing/2014/main" val="2007639631"/>
                    </a:ext>
                  </a:extLst>
                </a:gridCol>
                <a:gridCol w="2232773">
                  <a:extLst>
                    <a:ext uri="{9D8B030D-6E8A-4147-A177-3AD203B41FA5}">
                      <a16:colId xmlns:a16="http://schemas.microsoft.com/office/drawing/2014/main" val="4262495711"/>
                    </a:ext>
                  </a:extLst>
                </a:gridCol>
                <a:gridCol w="1488516">
                  <a:extLst>
                    <a:ext uri="{9D8B030D-6E8A-4147-A177-3AD203B41FA5}">
                      <a16:colId xmlns:a16="http://schemas.microsoft.com/office/drawing/2014/main" val="462574934"/>
                    </a:ext>
                  </a:extLst>
                </a:gridCol>
              </a:tblGrid>
              <a:tr h="708014">
                <a:tc>
                  <a:txBody>
                    <a:bodyPr/>
                    <a:lstStyle/>
                    <a:p>
                      <a:pPr algn="ctr"/>
                      <a:r>
                        <a:rPr lang="en-GB" sz="3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THOUSANDS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0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HUNDREDS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8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77836"/>
                  </a:ext>
                </a:extLst>
              </a:tr>
              <a:tr h="447496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19362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6CA16B93-B611-E438-C714-5799FD845E86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1D006C90-19C2-8498-7F1A-52181156A20A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F8946BA4-24B7-E112-B529-EA123F8D7C03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CE7C72D4-9132-C99E-B965-BCFD5849BB4E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EBA5D144-0A24-DDED-B87E-C9C909779A3F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C3FC3002-EE40-EB45-0B21-B77E4887ACD7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17B44C6B-6658-5BD5-2B88-FC4E6129C4C0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E9BFF89F-EF1B-F2BB-7AF7-DB9D5C17407F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B2A85D59-73C2-9DEF-417C-456F51BDA7EF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F7C665E3-E322-5291-C77A-A7B776E93242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2C8C8D38-C972-1A06-84E6-218474DF6ED8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Cube 41">
            <a:extLst>
              <a:ext uri="{FF2B5EF4-FFF2-40B4-BE49-F238E27FC236}">
                <a16:creationId xmlns:a16="http://schemas.microsoft.com/office/drawing/2014/main" id="{36DB3262-86C8-A872-039A-A37F6789B601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51E2A1-C14D-E8A1-3B34-358D8DCCA705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0B1BCD86-015A-EAB7-F3BC-298C7EBD6312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7B88F845-8561-DCF3-9132-7E806D973055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6235425B-051A-6D6D-9C88-4346EAAC5812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EEB2E141-DF91-02DF-F93E-50D2D2BCE33A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6225E8C6-125F-2232-0ABD-B8E4BD802CFE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5181E051-B4C2-5035-8039-F6E80B57EAEC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7C9B65C7-A36D-D6EE-CE9E-E073AC029C76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A7387D9C-5C50-338A-18C4-A5701D339995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3B815CB6-84AE-CFC1-03AC-EEFCB5F602C9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43D8E8AF-6A52-C4B7-935A-3DC56CEF0946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AC7A73-0A69-F531-E4A4-844E76892DEE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653C03A6-B946-0B81-732F-8A9535539B4F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3247EF80-4C90-C55B-8107-28AF08C59C5B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F631950A-F694-6DAF-74BE-4D3391DB1250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0C6EFE7C-5C05-586E-0D29-F2C0F1D9979C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5BB18E0E-34C2-8330-C8A9-CF38EAE58400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17627E32-75FF-F988-3FE7-FFF34FECF915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750EF83F-2DB3-362E-07CC-F7225C9267CD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2943D3C5-0800-08BA-A2EF-AA4A77E01326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FE1065CA-872D-A856-3108-349B32F69735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04CBE661-CE96-BE6F-7810-4F4D4E87020B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E033B92-D9EB-5786-016A-EBD8F03E7894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847B93F8-89B4-32CF-CB28-0BC22748682A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DD8BA01E-0819-5A0C-5896-1B3AC144F61D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7DE411E4-BABC-7A7B-19D1-C1F262310C5D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680E88CB-51C7-8C27-AEFD-0EBCC2272137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25C7524E-6F3D-93D4-0071-385D1DBEAEE7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3EABAD02-7E8D-AF12-5E09-DFB44D2D0F3A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6C90D909-B70C-7F97-9241-C767031A8109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53236343-E425-B736-33A3-4D41306ACA4B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4635F7D4-EA2E-D54B-E638-D41463860563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78EC8F4C-CAC9-6FFF-3953-4D667754B03D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B5BF8DB-1290-A59D-D19C-F04F581BC0A1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4B0F6B10-5D69-3E12-E3FB-51945B402CE0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8638E788-8C85-318F-3FB0-49980EF1579D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417DB366-8BA7-0D4D-95CF-4ABAFAFFA986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8EAE52AC-9936-7EED-5F94-F59CEDCBC908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62215EE9-6927-9B9C-C0D4-4E7A16DEA69C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7D6BB1E2-39A4-D23A-AA9B-225408A6F568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E7859A5C-12B0-2215-30AF-8E29573B3C69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1E9FB89A-1E15-E788-D0D7-D37653E846C6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E2052D7F-A23C-CEF2-FEC0-6652C651C32E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5A324210-F1E9-0227-1326-0B968517FE6D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B03A728-AA07-792E-EAA0-38B3FA910DE4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8D6EF562-23D5-9FA1-A111-E89519DB3858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00E5CF5C-B8DB-1B2A-8250-2228EB99786C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D9DD46E7-5206-B0EF-1701-C5A390C0943F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9DD9DAB8-3B41-DC59-06C1-046A79562EF4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71E5161F-D93B-4441-DC4B-1731002FC2FB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2373DB41-8E32-537B-5234-2C5F4C7236E5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23CA092B-685C-F06F-EF1F-CCDC58CD164F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6E816A28-855F-330A-793E-6B6FC1E87532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6FDCF34E-D321-AAE9-8C9A-D93A750BDC4E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FCDC61F9-8D35-1FCB-4EF8-74DD781D0A78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8E602F0-C8F1-88E1-02F7-84D9FCC88B14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CE0CA4AB-E677-01B1-4341-8E3B4042531A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5CD29F7F-1E17-6E2E-AAF1-19876FB72B76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71990664-441C-85A3-9932-2BB3FD811B06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E3F2D47A-3797-BB94-C9F5-B98DD3D8982F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200E964C-0FCD-F60C-24D7-948809F1B29D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B6D24511-76B8-E89F-8C6D-DCFFD3C85558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904960D0-2789-FAD3-CAA2-0B446DF10251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CEFE2ED2-E5EC-F563-487C-D82337E0758D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2235F31F-41F4-64E2-3DDC-B12F33BE59F4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BD9732AF-CA0B-EBF2-8DEF-17D5CAD707E7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98B4A59-673A-D577-B0E1-1A9F90998572}"/>
              </a:ext>
            </a:extLst>
          </p:cNvPr>
          <p:cNvGrpSpPr/>
          <p:nvPr/>
        </p:nvGrpSpPr>
        <p:grpSpPr>
          <a:xfrm>
            <a:off x="8706796" y="3594450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5AEC72AC-B6BA-7D69-B848-2B051D07D739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D0FA4B40-4747-9F86-BB7A-A153BFC2E83D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89EFB494-9C60-B691-3C4C-4F1E192F4B89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BDED9095-007D-6FEB-10A0-CD56B1E9A473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85C7B3F5-C8D6-9CBC-56CC-AEF62DE5CCC6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CE15F45B-BE7A-8260-D6A1-FA5CC2F9A87A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4FEEC66F-20D9-2A35-D5B8-E885DC0B47B3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A24F8802-F10A-191F-E6DE-07C930203C62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BE2AB290-E981-A414-B95F-43B444D4588C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95E32CC9-695F-0033-2DFE-8845120D46F6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B442CAE-2103-8A92-0449-C365F89D623E}"/>
              </a:ext>
            </a:extLst>
          </p:cNvPr>
          <p:cNvGrpSpPr/>
          <p:nvPr/>
        </p:nvGrpSpPr>
        <p:grpSpPr>
          <a:xfrm>
            <a:off x="9297397" y="151933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20A74FB8-DB91-23C8-B7BE-4200CC3C8452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BBC523EA-0E65-8852-2C19-19E6C73027C8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F7DAD1E2-B049-401B-431A-B9B906829E88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1AA73271-39A9-6FFF-0905-F9466CC3F6B2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FB02AC19-A5CB-8063-5E94-37559135E960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50796E64-8E83-B853-A173-6C89680E4494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8CC3916E-65B3-01A0-DF6F-B2002C7F28B1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Cube 127">
              <a:extLst>
                <a:ext uri="{FF2B5EF4-FFF2-40B4-BE49-F238E27FC236}">
                  <a16:creationId xmlns:a16="http://schemas.microsoft.com/office/drawing/2014/main" id="{F019DE0C-E23D-9A6C-F3FF-E32A77B18204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Cube 128">
              <a:extLst>
                <a:ext uri="{FF2B5EF4-FFF2-40B4-BE49-F238E27FC236}">
                  <a16:creationId xmlns:a16="http://schemas.microsoft.com/office/drawing/2014/main" id="{B440EB6A-459D-E65C-07E2-F2C7138CE698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A80CC062-E937-4A03-9835-B45E22376955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F582AB6-5AFD-DE01-E948-B75D87132F92}"/>
              </a:ext>
            </a:extLst>
          </p:cNvPr>
          <p:cNvGrpSpPr/>
          <p:nvPr/>
        </p:nvGrpSpPr>
        <p:grpSpPr>
          <a:xfrm>
            <a:off x="8704548" y="151933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4E553AA0-C67D-3F97-D869-9EFE3B474560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C2F9CB5B-5A5B-FDD4-9A71-2BDDC9ADFA79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073F7B3A-8526-C204-2E06-66C48A1F1443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Cube 134">
              <a:extLst>
                <a:ext uri="{FF2B5EF4-FFF2-40B4-BE49-F238E27FC236}">
                  <a16:creationId xmlns:a16="http://schemas.microsoft.com/office/drawing/2014/main" id="{77D38E9A-2787-C3C2-5D52-AE57E3E7EDEC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Cube 135">
              <a:extLst>
                <a:ext uri="{FF2B5EF4-FFF2-40B4-BE49-F238E27FC236}">
                  <a16:creationId xmlns:a16="http://schemas.microsoft.com/office/drawing/2014/main" id="{4D95DF70-C761-4DC3-FB03-23C106A82E04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B2E35A57-E278-1CEA-61D4-20E41B9F0ABC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Cube 137">
              <a:extLst>
                <a:ext uri="{FF2B5EF4-FFF2-40B4-BE49-F238E27FC236}">
                  <a16:creationId xmlns:a16="http://schemas.microsoft.com/office/drawing/2014/main" id="{7219E9AC-C6B4-4AF7-F710-06995964CE57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Cube 138">
              <a:extLst>
                <a:ext uri="{FF2B5EF4-FFF2-40B4-BE49-F238E27FC236}">
                  <a16:creationId xmlns:a16="http://schemas.microsoft.com/office/drawing/2014/main" id="{8BC396CD-8C3F-EB73-F15D-F0C1FF02C5AB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Cube 139">
              <a:extLst>
                <a:ext uri="{FF2B5EF4-FFF2-40B4-BE49-F238E27FC236}">
                  <a16:creationId xmlns:a16="http://schemas.microsoft.com/office/drawing/2014/main" id="{E08B16B5-E677-C945-B31F-E28BDF2603E2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0FC82430-8071-B19C-DEBF-616489EC5E3D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2" name="Cube 141">
            <a:extLst>
              <a:ext uri="{FF2B5EF4-FFF2-40B4-BE49-F238E27FC236}">
                <a16:creationId xmlns:a16="http://schemas.microsoft.com/office/drawing/2014/main" id="{81A1E119-7310-8BF1-E52B-1816EFC21215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Cube 142">
            <a:extLst>
              <a:ext uri="{FF2B5EF4-FFF2-40B4-BE49-F238E27FC236}">
                <a16:creationId xmlns:a16="http://schemas.microsoft.com/office/drawing/2014/main" id="{5D4E28AF-D243-26C3-A848-A01C62E61C2D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Cube 143">
            <a:extLst>
              <a:ext uri="{FF2B5EF4-FFF2-40B4-BE49-F238E27FC236}">
                <a16:creationId xmlns:a16="http://schemas.microsoft.com/office/drawing/2014/main" id="{FE519121-FAAC-8547-E497-3AF7321AF349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Cube 144">
            <a:extLst>
              <a:ext uri="{FF2B5EF4-FFF2-40B4-BE49-F238E27FC236}">
                <a16:creationId xmlns:a16="http://schemas.microsoft.com/office/drawing/2014/main" id="{4D6AA20A-403F-6904-ECA8-AC3956021CB3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Cube 145">
            <a:extLst>
              <a:ext uri="{FF2B5EF4-FFF2-40B4-BE49-F238E27FC236}">
                <a16:creationId xmlns:a16="http://schemas.microsoft.com/office/drawing/2014/main" id="{2C16CD21-3701-99AC-F89D-A98176970A0E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Cube 146">
            <a:extLst>
              <a:ext uri="{FF2B5EF4-FFF2-40B4-BE49-F238E27FC236}">
                <a16:creationId xmlns:a16="http://schemas.microsoft.com/office/drawing/2014/main" id="{44D8F463-2887-148C-BE41-56012FA5D30B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Cube 147">
            <a:extLst>
              <a:ext uri="{FF2B5EF4-FFF2-40B4-BE49-F238E27FC236}">
                <a16:creationId xmlns:a16="http://schemas.microsoft.com/office/drawing/2014/main" id="{63F555B1-1489-E887-7BB5-4CACC6398096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Cube 148">
            <a:extLst>
              <a:ext uri="{FF2B5EF4-FFF2-40B4-BE49-F238E27FC236}">
                <a16:creationId xmlns:a16="http://schemas.microsoft.com/office/drawing/2014/main" id="{7F50EF16-F58B-6C10-1322-AFEFE9F29EF9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Cube 149">
            <a:extLst>
              <a:ext uri="{FF2B5EF4-FFF2-40B4-BE49-F238E27FC236}">
                <a16:creationId xmlns:a16="http://schemas.microsoft.com/office/drawing/2014/main" id="{EDE54180-7C8A-59AB-7563-E88F62BFCFF9}"/>
              </a:ext>
            </a:extLst>
          </p:cNvPr>
          <p:cNvSpPr/>
          <p:nvPr/>
        </p:nvSpPr>
        <p:spPr>
          <a:xfrm>
            <a:off x="10724816" y="3518524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Cube 150">
            <a:extLst>
              <a:ext uri="{FF2B5EF4-FFF2-40B4-BE49-F238E27FC236}">
                <a16:creationId xmlns:a16="http://schemas.microsoft.com/office/drawing/2014/main" id="{D175CFC4-5401-9808-E961-9EB05F771611}"/>
              </a:ext>
            </a:extLst>
          </p:cNvPr>
          <p:cNvSpPr/>
          <p:nvPr/>
        </p:nvSpPr>
        <p:spPr>
          <a:xfrm>
            <a:off x="10295867" y="2845053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Cube 151">
            <a:extLst>
              <a:ext uri="{FF2B5EF4-FFF2-40B4-BE49-F238E27FC236}">
                <a16:creationId xmlns:a16="http://schemas.microsoft.com/office/drawing/2014/main" id="{78D3E25D-21EC-35DD-2A36-F8163307B3E0}"/>
              </a:ext>
            </a:extLst>
          </p:cNvPr>
          <p:cNvSpPr/>
          <p:nvPr/>
        </p:nvSpPr>
        <p:spPr>
          <a:xfrm>
            <a:off x="10376669" y="2212372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Cube 152">
            <a:extLst>
              <a:ext uri="{FF2B5EF4-FFF2-40B4-BE49-F238E27FC236}">
                <a16:creationId xmlns:a16="http://schemas.microsoft.com/office/drawing/2014/main" id="{05B110E3-83B9-B393-5E49-6A9182D757E2}"/>
              </a:ext>
            </a:extLst>
          </p:cNvPr>
          <p:cNvSpPr/>
          <p:nvPr/>
        </p:nvSpPr>
        <p:spPr>
          <a:xfrm>
            <a:off x="10856745" y="1746460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Cube 153">
            <a:extLst>
              <a:ext uri="{FF2B5EF4-FFF2-40B4-BE49-F238E27FC236}">
                <a16:creationId xmlns:a16="http://schemas.microsoft.com/office/drawing/2014/main" id="{532F813E-083D-9348-E876-0A24AB45B913}"/>
              </a:ext>
            </a:extLst>
          </p:cNvPr>
          <p:cNvSpPr/>
          <p:nvPr/>
        </p:nvSpPr>
        <p:spPr>
          <a:xfrm>
            <a:off x="10244740" y="160900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6016639-33EC-12D9-B4D1-7880A24902DF}"/>
              </a:ext>
            </a:extLst>
          </p:cNvPr>
          <p:cNvSpPr txBox="1"/>
          <p:nvPr/>
        </p:nvSpPr>
        <p:spPr>
          <a:xfrm>
            <a:off x="352641" y="4265700"/>
            <a:ext cx="23998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Drag the thousands,  hundreds, tens and ones to the correct column to make your number.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757CBD4-0944-FB3D-3324-3B1B1E87A0F5}"/>
              </a:ext>
            </a:extLst>
          </p:cNvPr>
          <p:cNvSpPr txBox="1"/>
          <p:nvPr/>
        </p:nvSpPr>
        <p:spPr>
          <a:xfrm>
            <a:off x="573715" y="798345"/>
            <a:ext cx="186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2345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971EE210-8C44-E6CC-8660-3F49E26DDD88}"/>
              </a:ext>
            </a:extLst>
          </p:cNvPr>
          <p:cNvSpPr/>
          <p:nvPr/>
        </p:nvSpPr>
        <p:spPr>
          <a:xfrm>
            <a:off x="103378" y="78969"/>
            <a:ext cx="3903543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AEED5FD4-E642-2BEF-D5A2-B5AA28B4B5A8}"/>
              </a:ext>
            </a:extLst>
          </p:cNvPr>
          <p:cNvSpPr txBox="1"/>
          <p:nvPr/>
        </p:nvSpPr>
        <p:spPr>
          <a:xfrm>
            <a:off x="150188" y="31305"/>
            <a:ext cx="38567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Place Value Mats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3D88462-DFE8-42F7-894E-D3280997BBE4}"/>
              </a:ext>
            </a:extLst>
          </p:cNvPr>
          <p:cNvGrpSpPr/>
          <p:nvPr/>
        </p:nvGrpSpPr>
        <p:grpSpPr>
          <a:xfrm>
            <a:off x="8111698" y="151933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60" name="Cube 159">
              <a:extLst>
                <a:ext uri="{FF2B5EF4-FFF2-40B4-BE49-F238E27FC236}">
                  <a16:creationId xmlns:a16="http://schemas.microsoft.com/office/drawing/2014/main" id="{53C865D8-7D98-2812-C313-6EBCFFD23702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Cube 160">
              <a:extLst>
                <a:ext uri="{FF2B5EF4-FFF2-40B4-BE49-F238E27FC236}">
                  <a16:creationId xmlns:a16="http://schemas.microsoft.com/office/drawing/2014/main" id="{34F9489A-5C31-5F09-5000-3D516F9689E7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Cube 161">
              <a:extLst>
                <a:ext uri="{FF2B5EF4-FFF2-40B4-BE49-F238E27FC236}">
                  <a16:creationId xmlns:a16="http://schemas.microsoft.com/office/drawing/2014/main" id="{4ADB7EA9-D754-97DE-7751-E551E69BCB04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Cube 162">
              <a:extLst>
                <a:ext uri="{FF2B5EF4-FFF2-40B4-BE49-F238E27FC236}">
                  <a16:creationId xmlns:a16="http://schemas.microsoft.com/office/drawing/2014/main" id="{DFCF9C56-84D4-13A0-6B99-A3E170B06962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Cube 163">
              <a:extLst>
                <a:ext uri="{FF2B5EF4-FFF2-40B4-BE49-F238E27FC236}">
                  <a16:creationId xmlns:a16="http://schemas.microsoft.com/office/drawing/2014/main" id="{7456B206-9AD4-7374-A00F-4F56AA21F350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Cube 164">
              <a:extLst>
                <a:ext uri="{FF2B5EF4-FFF2-40B4-BE49-F238E27FC236}">
                  <a16:creationId xmlns:a16="http://schemas.microsoft.com/office/drawing/2014/main" id="{62696A32-18DA-2509-39B3-BB51370A6861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Cube 165">
              <a:extLst>
                <a:ext uri="{FF2B5EF4-FFF2-40B4-BE49-F238E27FC236}">
                  <a16:creationId xmlns:a16="http://schemas.microsoft.com/office/drawing/2014/main" id="{AE39EEFC-9C97-B520-E75D-0C3C6824AFAF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Cube 166">
              <a:extLst>
                <a:ext uri="{FF2B5EF4-FFF2-40B4-BE49-F238E27FC236}">
                  <a16:creationId xmlns:a16="http://schemas.microsoft.com/office/drawing/2014/main" id="{B37B06A5-E74B-E543-5748-E4F448D5D136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Cube 167">
              <a:extLst>
                <a:ext uri="{FF2B5EF4-FFF2-40B4-BE49-F238E27FC236}">
                  <a16:creationId xmlns:a16="http://schemas.microsoft.com/office/drawing/2014/main" id="{2B623374-43B9-1931-492F-CF784E54147E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Cube 168">
              <a:extLst>
                <a:ext uri="{FF2B5EF4-FFF2-40B4-BE49-F238E27FC236}">
                  <a16:creationId xmlns:a16="http://schemas.microsoft.com/office/drawing/2014/main" id="{1AD11FFB-E320-91C4-4E65-705E2E42DAF5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208CDF9-8110-1390-4E52-7978E168DED6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56E77FE-4169-5003-0791-EBC3DDFD1E93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F640D50F-6DD3-3606-14D1-8E42A73AE3F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ABDCCF8A-FAC5-EEEA-EFD3-73AE4EF6DF6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88327EB3-C1C8-CF5E-EC7A-6CFE79D10D8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FF3C4403-6D49-CF5C-651D-EC99DBD965F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A2490487-9805-C4F8-E286-986834345D3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BE0BAF2D-4480-4561-6280-4BA27C7A5B8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CD5E991C-1A58-820C-075D-18B08B2135F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8" name="Cube 277">
                <a:extLst>
                  <a:ext uri="{FF2B5EF4-FFF2-40B4-BE49-F238E27FC236}">
                    <a16:creationId xmlns:a16="http://schemas.microsoft.com/office/drawing/2014/main" id="{BA6C6DC1-6DA2-4C9F-2ACA-7E44085CFB4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id="{1A951CA9-17BA-798E-83BB-0676BFD2702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id="{EC193BDF-F3CD-7D5B-7B5A-70BD7013899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1516E97-A362-4FB3-5A9D-FDB2F1BF83E7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536C8D0C-E29B-7F45-7022-34BBA5DD113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56909843-2B8F-2738-085B-A021E5A841B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07488855-B988-5890-AD84-47093ECCF9A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7F0D9189-0068-DC60-DFC7-B947604537B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5A72020D-DA26-972B-931E-AA3045D9237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95AF38CD-0203-064B-5899-0AB3435E386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15DB4F5C-662C-B5E0-EFEF-1F7E05DE247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3E1EE8A6-C579-6E24-0357-0B9A4A2B5A1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E0B50467-34DA-10CE-7060-A99B62BF106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14F04E45-7CEA-1625-7D72-2B1B58872A1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F086070-6057-F38A-E2A3-18C96BEFC304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B289CBA7-B20C-19DA-9CD4-E7A3E0E52E1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23C67936-F1A0-BFD8-9025-16D961612D4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8D93A902-AB3D-57C0-76F0-E51E432C590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4624FA5F-497E-BD68-02A3-070F4392D54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id="{664B2D74-6298-9F40-8BDA-5A84DE9E239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B23C205C-6879-481C-8A65-A391613E385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C08750E9-604B-25A7-87E9-A7C09AC1A9E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92AF10F3-ABB3-C611-AD10-256A138B643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D5A34835-62F6-C277-6245-494D5833183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6EEF8B8D-6F63-0023-767D-82673EFC2C0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DFFD8AA6-BBC2-3DB7-D56D-695B568A0A3F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41" name="Cube 240">
                <a:extLst>
                  <a:ext uri="{FF2B5EF4-FFF2-40B4-BE49-F238E27FC236}">
                    <a16:creationId xmlns:a16="http://schemas.microsoft.com/office/drawing/2014/main" id="{EF29EF17-5BB2-9776-4241-6C00D1235FE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id="{024AF92E-A65A-60D1-82B9-2B66DF28746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Cube 242">
                <a:extLst>
                  <a:ext uri="{FF2B5EF4-FFF2-40B4-BE49-F238E27FC236}">
                    <a16:creationId xmlns:a16="http://schemas.microsoft.com/office/drawing/2014/main" id="{46BA2E8A-ACA5-0539-B172-BEBF2BB7755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Cube 243">
                <a:extLst>
                  <a:ext uri="{FF2B5EF4-FFF2-40B4-BE49-F238E27FC236}">
                    <a16:creationId xmlns:a16="http://schemas.microsoft.com/office/drawing/2014/main" id="{32332263-06E9-DBD0-14CC-337C5F71AAA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Cube 244">
                <a:extLst>
                  <a:ext uri="{FF2B5EF4-FFF2-40B4-BE49-F238E27FC236}">
                    <a16:creationId xmlns:a16="http://schemas.microsoft.com/office/drawing/2014/main" id="{9A0D89DB-3051-579C-0177-2A863BD9777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Cube 245">
                <a:extLst>
                  <a:ext uri="{FF2B5EF4-FFF2-40B4-BE49-F238E27FC236}">
                    <a16:creationId xmlns:a16="http://schemas.microsoft.com/office/drawing/2014/main" id="{4B591DD7-FB60-F30C-BAEB-3D5EB2D0CB0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Cube 246">
                <a:extLst>
                  <a:ext uri="{FF2B5EF4-FFF2-40B4-BE49-F238E27FC236}">
                    <a16:creationId xmlns:a16="http://schemas.microsoft.com/office/drawing/2014/main" id="{7B9E4082-3B68-01AE-D833-C09A300B42D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id="{3214B3BB-CA3D-2AFE-C506-3B856E64718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Cube 248">
                <a:extLst>
                  <a:ext uri="{FF2B5EF4-FFF2-40B4-BE49-F238E27FC236}">
                    <a16:creationId xmlns:a16="http://schemas.microsoft.com/office/drawing/2014/main" id="{06BFAEB1-9303-4A5B-E49C-8671E971754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Cube 249">
                <a:extLst>
                  <a:ext uri="{FF2B5EF4-FFF2-40B4-BE49-F238E27FC236}">
                    <a16:creationId xmlns:a16="http://schemas.microsoft.com/office/drawing/2014/main" id="{5A9D6E32-4407-F9D4-81D3-BBA40DCF997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AE5C6036-E1D0-A00F-42A1-6F64568CDB78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31" name="Cube 230">
                <a:extLst>
                  <a:ext uri="{FF2B5EF4-FFF2-40B4-BE49-F238E27FC236}">
                    <a16:creationId xmlns:a16="http://schemas.microsoft.com/office/drawing/2014/main" id="{E6C5BC61-08EE-1D3A-1152-564A348ED62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Cube 231">
                <a:extLst>
                  <a:ext uri="{FF2B5EF4-FFF2-40B4-BE49-F238E27FC236}">
                    <a16:creationId xmlns:a16="http://schemas.microsoft.com/office/drawing/2014/main" id="{22BA20A5-32A3-9B3A-45A8-14837DB402E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Cube 232">
                <a:extLst>
                  <a:ext uri="{FF2B5EF4-FFF2-40B4-BE49-F238E27FC236}">
                    <a16:creationId xmlns:a16="http://schemas.microsoft.com/office/drawing/2014/main" id="{E9B724E5-3D2D-CD27-608D-1E78F662D77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4" name="Cube 233">
                <a:extLst>
                  <a:ext uri="{FF2B5EF4-FFF2-40B4-BE49-F238E27FC236}">
                    <a16:creationId xmlns:a16="http://schemas.microsoft.com/office/drawing/2014/main" id="{4846DA66-E8D9-40D6-6AB5-9F2DA20F4FC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Cube 234">
                <a:extLst>
                  <a:ext uri="{FF2B5EF4-FFF2-40B4-BE49-F238E27FC236}">
                    <a16:creationId xmlns:a16="http://schemas.microsoft.com/office/drawing/2014/main" id="{3CA5473E-590F-76CB-8466-0CCE4680356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6" name="Cube 235">
                <a:extLst>
                  <a:ext uri="{FF2B5EF4-FFF2-40B4-BE49-F238E27FC236}">
                    <a16:creationId xmlns:a16="http://schemas.microsoft.com/office/drawing/2014/main" id="{7BCE525B-FC7E-D6D8-EDBF-250EF0875EC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7" name="Cube 236">
                <a:extLst>
                  <a:ext uri="{FF2B5EF4-FFF2-40B4-BE49-F238E27FC236}">
                    <a16:creationId xmlns:a16="http://schemas.microsoft.com/office/drawing/2014/main" id="{CD3F0D79-BDF3-6A0F-780A-77C8D67D04D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Cube 237">
                <a:extLst>
                  <a:ext uri="{FF2B5EF4-FFF2-40B4-BE49-F238E27FC236}">
                    <a16:creationId xmlns:a16="http://schemas.microsoft.com/office/drawing/2014/main" id="{3FA9EBC9-B9D8-6CE2-3A42-1BC1FC1F581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id="{0998B5CF-DC51-4776-F466-028E2487FA9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0" name="Cube 239">
                <a:extLst>
                  <a:ext uri="{FF2B5EF4-FFF2-40B4-BE49-F238E27FC236}">
                    <a16:creationId xmlns:a16="http://schemas.microsoft.com/office/drawing/2014/main" id="{601BC4B9-7D59-5DAE-E379-2CD593B119C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E9F8B69D-F3AF-D1AE-CA5A-E8AF57457B9D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764DFCBF-43AD-44CA-8E22-CFCE7F9E01A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89D84A0E-B486-9C10-5FFC-4763FCF7691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id="{D1D05587-DA65-35E4-EA4E-1A9243AB86F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Cube 223">
                <a:extLst>
                  <a:ext uri="{FF2B5EF4-FFF2-40B4-BE49-F238E27FC236}">
                    <a16:creationId xmlns:a16="http://schemas.microsoft.com/office/drawing/2014/main" id="{7C725BD9-E337-76D5-E979-5F576C53F18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4E945830-734A-D880-3D08-83B34617B32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6" name="Cube 225">
                <a:extLst>
                  <a:ext uri="{FF2B5EF4-FFF2-40B4-BE49-F238E27FC236}">
                    <a16:creationId xmlns:a16="http://schemas.microsoft.com/office/drawing/2014/main" id="{068B77F7-F299-8EA3-206C-5B4D17D054E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7" name="Cube 226">
                <a:extLst>
                  <a:ext uri="{FF2B5EF4-FFF2-40B4-BE49-F238E27FC236}">
                    <a16:creationId xmlns:a16="http://schemas.microsoft.com/office/drawing/2014/main" id="{325C7060-36EF-4849-47F6-4E14BC885E0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Cube 227">
                <a:extLst>
                  <a:ext uri="{FF2B5EF4-FFF2-40B4-BE49-F238E27FC236}">
                    <a16:creationId xmlns:a16="http://schemas.microsoft.com/office/drawing/2014/main" id="{1B68D8AB-3DCF-D0BC-5C14-4B03DD20354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Cube 228">
                <a:extLst>
                  <a:ext uri="{FF2B5EF4-FFF2-40B4-BE49-F238E27FC236}">
                    <a16:creationId xmlns:a16="http://schemas.microsoft.com/office/drawing/2014/main" id="{C03A8352-4E2C-ACB7-BA40-D70CFBDB09F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Cube 229">
                <a:extLst>
                  <a:ext uri="{FF2B5EF4-FFF2-40B4-BE49-F238E27FC236}">
                    <a16:creationId xmlns:a16="http://schemas.microsoft.com/office/drawing/2014/main" id="{E2EE9DEC-0F67-ABEF-6419-2E289936664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E5D9EB2E-90E6-2DEE-F887-3E2CD5A19475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9FACDA74-69E1-BC1B-BD59-8582E9B7D61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72BFD5C3-0616-C3CF-EA1C-8554980C5D5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0B4E87BB-76B6-A265-7E2B-EA424CF7675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id="{BF780285-4826-A6BE-89AF-753C504EC3E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id="{57D3F85B-3520-87B5-F156-2346BC86582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id="{7C30158C-B3F3-CE06-CDD4-0E59B550C48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C57CC9C2-E039-2A36-84D6-1B49E9B7083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F3F57F9C-7892-FA79-CDE4-E733D7EEFA8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id="{FF15E0CA-7F8B-BE3A-742E-FB943A4DB6E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EF3C8176-1DEB-21BF-41FB-F03507C2E3E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BD4DD0C-1592-CED9-CA03-8F0D847498DF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5F20D581-93CC-597A-88B3-F62C1FDCEEF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id="{1B3B4B45-1E66-D71D-2A2E-38841ADACC7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id="{4A5578D1-F770-7977-16FB-DE54FDB96E0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98EB77DA-5139-4225-63AB-5D353BF19A4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CB231057-A623-4D52-DFEF-BAF02C956D0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D765C28C-3FF7-658E-01EB-6C636F50F46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F78E12D4-C4D0-4E6A-AF0F-7D8D7BDFB75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8F5A36A9-B73C-0B33-E107-2B7313CE909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1306977E-F195-B51E-E35B-6DFC2BE1899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F5318A8E-8189-F3E0-B218-1602944008D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63E55F8E-CF0F-3F9E-0173-358D2C0751AE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id="{2B5E8559-3B1A-9942-0545-35A157304CC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68FFAB4F-D122-01A7-C6FF-9A86ACA126C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id="{6D2CF389-0196-47A7-B711-E073AC93B98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1C72BE29-4051-1DF2-C5FD-4746098D5E6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648E80D4-6778-0F1B-7E2B-7983B4AF79A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id="{733253CC-7A52-8C47-0A5E-9AA0E25EF4A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F379CD2C-2325-AA09-4C1C-44BCD71318E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66736622-2CFD-C860-17EB-7AD3892CCFD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id="{058E756E-FE40-D3B9-42D6-40B3C9F7C38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DB950DC7-D682-05E8-8C61-D23066ED2FC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3804D1C4-331A-BA36-EA32-CA0C20379046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81" name="Cube 180">
                <a:extLst>
                  <a:ext uri="{FF2B5EF4-FFF2-40B4-BE49-F238E27FC236}">
                    <a16:creationId xmlns:a16="http://schemas.microsoft.com/office/drawing/2014/main" id="{375EB20E-B0AA-6865-A3F7-061AAAF2247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Cube 181">
                <a:extLst>
                  <a:ext uri="{FF2B5EF4-FFF2-40B4-BE49-F238E27FC236}">
                    <a16:creationId xmlns:a16="http://schemas.microsoft.com/office/drawing/2014/main" id="{E25CBCE9-7709-F78C-BFF2-8944B19F75F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D7FD87F1-3D7B-EC31-C7C9-649254060D4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4" name="Cube 183">
                <a:extLst>
                  <a:ext uri="{FF2B5EF4-FFF2-40B4-BE49-F238E27FC236}">
                    <a16:creationId xmlns:a16="http://schemas.microsoft.com/office/drawing/2014/main" id="{DECFE6AB-B5BA-A037-908A-7265E69BDC8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CFA29601-5C44-46F2-106A-EC19C998E03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49CB192D-A5F7-2D72-D4B2-37ADD59DDA7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id="{5330267E-77F0-B635-6240-2128889E173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29EB2310-2399-1FCC-CAC3-1C5B6474FC0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F414086F-B116-676B-D5BD-6433A058236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id="{124E4F88-09CA-F52F-832A-425BA420EE2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F031EA70-5F97-840C-1B11-94CC781422F2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00E34B5F-2199-3F07-9F1E-7C0654A6B750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id="{B7DA7D2E-DE32-678A-CF54-302B75F29FE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id="{896741FC-42A8-8395-D85C-54E087D7277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id="{263BA375-6136-3ACD-4779-E281A2649DD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id="{B21C3AA2-5C47-FD32-81EE-B6EDBD734C5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id="{D38FB57D-AA5F-B81A-A770-5D49026D761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id="{244B3377-12BD-384B-B114-5B40D563A9F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id="{59F06A06-3D9D-5AE3-3C39-4DC8137ECA4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id="{358B28C3-566F-CBFA-D154-926D13714EC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id="{7EB568C1-0128-A07B-999D-7D95224F50F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id="{D9BF9338-9F77-8FCC-11CC-54888D1EFD0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46536A1-4F56-D8F7-28B0-07081BBBC307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id="{AA1F4220-B18B-2A89-F547-D5A6FEA7DEC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3" name="Cube 372">
                <a:extLst>
                  <a:ext uri="{FF2B5EF4-FFF2-40B4-BE49-F238E27FC236}">
                    <a16:creationId xmlns:a16="http://schemas.microsoft.com/office/drawing/2014/main" id="{FFBD6E1C-5964-496A-0C70-F53A0168BD3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id="{8509B389-17A7-99EE-1154-C3D37E86A64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id="{242BEAF8-F6C2-07C9-08A1-A8E191BA97C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id="{C0A21016-F40F-EC26-B06C-89B4623B98D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id="{79CE507B-D061-B964-257B-653116540AC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id="{234DC1D3-1EC2-1BC0-0C12-BD668EADAA5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id="{A6A0E8AC-61A5-AB35-3AA3-D50EC3751AE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id="{6336F232-32D0-21F9-A944-42F90308EF4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id="{FFED4C23-6B82-E81A-CD78-55BA5A50007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7A5F5BAB-000C-CD3B-444A-1EBA32A6E7DB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62" name="Cube 361">
                <a:extLst>
                  <a:ext uri="{FF2B5EF4-FFF2-40B4-BE49-F238E27FC236}">
                    <a16:creationId xmlns:a16="http://schemas.microsoft.com/office/drawing/2014/main" id="{A5905D76-471B-5E22-F90C-3CCE60F99C2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3" name="Cube 362">
                <a:extLst>
                  <a:ext uri="{FF2B5EF4-FFF2-40B4-BE49-F238E27FC236}">
                    <a16:creationId xmlns:a16="http://schemas.microsoft.com/office/drawing/2014/main" id="{25000E54-A3C1-9446-86B4-E36F66E7BF2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4" name="Cube 363">
                <a:extLst>
                  <a:ext uri="{FF2B5EF4-FFF2-40B4-BE49-F238E27FC236}">
                    <a16:creationId xmlns:a16="http://schemas.microsoft.com/office/drawing/2014/main" id="{AC8A8498-2828-B0D4-7FB7-B53416B3547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5" name="Cube 364">
                <a:extLst>
                  <a:ext uri="{FF2B5EF4-FFF2-40B4-BE49-F238E27FC236}">
                    <a16:creationId xmlns:a16="http://schemas.microsoft.com/office/drawing/2014/main" id="{FBE2C018-6B90-86DE-EF54-7F6C0B36B04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id="{9D00B45C-6F17-0CA1-DC54-D19A489242E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7" name="Cube 366">
                <a:extLst>
                  <a:ext uri="{FF2B5EF4-FFF2-40B4-BE49-F238E27FC236}">
                    <a16:creationId xmlns:a16="http://schemas.microsoft.com/office/drawing/2014/main" id="{78BF45C4-2559-2C60-7C17-BA9ED65294C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8" name="Cube 367">
                <a:extLst>
                  <a:ext uri="{FF2B5EF4-FFF2-40B4-BE49-F238E27FC236}">
                    <a16:creationId xmlns:a16="http://schemas.microsoft.com/office/drawing/2014/main" id="{A692B949-3647-F9D5-44FB-7DD3FD2F7BA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9" name="Cube 368">
                <a:extLst>
                  <a:ext uri="{FF2B5EF4-FFF2-40B4-BE49-F238E27FC236}">
                    <a16:creationId xmlns:a16="http://schemas.microsoft.com/office/drawing/2014/main" id="{A0EA69B6-8A6C-AA61-297B-469ACBDE382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0" name="Cube 369">
                <a:extLst>
                  <a:ext uri="{FF2B5EF4-FFF2-40B4-BE49-F238E27FC236}">
                    <a16:creationId xmlns:a16="http://schemas.microsoft.com/office/drawing/2014/main" id="{E89FCA2D-82C0-537E-805A-8B6E072AA74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1" name="Cube 370">
                <a:extLst>
                  <a:ext uri="{FF2B5EF4-FFF2-40B4-BE49-F238E27FC236}">
                    <a16:creationId xmlns:a16="http://schemas.microsoft.com/office/drawing/2014/main" id="{58214CE4-20DA-9029-5D4F-5B1F0C5E71E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976D8400-CF11-E020-0930-7C9FC89D4FC1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52" name="Cube 351">
                <a:extLst>
                  <a:ext uri="{FF2B5EF4-FFF2-40B4-BE49-F238E27FC236}">
                    <a16:creationId xmlns:a16="http://schemas.microsoft.com/office/drawing/2014/main" id="{0514E6A0-9117-8C9C-10D3-E1D540D4344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3" name="Cube 352">
                <a:extLst>
                  <a:ext uri="{FF2B5EF4-FFF2-40B4-BE49-F238E27FC236}">
                    <a16:creationId xmlns:a16="http://schemas.microsoft.com/office/drawing/2014/main" id="{D5FD8EF6-1654-9240-5EE0-E77BA76E31A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4" name="Cube 353">
                <a:extLst>
                  <a:ext uri="{FF2B5EF4-FFF2-40B4-BE49-F238E27FC236}">
                    <a16:creationId xmlns:a16="http://schemas.microsoft.com/office/drawing/2014/main" id="{5015852C-B0AC-019E-7157-261FC184BA0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5" name="Cube 354">
                <a:extLst>
                  <a:ext uri="{FF2B5EF4-FFF2-40B4-BE49-F238E27FC236}">
                    <a16:creationId xmlns:a16="http://schemas.microsoft.com/office/drawing/2014/main" id="{A5F0094B-074C-E543-FA7F-FA79500B625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6" name="Cube 355">
                <a:extLst>
                  <a:ext uri="{FF2B5EF4-FFF2-40B4-BE49-F238E27FC236}">
                    <a16:creationId xmlns:a16="http://schemas.microsoft.com/office/drawing/2014/main" id="{4E017050-CF59-2475-11D7-DE6ED598CD4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7" name="Cube 356">
                <a:extLst>
                  <a:ext uri="{FF2B5EF4-FFF2-40B4-BE49-F238E27FC236}">
                    <a16:creationId xmlns:a16="http://schemas.microsoft.com/office/drawing/2014/main" id="{4686186A-6F14-A5E7-3A11-CF506577773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8" name="Cube 357">
                <a:extLst>
                  <a:ext uri="{FF2B5EF4-FFF2-40B4-BE49-F238E27FC236}">
                    <a16:creationId xmlns:a16="http://schemas.microsoft.com/office/drawing/2014/main" id="{D5AB5D6F-4DDE-7B03-36CF-A06B9B24702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9" name="Cube 358">
                <a:extLst>
                  <a:ext uri="{FF2B5EF4-FFF2-40B4-BE49-F238E27FC236}">
                    <a16:creationId xmlns:a16="http://schemas.microsoft.com/office/drawing/2014/main" id="{8748384B-88A7-6541-366A-782700F445F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0" name="Cube 359">
                <a:extLst>
                  <a:ext uri="{FF2B5EF4-FFF2-40B4-BE49-F238E27FC236}">
                    <a16:creationId xmlns:a16="http://schemas.microsoft.com/office/drawing/2014/main" id="{B23B84A5-4132-DAA6-1C16-61446513086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1" name="Cube 360">
                <a:extLst>
                  <a:ext uri="{FF2B5EF4-FFF2-40B4-BE49-F238E27FC236}">
                    <a16:creationId xmlns:a16="http://schemas.microsoft.com/office/drawing/2014/main" id="{D3107183-58C5-BE58-5A0E-D08C10B52DF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D6EA6C0E-485E-9674-43F1-32F8D516D6A8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42" name="Cube 341">
                <a:extLst>
                  <a:ext uri="{FF2B5EF4-FFF2-40B4-BE49-F238E27FC236}">
                    <a16:creationId xmlns:a16="http://schemas.microsoft.com/office/drawing/2014/main" id="{1891A142-D85E-1472-3441-DB0353449FA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3" name="Cube 342">
                <a:extLst>
                  <a:ext uri="{FF2B5EF4-FFF2-40B4-BE49-F238E27FC236}">
                    <a16:creationId xmlns:a16="http://schemas.microsoft.com/office/drawing/2014/main" id="{38F8B2AB-0DB2-F96F-631E-FE04D072CF2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4" name="Cube 343">
                <a:extLst>
                  <a:ext uri="{FF2B5EF4-FFF2-40B4-BE49-F238E27FC236}">
                    <a16:creationId xmlns:a16="http://schemas.microsoft.com/office/drawing/2014/main" id="{4DE04C84-2B71-AFE6-846E-0C96E1A0775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5" name="Cube 344">
                <a:extLst>
                  <a:ext uri="{FF2B5EF4-FFF2-40B4-BE49-F238E27FC236}">
                    <a16:creationId xmlns:a16="http://schemas.microsoft.com/office/drawing/2014/main" id="{9425F17F-7234-941D-D555-AE5677F21A1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6" name="Cube 345">
                <a:extLst>
                  <a:ext uri="{FF2B5EF4-FFF2-40B4-BE49-F238E27FC236}">
                    <a16:creationId xmlns:a16="http://schemas.microsoft.com/office/drawing/2014/main" id="{2B6E9FF1-6B6D-39B0-EBCB-12DF1A855E7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7" name="Cube 346">
                <a:extLst>
                  <a:ext uri="{FF2B5EF4-FFF2-40B4-BE49-F238E27FC236}">
                    <a16:creationId xmlns:a16="http://schemas.microsoft.com/office/drawing/2014/main" id="{4A88E882-FAAF-08A5-816A-794AED302F3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8" name="Cube 347">
                <a:extLst>
                  <a:ext uri="{FF2B5EF4-FFF2-40B4-BE49-F238E27FC236}">
                    <a16:creationId xmlns:a16="http://schemas.microsoft.com/office/drawing/2014/main" id="{E180DC6A-8B59-077A-759F-CBB7EA36CA6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9" name="Cube 348">
                <a:extLst>
                  <a:ext uri="{FF2B5EF4-FFF2-40B4-BE49-F238E27FC236}">
                    <a16:creationId xmlns:a16="http://schemas.microsoft.com/office/drawing/2014/main" id="{14278E5F-DA0B-DC37-780E-C1B4FE5441A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0" name="Cube 349">
                <a:extLst>
                  <a:ext uri="{FF2B5EF4-FFF2-40B4-BE49-F238E27FC236}">
                    <a16:creationId xmlns:a16="http://schemas.microsoft.com/office/drawing/2014/main" id="{0CFF3898-B76F-C3E5-8FFB-C9AF099A848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1" name="Cube 350">
                <a:extLst>
                  <a:ext uri="{FF2B5EF4-FFF2-40B4-BE49-F238E27FC236}">
                    <a16:creationId xmlns:a16="http://schemas.microsoft.com/office/drawing/2014/main" id="{EDAD4F4A-B291-DBB9-2AF0-61FABDD0A78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EE9C9F5C-C7E4-AE2D-C83C-D40F34EEE5B4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id="{DD3C160A-6B37-CD03-545E-58E6CF95E11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id="{750FE4CE-6DF4-167F-58CB-ACCDAF93642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id="{4F110B9B-1C0C-16E3-1450-918522CA2DD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id="{1438A020-198C-3EA5-9CB3-F2C3141D331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id="{CFF6185F-B1FC-4F64-DD99-42083CE33A0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id="{948F050B-80FB-FE41-C210-B22E54772CD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Cube 337">
                <a:extLst>
                  <a:ext uri="{FF2B5EF4-FFF2-40B4-BE49-F238E27FC236}">
                    <a16:creationId xmlns:a16="http://schemas.microsoft.com/office/drawing/2014/main" id="{F33FEA76-11D2-0156-8F74-A4753882E60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9" name="Cube 338">
                <a:extLst>
                  <a:ext uri="{FF2B5EF4-FFF2-40B4-BE49-F238E27FC236}">
                    <a16:creationId xmlns:a16="http://schemas.microsoft.com/office/drawing/2014/main" id="{A01BA53C-47CE-8254-A31F-1CB9D7716F1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0" name="Cube 339">
                <a:extLst>
                  <a:ext uri="{FF2B5EF4-FFF2-40B4-BE49-F238E27FC236}">
                    <a16:creationId xmlns:a16="http://schemas.microsoft.com/office/drawing/2014/main" id="{1BC60C51-F07C-11EF-CB4D-7A69DCF76A0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Cube 340">
                <a:extLst>
                  <a:ext uri="{FF2B5EF4-FFF2-40B4-BE49-F238E27FC236}">
                    <a16:creationId xmlns:a16="http://schemas.microsoft.com/office/drawing/2014/main" id="{965AC681-7C32-A99B-EE85-49A00FD7597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AE45606E-05AF-91A4-C1E0-E32E15DC0F37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id="{E6D73268-7EB4-C910-4B19-D8107EB3DC3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id="{72BCFDB5-A5BC-4289-0D9A-43B8768E075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id="{C31EABBA-8A19-A13B-064B-5AEDF1E91F8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id="{ACA29552-A0E9-3F4E-40F9-46E381D8CF0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id="{ADB9335D-B936-3F46-D791-BA22944D9AE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id="{16BFBEB4-6165-ABD4-C441-2515AABBF5E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id="{F337F2CC-BF05-A062-9201-EA402C4E540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id="{2BA29B76-AE59-3B2E-AF0F-609D7C1DE40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id="{5937B138-7FCB-C89A-23CB-A36D3085430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id="{C7987A0F-4526-AB29-F07C-E21D0DEE0AB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E013BA8B-18E6-54AA-98A1-1BD8F4845D47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id="{7B88FCD5-3782-6737-CF4A-DB286267AE2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id="{EA8FEFC8-322D-67D3-EF33-6642B470EC0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id="{18C5FDC3-5155-FAA2-2111-8E77BB14910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id="{2AD804C4-F7A4-1F2B-9773-2C97D0CD5DB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id="{70215C7D-CA1D-8B6F-0D90-4FF54102249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id="{FA8A2D5F-8CF7-DBD4-A883-E42C97D8535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id="{A6B93C59-02D8-25B8-B637-0A90E9A4A85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7F4480AF-10C6-7A49-33BD-944D2B25F58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id="{667B4A45-BE67-4548-B206-82F2D398F52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id="{265FDAA0-3D20-AD60-9E68-2DF59CB6E94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EA6091DC-A3C8-F925-3A06-8B971C89042B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id="{D75B22A2-405B-73D5-5313-99EEF552A4A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id="{3A0EE087-BE88-071C-1150-0E64BBA935D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id="{2480E95A-84CF-4D5A-29A3-976B07916D1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id="{5E4D3AB2-7292-FE22-B0FA-0C282317942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id="{4378E3A5-5207-6E6F-3E4B-B1C32D027EC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id="{CD9AF404-9C67-6429-F86A-F70DDED708D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id="{F56E105B-B275-2CDE-F5CA-AA4CB967A78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id="{6D58F897-0153-B70B-6F9B-50946CFCBA0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id="{2E84B6C4-F962-7AAF-CA84-38FD4AF2566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id="{7A553E31-C2FF-9A5A-3C60-9DFD308C728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5E33E8D2-9094-8FD3-3187-82C8C6D1FD96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id="{2BBE0A60-800C-60CE-8ECE-E86777EA30F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id="{936AC438-FC36-4C19-C52F-88ED5E8C3FA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id="{8529E28C-16CF-052F-6C43-E186CD379A4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3954D348-C122-4F34-D5CE-638E261B3B1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id="{745A3D29-7ABE-CA8E-84F4-CCF48450DEE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id="{8C678F00-1EE2-0495-BAFA-BE54120DE4D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id="{6E01AF1E-2CB4-76F6-E366-925D444E440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id="{C05C5D46-001F-11AA-4918-D701ECB7EAD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id="{31EDDB2E-DE52-7C75-6ED7-B14E4885383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id="{17F555B5-E59F-9B45-A3F2-93449E05E80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98EA4838-4863-3684-757C-A47FB1F16308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BED564E8-C907-E1C4-93A8-8F02827785EE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id="{E05CF098-5854-3FC1-3EB6-663EEF5E62E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4" name="Cube 493">
                <a:extLst>
                  <a:ext uri="{FF2B5EF4-FFF2-40B4-BE49-F238E27FC236}">
                    <a16:creationId xmlns:a16="http://schemas.microsoft.com/office/drawing/2014/main" id="{F366F280-65BE-A7E1-6152-FE5F06064E3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5" name="Cube 494">
                <a:extLst>
                  <a:ext uri="{FF2B5EF4-FFF2-40B4-BE49-F238E27FC236}">
                    <a16:creationId xmlns:a16="http://schemas.microsoft.com/office/drawing/2014/main" id="{16339E17-A8B1-15E0-DCA5-C090DFCEE61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6" name="Cube 495">
                <a:extLst>
                  <a:ext uri="{FF2B5EF4-FFF2-40B4-BE49-F238E27FC236}">
                    <a16:creationId xmlns:a16="http://schemas.microsoft.com/office/drawing/2014/main" id="{F7013514-D022-94E3-7C96-CFB1E6A535A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7" name="Cube 496">
                <a:extLst>
                  <a:ext uri="{FF2B5EF4-FFF2-40B4-BE49-F238E27FC236}">
                    <a16:creationId xmlns:a16="http://schemas.microsoft.com/office/drawing/2014/main" id="{759361F4-8F78-ACB4-665E-0D48DAFA209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8" name="Cube 497">
                <a:extLst>
                  <a:ext uri="{FF2B5EF4-FFF2-40B4-BE49-F238E27FC236}">
                    <a16:creationId xmlns:a16="http://schemas.microsoft.com/office/drawing/2014/main" id="{E203D7AD-6C26-4F2B-BD37-F0115FE6D33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9" name="Cube 498">
                <a:extLst>
                  <a:ext uri="{FF2B5EF4-FFF2-40B4-BE49-F238E27FC236}">
                    <a16:creationId xmlns:a16="http://schemas.microsoft.com/office/drawing/2014/main" id="{EFC40594-2FB7-39FD-D1C2-712310E79DF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0" name="Cube 499">
                <a:extLst>
                  <a:ext uri="{FF2B5EF4-FFF2-40B4-BE49-F238E27FC236}">
                    <a16:creationId xmlns:a16="http://schemas.microsoft.com/office/drawing/2014/main" id="{707D8E4A-E94C-4959-6F28-3459478D188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1" name="Cube 500">
                <a:extLst>
                  <a:ext uri="{FF2B5EF4-FFF2-40B4-BE49-F238E27FC236}">
                    <a16:creationId xmlns:a16="http://schemas.microsoft.com/office/drawing/2014/main" id="{E0BED0BF-C4D2-BF07-A10D-9AA3C6DB911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2" name="Cube 501">
                <a:extLst>
                  <a:ext uri="{FF2B5EF4-FFF2-40B4-BE49-F238E27FC236}">
                    <a16:creationId xmlns:a16="http://schemas.microsoft.com/office/drawing/2014/main" id="{A7E11B15-E5D4-2F6F-51CA-8B0880C6245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9BB581D7-4532-84B8-91C3-26B5A91D907C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83" name="Cube 482">
                <a:extLst>
                  <a:ext uri="{FF2B5EF4-FFF2-40B4-BE49-F238E27FC236}">
                    <a16:creationId xmlns:a16="http://schemas.microsoft.com/office/drawing/2014/main" id="{E820C3A9-5365-9B38-8A9A-D968A5AA7F8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4" name="Cube 483">
                <a:extLst>
                  <a:ext uri="{FF2B5EF4-FFF2-40B4-BE49-F238E27FC236}">
                    <a16:creationId xmlns:a16="http://schemas.microsoft.com/office/drawing/2014/main" id="{F7E87F5E-0CA2-3FE0-16FD-73DEF206DA1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5" name="Cube 484">
                <a:extLst>
                  <a:ext uri="{FF2B5EF4-FFF2-40B4-BE49-F238E27FC236}">
                    <a16:creationId xmlns:a16="http://schemas.microsoft.com/office/drawing/2014/main" id="{5FB6B7B6-E15E-8B20-3E7F-3F5E317FD69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6" name="Cube 485">
                <a:extLst>
                  <a:ext uri="{FF2B5EF4-FFF2-40B4-BE49-F238E27FC236}">
                    <a16:creationId xmlns:a16="http://schemas.microsoft.com/office/drawing/2014/main" id="{7822AD96-A046-DB1E-6FF2-603D15D87AC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7" name="Cube 486">
                <a:extLst>
                  <a:ext uri="{FF2B5EF4-FFF2-40B4-BE49-F238E27FC236}">
                    <a16:creationId xmlns:a16="http://schemas.microsoft.com/office/drawing/2014/main" id="{56C96901-E8EF-AD1D-52FE-A73FA1F4674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8" name="Cube 487">
                <a:extLst>
                  <a:ext uri="{FF2B5EF4-FFF2-40B4-BE49-F238E27FC236}">
                    <a16:creationId xmlns:a16="http://schemas.microsoft.com/office/drawing/2014/main" id="{853E9043-CDE2-8149-A0BC-66E204FA606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9" name="Cube 488">
                <a:extLst>
                  <a:ext uri="{FF2B5EF4-FFF2-40B4-BE49-F238E27FC236}">
                    <a16:creationId xmlns:a16="http://schemas.microsoft.com/office/drawing/2014/main" id="{A99A8FFF-2DDA-F139-3C68-A4C9A712385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0" name="Cube 489">
                <a:extLst>
                  <a:ext uri="{FF2B5EF4-FFF2-40B4-BE49-F238E27FC236}">
                    <a16:creationId xmlns:a16="http://schemas.microsoft.com/office/drawing/2014/main" id="{C7A532B3-F512-3D22-2296-580B72504DD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1" name="Cube 490">
                <a:extLst>
                  <a:ext uri="{FF2B5EF4-FFF2-40B4-BE49-F238E27FC236}">
                    <a16:creationId xmlns:a16="http://schemas.microsoft.com/office/drawing/2014/main" id="{63323655-0FF0-5FA8-904A-9CCA2FE96CA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2" name="Cube 491">
                <a:extLst>
                  <a:ext uri="{FF2B5EF4-FFF2-40B4-BE49-F238E27FC236}">
                    <a16:creationId xmlns:a16="http://schemas.microsoft.com/office/drawing/2014/main" id="{8D269075-0482-3296-A747-A3B7B7D97AE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AE7DE094-4AAE-DEAE-2464-5800DD7A942A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C00FF9A9-7476-C3D8-6C56-99D4B3E5C16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4" name="Cube 473">
                <a:extLst>
                  <a:ext uri="{FF2B5EF4-FFF2-40B4-BE49-F238E27FC236}">
                    <a16:creationId xmlns:a16="http://schemas.microsoft.com/office/drawing/2014/main" id="{351F36E6-064B-D697-4356-1651F6A7869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5" name="Cube 474">
                <a:extLst>
                  <a:ext uri="{FF2B5EF4-FFF2-40B4-BE49-F238E27FC236}">
                    <a16:creationId xmlns:a16="http://schemas.microsoft.com/office/drawing/2014/main" id="{9543147D-0052-10C3-22DC-F80DDCF5929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6" name="Cube 475">
                <a:extLst>
                  <a:ext uri="{FF2B5EF4-FFF2-40B4-BE49-F238E27FC236}">
                    <a16:creationId xmlns:a16="http://schemas.microsoft.com/office/drawing/2014/main" id="{1E6B04EF-CE6D-39BE-AD55-AC316623ECD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7" name="Cube 476">
                <a:extLst>
                  <a:ext uri="{FF2B5EF4-FFF2-40B4-BE49-F238E27FC236}">
                    <a16:creationId xmlns:a16="http://schemas.microsoft.com/office/drawing/2014/main" id="{662E0EB8-04FB-7006-312F-A7471E81F0B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8" name="Cube 477">
                <a:extLst>
                  <a:ext uri="{FF2B5EF4-FFF2-40B4-BE49-F238E27FC236}">
                    <a16:creationId xmlns:a16="http://schemas.microsoft.com/office/drawing/2014/main" id="{DED7D2A1-7D83-9B5C-1210-D640990B3FC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9" name="Cube 478">
                <a:extLst>
                  <a:ext uri="{FF2B5EF4-FFF2-40B4-BE49-F238E27FC236}">
                    <a16:creationId xmlns:a16="http://schemas.microsoft.com/office/drawing/2014/main" id="{7C7CCB8D-07DE-8B3D-7B26-B64CE736A18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0" name="Cube 479">
                <a:extLst>
                  <a:ext uri="{FF2B5EF4-FFF2-40B4-BE49-F238E27FC236}">
                    <a16:creationId xmlns:a16="http://schemas.microsoft.com/office/drawing/2014/main" id="{0EDD8A37-28C6-DAB8-906F-DD827F72274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1" name="Cube 480">
                <a:extLst>
                  <a:ext uri="{FF2B5EF4-FFF2-40B4-BE49-F238E27FC236}">
                    <a16:creationId xmlns:a16="http://schemas.microsoft.com/office/drawing/2014/main" id="{A43467A2-AC38-9935-D7B8-41FF07FED93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2" name="Cube 481">
                <a:extLst>
                  <a:ext uri="{FF2B5EF4-FFF2-40B4-BE49-F238E27FC236}">
                    <a16:creationId xmlns:a16="http://schemas.microsoft.com/office/drawing/2014/main" id="{76EC6E72-84AB-0D67-F75D-7D795F69F1A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F0DE00CA-BC87-66E7-EC4A-A6C593286882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E20842AD-DA8D-D10F-B44D-DB1E60A2DC6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2AC08A0C-854A-0F85-5606-BB1FD36520D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DBB8DF1C-F3C2-B486-46E9-5F70B491369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FA02AFB3-77D6-CA67-34DC-6F8832BF6DE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7" name="Cube 466">
                <a:extLst>
                  <a:ext uri="{FF2B5EF4-FFF2-40B4-BE49-F238E27FC236}">
                    <a16:creationId xmlns:a16="http://schemas.microsoft.com/office/drawing/2014/main" id="{B4E4ACFE-57DC-C3FD-8819-1D74CE1BBD9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7490BA52-A1E0-3753-BDFB-C1063902AE9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2A6A5519-65FC-C9BD-B5D8-E7CFA8546CF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CF7679FC-97B6-EFD8-F97E-8742BB3FA4A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3136E930-416D-B476-AB7D-5C8D73595D5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FE527550-3FB3-E3D4-B494-5AE91893F4A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E1689E36-862E-CF5B-3433-F723843AEF9C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53" name="Cube 452">
                <a:extLst>
                  <a:ext uri="{FF2B5EF4-FFF2-40B4-BE49-F238E27FC236}">
                    <a16:creationId xmlns:a16="http://schemas.microsoft.com/office/drawing/2014/main" id="{F24FDB12-9C9D-6AE2-7D05-85EA7EED3D4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4" name="Cube 453">
                <a:extLst>
                  <a:ext uri="{FF2B5EF4-FFF2-40B4-BE49-F238E27FC236}">
                    <a16:creationId xmlns:a16="http://schemas.microsoft.com/office/drawing/2014/main" id="{8D1E35EE-18A5-1F95-DC22-043E649A9C7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:a16="http://schemas.microsoft.com/office/drawing/2014/main" id="{EC23C6B2-D3A0-E2E0-F661-AAFDCB2D9D3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6" name="Cube 455">
                <a:extLst>
                  <a:ext uri="{FF2B5EF4-FFF2-40B4-BE49-F238E27FC236}">
                    <a16:creationId xmlns:a16="http://schemas.microsoft.com/office/drawing/2014/main" id="{FFF58DE5-7FA1-3849-1FC5-E1B1A42BC72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7" name="Cube 456">
                <a:extLst>
                  <a:ext uri="{FF2B5EF4-FFF2-40B4-BE49-F238E27FC236}">
                    <a16:creationId xmlns:a16="http://schemas.microsoft.com/office/drawing/2014/main" id="{8BD0D55D-F485-B5C3-B25E-6BF4C3DB0EB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:a16="http://schemas.microsoft.com/office/drawing/2014/main" id="{A9E8B241-C732-0512-7708-0C5A6F22EF8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9" name="Cube 458">
                <a:extLst>
                  <a:ext uri="{FF2B5EF4-FFF2-40B4-BE49-F238E27FC236}">
                    <a16:creationId xmlns:a16="http://schemas.microsoft.com/office/drawing/2014/main" id="{395C3630-8283-B33D-F88D-5B8B658AE6A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F768A808-1158-FCCE-6C44-5778019176C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021F873F-99AF-743C-30F0-46D2BA6883C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0A0B908E-738E-B69C-3AC9-D73311148F7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9DBDC971-B63A-40F6-F21F-56CCEAB90450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A5A461F3-000D-FA6C-118A-8132665ADA4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185A24EA-B2FF-C03C-5DB8-9754A579DE9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5" name="Cube 444">
                <a:extLst>
                  <a:ext uri="{FF2B5EF4-FFF2-40B4-BE49-F238E27FC236}">
                    <a16:creationId xmlns:a16="http://schemas.microsoft.com/office/drawing/2014/main" id="{F271B633-BE87-6370-8CAD-8EA04FDC0E6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8F656D12-F4AC-3695-C893-EEAC5B81981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446A6068-8A74-59B4-4774-C8CD29F7E92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2CC06E91-8C49-738B-4132-90447B18900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9" name="Cube 448">
                <a:extLst>
                  <a:ext uri="{FF2B5EF4-FFF2-40B4-BE49-F238E27FC236}">
                    <a16:creationId xmlns:a16="http://schemas.microsoft.com/office/drawing/2014/main" id="{7C844F0F-14FD-6ACF-CBC1-9C27516FAB3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id="{59124C0A-B433-92EC-3632-7355F9D8F12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id="{992529D0-28E2-3632-CCB1-ED0CE6FB857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id="{11ADE878-1DF4-CD3B-3289-F8B695C22A5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EB40866D-3ED7-8FBF-61C3-50C0B70B990F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0B63834D-3EF2-0357-D6E2-21CC6DEAA2D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36D5C823-5D88-E91F-9C05-B13F2890DB1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CCDDA715-7FEB-3228-7F17-CC99EF9696D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3462F65A-5A1A-DADF-A99C-D34F0DEE1A6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68E6097A-19C7-04F3-F347-A16DF4BA3DC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29CF86A9-76DF-496A-6D53-B8B971AFA01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844E494B-DF64-CCAC-D352-72AECDE8C93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5EE14AF9-49C5-9D51-2788-CA6DA376067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2DB30826-F706-84E7-6ED6-0EF9355878D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29674E1E-F68F-2497-DC7A-40454059BD2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EA03C06E-01CB-8151-F2DD-DB732017F77C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23" name="Cube 422">
                <a:extLst>
                  <a:ext uri="{FF2B5EF4-FFF2-40B4-BE49-F238E27FC236}">
                    <a16:creationId xmlns:a16="http://schemas.microsoft.com/office/drawing/2014/main" id="{28CB72C0-5855-F6B1-D89B-AEE227751F7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4" name="Cube 423">
                <a:extLst>
                  <a:ext uri="{FF2B5EF4-FFF2-40B4-BE49-F238E27FC236}">
                    <a16:creationId xmlns:a16="http://schemas.microsoft.com/office/drawing/2014/main" id="{CC911E1F-A099-1D2F-4916-23A845FBB69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5" name="Cube 424">
                <a:extLst>
                  <a:ext uri="{FF2B5EF4-FFF2-40B4-BE49-F238E27FC236}">
                    <a16:creationId xmlns:a16="http://schemas.microsoft.com/office/drawing/2014/main" id="{A4B33167-F90D-ADE1-4F7A-0E5BAFD47B8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6" name="Cube 425">
                <a:extLst>
                  <a:ext uri="{FF2B5EF4-FFF2-40B4-BE49-F238E27FC236}">
                    <a16:creationId xmlns:a16="http://schemas.microsoft.com/office/drawing/2014/main" id="{7DDC96BD-E5D8-BB1D-FCFC-EC3598F23E6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id="{944D6D57-2453-61A1-2EC6-ABF74CA0B29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id="{8B3029F9-A8CD-7367-030A-BA4B077C129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id="{7736F417-B2B0-4415-C836-9173E1C0D66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id="{EBBEFF93-17F3-C1D3-6BE8-C472FEC8FBB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id="{148B8027-8058-5EE4-5EFE-57BC3C75F83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id="{6490FF76-28E4-35AC-ABCD-F281368EE0D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4218A7D7-4D6B-12AF-F367-050092A9D4F2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id="{217C42EC-98C6-6EA6-74A1-4FE721E0ED5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id="{B427FFD4-352A-1C64-4FF9-D0895AF25BE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id="{324E6484-75BC-9030-3100-3C8AF70A4D9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id="{1DCBEF62-40A0-15D1-9CCE-CED1FC31D2F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id="{931C9A24-19C5-E792-7E3F-32FBC6E7F7E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id="{BCB64387-7760-01DA-CEE5-6B90EA47AA4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9" name="Cube 418">
                <a:extLst>
                  <a:ext uri="{FF2B5EF4-FFF2-40B4-BE49-F238E27FC236}">
                    <a16:creationId xmlns:a16="http://schemas.microsoft.com/office/drawing/2014/main" id="{8E4BCF1E-8CA4-84F6-3AE3-C1D7926662D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0" name="Cube 419">
                <a:extLst>
                  <a:ext uri="{FF2B5EF4-FFF2-40B4-BE49-F238E27FC236}">
                    <a16:creationId xmlns:a16="http://schemas.microsoft.com/office/drawing/2014/main" id="{A863F0FE-0BA1-1E4C-0A4E-F58E2793A90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1" name="Cube 420">
                <a:extLst>
                  <a:ext uri="{FF2B5EF4-FFF2-40B4-BE49-F238E27FC236}">
                    <a16:creationId xmlns:a16="http://schemas.microsoft.com/office/drawing/2014/main" id="{9DCA1C7D-6379-C576-E7AF-14DE92AADED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2" name="Cube 421">
                <a:extLst>
                  <a:ext uri="{FF2B5EF4-FFF2-40B4-BE49-F238E27FC236}">
                    <a16:creationId xmlns:a16="http://schemas.microsoft.com/office/drawing/2014/main" id="{7E7CD504-327F-98C3-3653-B1447AE8857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486D3D31-185A-00A9-FFE4-BB9FD851D1A0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id="{E6D35CA9-18FC-3B66-0882-FC54A309B6A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4" name="Cube 403">
                <a:extLst>
                  <a:ext uri="{FF2B5EF4-FFF2-40B4-BE49-F238E27FC236}">
                    <a16:creationId xmlns:a16="http://schemas.microsoft.com/office/drawing/2014/main" id="{02926EB0-ABA2-A4E6-0F58-0810A109F74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5" name="Cube 404">
                <a:extLst>
                  <a:ext uri="{FF2B5EF4-FFF2-40B4-BE49-F238E27FC236}">
                    <a16:creationId xmlns:a16="http://schemas.microsoft.com/office/drawing/2014/main" id="{8317DF3F-6A7A-82C4-105D-7BC274BA6A3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id="{72F193AE-1646-4FF8-C61D-16D95D609D1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id="{33CF0E7E-AEF8-8D1E-9AF7-951C47B9494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id="{76649A3F-838E-FA85-81CF-8D382CA2D07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id="{B09C2965-C012-55C0-164D-38F97AF262C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id="{6DA443D2-86C3-DCB6-E7B7-7F2FF85F598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id="{2F9DD557-B5E5-283D-0817-82C07BFA845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id="{1994CB7A-2859-A200-45EB-C83B7732ABA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4C96EB98-6F9B-10D3-1EBD-3446A12840E7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E1C8E377-1414-D1AB-12AA-713C9A11AB95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DAF3CE53-818F-ABB2-D729-BC93F93F7ED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5A6C3F1E-C473-8724-87F4-2F904A23658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016FAA43-3F78-76C5-9EA0-2ECCFF985EF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C3450DAF-9581-ACF2-19C9-EBD0B167DBC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id="{2402A2C0-8441-EAC7-A1F6-14E73318793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9" name="Cube 608">
                <a:extLst>
                  <a:ext uri="{FF2B5EF4-FFF2-40B4-BE49-F238E27FC236}">
                    <a16:creationId xmlns:a16="http://schemas.microsoft.com/office/drawing/2014/main" id="{B8C339F4-D201-A3B8-0C77-871F164BC2C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0" name="Cube 609">
                <a:extLst>
                  <a:ext uri="{FF2B5EF4-FFF2-40B4-BE49-F238E27FC236}">
                    <a16:creationId xmlns:a16="http://schemas.microsoft.com/office/drawing/2014/main" id="{2111BBD1-5F5C-1A0B-0945-94C06FEFFD0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1" name="Cube 610">
                <a:extLst>
                  <a:ext uri="{FF2B5EF4-FFF2-40B4-BE49-F238E27FC236}">
                    <a16:creationId xmlns:a16="http://schemas.microsoft.com/office/drawing/2014/main" id="{1A37FBF4-3A5A-4611-BFB1-5AFDA61B785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2" name="Cube 611">
                <a:extLst>
                  <a:ext uri="{FF2B5EF4-FFF2-40B4-BE49-F238E27FC236}">
                    <a16:creationId xmlns:a16="http://schemas.microsoft.com/office/drawing/2014/main" id="{DF945B1F-38EE-F393-4165-2A1E488252E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3" name="Cube 612">
                <a:extLst>
                  <a:ext uri="{FF2B5EF4-FFF2-40B4-BE49-F238E27FC236}">
                    <a16:creationId xmlns:a16="http://schemas.microsoft.com/office/drawing/2014/main" id="{0316C277-0A71-C7A0-2B70-146952C7C8F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D751AF7E-B285-4B31-8D70-0569853D04E0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id="{4F27ECF5-1854-449D-4109-4593F9B6746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id="{394DADB0-9C34-AD15-D27E-C920DD458DC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id="{F4B91D3F-4696-FDB4-A358-C02B6B28D7B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id="{13311102-17C8-1E42-C038-3B17A9B9386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id="{964C97CB-2796-247A-649A-A219DBCC80C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id="{98903AD3-8EC3-9942-C459-6AAA50119E4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id="{6A8DFE4E-E812-0AEC-8482-930BE2161CB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id="{66B3A05C-F56D-93BD-C43B-45CCFA88AF9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id="{7291C7DB-517B-B0AC-F883-0E72EA9704F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F6BC6DEC-254F-92A1-53A1-A499FF0AFF9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946DDFB4-13C8-D86C-48DA-F918AF676FEB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id="{6F86E0DC-10E5-8A1C-CD3C-50C66D5F0A6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id="{3C59CD56-56B0-486A-FD58-9E59451E206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id="{3B33B0AE-3423-E2AA-E6A3-FB9F05D6663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7" name="Cube 586">
                <a:extLst>
                  <a:ext uri="{FF2B5EF4-FFF2-40B4-BE49-F238E27FC236}">
                    <a16:creationId xmlns:a16="http://schemas.microsoft.com/office/drawing/2014/main" id="{622B8ACA-376E-34F0-E23F-E501EC48AB4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id="{5E707F83-5592-36C0-8601-589E0A9A1DB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id="{817CEEBC-AB2B-5F6D-2061-778838CBBDE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id="{9D4B362C-DEF3-613C-A7AB-C908DC05AB2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id="{489B2A5D-8D42-BD50-001A-84E91F3EAE0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id="{35046891-6514-0EFB-315E-DE02B14676C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id="{87DAF964-03F7-283F-14C5-B45106F03A3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4633920F-7DEE-7A96-C591-F2F600BFC939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74" name="Cube 573">
                <a:extLst>
                  <a:ext uri="{FF2B5EF4-FFF2-40B4-BE49-F238E27FC236}">
                    <a16:creationId xmlns:a16="http://schemas.microsoft.com/office/drawing/2014/main" id="{AA79E69B-91C9-1AC0-941E-097DC7F7C28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5" name="Cube 574">
                <a:extLst>
                  <a:ext uri="{FF2B5EF4-FFF2-40B4-BE49-F238E27FC236}">
                    <a16:creationId xmlns:a16="http://schemas.microsoft.com/office/drawing/2014/main" id="{8651DDD5-6E1A-9AAA-8385-7A4E22AD2F7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6" name="Cube 575">
                <a:extLst>
                  <a:ext uri="{FF2B5EF4-FFF2-40B4-BE49-F238E27FC236}">
                    <a16:creationId xmlns:a16="http://schemas.microsoft.com/office/drawing/2014/main" id="{65E1237D-46A9-8942-7C2E-121F4D985EF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7" name="Cube 576">
                <a:extLst>
                  <a:ext uri="{FF2B5EF4-FFF2-40B4-BE49-F238E27FC236}">
                    <a16:creationId xmlns:a16="http://schemas.microsoft.com/office/drawing/2014/main" id="{144DF81D-AAEA-6F2E-EB50-87044FF9BBC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8" name="Cube 577">
                <a:extLst>
                  <a:ext uri="{FF2B5EF4-FFF2-40B4-BE49-F238E27FC236}">
                    <a16:creationId xmlns:a16="http://schemas.microsoft.com/office/drawing/2014/main" id="{AB382707-9096-C0E0-AEEE-DC4A0C8BC4C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:a16="http://schemas.microsoft.com/office/drawing/2014/main" id="{803824D1-DA87-A91B-5737-05E1D382348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0" name="Cube 579">
                <a:extLst>
                  <a:ext uri="{FF2B5EF4-FFF2-40B4-BE49-F238E27FC236}">
                    <a16:creationId xmlns:a16="http://schemas.microsoft.com/office/drawing/2014/main" id="{8A6AA799-FCF1-B91A-24D6-102527CE294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1" name="Cube 580">
                <a:extLst>
                  <a:ext uri="{FF2B5EF4-FFF2-40B4-BE49-F238E27FC236}">
                    <a16:creationId xmlns:a16="http://schemas.microsoft.com/office/drawing/2014/main" id="{8EBC8D07-D28D-6189-458D-9580948249A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id="{1DED04F4-5AF5-E2E3-AC17-00ACCB1633B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id="{1ADD60BC-FEA8-38CD-6B77-8C692BB3DBB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E129BDD8-C24A-77F3-6754-2ABCB41E067A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64" name="Cube 563">
                <a:extLst>
                  <a:ext uri="{FF2B5EF4-FFF2-40B4-BE49-F238E27FC236}">
                    <a16:creationId xmlns:a16="http://schemas.microsoft.com/office/drawing/2014/main" id="{CB8215D6-B4D5-E39F-DE6F-8ECAABA078F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5" name="Cube 564">
                <a:extLst>
                  <a:ext uri="{FF2B5EF4-FFF2-40B4-BE49-F238E27FC236}">
                    <a16:creationId xmlns:a16="http://schemas.microsoft.com/office/drawing/2014/main" id="{D898759F-2C66-10BD-F50C-AE83DA3B99E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6" name="Cube 565">
                <a:extLst>
                  <a:ext uri="{FF2B5EF4-FFF2-40B4-BE49-F238E27FC236}">
                    <a16:creationId xmlns:a16="http://schemas.microsoft.com/office/drawing/2014/main" id="{C220CA38-6095-B817-5893-CD9AFA5C752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7" name="Cube 566">
                <a:extLst>
                  <a:ext uri="{FF2B5EF4-FFF2-40B4-BE49-F238E27FC236}">
                    <a16:creationId xmlns:a16="http://schemas.microsoft.com/office/drawing/2014/main" id="{275AAF7D-7977-A35E-1B7F-39489ABCA4D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8" name="Cube 567">
                <a:extLst>
                  <a:ext uri="{FF2B5EF4-FFF2-40B4-BE49-F238E27FC236}">
                    <a16:creationId xmlns:a16="http://schemas.microsoft.com/office/drawing/2014/main" id="{C13B1921-7536-78AC-06A1-090154BBF63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9" name="Cube 568">
                <a:extLst>
                  <a:ext uri="{FF2B5EF4-FFF2-40B4-BE49-F238E27FC236}">
                    <a16:creationId xmlns:a16="http://schemas.microsoft.com/office/drawing/2014/main" id="{C566EEA6-FAD3-993F-BCFD-91CC025C9F9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0" name="Cube 569">
                <a:extLst>
                  <a:ext uri="{FF2B5EF4-FFF2-40B4-BE49-F238E27FC236}">
                    <a16:creationId xmlns:a16="http://schemas.microsoft.com/office/drawing/2014/main" id="{0133E88E-E655-9DFA-5B93-68B71B44A78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1" name="Cube 570">
                <a:extLst>
                  <a:ext uri="{FF2B5EF4-FFF2-40B4-BE49-F238E27FC236}">
                    <a16:creationId xmlns:a16="http://schemas.microsoft.com/office/drawing/2014/main" id="{790F28EA-AE80-B744-45AA-3A09B622796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2" name="Cube 571">
                <a:extLst>
                  <a:ext uri="{FF2B5EF4-FFF2-40B4-BE49-F238E27FC236}">
                    <a16:creationId xmlns:a16="http://schemas.microsoft.com/office/drawing/2014/main" id="{95B4B7F0-6102-E890-16E9-976AED096C8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3" name="Cube 572">
                <a:extLst>
                  <a:ext uri="{FF2B5EF4-FFF2-40B4-BE49-F238E27FC236}">
                    <a16:creationId xmlns:a16="http://schemas.microsoft.com/office/drawing/2014/main" id="{09082857-D196-67EC-1FB4-12B176005CC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857DB8D2-830C-618A-DCA2-8B3264990D31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54" name="Cube 553">
                <a:extLst>
                  <a:ext uri="{FF2B5EF4-FFF2-40B4-BE49-F238E27FC236}">
                    <a16:creationId xmlns:a16="http://schemas.microsoft.com/office/drawing/2014/main" id="{8E975C5A-18AC-FB7E-8FD6-784680C7DAA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Cube 554">
                <a:extLst>
                  <a:ext uri="{FF2B5EF4-FFF2-40B4-BE49-F238E27FC236}">
                    <a16:creationId xmlns:a16="http://schemas.microsoft.com/office/drawing/2014/main" id="{B6D39D0C-00B0-CA0C-C09D-FCFAB803DC3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6" name="Cube 555">
                <a:extLst>
                  <a:ext uri="{FF2B5EF4-FFF2-40B4-BE49-F238E27FC236}">
                    <a16:creationId xmlns:a16="http://schemas.microsoft.com/office/drawing/2014/main" id="{0248F7EB-7A69-94FC-F7BD-8F30CD2A067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7" name="Cube 556">
                <a:extLst>
                  <a:ext uri="{FF2B5EF4-FFF2-40B4-BE49-F238E27FC236}">
                    <a16:creationId xmlns:a16="http://schemas.microsoft.com/office/drawing/2014/main" id="{960ACD4D-4C49-6C7B-1ABF-0022D7B3A2A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Cube 557">
                <a:extLst>
                  <a:ext uri="{FF2B5EF4-FFF2-40B4-BE49-F238E27FC236}">
                    <a16:creationId xmlns:a16="http://schemas.microsoft.com/office/drawing/2014/main" id="{84221483-B357-E79E-F754-080C2535F95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9" name="Cube 558">
                <a:extLst>
                  <a:ext uri="{FF2B5EF4-FFF2-40B4-BE49-F238E27FC236}">
                    <a16:creationId xmlns:a16="http://schemas.microsoft.com/office/drawing/2014/main" id="{288ECED1-F9B7-D771-A7EE-7D9F619559D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0" name="Cube 559">
                <a:extLst>
                  <a:ext uri="{FF2B5EF4-FFF2-40B4-BE49-F238E27FC236}">
                    <a16:creationId xmlns:a16="http://schemas.microsoft.com/office/drawing/2014/main" id="{B58EB5C5-CAE8-4A2F-7D61-8193CC3CE57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1" name="Cube 560">
                <a:extLst>
                  <a:ext uri="{FF2B5EF4-FFF2-40B4-BE49-F238E27FC236}">
                    <a16:creationId xmlns:a16="http://schemas.microsoft.com/office/drawing/2014/main" id="{3F588A12-A0B6-C58A-AE9F-0DFEEAAC8F1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2" name="Cube 561">
                <a:extLst>
                  <a:ext uri="{FF2B5EF4-FFF2-40B4-BE49-F238E27FC236}">
                    <a16:creationId xmlns:a16="http://schemas.microsoft.com/office/drawing/2014/main" id="{C47743B3-98DC-4303-6A59-4E4BD11FF4B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3" name="Cube 562">
                <a:extLst>
                  <a:ext uri="{FF2B5EF4-FFF2-40B4-BE49-F238E27FC236}">
                    <a16:creationId xmlns:a16="http://schemas.microsoft.com/office/drawing/2014/main" id="{580C1917-9720-E86D-2D0E-3B428017682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4118FDAD-4147-B0E5-8395-0FEC4F1A7853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2D0EB273-3107-483B-8697-60A5FD967D6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897FECA1-2577-666A-DC9D-9BE78E4CA1C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6" name="Cube 545">
                <a:extLst>
                  <a:ext uri="{FF2B5EF4-FFF2-40B4-BE49-F238E27FC236}">
                    <a16:creationId xmlns:a16="http://schemas.microsoft.com/office/drawing/2014/main" id="{897E1124-B283-A529-61D2-33CC8E612EB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7" name="Cube 546">
                <a:extLst>
                  <a:ext uri="{FF2B5EF4-FFF2-40B4-BE49-F238E27FC236}">
                    <a16:creationId xmlns:a16="http://schemas.microsoft.com/office/drawing/2014/main" id="{AB80ED18-B36A-4256-9AA2-7E8C390FB7E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8" name="Cube 547">
                <a:extLst>
                  <a:ext uri="{FF2B5EF4-FFF2-40B4-BE49-F238E27FC236}">
                    <a16:creationId xmlns:a16="http://schemas.microsoft.com/office/drawing/2014/main" id="{11112212-0D63-5F4C-375F-8ACE988BBBD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9" name="Cube 548">
                <a:extLst>
                  <a:ext uri="{FF2B5EF4-FFF2-40B4-BE49-F238E27FC236}">
                    <a16:creationId xmlns:a16="http://schemas.microsoft.com/office/drawing/2014/main" id="{4F1253E2-55F3-28A7-F055-635E83275D9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0" name="Cube 549">
                <a:extLst>
                  <a:ext uri="{FF2B5EF4-FFF2-40B4-BE49-F238E27FC236}">
                    <a16:creationId xmlns:a16="http://schemas.microsoft.com/office/drawing/2014/main" id="{F026585A-437E-138D-1748-410F09F9780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1" name="Cube 550">
                <a:extLst>
                  <a:ext uri="{FF2B5EF4-FFF2-40B4-BE49-F238E27FC236}">
                    <a16:creationId xmlns:a16="http://schemas.microsoft.com/office/drawing/2014/main" id="{982EBEC6-DA6F-3DA2-F12F-E2CBC09E760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2" name="Cube 551">
                <a:extLst>
                  <a:ext uri="{FF2B5EF4-FFF2-40B4-BE49-F238E27FC236}">
                    <a16:creationId xmlns:a16="http://schemas.microsoft.com/office/drawing/2014/main" id="{E762217D-175D-AB6B-4C76-6D1CDD7F9F2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3" name="Cube 552">
                <a:extLst>
                  <a:ext uri="{FF2B5EF4-FFF2-40B4-BE49-F238E27FC236}">
                    <a16:creationId xmlns:a16="http://schemas.microsoft.com/office/drawing/2014/main" id="{A887E981-67BC-7F96-A92C-5F7F5625500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EC799AE4-4AD9-EDC3-FE1A-B3286784C0E5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2D21BF78-2500-92C8-AAFD-FDE73C8B28F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C7B0B69F-ACCA-5DB2-38EA-3F7C1673DBE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71D2B285-3C07-AD9A-FA76-B8A3BF870C9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E16635A7-46D4-A5C6-B72A-32EEC283A78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C6D1477A-1CD1-3208-6EAC-3A8FF8ECCCA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608E4D01-590C-2ACF-E5A4-5C445C4EB31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1E312B04-8F22-4549-C439-510DD1A3FC9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2C154760-F535-83EA-58F6-3F2FBF0E559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F280E59D-F607-7122-BC71-0DF46ABE86A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3773C0AC-FFC8-2D96-A935-EF9455CC5CE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8C308E0F-FC42-DDB0-4B14-B9702233E6CB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792224FA-2709-D0FF-3D9F-4D386DEB957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0E559BB6-A804-AD66-E1FC-22D74F5FD10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B3628F81-A0B0-DDD9-D484-B2AF4E69C67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3FB18BDE-C478-258A-C4E6-E19FFDEE2EC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D402582A-3AA7-48E4-61EC-519BA2DA774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6E75992B-30B1-E289-8918-20F32E13D42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24488ED1-D26B-762E-10DE-6D169E5F5A1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7F64100D-64AA-3320-7D70-6F8914C8653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781E6B07-F433-A62A-793D-487E1434BA9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3" name="Cube 532">
                <a:extLst>
                  <a:ext uri="{FF2B5EF4-FFF2-40B4-BE49-F238E27FC236}">
                    <a16:creationId xmlns:a16="http://schemas.microsoft.com/office/drawing/2014/main" id="{FBDA1E50-A763-BE55-76CB-0EBA869277A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BE10094E-2062-3376-8B2E-BDF3DA5AF21D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67FEC87B-2CA8-1CA6-414C-C255E7A81CE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F080BF3A-82FF-71F5-25D4-FC1682EC0A2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C5FE8686-4D5C-6513-FCF4-8BF479F0D5D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2969052E-8B8B-58FE-2829-17F12B407C1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6065A33E-7592-9682-169D-B344933464C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D246F553-9D7C-762A-F80E-7BBFADE8E22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6617A01C-E174-763C-929A-6D14803C579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7B918B6F-4F89-DF35-31C8-D72CA93E2FD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2" name="Cube 521">
                <a:extLst>
                  <a:ext uri="{FF2B5EF4-FFF2-40B4-BE49-F238E27FC236}">
                    <a16:creationId xmlns:a16="http://schemas.microsoft.com/office/drawing/2014/main" id="{11C5707D-E32D-66A7-D1FF-7E04EE7BD8C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27D5AEAF-F967-7929-5AED-9590A665751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14" name="Group 613">
            <a:extLst>
              <a:ext uri="{FF2B5EF4-FFF2-40B4-BE49-F238E27FC236}">
                <a16:creationId xmlns:a16="http://schemas.microsoft.com/office/drawing/2014/main" id="{AF7373CB-4F53-6681-1F5C-93AE2910ACCA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C01B84EC-2857-C559-3F26-0AB0395C5A99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15" name="Cube 714">
                <a:extLst>
                  <a:ext uri="{FF2B5EF4-FFF2-40B4-BE49-F238E27FC236}">
                    <a16:creationId xmlns:a16="http://schemas.microsoft.com/office/drawing/2014/main" id="{5CAB9690-3962-1585-E007-32F6CC461A2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6" name="Cube 715">
                <a:extLst>
                  <a:ext uri="{FF2B5EF4-FFF2-40B4-BE49-F238E27FC236}">
                    <a16:creationId xmlns:a16="http://schemas.microsoft.com/office/drawing/2014/main" id="{A891F532-B895-529C-69D0-93B82DDFCE6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7" name="Cube 716">
                <a:extLst>
                  <a:ext uri="{FF2B5EF4-FFF2-40B4-BE49-F238E27FC236}">
                    <a16:creationId xmlns:a16="http://schemas.microsoft.com/office/drawing/2014/main" id="{CF6DF1EC-DC60-3EBE-8FE0-F49D5C169E5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8" name="Cube 717">
                <a:extLst>
                  <a:ext uri="{FF2B5EF4-FFF2-40B4-BE49-F238E27FC236}">
                    <a16:creationId xmlns:a16="http://schemas.microsoft.com/office/drawing/2014/main" id="{B121467B-4009-AEE9-03BF-31A5DCE5428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9" name="Cube 718">
                <a:extLst>
                  <a:ext uri="{FF2B5EF4-FFF2-40B4-BE49-F238E27FC236}">
                    <a16:creationId xmlns:a16="http://schemas.microsoft.com/office/drawing/2014/main" id="{FEE3B314-B9DE-0497-0F04-E2B4939DC04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0" name="Cube 719">
                <a:extLst>
                  <a:ext uri="{FF2B5EF4-FFF2-40B4-BE49-F238E27FC236}">
                    <a16:creationId xmlns:a16="http://schemas.microsoft.com/office/drawing/2014/main" id="{263807B2-8D33-0AB3-521D-E0DB5B76694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1" name="Cube 720">
                <a:extLst>
                  <a:ext uri="{FF2B5EF4-FFF2-40B4-BE49-F238E27FC236}">
                    <a16:creationId xmlns:a16="http://schemas.microsoft.com/office/drawing/2014/main" id="{4C238166-4407-2CB8-095C-E169C3F94E3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2" name="Cube 721">
                <a:extLst>
                  <a:ext uri="{FF2B5EF4-FFF2-40B4-BE49-F238E27FC236}">
                    <a16:creationId xmlns:a16="http://schemas.microsoft.com/office/drawing/2014/main" id="{9C336A49-BF35-2ED8-5699-34C6B43D708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3" name="Cube 722">
                <a:extLst>
                  <a:ext uri="{FF2B5EF4-FFF2-40B4-BE49-F238E27FC236}">
                    <a16:creationId xmlns:a16="http://schemas.microsoft.com/office/drawing/2014/main" id="{9A80B8F4-DF11-F994-77D0-3D620E38A7B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4" name="Cube 723">
                <a:extLst>
                  <a:ext uri="{FF2B5EF4-FFF2-40B4-BE49-F238E27FC236}">
                    <a16:creationId xmlns:a16="http://schemas.microsoft.com/office/drawing/2014/main" id="{CB8BEFC6-3F45-797B-F44A-6453589FAE0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6" name="Group 615">
              <a:extLst>
                <a:ext uri="{FF2B5EF4-FFF2-40B4-BE49-F238E27FC236}">
                  <a16:creationId xmlns:a16="http://schemas.microsoft.com/office/drawing/2014/main" id="{DAD4FA16-7A6E-F926-2064-A053278121A7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05" name="Cube 704">
                <a:extLst>
                  <a:ext uri="{FF2B5EF4-FFF2-40B4-BE49-F238E27FC236}">
                    <a16:creationId xmlns:a16="http://schemas.microsoft.com/office/drawing/2014/main" id="{467BF06B-70DB-4CA0-9D9A-D11151BF9D7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6" name="Cube 705">
                <a:extLst>
                  <a:ext uri="{FF2B5EF4-FFF2-40B4-BE49-F238E27FC236}">
                    <a16:creationId xmlns:a16="http://schemas.microsoft.com/office/drawing/2014/main" id="{F801DF81-8DF2-786D-8B6D-9AFF2BB20B5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7" name="Cube 706">
                <a:extLst>
                  <a:ext uri="{FF2B5EF4-FFF2-40B4-BE49-F238E27FC236}">
                    <a16:creationId xmlns:a16="http://schemas.microsoft.com/office/drawing/2014/main" id="{E29D51E9-2079-A3BF-F6B0-B37EDB29C9C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8" name="Cube 707">
                <a:extLst>
                  <a:ext uri="{FF2B5EF4-FFF2-40B4-BE49-F238E27FC236}">
                    <a16:creationId xmlns:a16="http://schemas.microsoft.com/office/drawing/2014/main" id="{D1712036-DE8A-DB1D-4DCC-CE309DEB0E7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9" name="Cube 708">
                <a:extLst>
                  <a:ext uri="{FF2B5EF4-FFF2-40B4-BE49-F238E27FC236}">
                    <a16:creationId xmlns:a16="http://schemas.microsoft.com/office/drawing/2014/main" id="{5C11535C-F7FE-B41A-CB4D-79449563723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0" name="Cube 709">
                <a:extLst>
                  <a:ext uri="{FF2B5EF4-FFF2-40B4-BE49-F238E27FC236}">
                    <a16:creationId xmlns:a16="http://schemas.microsoft.com/office/drawing/2014/main" id="{0BE082B9-8F39-FD07-DC1C-789DD5A1623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1" name="Cube 710">
                <a:extLst>
                  <a:ext uri="{FF2B5EF4-FFF2-40B4-BE49-F238E27FC236}">
                    <a16:creationId xmlns:a16="http://schemas.microsoft.com/office/drawing/2014/main" id="{F8CE2414-5701-EFC3-984C-82586F1BC14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2" name="Cube 711">
                <a:extLst>
                  <a:ext uri="{FF2B5EF4-FFF2-40B4-BE49-F238E27FC236}">
                    <a16:creationId xmlns:a16="http://schemas.microsoft.com/office/drawing/2014/main" id="{FD81E218-43AB-A4F5-F905-7CA1A061DC1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3" name="Cube 712">
                <a:extLst>
                  <a:ext uri="{FF2B5EF4-FFF2-40B4-BE49-F238E27FC236}">
                    <a16:creationId xmlns:a16="http://schemas.microsoft.com/office/drawing/2014/main" id="{775751BC-DB71-CD4E-10BB-922D7D80AFF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4" name="Cube 713">
                <a:extLst>
                  <a:ext uri="{FF2B5EF4-FFF2-40B4-BE49-F238E27FC236}">
                    <a16:creationId xmlns:a16="http://schemas.microsoft.com/office/drawing/2014/main" id="{39C222CB-228B-6A25-1EFE-6842479A8AE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4CA04511-7604-4D5F-F2C7-43EA85ACD526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95" name="Cube 694">
                <a:extLst>
                  <a:ext uri="{FF2B5EF4-FFF2-40B4-BE49-F238E27FC236}">
                    <a16:creationId xmlns:a16="http://schemas.microsoft.com/office/drawing/2014/main" id="{46670023-E164-3BD5-9487-FFFCA31DB48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6" name="Cube 695">
                <a:extLst>
                  <a:ext uri="{FF2B5EF4-FFF2-40B4-BE49-F238E27FC236}">
                    <a16:creationId xmlns:a16="http://schemas.microsoft.com/office/drawing/2014/main" id="{94AEBFCD-FF0E-1240-7AF8-16E94BA88C4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7" name="Cube 696">
                <a:extLst>
                  <a:ext uri="{FF2B5EF4-FFF2-40B4-BE49-F238E27FC236}">
                    <a16:creationId xmlns:a16="http://schemas.microsoft.com/office/drawing/2014/main" id="{CDE1E815-82C0-0114-ED62-4A62BFF5B85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8" name="Cube 697">
                <a:extLst>
                  <a:ext uri="{FF2B5EF4-FFF2-40B4-BE49-F238E27FC236}">
                    <a16:creationId xmlns:a16="http://schemas.microsoft.com/office/drawing/2014/main" id="{0835C118-4BCA-73FE-70CC-A1A242EBEC9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9" name="Cube 698">
                <a:extLst>
                  <a:ext uri="{FF2B5EF4-FFF2-40B4-BE49-F238E27FC236}">
                    <a16:creationId xmlns:a16="http://schemas.microsoft.com/office/drawing/2014/main" id="{4D58E577-F642-15B2-F1AE-B4D86782F52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0" name="Cube 699">
                <a:extLst>
                  <a:ext uri="{FF2B5EF4-FFF2-40B4-BE49-F238E27FC236}">
                    <a16:creationId xmlns:a16="http://schemas.microsoft.com/office/drawing/2014/main" id="{6AF68AD1-E03B-AE79-65DA-B7CDD25A443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1" name="Cube 700">
                <a:extLst>
                  <a:ext uri="{FF2B5EF4-FFF2-40B4-BE49-F238E27FC236}">
                    <a16:creationId xmlns:a16="http://schemas.microsoft.com/office/drawing/2014/main" id="{B181CA2D-DF09-C68A-2007-CE91CC212B1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2" name="Cube 701">
                <a:extLst>
                  <a:ext uri="{FF2B5EF4-FFF2-40B4-BE49-F238E27FC236}">
                    <a16:creationId xmlns:a16="http://schemas.microsoft.com/office/drawing/2014/main" id="{7D90FB09-FF0A-D616-415E-5BA4E2C1C22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3" name="Cube 702">
                <a:extLst>
                  <a:ext uri="{FF2B5EF4-FFF2-40B4-BE49-F238E27FC236}">
                    <a16:creationId xmlns:a16="http://schemas.microsoft.com/office/drawing/2014/main" id="{BD44AA80-DC17-2726-69C6-3AD4DBA8784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4" name="Cube 703">
                <a:extLst>
                  <a:ext uri="{FF2B5EF4-FFF2-40B4-BE49-F238E27FC236}">
                    <a16:creationId xmlns:a16="http://schemas.microsoft.com/office/drawing/2014/main" id="{AA6FCD27-9055-3CF9-CA94-E9751DE7548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F5E246C1-2503-A1C1-C34E-37A975E5D1EE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85" name="Cube 684">
                <a:extLst>
                  <a:ext uri="{FF2B5EF4-FFF2-40B4-BE49-F238E27FC236}">
                    <a16:creationId xmlns:a16="http://schemas.microsoft.com/office/drawing/2014/main" id="{D8A34645-1124-7FB3-D089-D4B0E5E28C5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6" name="Cube 685">
                <a:extLst>
                  <a:ext uri="{FF2B5EF4-FFF2-40B4-BE49-F238E27FC236}">
                    <a16:creationId xmlns:a16="http://schemas.microsoft.com/office/drawing/2014/main" id="{A8150477-0A90-86DC-24AB-198F69069C2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7" name="Cube 686">
                <a:extLst>
                  <a:ext uri="{FF2B5EF4-FFF2-40B4-BE49-F238E27FC236}">
                    <a16:creationId xmlns:a16="http://schemas.microsoft.com/office/drawing/2014/main" id="{28E2B8A4-C374-DE1E-C068-34AED5F5B4B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8" name="Cube 687">
                <a:extLst>
                  <a:ext uri="{FF2B5EF4-FFF2-40B4-BE49-F238E27FC236}">
                    <a16:creationId xmlns:a16="http://schemas.microsoft.com/office/drawing/2014/main" id="{9F34CBB3-C994-105D-F5D2-CFBC5B294C2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9" name="Cube 688">
                <a:extLst>
                  <a:ext uri="{FF2B5EF4-FFF2-40B4-BE49-F238E27FC236}">
                    <a16:creationId xmlns:a16="http://schemas.microsoft.com/office/drawing/2014/main" id="{04098D49-7E63-C726-BD26-A8DE4835118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0" name="Cube 689">
                <a:extLst>
                  <a:ext uri="{FF2B5EF4-FFF2-40B4-BE49-F238E27FC236}">
                    <a16:creationId xmlns:a16="http://schemas.microsoft.com/office/drawing/2014/main" id="{DA0D0614-0310-EEC7-3B94-306172E7D04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1" name="Cube 690">
                <a:extLst>
                  <a:ext uri="{FF2B5EF4-FFF2-40B4-BE49-F238E27FC236}">
                    <a16:creationId xmlns:a16="http://schemas.microsoft.com/office/drawing/2014/main" id="{8B6087E0-1DBA-4543-A6CB-E1CF46BD492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2" name="Cube 691">
                <a:extLst>
                  <a:ext uri="{FF2B5EF4-FFF2-40B4-BE49-F238E27FC236}">
                    <a16:creationId xmlns:a16="http://schemas.microsoft.com/office/drawing/2014/main" id="{F99414F6-4D34-7BFF-1F2C-A6EA7F5B4BD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3" name="Cube 692">
                <a:extLst>
                  <a:ext uri="{FF2B5EF4-FFF2-40B4-BE49-F238E27FC236}">
                    <a16:creationId xmlns:a16="http://schemas.microsoft.com/office/drawing/2014/main" id="{323D83F8-F228-C1D0-FC2E-1688ED8DEE3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4" name="Cube 693">
                <a:extLst>
                  <a:ext uri="{FF2B5EF4-FFF2-40B4-BE49-F238E27FC236}">
                    <a16:creationId xmlns:a16="http://schemas.microsoft.com/office/drawing/2014/main" id="{944AB808-7DCB-252F-084D-0F48AB3388E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60C7C2BF-9239-4384-824A-B13DCBAFE125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75" name="Cube 674">
                <a:extLst>
                  <a:ext uri="{FF2B5EF4-FFF2-40B4-BE49-F238E27FC236}">
                    <a16:creationId xmlns:a16="http://schemas.microsoft.com/office/drawing/2014/main" id="{01600BE7-E46D-E2EF-AE14-A8D55488EB0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6" name="Cube 675">
                <a:extLst>
                  <a:ext uri="{FF2B5EF4-FFF2-40B4-BE49-F238E27FC236}">
                    <a16:creationId xmlns:a16="http://schemas.microsoft.com/office/drawing/2014/main" id="{5901F945-6675-1CD3-4088-541E27FC7FF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7" name="Cube 676">
                <a:extLst>
                  <a:ext uri="{FF2B5EF4-FFF2-40B4-BE49-F238E27FC236}">
                    <a16:creationId xmlns:a16="http://schemas.microsoft.com/office/drawing/2014/main" id="{2041F416-633E-9294-9974-0CFCF023E82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8" name="Cube 677">
                <a:extLst>
                  <a:ext uri="{FF2B5EF4-FFF2-40B4-BE49-F238E27FC236}">
                    <a16:creationId xmlns:a16="http://schemas.microsoft.com/office/drawing/2014/main" id="{6BD7D3B9-CB06-AF70-A4DF-81C153A6047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9" name="Cube 678">
                <a:extLst>
                  <a:ext uri="{FF2B5EF4-FFF2-40B4-BE49-F238E27FC236}">
                    <a16:creationId xmlns:a16="http://schemas.microsoft.com/office/drawing/2014/main" id="{B499A70E-D2FD-B110-BF8B-1BCD54DE2A4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0" name="Cube 679">
                <a:extLst>
                  <a:ext uri="{FF2B5EF4-FFF2-40B4-BE49-F238E27FC236}">
                    <a16:creationId xmlns:a16="http://schemas.microsoft.com/office/drawing/2014/main" id="{FF3E79C4-963F-331B-45AB-03E0B903DC1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1" name="Cube 680">
                <a:extLst>
                  <a:ext uri="{FF2B5EF4-FFF2-40B4-BE49-F238E27FC236}">
                    <a16:creationId xmlns:a16="http://schemas.microsoft.com/office/drawing/2014/main" id="{A76E5F59-5CD9-8855-FE8E-5EF10963DEE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2" name="Cube 681">
                <a:extLst>
                  <a:ext uri="{FF2B5EF4-FFF2-40B4-BE49-F238E27FC236}">
                    <a16:creationId xmlns:a16="http://schemas.microsoft.com/office/drawing/2014/main" id="{9E0FF09A-33D9-E66A-EE91-89BE96D0274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3" name="Cube 682">
                <a:extLst>
                  <a:ext uri="{FF2B5EF4-FFF2-40B4-BE49-F238E27FC236}">
                    <a16:creationId xmlns:a16="http://schemas.microsoft.com/office/drawing/2014/main" id="{06225F5A-0A0F-15C6-4710-5C14E96C00E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4" name="Cube 683">
                <a:extLst>
                  <a:ext uri="{FF2B5EF4-FFF2-40B4-BE49-F238E27FC236}">
                    <a16:creationId xmlns:a16="http://schemas.microsoft.com/office/drawing/2014/main" id="{4B640937-C92B-BA5D-C54F-4D7C80BA1B5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90E463E2-022B-A9F7-0DEA-22C41EF0FB04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65" name="Cube 664">
                <a:extLst>
                  <a:ext uri="{FF2B5EF4-FFF2-40B4-BE49-F238E27FC236}">
                    <a16:creationId xmlns:a16="http://schemas.microsoft.com/office/drawing/2014/main" id="{D3A0E78B-6B79-DC8E-E7DA-5D2AB79E4B6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6" name="Cube 665">
                <a:extLst>
                  <a:ext uri="{FF2B5EF4-FFF2-40B4-BE49-F238E27FC236}">
                    <a16:creationId xmlns:a16="http://schemas.microsoft.com/office/drawing/2014/main" id="{D0C42508-5992-A9D5-7A36-3E4841BD06A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7" name="Cube 666">
                <a:extLst>
                  <a:ext uri="{FF2B5EF4-FFF2-40B4-BE49-F238E27FC236}">
                    <a16:creationId xmlns:a16="http://schemas.microsoft.com/office/drawing/2014/main" id="{9EC5183C-6392-AE6E-DEFD-2F465954E40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8" name="Cube 667">
                <a:extLst>
                  <a:ext uri="{FF2B5EF4-FFF2-40B4-BE49-F238E27FC236}">
                    <a16:creationId xmlns:a16="http://schemas.microsoft.com/office/drawing/2014/main" id="{C7DBC0BB-AF32-58E3-938F-FCA0CDEC9E3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9" name="Cube 668">
                <a:extLst>
                  <a:ext uri="{FF2B5EF4-FFF2-40B4-BE49-F238E27FC236}">
                    <a16:creationId xmlns:a16="http://schemas.microsoft.com/office/drawing/2014/main" id="{0AC94F6A-5DAC-011D-477A-4263840B68C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0" name="Cube 669">
                <a:extLst>
                  <a:ext uri="{FF2B5EF4-FFF2-40B4-BE49-F238E27FC236}">
                    <a16:creationId xmlns:a16="http://schemas.microsoft.com/office/drawing/2014/main" id="{EEF35A37-5FD2-350B-9D6B-4D681683EB3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1" name="Cube 670">
                <a:extLst>
                  <a:ext uri="{FF2B5EF4-FFF2-40B4-BE49-F238E27FC236}">
                    <a16:creationId xmlns:a16="http://schemas.microsoft.com/office/drawing/2014/main" id="{10877982-B56A-BFB5-7873-6E279F75D7A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2" name="Cube 671">
                <a:extLst>
                  <a:ext uri="{FF2B5EF4-FFF2-40B4-BE49-F238E27FC236}">
                    <a16:creationId xmlns:a16="http://schemas.microsoft.com/office/drawing/2014/main" id="{E31C9BA7-0FE8-FDBD-EA2D-1FBE661AA39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3" name="Cube 672">
                <a:extLst>
                  <a:ext uri="{FF2B5EF4-FFF2-40B4-BE49-F238E27FC236}">
                    <a16:creationId xmlns:a16="http://schemas.microsoft.com/office/drawing/2014/main" id="{D3969469-15E6-007A-6466-252CCC8DF7D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4" name="Cube 673">
                <a:extLst>
                  <a:ext uri="{FF2B5EF4-FFF2-40B4-BE49-F238E27FC236}">
                    <a16:creationId xmlns:a16="http://schemas.microsoft.com/office/drawing/2014/main" id="{44EBDF38-8EA8-2813-AE13-9A16BDB1D96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30983EA0-22C1-DFBA-1BF0-398FCECCE983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id="{1BD92D5B-439A-FB68-2CC8-47C563CC8C2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:a16="http://schemas.microsoft.com/office/drawing/2014/main" id="{4EDC3930-B1AE-913C-5E31-73BB5DB83BC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id="{7B29BF39-EEEC-3645-18C0-AED8B344F28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8" name="Cube 657">
                <a:extLst>
                  <a:ext uri="{FF2B5EF4-FFF2-40B4-BE49-F238E27FC236}">
                    <a16:creationId xmlns:a16="http://schemas.microsoft.com/office/drawing/2014/main" id="{A74F6401-787A-3AB1-7A18-75CB1FF5050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:a16="http://schemas.microsoft.com/office/drawing/2014/main" id="{1E4F30B9-FC7D-EE29-D28D-68F31BBC22D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:a16="http://schemas.microsoft.com/office/drawing/2014/main" id="{9E346A58-B5A7-48E5-FED6-52AA60F035B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1" name="Cube 660">
                <a:extLst>
                  <a:ext uri="{FF2B5EF4-FFF2-40B4-BE49-F238E27FC236}">
                    <a16:creationId xmlns:a16="http://schemas.microsoft.com/office/drawing/2014/main" id="{9C0ACBA4-E10D-551A-89DF-5D5D84C6598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2" name="Cube 661">
                <a:extLst>
                  <a:ext uri="{FF2B5EF4-FFF2-40B4-BE49-F238E27FC236}">
                    <a16:creationId xmlns:a16="http://schemas.microsoft.com/office/drawing/2014/main" id="{0D34AF9C-678B-CEED-73E8-9E7AF0F6499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id="{2E5EE121-D4C3-6FFF-33F2-D0107ADA53F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4" name="Cube 663">
                <a:extLst>
                  <a:ext uri="{FF2B5EF4-FFF2-40B4-BE49-F238E27FC236}">
                    <a16:creationId xmlns:a16="http://schemas.microsoft.com/office/drawing/2014/main" id="{8A14EEAE-EA4D-D425-C3B3-3D61346BF3A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2" name="Group 621">
              <a:extLst>
                <a:ext uri="{FF2B5EF4-FFF2-40B4-BE49-F238E27FC236}">
                  <a16:creationId xmlns:a16="http://schemas.microsoft.com/office/drawing/2014/main" id="{528B1E5D-7AAD-76BA-BA46-8E185315CA40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45" name="Cube 644">
                <a:extLst>
                  <a:ext uri="{FF2B5EF4-FFF2-40B4-BE49-F238E27FC236}">
                    <a16:creationId xmlns:a16="http://schemas.microsoft.com/office/drawing/2014/main" id="{8D093ADD-27E6-6A69-7D35-4E45CBE14D8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:a16="http://schemas.microsoft.com/office/drawing/2014/main" id="{FADF66BE-F072-1E1C-1B85-5A1E6786AAE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:a16="http://schemas.microsoft.com/office/drawing/2014/main" id="{971AC44C-95F4-C3D6-F5CD-547CD1E30B2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8" name="Cube 647">
                <a:extLst>
                  <a:ext uri="{FF2B5EF4-FFF2-40B4-BE49-F238E27FC236}">
                    <a16:creationId xmlns:a16="http://schemas.microsoft.com/office/drawing/2014/main" id="{CD1F01BE-CB9A-33EF-00A3-A980A364CD2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:a16="http://schemas.microsoft.com/office/drawing/2014/main" id="{12E53D01-F6D3-9863-DC45-D0C39CF5AC4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:a16="http://schemas.microsoft.com/office/drawing/2014/main" id="{5F93C1BC-D0CB-1001-203E-21B1C11127B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1" name="Cube 650">
                <a:extLst>
                  <a:ext uri="{FF2B5EF4-FFF2-40B4-BE49-F238E27FC236}">
                    <a16:creationId xmlns:a16="http://schemas.microsoft.com/office/drawing/2014/main" id="{FFAE995A-9B35-1B87-9B09-8DAF4B4B211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2" name="Cube 651">
                <a:extLst>
                  <a:ext uri="{FF2B5EF4-FFF2-40B4-BE49-F238E27FC236}">
                    <a16:creationId xmlns:a16="http://schemas.microsoft.com/office/drawing/2014/main" id="{7AE97A44-87B5-EFEF-C741-974FC3B00AA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3" name="Cube 652">
                <a:extLst>
                  <a:ext uri="{FF2B5EF4-FFF2-40B4-BE49-F238E27FC236}">
                    <a16:creationId xmlns:a16="http://schemas.microsoft.com/office/drawing/2014/main" id="{455234C9-3B92-80B6-FA74-C08798E0C19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4" name="Cube 653">
                <a:extLst>
                  <a:ext uri="{FF2B5EF4-FFF2-40B4-BE49-F238E27FC236}">
                    <a16:creationId xmlns:a16="http://schemas.microsoft.com/office/drawing/2014/main" id="{ADE99215-9F5C-21BF-D77E-D12566D7CD8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3B0172DE-A137-1FE0-99C9-3FD79891EDEC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35" name="Cube 634">
                <a:extLst>
                  <a:ext uri="{FF2B5EF4-FFF2-40B4-BE49-F238E27FC236}">
                    <a16:creationId xmlns:a16="http://schemas.microsoft.com/office/drawing/2014/main" id="{E95081CF-FE0D-9EF5-AB82-84B26C14D7A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:a16="http://schemas.microsoft.com/office/drawing/2014/main" id="{23D3C418-0564-9AA1-FBA1-2799701BA33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:a16="http://schemas.microsoft.com/office/drawing/2014/main" id="{F80A15D0-CBCC-564E-614E-746D4D0DEA4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8" name="Cube 637">
                <a:extLst>
                  <a:ext uri="{FF2B5EF4-FFF2-40B4-BE49-F238E27FC236}">
                    <a16:creationId xmlns:a16="http://schemas.microsoft.com/office/drawing/2014/main" id="{1AB327E6-995E-2647-E625-8EFD89A5125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:a16="http://schemas.microsoft.com/office/drawing/2014/main" id="{39D5E1AC-D678-267D-BC34-687B2CF7AA9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:a16="http://schemas.microsoft.com/office/drawing/2014/main" id="{AA12BBCF-A1C2-F903-BD3F-A2CF2331290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1" name="Cube 640">
                <a:extLst>
                  <a:ext uri="{FF2B5EF4-FFF2-40B4-BE49-F238E27FC236}">
                    <a16:creationId xmlns:a16="http://schemas.microsoft.com/office/drawing/2014/main" id="{87B23CB5-6681-4BD0-EED3-BBAF68EE062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2" name="Cube 641">
                <a:extLst>
                  <a:ext uri="{FF2B5EF4-FFF2-40B4-BE49-F238E27FC236}">
                    <a16:creationId xmlns:a16="http://schemas.microsoft.com/office/drawing/2014/main" id="{988B6AB5-89A9-C354-DDE1-E6F6BED91D2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3" name="Cube 642">
                <a:extLst>
                  <a:ext uri="{FF2B5EF4-FFF2-40B4-BE49-F238E27FC236}">
                    <a16:creationId xmlns:a16="http://schemas.microsoft.com/office/drawing/2014/main" id="{3E9F9D2E-945F-7545-55AE-5966E0A177A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:a16="http://schemas.microsoft.com/office/drawing/2014/main" id="{3E159DB9-9308-79EF-A0EC-F1C02E7EEEB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4" name="Group 623">
              <a:extLst>
                <a:ext uri="{FF2B5EF4-FFF2-40B4-BE49-F238E27FC236}">
                  <a16:creationId xmlns:a16="http://schemas.microsoft.com/office/drawing/2014/main" id="{9ADA197E-6A83-4AD7-7971-9C082582213E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25" name="Cube 624">
                <a:extLst>
                  <a:ext uri="{FF2B5EF4-FFF2-40B4-BE49-F238E27FC236}">
                    <a16:creationId xmlns:a16="http://schemas.microsoft.com/office/drawing/2014/main" id="{689B2457-8D63-F2BF-03A4-CD1D71FB9BF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6" name="Cube 625">
                <a:extLst>
                  <a:ext uri="{FF2B5EF4-FFF2-40B4-BE49-F238E27FC236}">
                    <a16:creationId xmlns:a16="http://schemas.microsoft.com/office/drawing/2014/main" id="{99F8DEAE-2E70-DB0B-827D-BF9A881B23A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7" name="Cube 626">
                <a:extLst>
                  <a:ext uri="{FF2B5EF4-FFF2-40B4-BE49-F238E27FC236}">
                    <a16:creationId xmlns:a16="http://schemas.microsoft.com/office/drawing/2014/main" id="{83947163-0F85-60DE-6348-C8FE3D4CF45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8" name="Cube 627">
                <a:extLst>
                  <a:ext uri="{FF2B5EF4-FFF2-40B4-BE49-F238E27FC236}">
                    <a16:creationId xmlns:a16="http://schemas.microsoft.com/office/drawing/2014/main" id="{10061EEE-B216-3044-4F5B-647385F13AA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:a16="http://schemas.microsoft.com/office/drawing/2014/main" id="{2A50CA1C-2C20-F535-F22A-B32B6B5D245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:a16="http://schemas.microsoft.com/office/drawing/2014/main" id="{39A5A1CB-FDDC-4739-4DE3-F8EB0D7CB1A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1" name="Cube 630">
                <a:extLst>
                  <a:ext uri="{FF2B5EF4-FFF2-40B4-BE49-F238E27FC236}">
                    <a16:creationId xmlns:a16="http://schemas.microsoft.com/office/drawing/2014/main" id="{52048EB9-2120-8364-588B-A6B2DA28DB4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2" name="Cube 631">
                <a:extLst>
                  <a:ext uri="{FF2B5EF4-FFF2-40B4-BE49-F238E27FC236}">
                    <a16:creationId xmlns:a16="http://schemas.microsoft.com/office/drawing/2014/main" id="{F8DB3DD2-BC87-BBDA-A079-1157BA39403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:a16="http://schemas.microsoft.com/office/drawing/2014/main" id="{06BBB785-988B-E554-55DB-33741BDA748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:a16="http://schemas.microsoft.com/office/drawing/2014/main" id="{27134CE7-81B5-561A-1542-869BB57DCC3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25" name="Group 724">
            <a:extLst>
              <a:ext uri="{FF2B5EF4-FFF2-40B4-BE49-F238E27FC236}">
                <a16:creationId xmlns:a16="http://schemas.microsoft.com/office/drawing/2014/main" id="{4756D623-D094-F725-F867-51E8E4D5C901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726" name="Group 725">
              <a:extLst>
                <a:ext uri="{FF2B5EF4-FFF2-40B4-BE49-F238E27FC236}">
                  <a16:creationId xmlns:a16="http://schemas.microsoft.com/office/drawing/2014/main" id="{13F5E64F-695A-D178-3888-3A64AAACA016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7A369F0C-9183-DB98-766D-B821B078840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C5D4387A-FA36-81BE-E884-12B681D5629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70F5A50A-32B6-30D4-712C-D99AEC876B2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AA8FC427-9BB2-AD89-F85F-2DC901B4BC7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0" name="Cube 829">
                <a:extLst>
                  <a:ext uri="{FF2B5EF4-FFF2-40B4-BE49-F238E27FC236}">
                    <a16:creationId xmlns:a16="http://schemas.microsoft.com/office/drawing/2014/main" id="{28C7C1C3-E745-9C8B-116B-73AD7224766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B2B16D59-828B-B914-1ED6-479FFC596F7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:a16="http://schemas.microsoft.com/office/drawing/2014/main" id="{E24C4CE1-11CF-32D5-3F3C-ED01624816D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3" name="Cube 832">
                <a:extLst>
                  <a:ext uri="{FF2B5EF4-FFF2-40B4-BE49-F238E27FC236}">
                    <a16:creationId xmlns:a16="http://schemas.microsoft.com/office/drawing/2014/main" id="{BADD05B5-7010-C3C3-FC60-3557707641C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4" name="Cube 833">
                <a:extLst>
                  <a:ext uri="{FF2B5EF4-FFF2-40B4-BE49-F238E27FC236}">
                    <a16:creationId xmlns:a16="http://schemas.microsoft.com/office/drawing/2014/main" id="{1C753E69-B88D-B918-120C-57F80E67215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5" name="Cube 834">
                <a:extLst>
                  <a:ext uri="{FF2B5EF4-FFF2-40B4-BE49-F238E27FC236}">
                    <a16:creationId xmlns:a16="http://schemas.microsoft.com/office/drawing/2014/main" id="{9B1C3E27-4A8D-2385-3404-0FA83BBF5D1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7" name="Group 726">
              <a:extLst>
                <a:ext uri="{FF2B5EF4-FFF2-40B4-BE49-F238E27FC236}">
                  <a16:creationId xmlns:a16="http://schemas.microsoft.com/office/drawing/2014/main" id="{A63B434E-94C2-E546-6B50-69C893CD3B84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E81E0655-7EF1-DB4A-ED63-82379FDC1B7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B5C6BC11-3E91-5E2E-1530-729AAA19A02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134C0DBC-E726-F0F9-E9B8-D2EAFB6A9BD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3FCEEA7-326F-B334-CB7A-12A3A844943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id="{7108E06C-2114-89D2-3456-4810E2AE9E2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id="{0CB76BB4-134E-571D-62B5-5BC672B00B6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id="{1F66CBF4-0AE4-A9D5-F8CE-3E3E3ECDF8F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id="{82C96062-7683-45AB-44E7-C08CF7FE099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9E5F1EFD-C4EC-4992-745B-4F769837E75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D016DACE-B975-2044-CDA6-51CA39BFFEB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20A9F13D-F829-0B59-8A8D-0BA3C5A7503F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id="{3B02296F-FDB8-FC0A-4548-70A43AA7C9B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id="{F91C24FA-0572-008D-6F82-E06F668EC73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8" name="Cube 807">
                <a:extLst>
                  <a:ext uri="{FF2B5EF4-FFF2-40B4-BE49-F238E27FC236}">
                    <a16:creationId xmlns:a16="http://schemas.microsoft.com/office/drawing/2014/main" id="{F56C0C75-6965-7C6A-49AD-54CF8F01DE1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9" name="Cube 808">
                <a:extLst>
                  <a:ext uri="{FF2B5EF4-FFF2-40B4-BE49-F238E27FC236}">
                    <a16:creationId xmlns:a16="http://schemas.microsoft.com/office/drawing/2014/main" id="{E112AF42-076E-487B-FA26-DC3F1269B8C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A5B79D24-BBA0-FD73-CF40-5E494192F50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089B1B99-3FCE-EF71-8D6C-133AE26ACF2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A9B7FFF7-559D-2A05-489A-AA674378749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48E3ADDB-9D8B-80B0-A0AA-6BC087D8329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80E44918-8615-978F-C6CB-1DF411EC573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D0833379-4FFE-313A-52A1-ED72D27B412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377CAB95-2668-C752-90EA-088805796859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id="{B841B34F-18EF-664C-31F5-C20DC761186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7" name="Cube 796">
                <a:extLst>
                  <a:ext uri="{FF2B5EF4-FFF2-40B4-BE49-F238E27FC236}">
                    <a16:creationId xmlns:a16="http://schemas.microsoft.com/office/drawing/2014/main" id="{A26B3625-1931-19EA-8C12-37D54953D8F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id="{167D17F5-BFBE-F626-0053-5B536224869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id="{1C95519E-44CC-3F90-2D6E-0FD42918F15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id="{F623E178-D9C5-8983-FBE6-84A38A6FC5D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id="{5595362B-9CD8-DD1E-81DD-5D349966879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id="{4F5B65DA-1506-8A31-D8C5-15EC479E35C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id="{F34A44EF-DF0E-C26E-D36C-1097D9FCBFA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id="{48CA77E7-2EC3-F342-C40D-16D178143AB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id="{552818F2-CDC6-CA3A-B728-8F526D8ADB1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0" name="Group 729">
              <a:extLst>
                <a:ext uri="{FF2B5EF4-FFF2-40B4-BE49-F238E27FC236}">
                  <a16:creationId xmlns:a16="http://schemas.microsoft.com/office/drawing/2014/main" id="{059F9AB1-D02A-5975-6ECF-6288917DAB14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86" name="Cube 785">
                <a:extLst>
                  <a:ext uri="{FF2B5EF4-FFF2-40B4-BE49-F238E27FC236}">
                    <a16:creationId xmlns:a16="http://schemas.microsoft.com/office/drawing/2014/main" id="{C4BB3334-CFC2-5428-1FAB-FE68972A313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7" name="Cube 786">
                <a:extLst>
                  <a:ext uri="{FF2B5EF4-FFF2-40B4-BE49-F238E27FC236}">
                    <a16:creationId xmlns:a16="http://schemas.microsoft.com/office/drawing/2014/main" id="{9D257E1C-5EF7-935A-FEA9-2731078D68C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8" name="Cube 787">
                <a:extLst>
                  <a:ext uri="{FF2B5EF4-FFF2-40B4-BE49-F238E27FC236}">
                    <a16:creationId xmlns:a16="http://schemas.microsoft.com/office/drawing/2014/main" id="{8763C6C7-4D39-9570-19A7-BF61646A1F7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9" name="Cube 788">
                <a:extLst>
                  <a:ext uri="{FF2B5EF4-FFF2-40B4-BE49-F238E27FC236}">
                    <a16:creationId xmlns:a16="http://schemas.microsoft.com/office/drawing/2014/main" id="{4E6D1201-4231-44D1-550D-B4666C590C6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0" name="Cube 789">
                <a:extLst>
                  <a:ext uri="{FF2B5EF4-FFF2-40B4-BE49-F238E27FC236}">
                    <a16:creationId xmlns:a16="http://schemas.microsoft.com/office/drawing/2014/main" id="{680CA774-5F11-235E-7CB1-E194D7F62BE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1" name="Cube 790">
                <a:extLst>
                  <a:ext uri="{FF2B5EF4-FFF2-40B4-BE49-F238E27FC236}">
                    <a16:creationId xmlns:a16="http://schemas.microsoft.com/office/drawing/2014/main" id="{AB0EA7DF-6F5F-BC2B-DE47-D86EFD7D2B6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2" name="Cube 791">
                <a:extLst>
                  <a:ext uri="{FF2B5EF4-FFF2-40B4-BE49-F238E27FC236}">
                    <a16:creationId xmlns:a16="http://schemas.microsoft.com/office/drawing/2014/main" id="{E35A7C58-2A65-E396-C74A-45711247BA0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id="{C0BE9E0B-74AA-431B-DB4D-3A9C20461F4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id="{124F736B-C4A1-8FD4-7DAB-C5887D1B2B4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id="{89AA327A-5D3F-CAAE-5552-986F8C14F93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1" name="Group 730">
              <a:extLst>
                <a:ext uri="{FF2B5EF4-FFF2-40B4-BE49-F238E27FC236}">
                  <a16:creationId xmlns:a16="http://schemas.microsoft.com/office/drawing/2014/main" id="{84606523-AE0D-39D1-57FB-8B7783CFD521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id="{FF0DACC6-ED34-0933-DF8F-D323CAD5FFB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id="{36F5830A-2ACB-9EE6-5F60-90BB1936028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id="{04D61F5F-8409-BDD9-F59C-F4A66E9F8A1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id="{9E93862A-39EA-497B-8675-252B5DB7F83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id="{18D7192C-09E6-B105-EFB2-020F7EF65E2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id="{7D074AEF-2B1B-3B71-E16E-2658BBFEEAA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2" name="Cube 781">
                <a:extLst>
                  <a:ext uri="{FF2B5EF4-FFF2-40B4-BE49-F238E27FC236}">
                    <a16:creationId xmlns:a16="http://schemas.microsoft.com/office/drawing/2014/main" id="{8C95A9D2-3EEE-63EE-909D-500A10930DB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3" name="Cube 782">
                <a:extLst>
                  <a:ext uri="{FF2B5EF4-FFF2-40B4-BE49-F238E27FC236}">
                    <a16:creationId xmlns:a16="http://schemas.microsoft.com/office/drawing/2014/main" id="{9C2DA6F7-D8FE-6668-1EA5-63063F3A48E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4" name="Cube 783">
                <a:extLst>
                  <a:ext uri="{FF2B5EF4-FFF2-40B4-BE49-F238E27FC236}">
                    <a16:creationId xmlns:a16="http://schemas.microsoft.com/office/drawing/2014/main" id="{9A20FA20-3414-2EE1-3906-C8C0D98AD56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5" name="Cube 784">
                <a:extLst>
                  <a:ext uri="{FF2B5EF4-FFF2-40B4-BE49-F238E27FC236}">
                    <a16:creationId xmlns:a16="http://schemas.microsoft.com/office/drawing/2014/main" id="{5254BE3D-E8BB-7CB1-2DFA-F25B4658922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F3804C30-5FB2-546A-07B3-F5C4781FA731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id="{4708B915-3501-FD60-8212-DEB5BE546F9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id="{E0671FF8-4BE7-E3EF-95EA-26D4C424A38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id="{0C8F2C38-6A40-3DA7-C6D5-257BED6BEAD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9" name="Cube 768">
                <a:extLst>
                  <a:ext uri="{FF2B5EF4-FFF2-40B4-BE49-F238E27FC236}">
                    <a16:creationId xmlns:a16="http://schemas.microsoft.com/office/drawing/2014/main" id="{9368B350-A97E-8D6A-F2A5-5AAD24B2276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0" name="Cube 769">
                <a:extLst>
                  <a:ext uri="{FF2B5EF4-FFF2-40B4-BE49-F238E27FC236}">
                    <a16:creationId xmlns:a16="http://schemas.microsoft.com/office/drawing/2014/main" id="{DCDD1203-6F75-48F7-84EB-696750BBF10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1" name="Cube 770">
                <a:extLst>
                  <a:ext uri="{FF2B5EF4-FFF2-40B4-BE49-F238E27FC236}">
                    <a16:creationId xmlns:a16="http://schemas.microsoft.com/office/drawing/2014/main" id="{B4D08C68-A6A3-4C69-D730-F0843B0E4A1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2" name="Cube 771">
                <a:extLst>
                  <a:ext uri="{FF2B5EF4-FFF2-40B4-BE49-F238E27FC236}">
                    <a16:creationId xmlns:a16="http://schemas.microsoft.com/office/drawing/2014/main" id="{2045EEF5-A572-D3E7-C775-ECC5504661B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3" name="Cube 772">
                <a:extLst>
                  <a:ext uri="{FF2B5EF4-FFF2-40B4-BE49-F238E27FC236}">
                    <a16:creationId xmlns:a16="http://schemas.microsoft.com/office/drawing/2014/main" id="{5DC07FD3-EFA4-724E-2AE5-7495FAAD510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4" name="Cube 773">
                <a:extLst>
                  <a:ext uri="{FF2B5EF4-FFF2-40B4-BE49-F238E27FC236}">
                    <a16:creationId xmlns:a16="http://schemas.microsoft.com/office/drawing/2014/main" id="{A2DEFBFE-0FBD-8001-41AB-421407EDCBC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5" name="Cube 774">
                <a:extLst>
                  <a:ext uri="{FF2B5EF4-FFF2-40B4-BE49-F238E27FC236}">
                    <a16:creationId xmlns:a16="http://schemas.microsoft.com/office/drawing/2014/main" id="{F8219ABC-76F6-50D7-3252-1444B5C5E93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3" name="Group 732">
              <a:extLst>
                <a:ext uri="{FF2B5EF4-FFF2-40B4-BE49-F238E27FC236}">
                  <a16:creationId xmlns:a16="http://schemas.microsoft.com/office/drawing/2014/main" id="{E6D2E830-CFB1-20C9-91EA-DD19921AAD00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id="{D3829FED-8395-741B-AFE4-FAC48A269B1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id="{1AAAB4FC-D7AC-C243-0428-38B8936A361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id="{7097E753-128B-775B-ACF4-994ED894CF6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id="{A30F3ECF-7A07-8D92-7828-62332D1D097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id="{13869060-63E4-52E1-523F-AA25D3DEC3F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id="{DC0D90BC-169A-F936-C9A5-71412220A5B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id="{DB96E538-6172-0716-FD13-9CA92262EB9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id="{05659DF2-99AF-07DB-437F-293F97FC054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id="{B2EB24D3-D25E-05D1-0145-C3E402BFE91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id="{55AE3603-F104-AF26-D72D-6A943479B45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4" name="Group 733">
              <a:extLst>
                <a:ext uri="{FF2B5EF4-FFF2-40B4-BE49-F238E27FC236}">
                  <a16:creationId xmlns:a16="http://schemas.microsoft.com/office/drawing/2014/main" id="{C5FB1156-3B0C-EC81-7A96-CD7DF7EDE8E2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id="{3CFC9205-2929-763E-AC19-FAACD0A6FA3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id="{9234F157-F5DF-4E36-92CE-8772E318795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id="{78383186-AAF7-2652-678E-1056066C214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id="{4A74FB27-869D-5489-5B8C-D61FD64434B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id="{C63E9502-C76D-636A-E228-519229E8A25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id="{AB30B8F4-08D9-A40C-CE27-B7669D4BC04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id="{37703AEB-2864-D91F-F7B5-C0D503977F7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id="{4013E57B-293B-9999-A774-F362D7E3828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id="{ACDE99DE-E09D-B5E9-3F14-D6177E63111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id="{FFB92F54-D9AF-250C-BD91-FB2A5E6738F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5" name="Group 734">
              <a:extLst>
                <a:ext uri="{FF2B5EF4-FFF2-40B4-BE49-F238E27FC236}">
                  <a16:creationId xmlns:a16="http://schemas.microsoft.com/office/drawing/2014/main" id="{01EEDA22-D10F-DC44-AD7C-C738B4C7DF33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36" name="Cube 735">
                <a:extLst>
                  <a:ext uri="{FF2B5EF4-FFF2-40B4-BE49-F238E27FC236}">
                    <a16:creationId xmlns:a16="http://schemas.microsoft.com/office/drawing/2014/main" id="{E9FFFA91-AC99-26D7-18D3-6C5EA12CDC5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7" name="Cube 736">
                <a:extLst>
                  <a:ext uri="{FF2B5EF4-FFF2-40B4-BE49-F238E27FC236}">
                    <a16:creationId xmlns:a16="http://schemas.microsoft.com/office/drawing/2014/main" id="{66CE8A44-BA56-BA21-FE4B-B340275EE9E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8" name="Cube 737">
                <a:extLst>
                  <a:ext uri="{FF2B5EF4-FFF2-40B4-BE49-F238E27FC236}">
                    <a16:creationId xmlns:a16="http://schemas.microsoft.com/office/drawing/2014/main" id="{DE87A36D-5FC7-B34A-59A5-4797383DFF2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id="{606216D9-B480-0F6A-140D-F30160F4FDD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id="{04CD7D8B-B300-AE04-9827-673A7202474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id="{E7B4C8A9-4609-8429-0072-B326DE85CD7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id="{D65538C4-5C52-A461-9F80-15D81E7410E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id="{0D18BB68-ED91-E719-9FA0-79270A2CE35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id="{A36C4463-BC29-662A-3466-68BB84A3AE6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id="{281B73F6-BD68-0AE5-4A33-B8D0B2B43FA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836" name="Group 835">
            <a:extLst>
              <a:ext uri="{FF2B5EF4-FFF2-40B4-BE49-F238E27FC236}">
                <a16:creationId xmlns:a16="http://schemas.microsoft.com/office/drawing/2014/main" id="{FEDA0C2A-7934-CFB1-FCA1-99F535088349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837" name="Group 836">
              <a:extLst>
                <a:ext uri="{FF2B5EF4-FFF2-40B4-BE49-F238E27FC236}">
                  <a16:creationId xmlns:a16="http://schemas.microsoft.com/office/drawing/2014/main" id="{1BE5577A-9760-E62D-2424-3AC86990C37A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23D10062-139E-A94D-E82B-0649FE00364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778995EB-A67E-9548-8C09-4F482250323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C4A04260-27E0-6511-1F36-82608356170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0" name="Cube 939">
                <a:extLst>
                  <a:ext uri="{FF2B5EF4-FFF2-40B4-BE49-F238E27FC236}">
                    <a16:creationId xmlns:a16="http://schemas.microsoft.com/office/drawing/2014/main" id="{3F7AB6EA-B6B1-2ADB-6E9B-202C940AB20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1" name="Cube 940">
                <a:extLst>
                  <a:ext uri="{FF2B5EF4-FFF2-40B4-BE49-F238E27FC236}">
                    <a16:creationId xmlns:a16="http://schemas.microsoft.com/office/drawing/2014/main" id="{D18D91FB-D8CA-1F30-27E8-2E98F1C4958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2" name="Cube 941">
                <a:extLst>
                  <a:ext uri="{FF2B5EF4-FFF2-40B4-BE49-F238E27FC236}">
                    <a16:creationId xmlns:a16="http://schemas.microsoft.com/office/drawing/2014/main" id="{498AC14D-8877-67C1-B582-1FFDAC98B1F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3" name="Cube 942">
                <a:extLst>
                  <a:ext uri="{FF2B5EF4-FFF2-40B4-BE49-F238E27FC236}">
                    <a16:creationId xmlns:a16="http://schemas.microsoft.com/office/drawing/2014/main" id="{8778EA5D-5C6A-2A0C-4184-317CD92DCFC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4" name="Cube 943">
                <a:extLst>
                  <a:ext uri="{FF2B5EF4-FFF2-40B4-BE49-F238E27FC236}">
                    <a16:creationId xmlns:a16="http://schemas.microsoft.com/office/drawing/2014/main" id="{6F94A6D3-0BA9-F463-4D73-38457D13816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5" name="Cube 944">
                <a:extLst>
                  <a:ext uri="{FF2B5EF4-FFF2-40B4-BE49-F238E27FC236}">
                    <a16:creationId xmlns:a16="http://schemas.microsoft.com/office/drawing/2014/main" id="{E6CAEF4F-88E8-3629-3077-52BE5142E2E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6" name="Cube 945">
                <a:extLst>
                  <a:ext uri="{FF2B5EF4-FFF2-40B4-BE49-F238E27FC236}">
                    <a16:creationId xmlns:a16="http://schemas.microsoft.com/office/drawing/2014/main" id="{72EF94CF-1A9E-2CDE-2394-EA408044F1E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8" name="Group 837">
              <a:extLst>
                <a:ext uri="{FF2B5EF4-FFF2-40B4-BE49-F238E27FC236}">
                  <a16:creationId xmlns:a16="http://schemas.microsoft.com/office/drawing/2014/main" id="{F1155283-E54A-6722-5843-DD7CD3939C91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27" name="Cube 926">
                <a:extLst>
                  <a:ext uri="{FF2B5EF4-FFF2-40B4-BE49-F238E27FC236}">
                    <a16:creationId xmlns:a16="http://schemas.microsoft.com/office/drawing/2014/main" id="{356AC318-E539-1084-39AE-1333859F9EA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8" name="Cube 927">
                <a:extLst>
                  <a:ext uri="{FF2B5EF4-FFF2-40B4-BE49-F238E27FC236}">
                    <a16:creationId xmlns:a16="http://schemas.microsoft.com/office/drawing/2014/main" id="{DBA4F83A-B651-BF25-FC3D-B81C4F30C7E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9" name="Cube 928">
                <a:extLst>
                  <a:ext uri="{FF2B5EF4-FFF2-40B4-BE49-F238E27FC236}">
                    <a16:creationId xmlns:a16="http://schemas.microsoft.com/office/drawing/2014/main" id="{3894E36C-6612-CBD5-AF52-27505CC38B0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2F459BF3-2525-9A0F-BC1E-531B7DF7E7A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A275EF2F-A1F9-83C4-FF3B-FCC1A03B9F4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DB4B4897-F618-CA21-1780-31F5077A022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11077E8-7375-DB96-1521-8648C10CB1A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1C3A8F97-C977-1BD0-02B1-831E8BFD1D7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5643079F-9C9C-BF0F-BF7F-7D90DD04A02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BBB3AA69-89CA-6214-5D13-F1162B39429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9" name="Group 838">
              <a:extLst>
                <a:ext uri="{FF2B5EF4-FFF2-40B4-BE49-F238E27FC236}">
                  <a16:creationId xmlns:a16="http://schemas.microsoft.com/office/drawing/2014/main" id="{8205EAAD-6D23-6237-60A6-EFF5C0B401E8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17" name="Cube 916">
                <a:extLst>
                  <a:ext uri="{FF2B5EF4-FFF2-40B4-BE49-F238E27FC236}">
                    <a16:creationId xmlns:a16="http://schemas.microsoft.com/office/drawing/2014/main" id="{2C545488-4E80-9622-D7A8-335967F3AA7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8" name="Cube 917">
                <a:extLst>
                  <a:ext uri="{FF2B5EF4-FFF2-40B4-BE49-F238E27FC236}">
                    <a16:creationId xmlns:a16="http://schemas.microsoft.com/office/drawing/2014/main" id="{52DC16D2-1056-341C-49C9-D08B3E9D0A3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9" name="Cube 918">
                <a:extLst>
                  <a:ext uri="{FF2B5EF4-FFF2-40B4-BE49-F238E27FC236}">
                    <a16:creationId xmlns:a16="http://schemas.microsoft.com/office/drawing/2014/main" id="{941C807C-D9B8-EF21-489D-DC69E6764AC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0" name="Cube 919">
                <a:extLst>
                  <a:ext uri="{FF2B5EF4-FFF2-40B4-BE49-F238E27FC236}">
                    <a16:creationId xmlns:a16="http://schemas.microsoft.com/office/drawing/2014/main" id="{AA1D6C4D-77DE-C648-1D68-71B9CDC63CF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1" name="Cube 920">
                <a:extLst>
                  <a:ext uri="{FF2B5EF4-FFF2-40B4-BE49-F238E27FC236}">
                    <a16:creationId xmlns:a16="http://schemas.microsoft.com/office/drawing/2014/main" id="{C28B1928-A40F-7822-1699-016C1F65E76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2" name="Cube 921">
                <a:extLst>
                  <a:ext uri="{FF2B5EF4-FFF2-40B4-BE49-F238E27FC236}">
                    <a16:creationId xmlns:a16="http://schemas.microsoft.com/office/drawing/2014/main" id="{073F8907-D153-FB85-9E43-59A9B05533F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3" name="Cube 922">
                <a:extLst>
                  <a:ext uri="{FF2B5EF4-FFF2-40B4-BE49-F238E27FC236}">
                    <a16:creationId xmlns:a16="http://schemas.microsoft.com/office/drawing/2014/main" id="{03DF2397-B366-00D7-9E2C-47772816D7A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4" name="Cube 923">
                <a:extLst>
                  <a:ext uri="{FF2B5EF4-FFF2-40B4-BE49-F238E27FC236}">
                    <a16:creationId xmlns:a16="http://schemas.microsoft.com/office/drawing/2014/main" id="{1BD35608-39C2-5307-FA3C-71EA5868E2F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5" name="Cube 924">
                <a:extLst>
                  <a:ext uri="{FF2B5EF4-FFF2-40B4-BE49-F238E27FC236}">
                    <a16:creationId xmlns:a16="http://schemas.microsoft.com/office/drawing/2014/main" id="{9B4D9BA6-604D-DB26-4A6D-5F8D03E1EB8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6" name="Cube 925">
                <a:extLst>
                  <a:ext uri="{FF2B5EF4-FFF2-40B4-BE49-F238E27FC236}">
                    <a16:creationId xmlns:a16="http://schemas.microsoft.com/office/drawing/2014/main" id="{73FA84B9-247B-3F3C-87C7-F6E31844351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0" name="Group 839">
              <a:extLst>
                <a:ext uri="{FF2B5EF4-FFF2-40B4-BE49-F238E27FC236}">
                  <a16:creationId xmlns:a16="http://schemas.microsoft.com/office/drawing/2014/main" id="{0FE52015-A820-63C5-6C72-F94338572806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07" name="Cube 906">
                <a:extLst>
                  <a:ext uri="{FF2B5EF4-FFF2-40B4-BE49-F238E27FC236}">
                    <a16:creationId xmlns:a16="http://schemas.microsoft.com/office/drawing/2014/main" id="{A561BF61-D557-26D0-D985-9CDEF5ABD22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8" name="Cube 907">
                <a:extLst>
                  <a:ext uri="{FF2B5EF4-FFF2-40B4-BE49-F238E27FC236}">
                    <a16:creationId xmlns:a16="http://schemas.microsoft.com/office/drawing/2014/main" id="{8316785B-F685-99EB-7002-7997A3F4B02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9" name="Cube 908">
                <a:extLst>
                  <a:ext uri="{FF2B5EF4-FFF2-40B4-BE49-F238E27FC236}">
                    <a16:creationId xmlns:a16="http://schemas.microsoft.com/office/drawing/2014/main" id="{7DC56BE7-8742-7071-BC9D-49B50CB563E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0" name="Cube 909">
                <a:extLst>
                  <a:ext uri="{FF2B5EF4-FFF2-40B4-BE49-F238E27FC236}">
                    <a16:creationId xmlns:a16="http://schemas.microsoft.com/office/drawing/2014/main" id="{834CF851-767A-E33C-0AE9-94F2BCDC642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1" name="Cube 910">
                <a:extLst>
                  <a:ext uri="{FF2B5EF4-FFF2-40B4-BE49-F238E27FC236}">
                    <a16:creationId xmlns:a16="http://schemas.microsoft.com/office/drawing/2014/main" id="{15252662-42A2-F906-B3FC-23C743931DE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2" name="Cube 911">
                <a:extLst>
                  <a:ext uri="{FF2B5EF4-FFF2-40B4-BE49-F238E27FC236}">
                    <a16:creationId xmlns:a16="http://schemas.microsoft.com/office/drawing/2014/main" id="{69EC10C3-018F-7658-BB8D-4D0A827F76C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3" name="Cube 912">
                <a:extLst>
                  <a:ext uri="{FF2B5EF4-FFF2-40B4-BE49-F238E27FC236}">
                    <a16:creationId xmlns:a16="http://schemas.microsoft.com/office/drawing/2014/main" id="{7A60467E-E98C-8032-4986-3DEED5C245E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4" name="Cube 913">
                <a:extLst>
                  <a:ext uri="{FF2B5EF4-FFF2-40B4-BE49-F238E27FC236}">
                    <a16:creationId xmlns:a16="http://schemas.microsoft.com/office/drawing/2014/main" id="{1601FC58-577C-C71A-20B5-389A1C271C4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5" name="Cube 914">
                <a:extLst>
                  <a:ext uri="{FF2B5EF4-FFF2-40B4-BE49-F238E27FC236}">
                    <a16:creationId xmlns:a16="http://schemas.microsoft.com/office/drawing/2014/main" id="{E26047A0-AB17-9A19-F083-9BD21ED4F16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6" name="Cube 915">
                <a:extLst>
                  <a:ext uri="{FF2B5EF4-FFF2-40B4-BE49-F238E27FC236}">
                    <a16:creationId xmlns:a16="http://schemas.microsoft.com/office/drawing/2014/main" id="{9B5BF997-BC5B-0EA8-B911-D94DB8A378A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1" name="Group 840">
              <a:extLst>
                <a:ext uri="{FF2B5EF4-FFF2-40B4-BE49-F238E27FC236}">
                  <a16:creationId xmlns:a16="http://schemas.microsoft.com/office/drawing/2014/main" id="{79DB541F-BC4E-2310-AFB6-856E8E3335DA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84A4186F-9405-157E-0952-E9A4D3DA010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A5F34B4A-AD09-95E1-E808-D2070C000E8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6D95979C-5DED-9168-1108-1611C7A4A35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0" name="Cube 899">
                <a:extLst>
                  <a:ext uri="{FF2B5EF4-FFF2-40B4-BE49-F238E27FC236}">
                    <a16:creationId xmlns:a16="http://schemas.microsoft.com/office/drawing/2014/main" id="{2FA77427-5FBD-61F5-C43C-7A4A3D6703A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1" name="Cube 900">
                <a:extLst>
                  <a:ext uri="{FF2B5EF4-FFF2-40B4-BE49-F238E27FC236}">
                    <a16:creationId xmlns:a16="http://schemas.microsoft.com/office/drawing/2014/main" id="{9FE58423-7541-9454-72FF-26E8C0D4785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2" name="Cube 901">
                <a:extLst>
                  <a:ext uri="{FF2B5EF4-FFF2-40B4-BE49-F238E27FC236}">
                    <a16:creationId xmlns:a16="http://schemas.microsoft.com/office/drawing/2014/main" id="{D0F1F686-E1DE-B992-3B0B-3D468BB791F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3" name="Cube 902">
                <a:extLst>
                  <a:ext uri="{FF2B5EF4-FFF2-40B4-BE49-F238E27FC236}">
                    <a16:creationId xmlns:a16="http://schemas.microsoft.com/office/drawing/2014/main" id="{606F18D9-AEE4-95DC-BF85-D5F4FE04024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4" name="Cube 903">
                <a:extLst>
                  <a:ext uri="{FF2B5EF4-FFF2-40B4-BE49-F238E27FC236}">
                    <a16:creationId xmlns:a16="http://schemas.microsoft.com/office/drawing/2014/main" id="{F480DF7C-A104-608D-85A7-574769A5D40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5" name="Cube 904">
                <a:extLst>
                  <a:ext uri="{FF2B5EF4-FFF2-40B4-BE49-F238E27FC236}">
                    <a16:creationId xmlns:a16="http://schemas.microsoft.com/office/drawing/2014/main" id="{0FC546D4-6127-70AB-F202-F09047C7F9E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6" name="Cube 905">
                <a:extLst>
                  <a:ext uri="{FF2B5EF4-FFF2-40B4-BE49-F238E27FC236}">
                    <a16:creationId xmlns:a16="http://schemas.microsoft.com/office/drawing/2014/main" id="{EC46060A-B5E5-4C49-6464-A3CAC2A0589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2" name="Group 841">
              <a:extLst>
                <a:ext uri="{FF2B5EF4-FFF2-40B4-BE49-F238E27FC236}">
                  <a16:creationId xmlns:a16="http://schemas.microsoft.com/office/drawing/2014/main" id="{07A337B3-10A9-EB7C-0ABB-E95DF9C8096E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87" name="Cube 886">
                <a:extLst>
                  <a:ext uri="{FF2B5EF4-FFF2-40B4-BE49-F238E27FC236}">
                    <a16:creationId xmlns:a16="http://schemas.microsoft.com/office/drawing/2014/main" id="{5D508EF5-5D0C-F319-CEBA-2B6E4A3DB1E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8" name="Cube 887">
                <a:extLst>
                  <a:ext uri="{FF2B5EF4-FFF2-40B4-BE49-F238E27FC236}">
                    <a16:creationId xmlns:a16="http://schemas.microsoft.com/office/drawing/2014/main" id="{03AD45D3-F294-1923-4E3D-400AC4CA719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9" name="Cube 888">
                <a:extLst>
                  <a:ext uri="{FF2B5EF4-FFF2-40B4-BE49-F238E27FC236}">
                    <a16:creationId xmlns:a16="http://schemas.microsoft.com/office/drawing/2014/main" id="{D962B708-5F84-B035-4557-6E93B2FC57A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AEF3A610-2234-1B68-97D0-08047497EC7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56912873-3CD9-A314-8A41-A8DBA6E0CE8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67DD59D8-97B3-D71C-6740-6979B82F32A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036BB563-5C32-6F06-AF6D-19FAE5D1034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C28BF3E1-6E68-117D-B8DB-1A60117612E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53DD3ACA-DD0F-082E-88E4-D5BC9545B0D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9FE22F08-1782-87A0-735D-7FD18A5C913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3" name="Group 842">
              <a:extLst>
                <a:ext uri="{FF2B5EF4-FFF2-40B4-BE49-F238E27FC236}">
                  <a16:creationId xmlns:a16="http://schemas.microsoft.com/office/drawing/2014/main" id="{C8C57811-72F7-59BD-EC56-5AA54B6CE114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77" name="Cube 876">
                <a:extLst>
                  <a:ext uri="{FF2B5EF4-FFF2-40B4-BE49-F238E27FC236}">
                    <a16:creationId xmlns:a16="http://schemas.microsoft.com/office/drawing/2014/main" id="{12029CB5-CD17-4B1C-155B-CEFA1B61B82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8" name="Cube 877">
                <a:extLst>
                  <a:ext uri="{FF2B5EF4-FFF2-40B4-BE49-F238E27FC236}">
                    <a16:creationId xmlns:a16="http://schemas.microsoft.com/office/drawing/2014/main" id="{F4A44BDD-474D-0A9D-0AE3-AB6F494F184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9" name="Cube 878">
                <a:extLst>
                  <a:ext uri="{FF2B5EF4-FFF2-40B4-BE49-F238E27FC236}">
                    <a16:creationId xmlns:a16="http://schemas.microsoft.com/office/drawing/2014/main" id="{41588AD7-8F71-D837-A653-7DDA1D5AB73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0" name="Cube 879">
                <a:extLst>
                  <a:ext uri="{FF2B5EF4-FFF2-40B4-BE49-F238E27FC236}">
                    <a16:creationId xmlns:a16="http://schemas.microsoft.com/office/drawing/2014/main" id="{A7B601DD-E830-391C-D925-A5614715D03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1" name="Cube 880">
                <a:extLst>
                  <a:ext uri="{FF2B5EF4-FFF2-40B4-BE49-F238E27FC236}">
                    <a16:creationId xmlns:a16="http://schemas.microsoft.com/office/drawing/2014/main" id="{A916E26D-4CD6-9B3A-E51A-F2FE0E061A8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2" name="Cube 881">
                <a:extLst>
                  <a:ext uri="{FF2B5EF4-FFF2-40B4-BE49-F238E27FC236}">
                    <a16:creationId xmlns:a16="http://schemas.microsoft.com/office/drawing/2014/main" id="{F55F1036-8372-3727-98E9-5B2B97B2984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3" name="Cube 882">
                <a:extLst>
                  <a:ext uri="{FF2B5EF4-FFF2-40B4-BE49-F238E27FC236}">
                    <a16:creationId xmlns:a16="http://schemas.microsoft.com/office/drawing/2014/main" id="{53B38977-9FFA-CB14-80EE-4131A4F87D7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4" name="Cube 883">
                <a:extLst>
                  <a:ext uri="{FF2B5EF4-FFF2-40B4-BE49-F238E27FC236}">
                    <a16:creationId xmlns:a16="http://schemas.microsoft.com/office/drawing/2014/main" id="{038D3B7A-0B61-F5C5-4B81-002D9497816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5" name="Cube 884">
                <a:extLst>
                  <a:ext uri="{FF2B5EF4-FFF2-40B4-BE49-F238E27FC236}">
                    <a16:creationId xmlns:a16="http://schemas.microsoft.com/office/drawing/2014/main" id="{793EAEB4-888B-D411-BFFB-209155477A9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6" name="Cube 885">
                <a:extLst>
                  <a:ext uri="{FF2B5EF4-FFF2-40B4-BE49-F238E27FC236}">
                    <a16:creationId xmlns:a16="http://schemas.microsoft.com/office/drawing/2014/main" id="{D95619B0-21D3-4280-AA84-67E2C842C21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4" name="Group 843">
              <a:extLst>
                <a:ext uri="{FF2B5EF4-FFF2-40B4-BE49-F238E27FC236}">
                  <a16:creationId xmlns:a16="http://schemas.microsoft.com/office/drawing/2014/main" id="{FE3BC086-D3AD-4144-D3AF-DF1A7C051A15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67" name="Cube 866">
                <a:extLst>
                  <a:ext uri="{FF2B5EF4-FFF2-40B4-BE49-F238E27FC236}">
                    <a16:creationId xmlns:a16="http://schemas.microsoft.com/office/drawing/2014/main" id="{AFB56AEE-69CC-F746-3C77-2E2BE77434C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8" name="Cube 867">
                <a:extLst>
                  <a:ext uri="{FF2B5EF4-FFF2-40B4-BE49-F238E27FC236}">
                    <a16:creationId xmlns:a16="http://schemas.microsoft.com/office/drawing/2014/main" id="{9F1A4A7F-7B3A-7927-0701-0A55DDBB383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9" name="Cube 868">
                <a:extLst>
                  <a:ext uri="{FF2B5EF4-FFF2-40B4-BE49-F238E27FC236}">
                    <a16:creationId xmlns:a16="http://schemas.microsoft.com/office/drawing/2014/main" id="{A236B029-4854-E75D-4C17-61B7C2FFF08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0" name="Cube 869">
                <a:extLst>
                  <a:ext uri="{FF2B5EF4-FFF2-40B4-BE49-F238E27FC236}">
                    <a16:creationId xmlns:a16="http://schemas.microsoft.com/office/drawing/2014/main" id="{BAE35483-823A-7B23-94A1-9BA1D5DCB3C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1" name="Cube 870">
                <a:extLst>
                  <a:ext uri="{FF2B5EF4-FFF2-40B4-BE49-F238E27FC236}">
                    <a16:creationId xmlns:a16="http://schemas.microsoft.com/office/drawing/2014/main" id="{2454F4E6-F10C-AEA4-EC52-80CB695E793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2" name="Cube 871">
                <a:extLst>
                  <a:ext uri="{FF2B5EF4-FFF2-40B4-BE49-F238E27FC236}">
                    <a16:creationId xmlns:a16="http://schemas.microsoft.com/office/drawing/2014/main" id="{EEE6E913-DF87-A71C-FC6F-A10EA1B9A46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3" name="Cube 872">
                <a:extLst>
                  <a:ext uri="{FF2B5EF4-FFF2-40B4-BE49-F238E27FC236}">
                    <a16:creationId xmlns:a16="http://schemas.microsoft.com/office/drawing/2014/main" id="{20FD8AFF-560E-ECEE-6F26-D9F500B9832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4" name="Cube 873">
                <a:extLst>
                  <a:ext uri="{FF2B5EF4-FFF2-40B4-BE49-F238E27FC236}">
                    <a16:creationId xmlns:a16="http://schemas.microsoft.com/office/drawing/2014/main" id="{9239EF89-4CA4-A0F0-E813-04FC28D26E7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5" name="Cube 874">
                <a:extLst>
                  <a:ext uri="{FF2B5EF4-FFF2-40B4-BE49-F238E27FC236}">
                    <a16:creationId xmlns:a16="http://schemas.microsoft.com/office/drawing/2014/main" id="{A43410E4-3665-BF90-D216-3930D87D101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6" name="Cube 875">
                <a:extLst>
                  <a:ext uri="{FF2B5EF4-FFF2-40B4-BE49-F238E27FC236}">
                    <a16:creationId xmlns:a16="http://schemas.microsoft.com/office/drawing/2014/main" id="{20CD43E6-A134-176D-9AE9-BD33200D2DA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5" name="Group 844">
              <a:extLst>
                <a:ext uri="{FF2B5EF4-FFF2-40B4-BE49-F238E27FC236}">
                  <a16:creationId xmlns:a16="http://schemas.microsoft.com/office/drawing/2014/main" id="{74DA0A77-502A-1A47-204E-6B45190A5D44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F95C9981-4A34-ABA7-B7B5-AF123C44A70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B93A90E2-7B25-9B0C-FE90-0486BFBFDB4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12A6C072-2F74-4C39-8F25-02909861820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0" name="Cube 859">
                <a:extLst>
                  <a:ext uri="{FF2B5EF4-FFF2-40B4-BE49-F238E27FC236}">
                    <a16:creationId xmlns:a16="http://schemas.microsoft.com/office/drawing/2014/main" id="{33B028A5-738F-C2E3-DDE6-E8B8951B6D8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1" name="Cube 860">
                <a:extLst>
                  <a:ext uri="{FF2B5EF4-FFF2-40B4-BE49-F238E27FC236}">
                    <a16:creationId xmlns:a16="http://schemas.microsoft.com/office/drawing/2014/main" id="{F83C5D04-702D-B9CB-5396-8D71AE93346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2" name="Cube 861">
                <a:extLst>
                  <a:ext uri="{FF2B5EF4-FFF2-40B4-BE49-F238E27FC236}">
                    <a16:creationId xmlns:a16="http://schemas.microsoft.com/office/drawing/2014/main" id="{42606026-F05F-73E3-9833-42113894363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3" name="Cube 862">
                <a:extLst>
                  <a:ext uri="{FF2B5EF4-FFF2-40B4-BE49-F238E27FC236}">
                    <a16:creationId xmlns:a16="http://schemas.microsoft.com/office/drawing/2014/main" id="{0B26139D-EE50-F2CD-5838-13579340287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4" name="Cube 863">
                <a:extLst>
                  <a:ext uri="{FF2B5EF4-FFF2-40B4-BE49-F238E27FC236}">
                    <a16:creationId xmlns:a16="http://schemas.microsoft.com/office/drawing/2014/main" id="{625E14B9-5A3A-7320-ABD4-15A15213050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5" name="Cube 864">
                <a:extLst>
                  <a:ext uri="{FF2B5EF4-FFF2-40B4-BE49-F238E27FC236}">
                    <a16:creationId xmlns:a16="http://schemas.microsoft.com/office/drawing/2014/main" id="{456D9269-640C-E64C-36F2-5725AAC342E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6" name="Cube 865">
                <a:extLst>
                  <a:ext uri="{FF2B5EF4-FFF2-40B4-BE49-F238E27FC236}">
                    <a16:creationId xmlns:a16="http://schemas.microsoft.com/office/drawing/2014/main" id="{0EBCA850-5564-8D57-61EA-AFB28C51EA7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6" name="Group 845">
              <a:extLst>
                <a:ext uri="{FF2B5EF4-FFF2-40B4-BE49-F238E27FC236}">
                  <a16:creationId xmlns:a16="http://schemas.microsoft.com/office/drawing/2014/main" id="{81FCC575-8058-B1B1-A29F-3334FA4FFF92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47" name="Cube 846">
                <a:extLst>
                  <a:ext uri="{FF2B5EF4-FFF2-40B4-BE49-F238E27FC236}">
                    <a16:creationId xmlns:a16="http://schemas.microsoft.com/office/drawing/2014/main" id="{3F575B00-2857-E24C-B1E8-2FA4B7E6333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8" name="Cube 847">
                <a:extLst>
                  <a:ext uri="{FF2B5EF4-FFF2-40B4-BE49-F238E27FC236}">
                    <a16:creationId xmlns:a16="http://schemas.microsoft.com/office/drawing/2014/main" id="{4A59E092-8B75-A3D5-36B0-CCB4A3D2ECD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9" name="Cube 848">
                <a:extLst>
                  <a:ext uri="{FF2B5EF4-FFF2-40B4-BE49-F238E27FC236}">
                    <a16:creationId xmlns:a16="http://schemas.microsoft.com/office/drawing/2014/main" id="{AF5C9949-0ACD-FCD5-8B78-306DEE1B77D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C9292A76-D9A6-E684-C11F-0694047F468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776ABF8E-CB0A-B794-F670-5F64C173136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4C04773C-D753-1323-F1E0-BF5DD6CC034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7DE28E76-7617-8566-EC2F-7DA3C92B0D2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AA62AEDD-CD83-EE89-76A7-6B4C190BB4D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F42661AF-C06F-0511-ED80-46E68F9DFFA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F460D8E-AF65-95CB-83DA-172CF076144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47" name="Group 946">
            <a:extLst>
              <a:ext uri="{FF2B5EF4-FFF2-40B4-BE49-F238E27FC236}">
                <a16:creationId xmlns:a16="http://schemas.microsoft.com/office/drawing/2014/main" id="{A73874CC-6DDD-0BFE-A347-629B88F94FE4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948" name="Group 947">
              <a:extLst>
                <a:ext uri="{FF2B5EF4-FFF2-40B4-BE49-F238E27FC236}">
                  <a16:creationId xmlns:a16="http://schemas.microsoft.com/office/drawing/2014/main" id="{8872051F-35B5-28CB-8FA0-1EC3535A771F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DA760785-800F-E49F-675C-AD8CC957541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F7A95E9A-0757-4035-6718-B7D0F312CDE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98860FA6-2296-0574-40A8-346DFF0A20F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1" name="Cube 1050">
                <a:extLst>
                  <a:ext uri="{FF2B5EF4-FFF2-40B4-BE49-F238E27FC236}">
                    <a16:creationId xmlns:a16="http://schemas.microsoft.com/office/drawing/2014/main" id="{9DDEEF54-5B82-5E65-C396-D73F2A9D76C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2" name="Cube 1051">
                <a:extLst>
                  <a:ext uri="{FF2B5EF4-FFF2-40B4-BE49-F238E27FC236}">
                    <a16:creationId xmlns:a16="http://schemas.microsoft.com/office/drawing/2014/main" id="{A007C593-E73C-FA33-D6F3-EC0BB91C623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3" name="Cube 1052">
                <a:extLst>
                  <a:ext uri="{FF2B5EF4-FFF2-40B4-BE49-F238E27FC236}">
                    <a16:creationId xmlns:a16="http://schemas.microsoft.com/office/drawing/2014/main" id="{A1EA4AF5-E785-DEE1-842A-7DC44A9D05D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4" name="Cube 1053">
                <a:extLst>
                  <a:ext uri="{FF2B5EF4-FFF2-40B4-BE49-F238E27FC236}">
                    <a16:creationId xmlns:a16="http://schemas.microsoft.com/office/drawing/2014/main" id="{B0A08CB4-F0A0-5B45-5BC6-6CEC86E1C24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5" name="Cube 1054">
                <a:extLst>
                  <a:ext uri="{FF2B5EF4-FFF2-40B4-BE49-F238E27FC236}">
                    <a16:creationId xmlns:a16="http://schemas.microsoft.com/office/drawing/2014/main" id="{CA36AFA5-CF34-3EBD-A4C2-062E19EF5CA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6" name="Cube 1055">
                <a:extLst>
                  <a:ext uri="{FF2B5EF4-FFF2-40B4-BE49-F238E27FC236}">
                    <a16:creationId xmlns:a16="http://schemas.microsoft.com/office/drawing/2014/main" id="{2378DB7E-6D69-1AEE-E201-3DC762C80E1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7" name="Cube 1056">
                <a:extLst>
                  <a:ext uri="{FF2B5EF4-FFF2-40B4-BE49-F238E27FC236}">
                    <a16:creationId xmlns:a16="http://schemas.microsoft.com/office/drawing/2014/main" id="{1D755C66-5BD9-226F-51A4-24D3D8F6135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9" name="Group 948">
              <a:extLst>
                <a:ext uri="{FF2B5EF4-FFF2-40B4-BE49-F238E27FC236}">
                  <a16:creationId xmlns:a16="http://schemas.microsoft.com/office/drawing/2014/main" id="{262C94BD-8D48-CF09-4C26-82A9E634B9AA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38" name="Cube 1037">
                <a:extLst>
                  <a:ext uri="{FF2B5EF4-FFF2-40B4-BE49-F238E27FC236}">
                    <a16:creationId xmlns:a16="http://schemas.microsoft.com/office/drawing/2014/main" id="{D20259EF-6A6D-FA2E-CAF2-40BCCCE3EE6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9" name="Cube 1038">
                <a:extLst>
                  <a:ext uri="{FF2B5EF4-FFF2-40B4-BE49-F238E27FC236}">
                    <a16:creationId xmlns:a16="http://schemas.microsoft.com/office/drawing/2014/main" id="{2D66D3F4-CC1F-4A93-3A5D-3E5732524E2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0" name="Cube 1039">
                <a:extLst>
                  <a:ext uri="{FF2B5EF4-FFF2-40B4-BE49-F238E27FC236}">
                    <a16:creationId xmlns:a16="http://schemas.microsoft.com/office/drawing/2014/main" id="{2E8D19F5-E800-CAF3-2118-0A99F35BA92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CB1FC6CA-3027-009E-B1E9-B2FA61D9964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4E7B4AD8-27B7-841E-BEC6-D13592FF3F1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CCDDE27F-E972-4A9D-03B1-E8A0FF093CF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4D6BCB0F-9ECA-34D7-3672-908849B43CB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80A952F2-4B0C-0B06-0432-47C5B90FDC3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AFC84177-8F1E-D690-BDD2-E0F7EC97367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2D91D251-32AF-E1C8-BBA9-929785BEE34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0" name="Group 949">
              <a:extLst>
                <a:ext uri="{FF2B5EF4-FFF2-40B4-BE49-F238E27FC236}">
                  <a16:creationId xmlns:a16="http://schemas.microsoft.com/office/drawing/2014/main" id="{A432F961-23C7-ED87-CF7B-C3CBBFF3E007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28" name="Cube 1027">
                <a:extLst>
                  <a:ext uri="{FF2B5EF4-FFF2-40B4-BE49-F238E27FC236}">
                    <a16:creationId xmlns:a16="http://schemas.microsoft.com/office/drawing/2014/main" id="{ECAF6DFA-59F4-BC1B-BE4F-36911E9CF1A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9" name="Cube 1028">
                <a:extLst>
                  <a:ext uri="{FF2B5EF4-FFF2-40B4-BE49-F238E27FC236}">
                    <a16:creationId xmlns:a16="http://schemas.microsoft.com/office/drawing/2014/main" id="{8B8FD907-A10C-B406-E70D-C0DF764A3A1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0" name="Cube 1029">
                <a:extLst>
                  <a:ext uri="{FF2B5EF4-FFF2-40B4-BE49-F238E27FC236}">
                    <a16:creationId xmlns:a16="http://schemas.microsoft.com/office/drawing/2014/main" id="{D44F45FA-F1F9-2DAE-0990-776324C4B82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1" name="Cube 1030">
                <a:extLst>
                  <a:ext uri="{FF2B5EF4-FFF2-40B4-BE49-F238E27FC236}">
                    <a16:creationId xmlns:a16="http://schemas.microsoft.com/office/drawing/2014/main" id="{B7E19F6A-324F-81DA-730D-B6434825F39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2" name="Cube 1031">
                <a:extLst>
                  <a:ext uri="{FF2B5EF4-FFF2-40B4-BE49-F238E27FC236}">
                    <a16:creationId xmlns:a16="http://schemas.microsoft.com/office/drawing/2014/main" id="{82351B48-0758-C7C1-CAD2-A6B3BB10D52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3" name="Cube 1032">
                <a:extLst>
                  <a:ext uri="{FF2B5EF4-FFF2-40B4-BE49-F238E27FC236}">
                    <a16:creationId xmlns:a16="http://schemas.microsoft.com/office/drawing/2014/main" id="{97397B0B-6E1A-97A7-D371-EA3F2575C31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4" name="Cube 1033">
                <a:extLst>
                  <a:ext uri="{FF2B5EF4-FFF2-40B4-BE49-F238E27FC236}">
                    <a16:creationId xmlns:a16="http://schemas.microsoft.com/office/drawing/2014/main" id="{6D5D6670-A747-AC10-355E-F17B8F521E5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5" name="Cube 1034">
                <a:extLst>
                  <a:ext uri="{FF2B5EF4-FFF2-40B4-BE49-F238E27FC236}">
                    <a16:creationId xmlns:a16="http://schemas.microsoft.com/office/drawing/2014/main" id="{AC4A4BAF-4FD4-4F40-6C4E-5CB3A6E83C9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6" name="Cube 1035">
                <a:extLst>
                  <a:ext uri="{FF2B5EF4-FFF2-40B4-BE49-F238E27FC236}">
                    <a16:creationId xmlns:a16="http://schemas.microsoft.com/office/drawing/2014/main" id="{6C8CBF0D-D629-1E2A-B4C8-10F5F829E38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7" name="Cube 1036">
                <a:extLst>
                  <a:ext uri="{FF2B5EF4-FFF2-40B4-BE49-F238E27FC236}">
                    <a16:creationId xmlns:a16="http://schemas.microsoft.com/office/drawing/2014/main" id="{CC80A3E8-4ED5-32EB-41C9-AD30E4860CA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1" name="Group 950">
              <a:extLst>
                <a:ext uri="{FF2B5EF4-FFF2-40B4-BE49-F238E27FC236}">
                  <a16:creationId xmlns:a16="http://schemas.microsoft.com/office/drawing/2014/main" id="{00D47FA7-BBA0-1948-1506-A8010AFF5FF4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18" name="Cube 1017">
                <a:extLst>
                  <a:ext uri="{FF2B5EF4-FFF2-40B4-BE49-F238E27FC236}">
                    <a16:creationId xmlns:a16="http://schemas.microsoft.com/office/drawing/2014/main" id="{2F6C1DA9-F93E-73EB-FF78-A1981AA0095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9" name="Cube 1018">
                <a:extLst>
                  <a:ext uri="{FF2B5EF4-FFF2-40B4-BE49-F238E27FC236}">
                    <a16:creationId xmlns:a16="http://schemas.microsoft.com/office/drawing/2014/main" id="{76115DF6-A7B4-73CE-1CEF-D2A58FD006E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0" name="Cube 1019">
                <a:extLst>
                  <a:ext uri="{FF2B5EF4-FFF2-40B4-BE49-F238E27FC236}">
                    <a16:creationId xmlns:a16="http://schemas.microsoft.com/office/drawing/2014/main" id="{9738FAB5-C58B-06A8-1934-CA24E56C850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1" name="Cube 1020">
                <a:extLst>
                  <a:ext uri="{FF2B5EF4-FFF2-40B4-BE49-F238E27FC236}">
                    <a16:creationId xmlns:a16="http://schemas.microsoft.com/office/drawing/2014/main" id="{20AE2466-5616-F3A3-DDEB-E3423E9B669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2" name="Cube 1021">
                <a:extLst>
                  <a:ext uri="{FF2B5EF4-FFF2-40B4-BE49-F238E27FC236}">
                    <a16:creationId xmlns:a16="http://schemas.microsoft.com/office/drawing/2014/main" id="{20D2FB92-BEC6-D53F-2D25-DB570220232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3" name="Cube 1022">
                <a:extLst>
                  <a:ext uri="{FF2B5EF4-FFF2-40B4-BE49-F238E27FC236}">
                    <a16:creationId xmlns:a16="http://schemas.microsoft.com/office/drawing/2014/main" id="{1CAAB12E-4E51-5CA2-A5C0-95D9866FB56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4" name="Cube 1023">
                <a:extLst>
                  <a:ext uri="{FF2B5EF4-FFF2-40B4-BE49-F238E27FC236}">
                    <a16:creationId xmlns:a16="http://schemas.microsoft.com/office/drawing/2014/main" id="{1C429779-FFAD-A88C-6D01-3E8E89727EE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5" name="Cube 1024">
                <a:extLst>
                  <a:ext uri="{FF2B5EF4-FFF2-40B4-BE49-F238E27FC236}">
                    <a16:creationId xmlns:a16="http://schemas.microsoft.com/office/drawing/2014/main" id="{8B05C22D-3A79-DF36-802D-69D34D9C440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6" name="Cube 1025">
                <a:extLst>
                  <a:ext uri="{FF2B5EF4-FFF2-40B4-BE49-F238E27FC236}">
                    <a16:creationId xmlns:a16="http://schemas.microsoft.com/office/drawing/2014/main" id="{5C48A25E-4D62-D67C-FB2E-3B177797605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7" name="Cube 1026">
                <a:extLst>
                  <a:ext uri="{FF2B5EF4-FFF2-40B4-BE49-F238E27FC236}">
                    <a16:creationId xmlns:a16="http://schemas.microsoft.com/office/drawing/2014/main" id="{FDD4CB69-20F8-6BB6-8877-60D8B3B5CCD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2" name="Group 951">
              <a:extLst>
                <a:ext uri="{FF2B5EF4-FFF2-40B4-BE49-F238E27FC236}">
                  <a16:creationId xmlns:a16="http://schemas.microsoft.com/office/drawing/2014/main" id="{6323201D-7F3A-D71E-8407-721E43679B18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78FDDC80-CF45-7C43-4AF0-E892CD8C08C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D3400C4E-17D6-C0B6-3813-74AD664F995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328D4C8F-E66D-1629-B306-A5626078E90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1" name="Cube 1010">
                <a:extLst>
                  <a:ext uri="{FF2B5EF4-FFF2-40B4-BE49-F238E27FC236}">
                    <a16:creationId xmlns:a16="http://schemas.microsoft.com/office/drawing/2014/main" id="{B7584118-965C-0B3E-D8EB-236FA719DC6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2" name="Cube 1011">
                <a:extLst>
                  <a:ext uri="{FF2B5EF4-FFF2-40B4-BE49-F238E27FC236}">
                    <a16:creationId xmlns:a16="http://schemas.microsoft.com/office/drawing/2014/main" id="{9B27CBA3-6861-CD6A-B5AB-145AD76CB3C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3" name="Cube 1012">
                <a:extLst>
                  <a:ext uri="{FF2B5EF4-FFF2-40B4-BE49-F238E27FC236}">
                    <a16:creationId xmlns:a16="http://schemas.microsoft.com/office/drawing/2014/main" id="{ACD57B04-2B65-3753-4A6B-36B2932B770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4" name="Cube 1013">
                <a:extLst>
                  <a:ext uri="{FF2B5EF4-FFF2-40B4-BE49-F238E27FC236}">
                    <a16:creationId xmlns:a16="http://schemas.microsoft.com/office/drawing/2014/main" id="{E14787D6-0CE5-65F8-5950-91DA1F136CD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5" name="Cube 1014">
                <a:extLst>
                  <a:ext uri="{FF2B5EF4-FFF2-40B4-BE49-F238E27FC236}">
                    <a16:creationId xmlns:a16="http://schemas.microsoft.com/office/drawing/2014/main" id="{0254527C-F0BE-6A1C-F2D2-B9AF6B57700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6" name="Cube 1015">
                <a:extLst>
                  <a:ext uri="{FF2B5EF4-FFF2-40B4-BE49-F238E27FC236}">
                    <a16:creationId xmlns:a16="http://schemas.microsoft.com/office/drawing/2014/main" id="{42452A5A-75B6-95ED-F7DE-1F73D464D70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7" name="Cube 1016">
                <a:extLst>
                  <a:ext uri="{FF2B5EF4-FFF2-40B4-BE49-F238E27FC236}">
                    <a16:creationId xmlns:a16="http://schemas.microsoft.com/office/drawing/2014/main" id="{9854C34A-8AF7-86D6-1FB9-9BCEFCFB237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3" name="Group 952">
              <a:extLst>
                <a:ext uri="{FF2B5EF4-FFF2-40B4-BE49-F238E27FC236}">
                  <a16:creationId xmlns:a16="http://schemas.microsoft.com/office/drawing/2014/main" id="{5941BDD9-6192-19DB-6525-5DA9367E0ACC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98" name="Cube 997">
                <a:extLst>
                  <a:ext uri="{FF2B5EF4-FFF2-40B4-BE49-F238E27FC236}">
                    <a16:creationId xmlns:a16="http://schemas.microsoft.com/office/drawing/2014/main" id="{7D2328EE-5305-88B3-967C-E0B84ECEBA6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9" name="Cube 998">
                <a:extLst>
                  <a:ext uri="{FF2B5EF4-FFF2-40B4-BE49-F238E27FC236}">
                    <a16:creationId xmlns:a16="http://schemas.microsoft.com/office/drawing/2014/main" id="{F8D2D212-CB6F-D179-77FF-CE9E6863882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0" name="Cube 999">
                <a:extLst>
                  <a:ext uri="{FF2B5EF4-FFF2-40B4-BE49-F238E27FC236}">
                    <a16:creationId xmlns:a16="http://schemas.microsoft.com/office/drawing/2014/main" id="{4A91A69E-5E48-369E-860A-7A957F9A1C0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4B6ADC64-8AC8-70AE-D37E-D690A89EDF6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6BD1E300-347C-60F7-DE9B-B5085C619D8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1125B8D7-8755-A1F5-F949-20B1E1D1F9E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B6D12DBA-5E04-78ED-2E72-97353181B02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A0A4F896-406E-EE75-984D-73529C7AC26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093D894D-6CDB-0B54-D242-A1687604917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DB6813DE-DA39-62A6-B5C8-B88F549EE5D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4" name="Group 953">
              <a:extLst>
                <a:ext uri="{FF2B5EF4-FFF2-40B4-BE49-F238E27FC236}">
                  <a16:creationId xmlns:a16="http://schemas.microsoft.com/office/drawing/2014/main" id="{B48270F9-ABC7-9730-677D-6EDAC7BCDB23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88" name="Cube 987">
                <a:extLst>
                  <a:ext uri="{FF2B5EF4-FFF2-40B4-BE49-F238E27FC236}">
                    <a16:creationId xmlns:a16="http://schemas.microsoft.com/office/drawing/2014/main" id="{B9339547-CDF0-D4FC-8487-457B5E2879A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9" name="Cube 988">
                <a:extLst>
                  <a:ext uri="{FF2B5EF4-FFF2-40B4-BE49-F238E27FC236}">
                    <a16:creationId xmlns:a16="http://schemas.microsoft.com/office/drawing/2014/main" id="{4427F24A-FA7A-E975-953B-D0CD3A8B9B1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0" name="Cube 989">
                <a:extLst>
                  <a:ext uri="{FF2B5EF4-FFF2-40B4-BE49-F238E27FC236}">
                    <a16:creationId xmlns:a16="http://schemas.microsoft.com/office/drawing/2014/main" id="{B0E15D08-8804-DAC6-360F-6CA447B4CE1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1" name="Cube 990">
                <a:extLst>
                  <a:ext uri="{FF2B5EF4-FFF2-40B4-BE49-F238E27FC236}">
                    <a16:creationId xmlns:a16="http://schemas.microsoft.com/office/drawing/2014/main" id="{F9DB3113-3BD1-4F56-0DE7-6B29E10FF97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2" name="Cube 991">
                <a:extLst>
                  <a:ext uri="{FF2B5EF4-FFF2-40B4-BE49-F238E27FC236}">
                    <a16:creationId xmlns:a16="http://schemas.microsoft.com/office/drawing/2014/main" id="{4C614BDA-EB23-7CA9-AEB0-781802F63A8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3" name="Cube 992">
                <a:extLst>
                  <a:ext uri="{FF2B5EF4-FFF2-40B4-BE49-F238E27FC236}">
                    <a16:creationId xmlns:a16="http://schemas.microsoft.com/office/drawing/2014/main" id="{D5DF54D4-0826-07BD-09EE-21B793F8730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4" name="Cube 993">
                <a:extLst>
                  <a:ext uri="{FF2B5EF4-FFF2-40B4-BE49-F238E27FC236}">
                    <a16:creationId xmlns:a16="http://schemas.microsoft.com/office/drawing/2014/main" id="{BD192975-9067-5C55-C493-AB4E7984CCD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5" name="Cube 994">
                <a:extLst>
                  <a:ext uri="{FF2B5EF4-FFF2-40B4-BE49-F238E27FC236}">
                    <a16:creationId xmlns:a16="http://schemas.microsoft.com/office/drawing/2014/main" id="{8A4E0C06-69FD-456C-2FCA-81E4EB38D5C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6" name="Cube 995">
                <a:extLst>
                  <a:ext uri="{FF2B5EF4-FFF2-40B4-BE49-F238E27FC236}">
                    <a16:creationId xmlns:a16="http://schemas.microsoft.com/office/drawing/2014/main" id="{A9EB3211-D43C-91E0-D636-5EC21CAAFFF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7" name="Cube 996">
                <a:extLst>
                  <a:ext uri="{FF2B5EF4-FFF2-40B4-BE49-F238E27FC236}">
                    <a16:creationId xmlns:a16="http://schemas.microsoft.com/office/drawing/2014/main" id="{AD6744A4-C95C-9FFF-A93A-78FCBB19521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5" name="Group 954">
              <a:extLst>
                <a:ext uri="{FF2B5EF4-FFF2-40B4-BE49-F238E27FC236}">
                  <a16:creationId xmlns:a16="http://schemas.microsoft.com/office/drawing/2014/main" id="{5621BDBD-543A-CBCA-BEBC-E502342F8135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78" name="Cube 977">
                <a:extLst>
                  <a:ext uri="{FF2B5EF4-FFF2-40B4-BE49-F238E27FC236}">
                    <a16:creationId xmlns:a16="http://schemas.microsoft.com/office/drawing/2014/main" id="{7F7F86AC-A49C-ACD6-9074-94559DCBDE8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9" name="Cube 978">
                <a:extLst>
                  <a:ext uri="{FF2B5EF4-FFF2-40B4-BE49-F238E27FC236}">
                    <a16:creationId xmlns:a16="http://schemas.microsoft.com/office/drawing/2014/main" id="{7DC8CA71-E516-4322-6098-F1A1F9443BB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0" name="Cube 979">
                <a:extLst>
                  <a:ext uri="{FF2B5EF4-FFF2-40B4-BE49-F238E27FC236}">
                    <a16:creationId xmlns:a16="http://schemas.microsoft.com/office/drawing/2014/main" id="{FDF4603A-DAAE-D95A-5726-161D7A141C9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1" name="Cube 980">
                <a:extLst>
                  <a:ext uri="{FF2B5EF4-FFF2-40B4-BE49-F238E27FC236}">
                    <a16:creationId xmlns:a16="http://schemas.microsoft.com/office/drawing/2014/main" id="{BDAADC47-2D94-3826-79EB-A70D22004E0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2" name="Cube 981">
                <a:extLst>
                  <a:ext uri="{FF2B5EF4-FFF2-40B4-BE49-F238E27FC236}">
                    <a16:creationId xmlns:a16="http://schemas.microsoft.com/office/drawing/2014/main" id="{ACB42C77-4114-E9BD-6B26-5C4835C0C79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3" name="Cube 982">
                <a:extLst>
                  <a:ext uri="{FF2B5EF4-FFF2-40B4-BE49-F238E27FC236}">
                    <a16:creationId xmlns:a16="http://schemas.microsoft.com/office/drawing/2014/main" id="{EA385B01-7EB0-B177-33AA-EB098C5086B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4" name="Cube 983">
                <a:extLst>
                  <a:ext uri="{FF2B5EF4-FFF2-40B4-BE49-F238E27FC236}">
                    <a16:creationId xmlns:a16="http://schemas.microsoft.com/office/drawing/2014/main" id="{A6D7A259-2874-EB5A-0990-4984339A800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5" name="Cube 984">
                <a:extLst>
                  <a:ext uri="{FF2B5EF4-FFF2-40B4-BE49-F238E27FC236}">
                    <a16:creationId xmlns:a16="http://schemas.microsoft.com/office/drawing/2014/main" id="{7C0C0650-407E-5C7C-CECA-13AEF860568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6" name="Cube 985">
                <a:extLst>
                  <a:ext uri="{FF2B5EF4-FFF2-40B4-BE49-F238E27FC236}">
                    <a16:creationId xmlns:a16="http://schemas.microsoft.com/office/drawing/2014/main" id="{4590E7B5-2E1B-B6FC-3A1A-58C6306E79F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7" name="Cube 986">
                <a:extLst>
                  <a:ext uri="{FF2B5EF4-FFF2-40B4-BE49-F238E27FC236}">
                    <a16:creationId xmlns:a16="http://schemas.microsoft.com/office/drawing/2014/main" id="{1AECC60A-DF56-554B-39AC-D203097E423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6" name="Group 955">
              <a:extLst>
                <a:ext uri="{FF2B5EF4-FFF2-40B4-BE49-F238E27FC236}">
                  <a16:creationId xmlns:a16="http://schemas.microsoft.com/office/drawing/2014/main" id="{68E4F74B-36D8-4160-37DC-CD2ED973E15E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68" name="Cube 967">
                <a:extLst>
                  <a:ext uri="{FF2B5EF4-FFF2-40B4-BE49-F238E27FC236}">
                    <a16:creationId xmlns:a16="http://schemas.microsoft.com/office/drawing/2014/main" id="{949549ED-9657-7DFF-4964-B1CC2C2FA24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9" name="Cube 968">
                <a:extLst>
                  <a:ext uri="{FF2B5EF4-FFF2-40B4-BE49-F238E27FC236}">
                    <a16:creationId xmlns:a16="http://schemas.microsoft.com/office/drawing/2014/main" id="{3288EE7B-F918-7B6A-A872-C7DC2E52521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0" name="Cube 969">
                <a:extLst>
                  <a:ext uri="{FF2B5EF4-FFF2-40B4-BE49-F238E27FC236}">
                    <a16:creationId xmlns:a16="http://schemas.microsoft.com/office/drawing/2014/main" id="{BD23913C-302D-16C1-649D-5321AF73A95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1" name="Cube 970">
                <a:extLst>
                  <a:ext uri="{FF2B5EF4-FFF2-40B4-BE49-F238E27FC236}">
                    <a16:creationId xmlns:a16="http://schemas.microsoft.com/office/drawing/2014/main" id="{D4D8DD39-DB0A-DA71-707D-3B751DA2AC9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2" name="Cube 971">
                <a:extLst>
                  <a:ext uri="{FF2B5EF4-FFF2-40B4-BE49-F238E27FC236}">
                    <a16:creationId xmlns:a16="http://schemas.microsoft.com/office/drawing/2014/main" id="{8C88C265-7575-F20C-D1DE-FDC95DC1E7F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3" name="Cube 972">
                <a:extLst>
                  <a:ext uri="{FF2B5EF4-FFF2-40B4-BE49-F238E27FC236}">
                    <a16:creationId xmlns:a16="http://schemas.microsoft.com/office/drawing/2014/main" id="{ACF0B095-DFFB-A858-DF94-B575D508D32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4" name="Cube 973">
                <a:extLst>
                  <a:ext uri="{FF2B5EF4-FFF2-40B4-BE49-F238E27FC236}">
                    <a16:creationId xmlns:a16="http://schemas.microsoft.com/office/drawing/2014/main" id="{F11C6032-9FB0-6ADB-C753-F255A6B525C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5" name="Cube 974">
                <a:extLst>
                  <a:ext uri="{FF2B5EF4-FFF2-40B4-BE49-F238E27FC236}">
                    <a16:creationId xmlns:a16="http://schemas.microsoft.com/office/drawing/2014/main" id="{FAF3F393-4191-82BC-661D-2D59E9C8ED4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6" name="Cube 975">
                <a:extLst>
                  <a:ext uri="{FF2B5EF4-FFF2-40B4-BE49-F238E27FC236}">
                    <a16:creationId xmlns:a16="http://schemas.microsoft.com/office/drawing/2014/main" id="{D51EAAB0-F02F-26E3-6B0B-3A0F3861A3B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7" name="Cube 976">
                <a:extLst>
                  <a:ext uri="{FF2B5EF4-FFF2-40B4-BE49-F238E27FC236}">
                    <a16:creationId xmlns:a16="http://schemas.microsoft.com/office/drawing/2014/main" id="{A18A7B93-A11B-2460-B06A-206B3F550C6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7" name="Group 956">
              <a:extLst>
                <a:ext uri="{FF2B5EF4-FFF2-40B4-BE49-F238E27FC236}">
                  <a16:creationId xmlns:a16="http://schemas.microsoft.com/office/drawing/2014/main" id="{5C3531ED-EDC5-D196-0EF2-53F620315525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58" name="Cube 957">
                <a:extLst>
                  <a:ext uri="{FF2B5EF4-FFF2-40B4-BE49-F238E27FC236}">
                    <a16:creationId xmlns:a16="http://schemas.microsoft.com/office/drawing/2014/main" id="{DE77503A-9145-34DD-D5BF-6D32689CDD1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9" name="Cube 958">
                <a:extLst>
                  <a:ext uri="{FF2B5EF4-FFF2-40B4-BE49-F238E27FC236}">
                    <a16:creationId xmlns:a16="http://schemas.microsoft.com/office/drawing/2014/main" id="{613DF14C-EBD5-8085-CA10-C7505787232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0" name="Cube 959">
                <a:extLst>
                  <a:ext uri="{FF2B5EF4-FFF2-40B4-BE49-F238E27FC236}">
                    <a16:creationId xmlns:a16="http://schemas.microsoft.com/office/drawing/2014/main" id="{4EAE6C86-80A2-C39D-DC5D-B514155FD2E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1" name="Cube 960">
                <a:extLst>
                  <a:ext uri="{FF2B5EF4-FFF2-40B4-BE49-F238E27FC236}">
                    <a16:creationId xmlns:a16="http://schemas.microsoft.com/office/drawing/2014/main" id="{1C838E99-8805-E0A4-AB06-9E13BA4C2B2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2" name="Cube 961">
                <a:extLst>
                  <a:ext uri="{FF2B5EF4-FFF2-40B4-BE49-F238E27FC236}">
                    <a16:creationId xmlns:a16="http://schemas.microsoft.com/office/drawing/2014/main" id="{CD61D55D-7863-C77A-4032-ED25C63FBF8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3" name="Cube 962">
                <a:extLst>
                  <a:ext uri="{FF2B5EF4-FFF2-40B4-BE49-F238E27FC236}">
                    <a16:creationId xmlns:a16="http://schemas.microsoft.com/office/drawing/2014/main" id="{45087028-CBB0-CDA8-C70C-7BA0F19A408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4" name="Cube 963">
                <a:extLst>
                  <a:ext uri="{FF2B5EF4-FFF2-40B4-BE49-F238E27FC236}">
                    <a16:creationId xmlns:a16="http://schemas.microsoft.com/office/drawing/2014/main" id="{4C5D674C-7958-513D-2096-565AB867BC1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5" name="Cube 964">
                <a:extLst>
                  <a:ext uri="{FF2B5EF4-FFF2-40B4-BE49-F238E27FC236}">
                    <a16:creationId xmlns:a16="http://schemas.microsoft.com/office/drawing/2014/main" id="{5F7C1DA1-5D7C-5E24-D704-8B8CF8E135A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6" name="Cube 965">
                <a:extLst>
                  <a:ext uri="{FF2B5EF4-FFF2-40B4-BE49-F238E27FC236}">
                    <a16:creationId xmlns:a16="http://schemas.microsoft.com/office/drawing/2014/main" id="{B73E2E18-5246-70F7-122C-EC75149900C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7" name="Cube 966">
                <a:extLst>
                  <a:ext uri="{FF2B5EF4-FFF2-40B4-BE49-F238E27FC236}">
                    <a16:creationId xmlns:a16="http://schemas.microsoft.com/office/drawing/2014/main" id="{38EDEEDE-947E-50BF-8CBE-3F04B820A32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3F002CAC-79A7-9B2D-AB51-6601C926E990}"/>
              </a:ext>
            </a:extLst>
          </p:cNvPr>
          <p:cNvGrpSpPr/>
          <p:nvPr/>
        </p:nvGrpSpPr>
        <p:grpSpPr>
          <a:xfrm>
            <a:off x="5855260" y="4074504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3C7B636A-A5BD-786C-248D-5A8FBE9AFF0E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59" name="Cube 1158">
                <a:extLst>
                  <a:ext uri="{FF2B5EF4-FFF2-40B4-BE49-F238E27FC236}">
                    <a16:creationId xmlns:a16="http://schemas.microsoft.com/office/drawing/2014/main" id="{6230E03D-2C9C-5090-95A4-3C4862AC66E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0" name="Cube 1159">
                <a:extLst>
                  <a:ext uri="{FF2B5EF4-FFF2-40B4-BE49-F238E27FC236}">
                    <a16:creationId xmlns:a16="http://schemas.microsoft.com/office/drawing/2014/main" id="{7E9A6E7A-E38C-6C3D-C4F0-9ADBB7DEB07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1" name="Cube 1160">
                <a:extLst>
                  <a:ext uri="{FF2B5EF4-FFF2-40B4-BE49-F238E27FC236}">
                    <a16:creationId xmlns:a16="http://schemas.microsoft.com/office/drawing/2014/main" id="{DA82D7D8-3D1B-EA92-EDC9-D98D53F9461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2" name="Cube 1161">
                <a:extLst>
                  <a:ext uri="{FF2B5EF4-FFF2-40B4-BE49-F238E27FC236}">
                    <a16:creationId xmlns:a16="http://schemas.microsoft.com/office/drawing/2014/main" id="{DA4FE2BF-DA04-7326-E81C-E0FBB67FC3F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3" name="Cube 1162">
                <a:extLst>
                  <a:ext uri="{FF2B5EF4-FFF2-40B4-BE49-F238E27FC236}">
                    <a16:creationId xmlns:a16="http://schemas.microsoft.com/office/drawing/2014/main" id="{493C0155-0518-29E6-9E94-CC35BDB5DD7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4" name="Cube 1163">
                <a:extLst>
                  <a:ext uri="{FF2B5EF4-FFF2-40B4-BE49-F238E27FC236}">
                    <a16:creationId xmlns:a16="http://schemas.microsoft.com/office/drawing/2014/main" id="{8F7506E4-C652-2F04-2A94-22E3CF45EE2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5" name="Cube 1164">
                <a:extLst>
                  <a:ext uri="{FF2B5EF4-FFF2-40B4-BE49-F238E27FC236}">
                    <a16:creationId xmlns:a16="http://schemas.microsoft.com/office/drawing/2014/main" id="{79A784D2-978F-0B53-52CC-51A99D59275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6" name="Cube 1165">
                <a:extLst>
                  <a:ext uri="{FF2B5EF4-FFF2-40B4-BE49-F238E27FC236}">
                    <a16:creationId xmlns:a16="http://schemas.microsoft.com/office/drawing/2014/main" id="{458AD504-0686-D2EA-BC37-7652CF3FCB2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7" name="Cube 1166">
                <a:extLst>
                  <a:ext uri="{FF2B5EF4-FFF2-40B4-BE49-F238E27FC236}">
                    <a16:creationId xmlns:a16="http://schemas.microsoft.com/office/drawing/2014/main" id="{DC092B1B-180E-AF98-B4FC-71B9FC612DD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8" name="Cube 1167">
                <a:extLst>
                  <a:ext uri="{FF2B5EF4-FFF2-40B4-BE49-F238E27FC236}">
                    <a16:creationId xmlns:a16="http://schemas.microsoft.com/office/drawing/2014/main" id="{004779F7-87F2-E57D-4C3C-8DB206B84D8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04E2CE6F-4ED1-6C7A-102A-6E9B2E8FC1CE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49" name="Cube 1148">
                <a:extLst>
                  <a:ext uri="{FF2B5EF4-FFF2-40B4-BE49-F238E27FC236}">
                    <a16:creationId xmlns:a16="http://schemas.microsoft.com/office/drawing/2014/main" id="{B1D96954-5C5F-C0CF-F60F-E6A7EC4BAF7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0" name="Cube 1149">
                <a:extLst>
                  <a:ext uri="{FF2B5EF4-FFF2-40B4-BE49-F238E27FC236}">
                    <a16:creationId xmlns:a16="http://schemas.microsoft.com/office/drawing/2014/main" id="{8B838D14-0713-EAF0-4386-F1C0F46319F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1" name="Cube 1150">
                <a:extLst>
                  <a:ext uri="{FF2B5EF4-FFF2-40B4-BE49-F238E27FC236}">
                    <a16:creationId xmlns:a16="http://schemas.microsoft.com/office/drawing/2014/main" id="{4A177FE5-C3EE-0907-AA3D-460B3668B4B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2" name="Cube 1151">
                <a:extLst>
                  <a:ext uri="{FF2B5EF4-FFF2-40B4-BE49-F238E27FC236}">
                    <a16:creationId xmlns:a16="http://schemas.microsoft.com/office/drawing/2014/main" id="{53273341-6287-E197-D07E-79115596C8E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3" name="Cube 1152">
                <a:extLst>
                  <a:ext uri="{FF2B5EF4-FFF2-40B4-BE49-F238E27FC236}">
                    <a16:creationId xmlns:a16="http://schemas.microsoft.com/office/drawing/2014/main" id="{EF261E76-5E6E-3502-0365-FE9454F4B9F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4" name="Cube 1153">
                <a:extLst>
                  <a:ext uri="{FF2B5EF4-FFF2-40B4-BE49-F238E27FC236}">
                    <a16:creationId xmlns:a16="http://schemas.microsoft.com/office/drawing/2014/main" id="{0BE8F677-7B11-8FB4-1970-8181E80E57A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5" name="Cube 1154">
                <a:extLst>
                  <a:ext uri="{FF2B5EF4-FFF2-40B4-BE49-F238E27FC236}">
                    <a16:creationId xmlns:a16="http://schemas.microsoft.com/office/drawing/2014/main" id="{E8E7CCB2-D6AA-BDD7-DBF7-CDFC3594E89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6" name="Cube 1155">
                <a:extLst>
                  <a:ext uri="{FF2B5EF4-FFF2-40B4-BE49-F238E27FC236}">
                    <a16:creationId xmlns:a16="http://schemas.microsoft.com/office/drawing/2014/main" id="{C4761082-75C8-0687-2E48-5C5594FBF94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7" name="Cube 1156">
                <a:extLst>
                  <a:ext uri="{FF2B5EF4-FFF2-40B4-BE49-F238E27FC236}">
                    <a16:creationId xmlns:a16="http://schemas.microsoft.com/office/drawing/2014/main" id="{2CDD4692-400B-93BA-96B2-313AFCC3B83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8" name="Cube 1157">
                <a:extLst>
                  <a:ext uri="{FF2B5EF4-FFF2-40B4-BE49-F238E27FC236}">
                    <a16:creationId xmlns:a16="http://schemas.microsoft.com/office/drawing/2014/main" id="{85DC1E58-7F1E-4E48-1C29-5E76C0552FE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953F007D-42C9-6A18-D0AE-85A06F0CAC4A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39" name="Cube 1138">
                <a:extLst>
                  <a:ext uri="{FF2B5EF4-FFF2-40B4-BE49-F238E27FC236}">
                    <a16:creationId xmlns:a16="http://schemas.microsoft.com/office/drawing/2014/main" id="{E1968006-05D2-AEB6-226B-4844953198A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0" name="Cube 1139">
                <a:extLst>
                  <a:ext uri="{FF2B5EF4-FFF2-40B4-BE49-F238E27FC236}">
                    <a16:creationId xmlns:a16="http://schemas.microsoft.com/office/drawing/2014/main" id="{721D3D6D-EB66-B1FF-F29E-5BD8543EC67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1" name="Cube 1140">
                <a:extLst>
                  <a:ext uri="{FF2B5EF4-FFF2-40B4-BE49-F238E27FC236}">
                    <a16:creationId xmlns:a16="http://schemas.microsoft.com/office/drawing/2014/main" id="{2AABAB9F-E19A-6640-122F-CC35467A38E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2" name="Cube 1141">
                <a:extLst>
                  <a:ext uri="{FF2B5EF4-FFF2-40B4-BE49-F238E27FC236}">
                    <a16:creationId xmlns:a16="http://schemas.microsoft.com/office/drawing/2014/main" id="{9299FED3-B01B-AA12-9E5E-1D6E3C56E30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3" name="Cube 1142">
                <a:extLst>
                  <a:ext uri="{FF2B5EF4-FFF2-40B4-BE49-F238E27FC236}">
                    <a16:creationId xmlns:a16="http://schemas.microsoft.com/office/drawing/2014/main" id="{73CC4DC2-39F9-5339-1E47-E68F0F13BB4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4" name="Cube 1143">
                <a:extLst>
                  <a:ext uri="{FF2B5EF4-FFF2-40B4-BE49-F238E27FC236}">
                    <a16:creationId xmlns:a16="http://schemas.microsoft.com/office/drawing/2014/main" id="{20361BFC-A3FB-4FB2-794F-2B300871DF3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5" name="Cube 1144">
                <a:extLst>
                  <a:ext uri="{FF2B5EF4-FFF2-40B4-BE49-F238E27FC236}">
                    <a16:creationId xmlns:a16="http://schemas.microsoft.com/office/drawing/2014/main" id="{0F4AAC07-FB5F-0F0B-48FB-4118E63C572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6" name="Cube 1145">
                <a:extLst>
                  <a:ext uri="{FF2B5EF4-FFF2-40B4-BE49-F238E27FC236}">
                    <a16:creationId xmlns:a16="http://schemas.microsoft.com/office/drawing/2014/main" id="{1BAC1D63-7F85-F5BB-0BDF-188714CB11D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7" name="Cube 1146">
                <a:extLst>
                  <a:ext uri="{FF2B5EF4-FFF2-40B4-BE49-F238E27FC236}">
                    <a16:creationId xmlns:a16="http://schemas.microsoft.com/office/drawing/2014/main" id="{F1EAB93E-0D87-F621-38BE-A8D35DA3B0F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8" name="Cube 1147">
                <a:extLst>
                  <a:ext uri="{FF2B5EF4-FFF2-40B4-BE49-F238E27FC236}">
                    <a16:creationId xmlns:a16="http://schemas.microsoft.com/office/drawing/2014/main" id="{93DB8C54-235F-AE7A-6DE2-11EBBC95C2D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2" name="Group 1061">
              <a:extLst>
                <a:ext uri="{FF2B5EF4-FFF2-40B4-BE49-F238E27FC236}">
                  <a16:creationId xmlns:a16="http://schemas.microsoft.com/office/drawing/2014/main" id="{A246838B-3507-1DED-8020-2EC140119580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17F09630-7390-5C9D-F33E-D345B9AA636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2F2A748A-A868-307D-B2E4-1D5FFFE43ED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1" name="Cube 1130">
                <a:extLst>
                  <a:ext uri="{FF2B5EF4-FFF2-40B4-BE49-F238E27FC236}">
                    <a16:creationId xmlns:a16="http://schemas.microsoft.com/office/drawing/2014/main" id="{D5F3BCC2-81E5-300A-06C4-90790D2CB85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2" name="Cube 1131">
                <a:extLst>
                  <a:ext uri="{FF2B5EF4-FFF2-40B4-BE49-F238E27FC236}">
                    <a16:creationId xmlns:a16="http://schemas.microsoft.com/office/drawing/2014/main" id="{A4C81501-D0A3-DF2A-11C3-36038977A66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3" name="Cube 1132">
                <a:extLst>
                  <a:ext uri="{FF2B5EF4-FFF2-40B4-BE49-F238E27FC236}">
                    <a16:creationId xmlns:a16="http://schemas.microsoft.com/office/drawing/2014/main" id="{57034DCD-FD75-358C-1CAC-8C4EFC7F8EB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4" name="Cube 1133">
                <a:extLst>
                  <a:ext uri="{FF2B5EF4-FFF2-40B4-BE49-F238E27FC236}">
                    <a16:creationId xmlns:a16="http://schemas.microsoft.com/office/drawing/2014/main" id="{9849D01A-1101-4AC8-9ED1-BFCAC3B265D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5" name="Cube 1134">
                <a:extLst>
                  <a:ext uri="{FF2B5EF4-FFF2-40B4-BE49-F238E27FC236}">
                    <a16:creationId xmlns:a16="http://schemas.microsoft.com/office/drawing/2014/main" id="{C08B1921-41C1-8DE9-91A0-B4E18433E01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6" name="Cube 1135">
                <a:extLst>
                  <a:ext uri="{FF2B5EF4-FFF2-40B4-BE49-F238E27FC236}">
                    <a16:creationId xmlns:a16="http://schemas.microsoft.com/office/drawing/2014/main" id="{E1708C9C-4DE5-47FE-07B8-4B994421618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7" name="Cube 1136">
                <a:extLst>
                  <a:ext uri="{FF2B5EF4-FFF2-40B4-BE49-F238E27FC236}">
                    <a16:creationId xmlns:a16="http://schemas.microsoft.com/office/drawing/2014/main" id="{98360AC6-B9C1-D44C-BF4E-8AD1C023931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8" name="Cube 1137">
                <a:extLst>
                  <a:ext uri="{FF2B5EF4-FFF2-40B4-BE49-F238E27FC236}">
                    <a16:creationId xmlns:a16="http://schemas.microsoft.com/office/drawing/2014/main" id="{6B9D524B-0E66-15F1-48D0-26C9E5E7D33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DB42CA88-48FF-5152-DB64-9F13CEC1FC8B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19" name="Cube 1118">
                <a:extLst>
                  <a:ext uri="{FF2B5EF4-FFF2-40B4-BE49-F238E27FC236}">
                    <a16:creationId xmlns:a16="http://schemas.microsoft.com/office/drawing/2014/main" id="{CBEC2462-8574-6183-96CA-383E4D4071B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0" name="Cube 1119">
                <a:extLst>
                  <a:ext uri="{FF2B5EF4-FFF2-40B4-BE49-F238E27FC236}">
                    <a16:creationId xmlns:a16="http://schemas.microsoft.com/office/drawing/2014/main" id="{DC08D60F-2772-916B-8BF7-8B13BDF11CE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857A55DB-23FA-768F-A801-727D703AC52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4A637806-A799-D554-93B4-AAFC77D7DC9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77FA036F-C305-A140-A468-0B393275771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0418560B-BFEB-5F80-4DEB-B3A99D2972C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1E85962C-72E0-1447-A0B5-B66D76C084E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060F6128-E6FF-A820-2140-B6682A5F01C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F3CE28E9-93AC-36B5-3B94-47A22EE742B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B0DA716A-1D22-1DA9-8DED-251FB36C5D3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id="{35CC9D45-C009-58BD-158F-498BE556D057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09" name="Cube 1108">
                <a:extLst>
                  <a:ext uri="{FF2B5EF4-FFF2-40B4-BE49-F238E27FC236}">
                    <a16:creationId xmlns:a16="http://schemas.microsoft.com/office/drawing/2014/main" id="{D5E77B5A-B4A1-7445-227C-00417F4F4B9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0" name="Cube 1109">
                <a:extLst>
                  <a:ext uri="{FF2B5EF4-FFF2-40B4-BE49-F238E27FC236}">
                    <a16:creationId xmlns:a16="http://schemas.microsoft.com/office/drawing/2014/main" id="{DEC56221-683F-38C5-79A6-7900BA21D98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1" name="Cube 1110">
                <a:extLst>
                  <a:ext uri="{FF2B5EF4-FFF2-40B4-BE49-F238E27FC236}">
                    <a16:creationId xmlns:a16="http://schemas.microsoft.com/office/drawing/2014/main" id="{E05873AC-276B-B3E0-540B-F9C7BBC83AB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2" name="Cube 1111">
                <a:extLst>
                  <a:ext uri="{FF2B5EF4-FFF2-40B4-BE49-F238E27FC236}">
                    <a16:creationId xmlns:a16="http://schemas.microsoft.com/office/drawing/2014/main" id="{CD731ECB-CCEE-AE84-0629-2CB226DD917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3" name="Cube 1112">
                <a:extLst>
                  <a:ext uri="{FF2B5EF4-FFF2-40B4-BE49-F238E27FC236}">
                    <a16:creationId xmlns:a16="http://schemas.microsoft.com/office/drawing/2014/main" id="{8EDA4B3E-F457-3BE2-3B02-C3ACE077E5F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4" name="Cube 1113">
                <a:extLst>
                  <a:ext uri="{FF2B5EF4-FFF2-40B4-BE49-F238E27FC236}">
                    <a16:creationId xmlns:a16="http://schemas.microsoft.com/office/drawing/2014/main" id="{6BA2BFD4-FA2E-28DB-0966-1EA90AB476E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5" name="Cube 1114">
                <a:extLst>
                  <a:ext uri="{FF2B5EF4-FFF2-40B4-BE49-F238E27FC236}">
                    <a16:creationId xmlns:a16="http://schemas.microsoft.com/office/drawing/2014/main" id="{3AAAE1EE-44D6-9187-7ADF-B9A7BD942B2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6" name="Cube 1115">
                <a:extLst>
                  <a:ext uri="{FF2B5EF4-FFF2-40B4-BE49-F238E27FC236}">
                    <a16:creationId xmlns:a16="http://schemas.microsoft.com/office/drawing/2014/main" id="{C9E3ACB0-9D05-AF22-9162-3E6BF85C41D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7" name="Cube 1116">
                <a:extLst>
                  <a:ext uri="{FF2B5EF4-FFF2-40B4-BE49-F238E27FC236}">
                    <a16:creationId xmlns:a16="http://schemas.microsoft.com/office/drawing/2014/main" id="{0082E145-66B7-34E6-17C5-53E29F412A0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8" name="Cube 1117">
                <a:extLst>
                  <a:ext uri="{FF2B5EF4-FFF2-40B4-BE49-F238E27FC236}">
                    <a16:creationId xmlns:a16="http://schemas.microsoft.com/office/drawing/2014/main" id="{A635DF07-ED53-D156-76FE-3BFF697A0C9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4DBA60BC-63F8-4B0C-314D-BCF1DE29E49F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99" name="Cube 1098">
                <a:extLst>
                  <a:ext uri="{FF2B5EF4-FFF2-40B4-BE49-F238E27FC236}">
                    <a16:creationId xmlns:a16="http://schemas.microsoft.com/office/drawing/2014/main" id="{5C1F6CFC-0873-F999-E9A8-D0A0E21CA89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0" name="Cube 1099">
                <a:extLst>
                  <a:ext uri="{FF2B5EF4-FFF2-40B4-BE49-F238E27FC236}">
                    <a16:creationId xmlns:a16="http://schemas.microsoft.com/office/drawing/2014/main" id="{2B2CF667-7A40-FC96-4494-37DE06D3DA2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1" name="Cube 1100">
                <a:extLst>
                  <a:ext uri="{FF2B5EF4-FFF2-40B4-BE49-F238E27FC236}">
                    <a16:creationId xmlns:a16="http://schemas.microsoft.com/office/drawing/2014/main" id="{F4DD2FC6-F7D5-DC86-09C9-D01B000C1EE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2" name="Cube 1101">
                <a:extLst>
                  <a:ext uri="{FF2B5EF4-FFF2-40B4-BE49-F238E27FC236}">
                    <a16:creationId xmlns:a16="http://schemas.microsoft.com/office/drawing/2014/main" id="{0D01138E-3781-F9B0-23D4-A9A5CB78DD3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3" name="Cube 1102">
                <a:extLst>
                  <a:ext uri="{FF2B5EF4-FFF2-40B4-BE49-F238E27FC236}">
                    <a16:creationId xmlns:a16="http://schemas.microsoft.com/office/drawing/2014/main" id="{5A5DCFBD-2D83-AB62-773D-E1A695716A9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4" name="Cube 1103">
                <a:extLst>
                  <a:ext uri="{FF2B5EF4-FFF2-40B4-BE49-F238E27FC236}">
                    <a16:creationId xmlns:a16="http://schemas.microsoft.com/office/drawing/2014/main" id="{EC35A4B8-8510-1A67-7C5F-25AE99057E3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5" name="Cube 1104">
                <a:extLst>
                  <a:ext uri="{FF2B5EF4-FFF2-40B4-BE49-F238E27FC236}">
                    <a16:creationId xmlns:a16="http://schemas.microsoft.com/office/drawing/2014/main" id="{97633A22-1E34-1F2B-E119-D8779231DF5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6" name="Cube 1105">
                <a:extLst>
                  <a:ext uri="{FF2B5EF4-FFF2-40B4-BE49-F238E27FC236}">
                    <a16:creationId xmlns:a16="http://schemas.microsoft.com/office/drawing/2014/main" id="{383BD0CC-917F-2570-A2F1-23504EDAAA4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7" name="Cube 1106">
                <a:extLst>
                  <a:ext uri="{FF2B5EF4-FFF2-40B4-BE49-F238E27FC236}">
                    <a16:creationId xmlns:a16="http://schemas.microsoft.com/office/drawing/2014/main" id="{0BC70E96-66D8-410D-6B7D-195A10D6559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8" name="Cube 1107">
                <a:extLst>
                  <a:ext uri="{FF2B5EF4-FFF2-40B4-BE49-F238E27FC236}">
                    <a16:creationId xmlns:a16="http://schemas.microsoft.com/office/drawing/2014/main" id="{F75CBF6F-5061-32FF-F020-DCCCA5CBC40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18F25130-3958-96C6-471F-BDC8F91FA96D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F79306BC-6369-7276-A67E-7E1F6BF051F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41C0D803-6644-004E-BF63-016E2C7E474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1" name="Cube 1090">
                <a:extLst>
                  <a:ext uri="{FF2B5EF4-FFF2-40B4-BE49-F238E27FC236}">
                    <a16:creationId xmlns:a16="http://schemas.microsoft.com/office/drawing/2014/main" id="{C9659DCB-F527-F689-1EBD-E55B06677CD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2" name="Cube 1091">
                <a:extLst>
                  <a:ext uri="{FF2B5EF4-FFF2-40B4-BE49-F238E27FC236}">
                    <a16:creationId xmlns:a16="http://schemas.microsoft.com/office/drawing/2014/main" id="{7456EB6F-40D9-914C-5BB5-E1D62FA074F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3" name="Cube 1092">
                <a:extLst>
                  <a:ext uri="{FF2B5EF4-FFF2-40B4-BE49-F238E27FC236}">
                    <a16:creationId xmlns:a16="http://schemas.microsoft.com/office/drawing/2014/main" id="{07F7EA5F-AFF2-42B8-3BBB-2192C5813C9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4" name="Cube 1093">
                <a:extLst>
                  <a:ext uri="{FF2B5EF4-FFF2-40B4-BE49-F238E27FC236}">
                    <a16:creationId xmlns:a16="http://schemas.microsoft.com/office/drawing/2014/main" id="{6D01A4A7-D0DB-F643-5A91-869E1619F36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5" name="Cube 1094">
                <a:extLst>
                  <a:ext uri="{FF2B5EF4-FFF2-40B4-BE49-F238E27FC236}">
                    <a16:creationId xmlns:a16="http://schemas.microsoft.com/office/drawing/2014/main" id="{7F7F87DD-BDFD-B10B-C7C0-9F582991CEC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6" name="Cube 1095">
                <a:extLst>
                  <a:ext uri="{FF2B5EF4-FFF2-40B4-BE49-F238E27FC236}">
                    <a16:creationId xmlns:a16="http://schemas.microsoft.com/office/drawing/2014/main" id="{A4C05FA7-3D0D-81F9-FBCE-2D34C733B4C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7" name="Cube 1096">
                <a:extLst>
                  <a:ext uri="{FF2B5EF4-FFF2-40B4-BE49-F238E27FC236}">
                    <a16:creationId xmlns:a16="http://schemas.microsoft.com/office/drawing/2014/main" id="{B7716C5B-4024-BF53-1208-EB78ED44BC6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8" name="Cube 1097">
                <a:extLst>
                  <a:ext uri="{FF2B5EF4-FFF2-40B4-BE49-F238E27FC236}">
                    <a16:creationId xmlns:a16="http://schemas.microsoft.com/office/drawing/2014/main" id="{D3D93376-3050-FDB6-4F8C-434196CBF2C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7" name="Group 1066">
              <a:extLst>
                <a:ext uri="{FF2B5EF4-FFF2-40B4-BE49-F238E27FC236}">
                  <a16:creationId xmlns:a16="http://schemas.microsoft.com/office/drawing/2014/main" id="{50574C9D-6B36-6887-1D72-B50617014798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79" name="Cube 1078">
                <a:extLst>
                  <a:ext uri="{FF2B5EF4-FFF2-40B4-BE49-F238E27FC236}">
                    <a16:creationId xmlns:a16="http://schemas.microsoft.com/office/drawing/2014/main" id="{EBB6B2FF-08B0-3BF7-7BB1-F33FB48471E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0" name="Cube 1079">
                <a:extLst>
                  <a:ext uri="{FF2B5EF4-FFF2-40B4-BE49-F238E27FC236}">
                    <a16:creationId xmlns:a16="http://schemas.microsoft.com/office/drawing/2014/main" id="{28BE4D5C-15EA-6F97-B631-CB43AEF1B89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508CF923-E0F0-2725-8BF2-50A9D629E7C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F8CB156A-5C87-B439-01A4-B617211F9E0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0552C79E-832B-CB58-8183-E5001787A80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78F04D4C-19CE-0088-34D6-0B8666B0953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5C159FBC-71CE-974C-D9A4-043C53CAA72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CD56625B-617F-3F52-8F49-27CE11E09F7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35DAD6FD-9C0C-AD85-2780-E9D44F02CF0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9094CE2E-2957-D211-F272-74DC9999A49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F065D1FE-D0E3-6471-873D-BD0E69C51C7D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69" name="Cube 1068">
                <a:extLst>
                  <a:ext uri="{FF2B5EF4-FFF2-40B4-BE49-F238E27FC236}">
                    <a16:creationId xmlns:a16="http://schemas.microsoft.com/office/drawing/2014/main" id="{529620E5-68B5-9B26-3A72-1FB91FCD778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0" name="Cube 1069">
                <a:extLst>
                  <a:ext uri="{FF2B5EF4-FFF2-40B4-BE49-F238E27FC236}">
                    <a16:creationId xmlns:a16="http://schemas.microsoft.com/office/drawing/2014/main" id="{15DAC0C1-2297-2FDA-F8B4-232BBD423FC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1" name="Cube 1070">
                <a:extLst>
                  <a:ext uri="{FF2B5EF4-FFF2-40B4-BE49-F238E27FC236}">
                    <a16:creationId xmlns:a16="http://schemas.microsoft.com/office/drawing/2014/main" id="{9DC5A131-7E9D-FE48-583B-274FB1EDA14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2" name="Cube 1071">
                <a:extLst>
                  <a:ext uri="{FF2B5EF4-FFF2-40B4-BE49-F238E27FC236}">
                    <a16:creationId xmlns:a16="http://schemas.microsoft.com/office/drawing/2014/main" id="{45A6F44D-3131-95DF-8C2E-5BE91EC32A2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3" name="Cube 1072">
                <a:extLst>
                  <a:ext uri="{FF2B5EF4-FFF2-40B4-BE49-F238E27FC236}">
                    <a16:creationId xmlns:a16="http://schemas.microsoft.com/office/drawing/2014/main" id="{A00D9D84-AD20-4A02-5297-C1CA1D4206C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4" name="Cube 1073">
                <a:extLst>
                  <a:ext uri="{FF2B5EF4-FFF2-40B4-BE49-F238E27FC236}">
                    <a16:creationId xmlns:a16="http://schemas.microsoft.com/office/drawing/2014/main" id="{D17F0E0A-5FC3-CCED-85C0-95AFE3A456F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5" name="Cube 1074">
                <a:extLst>
                  <a:ext uri="{FF2B5EF4-FFF2-40B4-BE49-F238E27FC236}">
                    <a16:creationId xmlns:a16="http://schemas.microsoft.com/office/drawing/2014/main" id="{4AA5473F-87E0-E2D0-ADDD-34DD74FF481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6" name="Cube 1075">
                <a:extLst>
                  <a:ext uri="{FF2B5EF4-FFF2-40B4-BE49-F238E27FC236}">
                    <a16:creationId xmlns:a16="http://schemas.microsoft.com/office/drawing/2014/main" id="{B5BCA75A-827D-D20A-4075-3AE68ECB50F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7" name="Cube 1076">
                <a:extLst>
                  <a:ext uri="{FF2B5EF4-FFF2-40B4-BE49-F238E27FC236}">
                    <a16:creationId xmlns:a16="http://schemas.microsoft.com/office/drawing/2014/main" id="{AD846EA7-8960-3331-6BB4-96F9587BFA6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8" name="Cube 1077">
                <a:extLst>
                  <a:ext uri="{FF2B5EF4-FFF2-40B4-BE49-F238E27FC236}">
                    <a16:creationId xmlns:a16="http://schemas.microsoft.com/office/drawing/2014/main" id="{3660D763-7BC7-7048-A67C-028B18C673F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169" name="Group 1168">
            <a:extLst>
              <a:ext uri="{FF2B5EF4-FFF2-40B4-BE49-F238E27FC236}">
                <a16:creationId xmlns:a16="http://schemas.microsoft.com/office/drawing/2014/main" id="{5C803CD9-AE53-208D-DABE-7A636DCE2443}"/>
              </a:ext>
            </a:extLst>
          </p:cNvPr>
          <p:cNvGrpSpPr/>
          <p:nvPr/>
        </p:nvGrpSpPr>
        <p:grpSpPr>
          <a:xfrm>
            <a:off x="5527296" y="2709898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170" name="Group 1169">
              <a:extLst>
                <a:ext uri="{FF2B5EF4-FFF2-40B4-BE49-F238E27FC236}">
                  <a16:creationId xmlns:a16="http://schemas.microsoft.com/office/drawing/2014/main" id="{188E0440-02B7-36E0-DCD4-EC95F45BF81E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70" name="Cube 1269">
                <a:extLst>
                  <a:ext uri="{FF2B5EF4-FFF2-40B4-BE49-F238E27FC236}">
                    <a16:creationId xmlns:a16="http://schemas.microsoft.com/office/drawing/2014/main" id="{6D2805D4-0192-DB04-5CFD-97E697FE819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1" name="Cube 1270">
                <a:extLst>
                  <a:ext uri="{FF2B5EF4-FFF2-40B4-BE49-F238E27FC236}">
                    <a16:creationId xmlns:a16="http://schemas.microsoft.com/office/drawing/2014/main" id="{188C0DB0-3697-6768-C7A6-336B0082CD9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2" name="Cube 1271">
                <a:extLst>
                  <a:ext uri="{FF2B5EF4-FFF2-40B4-BE49-F238E27FC236}">
                    <a16:creationId xmlns:a16="http://schemas.microsoft.com/office/drawing/2014/main" id="{257311BD-2E95-5A86-C739-04F587585B6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3" name="Cube 1272">
                <a:extLst>
                  <a:ext uri="{FF2B5EF4-FFF2-40B4-BE49-F238E27FC236}">
                    <a16:creationId xmlns:a16="http://schemas.microsoft.com/office/drawing/2014/main" id="{5BC4CE8B-D5D6-AA77-C382-522A1990C08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4" name="Cube 1273">
                <a:extLst>
                  <a:ext uri="{FF2B5EF4-FFF2-40B4-BE49-F238E27FC236}">
                    <a16:creationId xmlns:a16="http://schemas.microsoft.com/office/drawing/2014/main" id="{9358064D-6B52-0A93-4331-52F08664F45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5" name="Cube 1274">
                <a:extLst>
                  <a:ext uri="{FF2B5EF4-FFF2-40B4-BE49-F238E27FC236}">
                    <a16:creationId xmlns:a16="http://schemas.microsoft.com/office/drawing/2014/main" id="{013BD517-E644-5609-1E36-12C527E961F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6" name="Cube 1275">
                <a:extLst>
                  <a:ext uri="{FF2B5EF4-FFF2-40B4-BE49-F238E27FC236}">
                    <a16:creationId xmlns:a16="http://schemas.microsoft.com/office/drawing/2014/main" id="{ADA1C3DB-D491-6697-3CB2-B8FF96D74D8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7" name="Cube 1276">
                <a:extLst>
                  <a:ext uri="{FF2B5EF4-FFF2-40B4-BE49-F238E27FC236}">
                    <a16:creationId xmlns:a16="http://schemas.microsoft.com/office/drawing/2014/main" id="{6F75EC29-5E15-334A-3314-2C0CD31953F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8" name="Cube 1277">
                <a:extLst>
                  <a:ext uri="{FF2B5EF4-FFF2-40B4-BE49-F238E27FC236}">
                    <a16:creationId xmlns:a16="http://schemas.microsoft.com/office/drawing/2014/main" id="{C207408F-95DB-6CB0-3034-7E8B7256885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9" name="Cube 1278">
                <a:extLst>
                  <a:ext uri="{FF2B5EF4-FFF2-40B4-BE49-F238E27FC236}">
                    <a16:creationId xmlns:a16="http://schemas.microsoft.com/office/drawing/2014/main" id="{91A96F5A-96C3-3216-FC7D-16AF1B5B691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1" name="Group 1170">
              <a:extLst>
                <a:ext uri="{FF2B5EF4-FFF2-40B4-BE49-F238E27FC236}">
                  <a16:creationId xmlns:a16="http://schemas.microsoft.com/office/drawing/2014/main" id="{B0985A51-5A91-B59E-26D2-061CE70EB5BD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AF51F684-6783-827F-6A96-10DA63F3EA4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289FF894-D267-40F7-A536-B75E1C70F78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31902151-B7D7-1481-82E1-524C87C7263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300A50BA-677F-3AA6-66C7-9D91FD860BE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D176D843-389D-956D-498D-6A6940CAAD4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4DDB18AD-3D0A-9791-4517-667AA4E3675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967F6DC9-761C-E19A-EF4F-78C5CFC91DE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EFD5E1F1-D46F-4D2A-4CB0-6FF69E5FF67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8" name="Cube 1267">
                <a:extLst>
                  <a:ext uri="{FF2B5EF4-FFF2-40B4-BE49-F238E27FC236}">
                    <a16:creationId xmlns:a16="http://schemas.microsoft.com/office/drawing/2014/main" id="{8A4571CB-7F56-FA70-8E3E-8B2351F6987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9" name="Cube 1268">
                <a:extLst>
                  <a:ext uri="{FF2B5EF4-FFF2-40B4-BE49-F238E27FC236}">
                    <a16:creationId xmlns:a16="http://schemas.microsoft.com/office/drawing/2014/main" id="{4D617392-0B02-471B-7C65-47E44226CA9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2" name="Group 1171">
              <a:extLst>
                <a:ext uri="{FF2B5EF4-FFF2-40B4-BE49-F238E27FC236}">
                  <a16:creationId xmlns:a16="http://schemas.microsoft.com/office/drawing/2014/main" id="{6CF84624-3E69-02D1-8DD2-8691DE50625B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50" name="Cube 1249">
                <a:extLst>
                  <a:ext uri="{FF2B5EF4-FFF2-40B4-BE49-F238E27FC236}">
                    <a16:creationId xmlns:a16="http://schemas.microsoft.com/office/drawing/2014/main" id="{50A2CC1B-E12B-B53D-0FC0-6F72F6A7F83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1" name="Cube 1250">
                <a:extLst>
                  <a:ext uri="{FF2B5EF4-FFF2-40B4-BE49-F238E27FC236}">
                    <a16:creationId xmlns:a16="http://schemas.microsoft.com/office/drawing/2014/main" id="{2E70D685-1726-B711-55BA-732B7F9B6E0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2" name="Cube 1251">
                <a:extLst>
                  <a:ext uri="{FF2B5EF4-FFF2-40B4-BE49-F238E27FC236}">
                    <a16:creationId xmlns:a16="http://schemas.microsoft.com/office/drawing/2014/main" id="{9F7FFA9A-ABF2-D2D1-643D-6A44FF2BA87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3" name="Cube 1252">
                <a:extLst>
                  <a:ext uri="{FF2B5EF4-FFF2-40B4-BE49-F238E27FC236}">
                    <a16:creationId xmlns:a16="http://schemas.microsoft.com/office/drawing/2014/main" id="{BEFD2F82-E17E-D233-6AE9-259D086C2A8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4" name="Cube 1253">
                <a:extLst>
                  <a:ext uri="{FF2B5EF4-FFF2-40B4-BE49-F238E27FC236}">
                    <a16:creationId xmlns:a16="http://schemas.microsoft.com/office/drawing/2014/main" id="{F2F2BC7F-DD7C-EC67-53AD-424A241671E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5" name="Cube 1254">
                <a:extLst>
                  <a:ext uri="{FF2B5EF4-FFF2-40B4-BE49-F238E27FC236}">
                    <a16:creationId xmlns:a16="http://schemas.microsoft.com/office/drawing/2014/main" id="{1A340898-6EE6-526A-14A1-B976D7EAF2D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6" name="Cube 1255">
                <a:extLst>
                  <a:ext uri="{FF2B5EF4-FFF2-40B4-BE49-F238E27FC236}">
                    <a16:creationId xmlns:a16="http://schemas.microsoft.com/office/drawing/2014/main" id="{DCAB5BBE-3D98-9181-15B0-0E99AE3816F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7" name="Cube 1256">
                <a:extLst>
                  <a:ext uri="{FF2B5EF4-FFF2-40B4-BE49-F238E27FC236}">
                    <a16:creationId xmlns:a16="http://schemas.microsoft.com/office/drawing/2014/main" id="{0B3E5A0C-7FC0-FECB-8FA3-C6608B18ED5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7AF6D547-ABCD-0B1B-490B-40316EDDC4D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41AD0D93-EC9D-CAD0-A222-D0A229BA877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D082DDE7-4973-739D-A754-FF02467C79AE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40" name="Cube 1239">
                <a:extLst>
                  <a:ext uri="{FF2B5EF4-FFF2-40B4-BE49-F238E27FC236}">
                    <a16:creationId xmlns:a16="http://schemas.microsoft.com/office/drawing/2014/main" id="{7938956B-530D-AC93-0CFB-C3F822CC66A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1" name="Cube 1240">
                <a:extLst>
                  <a:ext uri="{FF2B5EF4-FFF2-40B4-BE49-F238E27FC236}">
                    <a16:creationId xmlns:a16="http://schemas.microsoft.com/office/drawing/2014/main" id="{A4D97E59-3C20-C658-FF81-4A7524E72E1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2" name="Cube 1241">
                <a:extLst>
                  <a:ext uri="{FF2B5EF4-FFF2-40B4-BE49-F238E27FC236}">
                    <a16:creationId xmlns:a16="http://schemas.microsoft.com/office/drawing/2014/main" id="{ECC7EC53-F35B-0336-5071-88B9B89723B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3" name="Cube 1242">
                <a:extLst>
                  <a:ext uri="{FF2B5EF4-FFF2-40B4-BE49-F238E27FC236}">
                    <a16:creationId xmlns:a16="http://schemas.microsoft.com/office/drawing/2014/main" id="{91AC3BE5-DCE7-8315-6502-4899871A1A2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4" name="Cube 1243">
                <a:extLst>
                  <a:ext uri="{FF2B5EF4-FFF2-40B4-BE49-F238E27FC236}">
                    <a16:creationId xmlns:a16="http://schemas.microsoft.com/office/drawing/2014/main" id="{1D54A578-ACE9-AA5B-9440-87B89DEECDD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5" name="Cube 1244">
                <a:extLst>
                  <a:ext uri="{FF2B5EF4-FFF2-40B4-BE49-F238E27FC236}">
                    <a16:creationId xmlns:a16="http://schemas.microsoft.com/office/drawing/2014/main" id="{5E24DA63-E408-2A7D-514E-DAF7E366764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6" name="Cube 1245">
                <a:extLst>
                  <a:ext uri="{FF2B5EF4-FFF2-40B4-BE49-F238E27FC236}">
                    <a16:creationId xmlns:a16="http://schemas.microsoft.com/office/drawing/2014/main" id="{EF4814FE-94EA-30AB-6D50-13459143796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7" name="Cube 1246">
                <a:extLst>
                  <a:ext uri="{FF2B5EF4-FFF2-40B4-BE49-F238E27FC236}">
                    <a16:creationId xmlns:a16="http://schemas.microsoft.com/office/drawing/2014/main" id="{2FD289AB-1FC1-B9DC-1CE0-FA6189A1B6A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8" name="Cube 1247">
                <a:extLst>
                  <a:ext uri="{FF2B5EF4-FFF2-40B4-BE49-F238E27FC236}">
                    <a16:creationId xmlns:a16="http://schemas.microsoft.com/office/drawing/2014/main" id="{0490DBBF-535F-FF0E-E77F-923F2C10342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9" name="Cube 1248">
                <a:extLst>
                  <a:ext uri="{FF2B5EF4-FFF2-40B4-BE49-F238E27FC236}">
                    <a16:creationId xmlns:a16="http://schemas.microsoft.com/office/drawing/2014/main" id="{FEAF024B-71C3-EE65-7447-FF84A584081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4" name="Group 1173">
              <a:extLst>
                <a:ext uri="{FF2B5EF4-FFF2-40B4-BE49-F238E27FC236}">
                  <a16:creationId xmlns:a16="http://schemas.microsoft.com/office/drawing/2014/main" id="{D749546A-454B-4160-EDDC-6D9C764E53BF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30" name="Cube 1229">
                <a:extLst>
                  <a:ext uri="{FF2B5EF4-FFF2-40B4-BE49-F238E27FC236}">
                    <a16:creationId xmlns:a16="http://schemas.microsoft.com/office/drawing/2014/main" id="{EF6DDE0D-D6B3-E117-E3B1-8F4C96A6F7E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1" name="Cube 1230">
                <a:extLst>
                  <a:ext uri="{FF2B5EF4-FFF2-40B4-BE49-F238E27FC236}">
                    <a16:creationId xmlns:a16="http://schemas.microsoft.com/office/drawing/2014/main" id="{EC2C63D7-D302-24CF-1816-0D4767468B8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2" name="Cube 1231">
                <a:extLst>
                  <a:ext uri="{FF2B5EF4-FFF2-40B4-BE49-F238E27FC236}">
                    <a16:creationId xmlns:a16="http://schemas.microsoft.com/office/drawing/2014/main" id="{A63ED97F-7583-99F5-B7C8-546F89E4587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3" name="Cube 1232">
                <a:extLst>
                  <a:ext uri="{FF2B5EF4-FFF2-40B4-BE49-F238E27FC236}">
                    <a16:creationId xmlns:a16="http://schemas.microsoft.com/office/drawing/2014/main" id="{967D0355-8C93-1E36-9403-3B0B4FA5D9B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4" name="Cube 1233">
                <a:extLst>
                  <a:ext uri="{FF2B5EF4-FFF2-40B4-BE49-F238E27FC236}">
                    <a16:creationId xmlns:a16="http://schemas.microsoft.com/office/drawing/2014/main" id="{7A0CAA20-870C-80C0-C508-2250096011C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5" name="Cube 1234">
                <a:extLst>
                  <a:ext uri="{FF2B5EF4-FFF2-40B4-BE49-F238E27FC236}">
                    <a16:creationId xmlns:a16="http://schemas.microsoft.com/office/drawing/2014/main" id="{B3A3E781-5DDA-3F57-1664-3B3D8345242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6" name="Cube 1235">
                <a:extLst>
                  <a:ext uri="{FF2B5EF4-FFF2-40B4-BE49-F238E27FC236}">
                    <a16:creationId xmlns:a16="http://schemas.microsoft.com/office/drawing/2014/main" id="{3EB858F7-99FE-BA19-0D49-3ECA2E42B3B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7" name="Cube 1236">
                <a:extLst>
                  <a:ext uri="{FF2B5EF4-FFF2-40B4-BE49-F238E27FC236}">
                    <a16:creationId xmlns:a16="http://schemas.microsoft.com/office/drawing/2014/main" id="{A27342EB-0793-0AA4-FB73-8B4E75370E6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8" name="Cube 1237">
                <a:extLst>
                  <a:ext uri="{FF2B5EF4-FFF2-40B4-BE49-F238E27FC236}">
                    <a16:creationId xmlns:a16="http://schemas.microsoft.com/office/drawing/2014/main" id="{088FD72B-C4DC-106A-C0ED-BD2D5E6B402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9" name="Cube 1238">
                <a:extLst>
                  <a:ext uri="{FF2B5EF4-FFF2-40B4-BE49-F238E27FC236}">
                    <a16:creationId xmlns:a16="http://schemas.microsoft.com/office/drawing/2014/main" id="{D1B3D7F8-4F0A-8569-E695-41F9FC37CE7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5" name="Group 1174">
              <a:extLst>
                <a:ext uri="{FF2B5EF4-FFF2-40B4-BE49-F238E27FC236}">
                  <a16:creationId xmlns:a16="http://schemas.microsoft.com/office/drawing/2014/main" id="{6A551F8C-B4B4-0E1F-1F1A-075CF258816F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E442385D-1FA9-A7BA-BE49-1AB6590D87E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44A95E9C-FA08-4F9F-2567-71F6F64E1B1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67C7CEA0-FE89-A2B3-06B9-EB96A4317F9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CB1C40A4-EEF8-B712-7F72-32A507E3E9E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FE2DCB7F-76E5-4A36-ED9C-CFE5006E76B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910DA28E-7D33-BF9D-0552-334D6314208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8866468E-1190-E692-856A-816006A056E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7" name="Cube 1226">
                <a:extLst>
                  <a:ext uri="{FF2B5EF4-FFF2-40B4-BE49-F238E27FC236}">
                    <a16:creationId xmlns:a16="http://schemas.microsoft.com/office/drawing/2014/main" id="{C2367FA9-216A-33FB-B00C-0225256FC39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8" name="Cube 1227">
                <a:extLst>
                  <a:ext uri="{FF2B5EF4-FFF2-40B4-BE49-F238E27FC236}">
                    <a16:creationId xmlns:a16="http://schemas.microsoft.com/office/drawing/2014/main" id="{8CB794D8-665C-40FD-E0D0-E800836B7CD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9" name="Cube 1228">
                <a:extLst>
                  <a:ext uri="{FF2B5EF4-FFF2-40B4-BE49-F238E27FC236}">
                    <a16:creationId xmlns:a16="http://schemas.microsoft.com/office/drawing/2014/main" id="{62FC9418-580E-C262-7A25-1EE6A344012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535BCF6D-28AB-4AE0-434D-4763C8A4CA53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10" name="Cube 1209">
                <a:extLst>
                  <a:ext uri="{FF2B5EF4-FFF2-40B4-BE49-F238E27FC236}">
                    <a16:creationId xmlns:a16="http://schemas.microsoft.com/office/drawing/2014/main" id="{26BDBEC8-0F9B-E88D-C563-CA4713E61B8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1" name="Cube 1210">
                <a:extLst>
                  <a:ext uri="{FF2B5EF4-FFF2-40B4-BE49-F238E27FC236}">
                    <a16:creationId xmlns:a16="http://schemas.microsoft.com/office/drawing/2014/main" id="{00F7912A-D294-410E-AFFF-A79527EB02A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2" name="Cube 1211">
                <a:extLst>
                  <a:ext uri="{FF2B5EF4-FFF2-40B4-BE49-F238E27FC236}">
                    <a16:creationId xmlns:a16="http://schemas.microsoft.com/office/drawing/2014/main" id="{80958600-9CD9-C2C4-49D5-4DE823A82D6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3" name="Cube 1212">
                <a:extLst>
                  <a:ext uri="{FF2B5EF4-FFF2-40B4-BE49-F238E27FC236}">
                    <a16:creationId xmlns:a16="http://schemas.microsoft.com/office/drawing/2014/main" id="{79B47FEA-CF11-D6CA-6AA3-2991BDFB2F3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4" name="Cube 1213">
                <a:extLst>
                  <a:ext uri="{FF2B5EF4-FFF2-40B4-BE49-F238E27FC236}">
                    <a16:creationId xmlns:a16="http://schemas.microsoft.com/office/drawing/2014/main" id="{2102D06C-B86F-07BC-FB08-153F7D862F0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5" name="Cube 1214">
                <a:extLst>
                  <a:ext uri="{FF2B5EF4-FFF2-40B4-BE49-F238E27FC236}">
                    <a16:creationId xmlns:a16="http://schemas.microsoft.com/office/drawing/2014/main" id="{8B256B1B-3FD1-1466-E883-48C9A763F9E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6" name="Cube 1215">
                <a:extLst>
                  <a:ext uri="{FF2B5EF4-FFF2-40B4-BE49-F238E27FC236}">
                    <a16:creationId xmlns:a16="http://schemas.microsoft.com/office/drawing/2014/main" id="{DA9876D3-4C01-7C1C-1F96-68FD1473860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E08A73C0-47BA-E6AC-7AF9-28C374CAD05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791F6530-45C8-3DA7-B07E-4D6DC572130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5B7B4D47-6266-1566-3C86-11E27B5AD7F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7" name="Group 1176">
              <a:extLst>
                <a:ext uri="{FF2B5EF4-FFF2-40B4-BE49-F238E27FC236}">
                  <a16:creationId xmlns:a16="http://schemas.microsoft.com/office/drawing/2014/main" id="{E831831E-2BBD-C5F8-E74E-EB9D6A35B240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209C0C18-3107-7FEF-8D0F-C98B8C7036F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1A4D9944-58D5-2756-DAAE-F71878BB864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1083B18C-339C-0EEC-AC04-3F532FEF6AC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7FC2DAEB-EE17-FB43-5AB0-734FB5BBD6B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129F3C6A-3A8F-A39A-AAB0-8FF9DEFB3D7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7EDF230D-004D-9D6A-31D1-A1EE80A1A5B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6" name="Cube 1205">
                <a:extLst>
                  <a:ext uri="{FF2B5EF4-FFF2-40B4-BE49-F238E27FC236}">
                    <a16:creationId xmlns:a16="http://schemas.microsoft.com/office/drawing/2014/main" id="{78E6C227-E32E-4DDA-A4B5-7AD204FBB1C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7" name="Cube 1206">
                <a:extLst>
                  <a:ext uri="{FF2B5EF4-FFF2-40B4-BE49-F238E27FC236}">
                    <a16:creationId xmlns:a16="http://schemas.microsoft.com/office/drawing/2014/main" id="{F2976056-9C44-825A-8411-E8EFFDE25AD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8" name="Cube 1207">
                <a:extLst>
                  <a:ext uri="{FF2B5EF4-FFF2-40B4-BE49-F238E27FC236}">
                    <a16:creationId xmlns:a16="http://schemas.microsoft.com/office/drawing/2014/main" id="{597BB29E-AE4F-8326-A54F-97459C0CDA7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9" name="Cube 1208">
                <a:extLst>
                  <a:ext uri="{FF2B5EF4-FFF2-40B4-BE49-F238E27FC236}">
                    <a16:creationId xmlns:a16="http://schemas.microsoft.com/office/drawing/2014/main" id="{34ED6E2D-EBF5-137F-A50D-64CFC4717D2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8" name="Group 1177">
              <a:extLst>
                <a:ext uri="{FF2B5EF4-FFF2-40B4-BE49-F238E27FC236}">
                  <a16:creationId xmlns:a16="http://schemas.microsoft.com/office/drawing/2014/main" id="{913791D0-059B-58D7-88B8-DC6D4B71198F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90" name="Cube 1189">
                <a:extLst>
                  <a:ext uri="{FF2B5EF4-FFF2-40B4-BE49-F238E27FC236}">
                    <a16:creationId xmlns:a16="http://schemas.microsoft.com/office/drawing/2014/main" id="{EFFC3124-901B-2F1F-29D6-5B3A13B4FD2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1" name="Cube 1190">
                <a:extLst>
                  <a:ext uri="{FF2B5EF4-FFF2-40B4-BE49-F238E27FC236}">
                    <a16:creationId xmlns:a16="http://schemas.microsoft.com/office/drawing/2014/main" id="{E4AB39E4-5334-BC02-0CC3-60796106A6B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2" name="Cube 1191">
                <a:extLst>
                  <a:ext uri="{FF2B5EF4-FFF2-40B4-BE49-F238E27FC236}">
                    <a16:creationId xmlns:a16="http://schemas.microsoft.com/office/drawing/2014/main" id="{291C6191-A795-0614-D391-B78873EACDF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3" name="Cube 1192">
                <a:extLst>
                  <a:ext uri="{FF2B5EF4-FFF2-40B4-BE49-F238E27FC236}">
                    <a16:creationId xmlns:a16="http://schemas.microsoft.com/office/drawing/2014/main" id="{6A270357-2CF6-95DA-BDEB-D47A39F1DFC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4" name="Cube 1193">
                <a:extLst>
                  <a:ext uri="{FF2B5EF4-FFF2-40B4-BE49-F238E27FC236}">
                    <a16:creationId xmlns:a16="http://schemas.microsoft.com/office/drawing/2014/main" id="{CF650A07-3FAA-417F-60FC-95B8ABE689F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5" name="Cube 1194">
                <a:extLst>
                  <a:ext uri="{FF2B5EF4-FFF2-40B4-BE49-F238E27FC236}">
                    <a16:creationId xmlns:a16="http://schemas.microsoft.com/office/drawing/2014/main" id="{360E26A2-66A9-177A-7A06-DBC43B027F5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6" name="Cube 1195">
                <a:extLst>
                  <a:ext uri="{FF2B5EF4-FFF2-40B4-BE49-F238E27FC236}">
                    <a16:creationId xmlns:a16="http://schemas.microsoft.com/office/drawing/2014/main" id="{6C0AD296-7B3B-10EA-2BCE-9076CB65992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63DD5CC5-CA19-DA61-592D-7D0713D2BC7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D6AAE4C-8612-F683-3D02-79AEFA4E4AD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D0CB1699-8ECE-9AC5-9801-EED48DCA4A1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9" name="Group 1178">
              <a:extLst>
                <a:ext uri="{FF2B5EF4-FFF2-40B4-BE49-F238E27FC236}">
                  <a16:creationId xmlns:a16="http://schemas.microsoft.com/office/drawing/2014/main" id="{BD8705D5-C93B-9BEA-95C6-229B614F59D0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80" name="Cube 1179">
                <a:extLst>
                  <a:ext uri="{FF2B5EF4-FFF2-40B4-BE49-F238E27FC236}">
                    <a16:creationId xmlns:a16="http://schemas.microsoft.com/office/drawing/2014/main" id="{5F76944D-4C57-FD8C-D4B8-F50D1A6BE88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1" name="Cube 1180">
                <a:extLst>
                  <a:ext uri="{FF2B5EF4-FFF2-40B4-BE49-F238E27FC236}">
                    <a16:creationId xmlns:a16="http://schemas.microsoft.com/office/drawing/2014/main" id="{923CCB67-D78F-2DCB-F393-02199E1529F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2" name="Cube 1181">
                <a:extLst>
                  <a:ext uri="{FF2B5EF4-FFF2-40B4-BE49-F238E27FC236}">
                    <a16:creationId xmlns:a16="http://schemas.microsoft.com/office/drawing/2014/main" id="{7B65F60E-9886-DB93-E5EF-48D008A0F8E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3" name="Cube 1182">
                <a:extLst>
                  <a:ext uri="{FF2B5EF4-FFF2-40B4-BE49-F238E27FC236}">
                    <a16:creationId xmlns:a16="http://schemas.microsoft.com/office/drawing/2014/main" id="{31057FFE-5E56-9291-8DCE-503ADEB20E6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4" name="Cube 1183">
                <a:extLst>
                  <a:ext uri="{FF2B5EF4-FFF2-40B4-BE49-F238E27FC236}">
                    <a16:creationId xmlns:a16="http://schemas.microsoft.com/office/drawing/2014/main" id="{694220FD-3DC0-9385-A360-44898455629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5" name="Cube 1184">
                <a:extLst>
                  <a:ext uri="{FF2B5EF4-FFF2-40B4-BE49-F238E27FC236}">
                    <a16:creationId xmlns:a16="http://schemas.microsoft.com/office/drawing/2014/main" id="{D02B82AF-F478-9409-FF9B-149A07F5A24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6" name="Cube 1185">
                <a:extLst>
                  <a:ext uri="{FF2B5EF4-FFF2-40B4-BE49-F238E27FC236}">
                    <a16:creationId xmlns:a16="http://schemas.microsoft.com/office/drawing/2014/main" id="{6CC7F40D-AE3C-49D8-86FF-B580F103F6A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7" name="Cube 1186">
                <a:extLst>
                  <a:ext uri="{FF2B5EF4-FFF2-40B4-BE49-F238E27FC236}">
                    <a16:creationId xmlns:a16="http://schemas.microsoft.com/office/drawing/2014/main" id="{C376807C-0723-E8DE-77E6-67588EAF87F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8" name="Cube 1187">
                <a:extLst>
                  <a:ext uri="{FF2B5EF4-FFF2-40B4-BE49-F238E27FC236}">
                    <a16:creationId xmlns:a16="http://schemas.microsoft.com/office/drawing/2014/main" id="{1C4D44D0-AE90-BD9D-B313-7732EBE4C7D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9" name="Cube 1188">
                <a:extLst>
                  <a:ext uri="{FF2B5EF4-FFF2-40B4-BE49-F238E27FC236}">
                    <a16:creationId xmlns:a16="http://schemas.microsoft.com/office/drawing/2014/main" id="{D206E70A-67C0-CCCB-63F7-D42FD52075C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80" name="Group 1279">
            <a:extLst>
              <a:ext uri="{FF2B5EF4-FFF2-40B4-BE49-F238E27FC236}">
                <a16:creationId xmlns:a16="http://schemas.microsoft.com/office/drawing/2014/main" id="{8E9281C6-2F41-29EC-17E5-80955BEB6776}"/>
              </a:ext>
            </a:extLst>
          </p:cNvPr>
          <p:cNvGrpSpPr/>
          <p:nvPr/>
        </p:nvGrpSpPr>
        <p:grpSpPr>
          <a:xfrm>
            <a:off x="5427454" y="1557019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281" name="Group 1280">
              <a:extLst>
                <a:ext uri="{FF2B5EF4-FFF2-40B4-BE49-F238E27FC236}">
                  <a16:creationId xmlns:a16="http://schemas.microsoft.com/office/drawing/2014/main" id="{CA7D438F-A92D-D3C8-368F-998DF88809D2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F16F9B8A-00A7-FF99-EB90-45B5519E9B0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D801BEB9-D2B5-9CDB-9F0E-DC9EBA139C4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D40979E7-403A-8FAD-AE2E-63180C9C966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4F72AC3D-D72C-5652-F791-3AC75CF755B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2790F78-2A4B-AE44-B142-4A43750BB89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A7138C4E-22D1-FD84-2C01-209139886F9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FA7B2A4F-C1F2-781A-E4BE-19FF7FADE60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1E17722B-E0B4-50F0-47F6-0076A25D31D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08FBD09E-9B88-0672-D91B-7ADE3398450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8389D5E7-2ADB-1435-1A86-F8A361188ED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BDBD0B5E-4824-F021-0319-0079B78E03B5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71" name="Cube 1370">
                <a:extLst>
                  <a:ext uri="{FF2B5EF4-FFF2-40B4-BE49-F238E27FC236}">
                    <a16:creationId xmlns:a16="http://schemas.microsoft.com/office/drawing/2014/main" id="{44C9F21B-C025-2B4E-FF91-B8AB8AA91D0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2" name="Cube 1371">
                <a:extLst>
                  <a:ext uri="{FF2B5EF4-FFF2-40B4-BE49-F238E27FC236}">
                    <a16:creationId xmlns:a16="http://schemas.microsoft.com/office/drawing/2014/main" id="{B22ECECA-61B7-43BC-A081-A835F85FEB6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3" name="Cube 1372">
                <a:extLst>
                  <a:ext uri="{FF2B5EF4-FFF2-40B4-BE49-F238E27FC236}">
                    <a16:creationId xmlns:a16="http://schemas.microsoft.com/office/drawing/2014/main" id="{7719A4F3-37B5-F0B6-A21F-7004DF92F3F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4" name="Cube 1373">
                <a:extLst>
                  <a:ext uri="{FF2B5EF4-FFF2-40B4-BE49-F238E27FC236}">
                    <a16:creationId xmlns:a16="http://schemas.microsoft.com/office/drawing/2014/main" id="{64DE7B3B-EEE6-6852-47C4-58F1CE51A09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5" name="Cube 1374">
                <a:extLst>
                  <a:ext uri="{FF2B5EF4-FFF2-40B4-BE49-F238E27FC236}">
                    <a16:creationId xmlns:a16="http://schemas.microsoft.com/office/drawing/2014/main" id="{09EF520E-8FCD-5BAE-BA29-CD59FFB058F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6" name="Cube 1375">
                <a:extLst>
                  <a:ext uri="{FF2B5EF4-FFF2-40B4-BE49-F238E27FC236}">
                    <a16:creationId xmlns:a16="http://schemas.microsoft.com/office/drawing/2014/main" id="{23123645-7F2C-5DA2-A127-4D21F1BA51A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7" name="Cube 1376">
                <a:extLst>
                  <a:ext uri="{FF2B5EF4-FFF2-40B4-BE49-F238E27FC236}">
                    <a16:creationId xmlns:a16="http://schemas.microsoft.com/office/drawing/2014/main" id="{7155BE61-F6A1-2C17-D354-ACFC57CB98F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8" name="Cube 1377">
                <a:extLst>
                  <a:ext uri="{FF2B5EF4-FFF2-40B4-BE49-F238E27FC236}">
                    <a16:creationId xmlns:a16="http://schemas.microsoft.com/office/drawing/2014/main" id="{76158264-A0F2-5E57-4571-5E522027CF5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9" name="Cube 1378">
                <a:extLst>
                  <a:ext uri="{FF2B5EF4-FFF2-40B4-BE49-F238E27FC236}">
                    <a16:creationId xmlns:a16="http://schemas.microsoft.com/office/drawing/2014/main" id="{1EE36F85-E718-B6E6-4802-6B213E0B920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0" name="Cube 1379">
                <a:extLst>
                  <a:ext uri="{FF2B5EF4-FFF2-40B4-BE49-F238E27FC236}">
                    <a16:creationId xmlns:a16="http://schemas.microsoft.com/office/drawing/2014/main" id="{4D8A4967-E9B2-9D24-7B59-DC7A4762B93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3" name="Group 1282">
              <a:extLst>
                <a:ext uri="{FF2B5EF4-FFF2-40B4-BE49-F238E27FC236}">
                  <a16:creationId xmlns:a16="http://schemas.microsoft.com/office/drawing/2014/main" id="{418289C1-DCBC-6642-C5E9-38A0BE003F00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61" name="Cube 1360">
                <a:extLst>
                  <a:ext uri="{FF2B5EF4-FFF2-40B4-BE49-F238E27FC236}">
                    <a16:creationId xmlns:a16="http://schemas.microsoft.com/office/drawing/2014/main" id="{0D577793-76E1-7995-00A7-3BFBE6FDBF7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2" name="Cube 1361">
                <a:extLst>
                  <a:ext uri="{FF2B5EF4-FFF2-40B4-BE49-F238E27FC236}">
                    <a16:creationId xmlns:a16="http://schemas.microsoft.com/office/drawing/2014/main" id="{06EC7648-5005-BD8B-0C41-ACAF4C67778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3" name="Cube 1362">
                <a:extLst>
                  <a:ext uri="{FF2B5EF4-FFF2-40B4-BE49-F238E27FC236}">
                    <a16:creationId xmlns:a16="http://schemas.microsoft.com/office/drawing/2014/main" id="{DC70B606-90AD-62FE-38EF-75032C01FA0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4" name="Cube 1363">
                <a:extLst>
                  <a:ext uri="{FF2B5EF4-FFF2-40B4-BE49-F238E27FC236}">
                    <a16:creationId xmlns:a16="http://schemas.microsoft.com/office/drawing/2014/main" id="{518AD3B4-5016-58B7-0D14-C85DA05D182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5" name="Cube 1364">
                <a:extLst>
                  <a:ext uri="{FF2B5EF4-FFF2-40B4-BE49-F238E27FC236}">
                    <a16:creationId xmlns:a16="http://schemas.microsoft.com/office/drawing/2014/main" id="{FDE40BB6-2C98-2EF7-A252-A1EB09277AF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6" name="Cube 1365">
                <a:extLst>
                  <a:ext uri="{FF2B5EF4-FFF2-40B4-BE49-F238E27FC236}">
                    <a16:creationId xmlns:a16="http://schemas.microsoft.com/office/drawing/2014/main" id="{93AD4612-939D-C91E-ED44-D12A11C226D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7" name="Cube 1366">
                <a:extLst>
                  <a:ext uri="{FF2B5EF4-FFF2-40B4-BE49-F238E27FC236}">
                    <a16:creationId xmlns:a16="http://schemas.microsoft.com/office/drawing/2014/main" id="{B66B2D9F-6A8C-9144-5728-247744C9899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8" name="Cube 1367">
                <a:extLst>
                  <a:ext uri="{FF2B5EF4-FFF2-40B4-BE49-F238E27FC236}">
                    <a16:creationId xmlns:a16="http://schemas.microsoft.com/office/drawing/2014/main" id="{4AA3AACA-1C4C-B16D-E320-D4EEF4106C8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9" name="Cube 1368">
                <a:extLst>
                  <a:ext uri="{FF2B5EF4-FFF2-40B4-BE49-F238E27FC236}">
                    <a16:creationId xmlns:a16="http://schemas.microsoft.com/office/drawing/2014/main" id="{671982F3-D1E2-185F-5B28-813D126560E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0" name="Cube 1369">
                <a:extLst>
                  <a:ext uri="{FF2B5EF4-FFF2-40B4-BE49-F238E27FC236}">
                    <a16:creationId xmlns:a16="http://schemas.microsoft.com/office/drawing/2014/main" id="{BF200071-E0B4-FCD2-E48C-9D955EC9B5E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4" name="Group 1283">
              <a:extLst>
                <a:ext uri="{FF2B5EF4-FFF2-40B4-BE49-F238E27FC236}">
                  <a16:creationId xmlns:a16="http://schemas.microsoft.com/office/drawing/2014/main" id="{072DB88C-DD06-8ECA-1786-1C648EF93B32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51" name="Cube 1350">
                <a:extLst>
                  <a:ext uri="{FF2B5EF4-FFF2-40B4-BE49-F238E27FC236}">
                    <a16:creationId xmlns:a16="http://schemas.microsoft.com/office/drawing/2014/main" id="{7FD03EFA-A1E7-1B83-9F4D-B5841AFD470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2" name="Cube 1351">
                <a:extLst>
                  <a:ext uri="{FF2B5EF4-FFF2-40B4-BE49-F238E27FC236}">
                    <a16:creationId xmlns:a16="http://schemas.microsoft.com/office/drawing/2014/main" id="{8B331670-2945-6A31-2729-B98383E46E7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3" name="Cube 1352">
                <a:extLst>
                  <a:ext uri="{FF2B5EF4-FFF2-40B4-BE49-F238E27FC236}">
                    <a16:creationId xmlns:a16="http://schemas.microsoft.com/office/drawing/2014/main" id="{233862BB-64C1-3402-1141-2D4951EC46A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4" name="Cube 1353">
                <a:extLst>
                  <a:ext uri="{FF2B5EF4-FFF2-40B4-BE49-F238E27FC236}">
                    <a16:creationId xmlns:a16="http://schemas.microsoft.com/office/drawing/2014/main" id="{19836142-D0DE-21EF-1734-62E371DD484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5" name="Cube 1354">
                <a:extLst>
                  <a:ext uri="{FF2B5EF4-FFF2-40B4-BE49-F238E27FC236}">
                    <a16:creationId xmlns:a16="http://schemas.microsoft.com/office/drawing/2014/main" id="{E70D8F06-EDFC-3C43-346E-E358FCB5A08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6" name="Cube 1355">
                <a:extLst>
                  <a:ext uri="{FF2B5EF4-FFF2-40B4-BE49-F238E27FC236}">
                    <a16:creationId xmlns:a16="http://schemas.microsoft.com/office/drawing/2014/main" id="{AF339F33-5236-B15E-64D6-3927AF63334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7" name="Cube 1356">
                <a:extLst>
                  <a:ext uri="{FF2B5EF4-FFF2-40B4-BE49-F238E27FC236}">
                    <a16:creationId xmlns:a16="http://schemas.microsoft.com/office/drawing/2014/main" id="{F672004C-896D-C221-F477-7CCD7EA38F8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8" name="Cube 1357">
                <a:extLst>
                  <a:ext uri="{FF2B5EF4-FFF2-40B4-BE49-F238E27FC236}">
                    <a16:creationId xmlns:a16="http://schemas.microsoft.com/office/drawing/2014/main" id="{B84E9B2E-55A6-EA7F-E42A-B9A40D8BBDE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9" name="Cube 1358">
                <a:extLst>
                  <a:ext uri="{FF2B5EF4-FFF2-40B4-BE49-F238E27FC236}">
                    <a16:creationId xmlns:a16="http://schemas.microsoft.com/office/drawing/2014/main" id="{72B3FEC6-E7CC-C40E-2390-89DFD34A938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0" name="Cube 1359">
                <a:extLst>
                  <a:ext uri="{FF2B5EF4-FFF2-40B4-BE49-F238E27FC236}">
                    <a16:creationId xmlns:a16="http://schemas.microsoft.com/office/drawing/2014/main" id="{931784E6-E546-AD0D-EA71-610AAE226DA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5" name="Group 1284">
              <a:extLst>
                <a:ext uri="{FF2B5EF4-FFF2-40B4-BE49-F238E27FC236}">
                  <a16:creationId xmlns:a16="http://schemas.microsoft.com/office/drawing/2014/main" id="{3D639EFD-1A12-6902-FBAA-B548B77B7D3B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8877B28C-90EF-C4FB-4ED9-9250688BC1E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AB8A6E3F-171F-AC63-961B-1B645B8E76E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F29E3CA-59B1-56B3-A192-2101596C316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B69AD0D9-35AE-ABDB-5A54-3A4F6B59A65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1FFEB3DC-D2C5-DD82-4C91-F0597AD17A6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A3995A7D-697E-69A9-C2EA-AF94555F0DB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CA9E669F-ABE3-D123-EDEE-29E089246F9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F079E912-71A9-5BA9-F275-CCE7DB4B717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8A8475A1-6BDB-85A3-4C21-73B0A064042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0" name="Cube 1349">
                <a:extLst>
                  <a:ext uri="{FF2B5EF4-FFF2-40B4-BE49-F238E27FC236}">
                    <a16:creationId xmlns:a16="http://schemas.microsoft.com/office/drawing/2014/main" id="{C78DB7C0-24E7-F80B-8171-EC2D8E9D7F7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6" name="Group 1285">
              <a:extLst>
                <a:ext uri="{FF2B5EF4-FFF2-40B4-BE49-F238E27FC236}">
                  <a16:creationId xmlns:a16="http://schemas.microsoft.com/office/drawing/2014/main" id="{6BFBADD0-84E9-D9CA-ABC6-AC6CF1F07804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31" name="Cube 1330">
                <a:extLst>
                  <a:ext uri="{FF2B5EF4-FFF2-40B4-BE49-F238E27FC236}">
                    <a16:creationId xmlns:a16="http://schemas.microsoft.com/office/drawing/2014/main" id="{33FEEA44-708F-AA11-BE91-B156BE73F39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2" name="Cube 1331">
                <a:extLst>
                  <a:ext uri="{FF2B5EF4-FFF2-40B4-BE49-F238E27FC236}">
                    <a16:creationId xmlns:a16="http://schemas.microsoft.com/office/drawing/2014/main" id="{A18E12B5-6DDE-1BD0-8F6C-3B372A9EE17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3" name="Cube 1332">
                <a:extLst>
                  <a:ext uri="{FF2B5EF4-FFF2-40B4-BE49-F238E27FC236}">
                    <a16:creationId xmlns:a16="http://schemas.microsoft.com/office/drawing/2014/main" id="{469EE60A-BAE8-60F1-EE64-B6D9E7675EA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4" name="Cube 1333">
                <a:extLst>
                  <a:ext uri="{FF2B5EF4-FFF2-40B4-BE49-F238E27FC236}">
                    <a16:creationId xmlns:a16="http://schemas.microsoft.com/office/drawing/2014/main" id="{524C495B-9D94-B930-3C8F-2EEA38E91B9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5" name="Cube 1334">
                <a:extLst>
                  <a:ext uri="{FF2B5EF4-FFF2-40B4-BE49-F238E27FC236}">
                    <a16:creationId xmlns:a16="http://schemas.microsoft.com/office/drawing/2014/main" id="{E8D64630-F6AB-7517-D827-FCDB2A136EB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6" name="Cube 1335">
                <a:extLst>
                  <a:ext uri="{FF2B5EF4-FFF2-40B4-BE49-F238E27FC236}">
                    <a16:creationId xmlns:a16="http://schemas.microsoft.com/office/drawing/2014/main" id="{03097145-F4F8-B737-91BF-D364D08BCF5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7" name="Cube 1336">
                <a:extLst>
                  <a:ext uri="{FF2B5EF4-FFF2-40B4-BE49-F238E27FC236}">
                    <a16:creationId xmlns:a16="http://schemas.microsoft.com/office/drawing/2014/main" id="{7ECDC13C-E602-B213-B69C-AAFC049B6BA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8" name="Cube 1337">
                <a:extLst>
                  <a:ext uri="{FF2B5EF4-FFF2-40B4-BE49-F238E27FC236}">
                    <a16:creationId xmlns:a16="http://schemas.microsoft.com/office/drawing/2014/main" id="{4659BD09-E04A-E8E7-601C-F420CE9EAF2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9" name="Cube 1338">
                <a:extLst>
                  <a:ext uri="{FF2B5EF4-FFF2-40B4-BE49-F238E27FC236}">
                    <a16:creationId xmlns:a16="http://schemas.microsoft.com/office/drawing/2014/main" id="{59426E17-9729-8746-2E65-F543DC19FA8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75A63F78-1F66-6140-11B7-A36BA53ED82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8351D320-7B97-7572-B557-EAA5F77CB079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21" name="Cube 1320">
                <a:extLst>
                  <a:ext uri="{FF2B5EF4-FFF2-40B4-BE49-F238E27FC236}">
                    <a16:creationId xmlns:a16="http://schemas.microsoft.com/office/drawing/2014/main" id="{F8342ECB-EB5E-D868-1CD0-5B88C868E46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2" name="Cube 1321">
                <a:extLst>
                  <a:ext uri="{FF2B5EF4-FFF2-40B4-BE49-F238E27FC236}">
                    <a16:creationId xmlns:a16="http://schemas.microsoft.com/office/drawing/2014/main" id="{32B8662F-FBF7-9DAA-F7DA-A1337B0A0D6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3" name="Cube 1322">
                <a:extLst>
                  <a:ext uri="{FF2B5EF4-FFF2-40B4-BE49-F238E27FC236}">
                    <a16:creationId xmlns:a16="http://schemas.microsoft.com/office/drawing/2014/main" id="{AD614CF6-5B39-B6E7-E52B-3335F065A3D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4" name="Cube 1323">
                <a:extLst>
                  <a:ext uri="{FF2B5EF4-FFF2-40B4-BE49-F238E27FC236}">
                    <a16:creationId xmlns:a16="http://schemas.microsoft.com/office/drawing/2014/main" id="{E3CB88F7-F7CF-9F31-CABE-9A2F19386F8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5" name="Cube 1324">
                <a:extLst>
                  <a:ext uri="{FF2B5EF4-FFF2-40B4-BE49-F238E27FC236}">
                    <a16:creationId xmlns:a16="http://schemas.microsoft.com/office/drawing/2014/main" id="{E28AF074-5904-D790-00AA-2CA1BE55F8A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6" name="Cube 1325">
                <a:extLst>
                  <a:ext uri="{FF2B5EF4-FFF2-40B4-BE49-F238E27FC236}">
                    <a16:creationId xmlns:a16="http://schemas.microsoft.com/office/drawing/2014/main" id="{AB82111A-5C24-EBFD-7B4E-1B50BB87BBC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7" name="Cube 1326">
                <a:extLst>
                  <a:ext uri="{FF2B5EF4-FFF2-40B4-BE49-F238E27FC236}">
                    <a16:creationId xmlns:a16="http://schemas.microsoft.com/office/drawing/2014/main" id="{67E4AC92-A879-6D03-D520-2B3AA0AC064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8" name="Cube 1327">
                <a:extLst>
                  <a:ext uri="{FF2B5EF4-FFF2-40B4-BE49-F238E27FC236}">
                    <a16:creationId xmlns:a16="http://schemas.microsoft.com/office/drawing/2014/main" id="{EF810389-36F5-333D-597C-291B002C8FD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9" name="Cube 1328">
                <a:extLst>
                  <a:ext uri="{FF2B5EF4-FFF2-40B4-BE49-F238E27FC236}">
                    <a16:creationId xmlns:a16="http://schemas.microsoft.com/office/drawing/2014/main" id="{FD5C9202-E592-43D0-1D08-D12BC897AB3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0" name="Cube 1329">
                <a:extLst>
                  <a:ext uri="{FF2B5EF4-FFF2-40B4-BE49-F238E27FC236}">
                    <a16:creationId xmlns:a16="http://schemas.microsoft.com/office/drawing/2014/main" id="{F4901C65-57B3-A061-9C63-340BEC98325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E32887A7-D2B0-B310-1B70-905018111D81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11" name="Cube 1310">
                <a:extLst>
                  <a:ext uri="{FF2B5EF4-FFF2-40B4-BE49-F238E27FC236}">
                    <a16:creationId xmlns:a16="http://schemas.microsoft.com/office/drawing/2014/main" id="{84DB36D6-D2D6-0545-4772-6A41DFE7BD9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2" name="Cube 1311">
                <a:extLst>
                  <a:ext uri="{FF2B5EF4-FFF2-40B4-BE49-F238E27FC236}">
                    <a16:creationId xmlns:a16="http://schemas.microsoft.com/office/drawing/2014/main" id="{2654442E-01FC-87E9-30B8-47665E16419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3" name="Cube 1312">
                <a:extLst>
                  <a:ext uri="{FF2B5EF4-FFF2-40B4-BE49-F238E27FC236}">
                    <a16:creationId xmlns:a16="http://schemas.microsoft.com/office/drawing/2014/main" id="{8B5FC424-736A-6ED7-4101-C8CD2F9A694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4" name="Cube 1313">
                <a:extLst>
                  <a:ext uri="{FF2B5EF4-FFF2-40B4-BE49-F238E27FC236}">
                    <a16:creationId xmlns:a16="http://schemas.microsoft.com/office/drawing/2014/main" id="{C6C01C43-3600-0682-5D47-37BAEA2AA95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5" name="Cube 1314">
                <a:extLst>
                  <a:ext uri="{FF2B5EF4-FFF2-40B4-BE49-F238E27FC236}">
                    <a16:creationId xmlns:a16="http://schemas.microsoft.com/office/drawing/2014/main" id="{9C1919D1-C0CA-F36F-0703-C8005D6A319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6" name="Cube 1315">
                <a:extLst>
                  <a:ext uri="{FF2B5EF4-FFF2-40B4-BE49-F238E27FC236}">
                    <a16:creationId xmlns:a16="http://schemas.microsoft.com/office/drawing/2014/main" id="{681678EF-609A-E6F0-EF44-D64AB9362C5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7" name="Cube 1316">
                <a:extLst>
                  <a:ext uri="{FF2B5EF4-FFF2-40B4-BE49-F238E27FC236}">
                    <a16:creationId xmlns:a16="http://schemas.microsoft.com/office/drawing/2014/main" id="{2B87B573-43B8-380B-173C-4D9269D4F21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8" name="Cube 1317">
                <a:extLst>
                  <a:ext uri="{FF2B5EF4-FFF2-40B4-BE49-F238E27FC236}">
                    <a16:creationId xmlns:a16="http://schemas.microsoft.com/office/drawing/2014/main" id="{E8FD6299-8F7D-CF99-DB72-3B809C7F934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9" name="Cube 1318">
                <a:extLst>
                  <a:ext uri="{FF2B5EF4-FFF2-40B4-BE49-F238E27FC236}">
                    <a16:creationId xmlns:a16="http://schemas.microsoft.com/office/drawing/2014/main" id="{972B12D6-CA93-7209-9E8B-866C9FA7E77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0" name="Cube 1319">
                <a:extLst>
                  <a:ext uri="{FF2B5EF4-FFF2-40B4-BE49-F238E27FC236}">
                    <a16:creationId xmlns:a16="http://schemas.microsoft.com/office/drawing/2014/main" id="{DAAF8D3D-D863-C18B-B870-0529A6AD969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9" name="Group 1288">
              <a:extLst>
                <a:ext uri="{FF2B5EF4-FFF2-40B4-BE49-F238E27FC236}">
                  <a16:creationId xmlns:a16="http://schemas.microsoft.com/office/drawing/2014/main" id="{6650C0D6-1303-F7A3-D205-B8DF36E78314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D2CE97A6-F67B-9D8B-C031-EA935024398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E6AA7F27-538D-6F0D-C51A-4FDE889E744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7F870571-A7A0-BEBC-5B84-66CD824C2C5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EE29070B-73B5-C779-79AE-18A9ABCD160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05AB4C48-C2B8-0E6F-0243-ADF703FDD01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98B47487-C3BD-9B89-2154-76AB2FCFCAB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8C2B7B7F-1068-46BF-868D-107EB8460D0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8CDC2C9D-1565-10E4-538C-E5B7FAFE420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9" name="Cube 1308">
                <a:extLst>
                  <a:ext uri="{FF2B5EF4-FFF2-40B4-BE49-F238E27FC236}">
                    <a16:creationId xmlns:a16="http://schemas.microsoft.com/office/drawing/2014/main" id="{38FF4CFF-D62A-4D93-5C13-394ABEECD12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0" name="Cube 1309">
                <a:extLst>
                  <a:ext uri="{FF2B5EF4-FFF2-40B4-BE49-F238E27FC236}">
                    <a16:creationId xmlns:a16="http://schemas.microsoft.com/office/drawing/2014/main" id="{42E6AE3E-86CD-F70B-AC3B-22379B781AB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90" name="Group 1289">
              <a:extLst>
                <a:ext uri="{FF2B5EF4-FFF2-40B4-BE49-F238E27FC236}">
                  <a16:creationId xmlns:a16="http://schemas.microsoft.com/office/drawing/2014/main" id="{2289E6A2-9E68-2018-0E3E-BBF71CB55418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91" name="Cube 1290">
                <a:extLst>
                  <a:ext uri="{FF2B5EF4-FFF2-40B4-BE49-F238E27FC236}">
                    <a16:creationId xmlns:a16="http://schemas.microsoft.com/office/drawing/2014/main" id="{46346068-0BBD-DF0D-D7F1-09467C3229A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2" name="Cube 1291">
                <a:extLst>
                  <a:ext uri="{FF2B5EF4-FFF2-40B4-BE49-F238E27FC236}">
                    <a16:creationId xmlns:a16="http://schemas.microsoft.com/office/drawing/2014/main" id="{CD294C51-A1A6-0153-094E-6FBBCA297F6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3" name="Cube 1292">
                <a:extLst>
                  <a:ext uri="{FF2B5EF4-FFF2-40B4-BE49-F238E27FC236}">
                    <a16:creationId xmlns:a16="http://schemas.microsoft.com/office/drawing/2014/main" id="{BB4F8E38-515C-1D5C-BFE6-9961326153A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4" name="Cube 1293">
                <a:extLst>
                  <a:ext uri="{FF2B5EF4-FFF2-40B4-BE49-F238E27FC236}">
                    <a16:creationId xmlns:a16="http://schemas.microsoft.com/office/drawing/2014/main" id="{25AB880E-2F26-88E9-B9B9-78B868F0865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5" name="Cube 1294">
                <a:extLst>
                  <a:ext uri="{FF2B5EF4-FFF2-40B4-BE49-F238E27FC236}">
                    <a16:creationId xmlns:a16="http://schemas.microsoft.com/office/drawing/2014/main" id="{D32417E1-9521-BABC-8CAF-65DDFF3C9A6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6" name="Cube 1295">
                <a:extLst>
                  <a:ext uri="{FF2B5EF4-FFF2-40B4-BE49-F238E27FC236}">
                    <a16:creationId xmlns:a16="http://schemas.microsoft.com/office/drawing/2014/main" id="{3851709A-3966-F291-4638-8D8209E7206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7" name="Cube 1296">
                <a:extLst>
                  <a:ext uri="{FF2B5EF4-FFF2-40B4-BE49-F238E27FC236}">
                    <a16:creationId xmlns:a16="http://schemas.microsoft.com/office/drawing/2014/main" id="{0613F822-FF30-23F2-BCA0-CC164A4AFCE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8" name="Cube 1297">
                <a:extLst>
                  <a:ext uri="{FF2B5EF4-FFF2-40B4-BE49-F238E27FC236}">
                    <a16:creationId xmlns:a16="http://schemas.microsoft.com/office/drawing/2014/main" id="{653B6AF5-AF86-3AF0-7933-25E352B6120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E33BA123-CEEC-C847-95D8-7BCE8E2B939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7AEF208C-7F4A-9839-B621-207C5AF7629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391" name="Picture 2">
            <a:extLst>
              <a:ext uri="{FF2B5EF4-FFF2-40B4-BE49-F238E27FC236}">
                <a16:creationId xmlns:a16="http://schemas.microsoft.com/office/drawing/2014/main" id="{4266C990-89ED-9C06-FBF8-64390442E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392" name="Picture 2">
            <a:extLst>
              <a:ext uri="{FF2B5EF4-FFF2-40B4-BE49-F238E27FC236}">
                <a16:creationId xmlns:a16="http://schemas.microsoft.com/office/drawing/2014/main" id="{EF843FAF-E997-5F24-E05A-17774F8B6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393" name="Picture 2">
            <a:extLst>
              <a:ext uri="{FF2B5EF4-FFF2-40B4-BE49-F238E27FC236}">
                <a16:creationId xmlns:a16="http://schemas.microsoft.com/office/drawing/2014/main" id="{F136A98B-521B-3484-F75A-CD3F3ECE5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394" name="Picture 2">
            <a:extLst>
              <a:ext uri="{FF2B5EF4-FFF2-40B4-BE49-F238E27FC236}">
                <a16:creationId xmlns:a16="http://schemas.microsoft.com/office/drawing/2014/main" id="{5D125CCB-32B7-1DA7-8CF8-9B8A1A816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395" name="Picture 2">
            <a:extLst>
              <a:ext uri="{FF2B5EF4-FFF2-40B4-BE49-F238E27FC236}">
                <a16:creationId xmlns:a16="http://schemas.microsoft.com/office/drawing/2014/main" id="{A65206DC-BA4A-B352-CC12-B45BC8C1C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396" name="Picture 2">
            <a:extLst>
              <a:ext uri="{FF2B5EF4-FFF2-40B4-BE49-F238E27FC236}">
                <a16:creationId xmlns:a16="http://schemas.microsoft.com/office/drawing/2014/main" id="{A6F39E27-A578-A774-A18A-49D6FB073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397" name="Picture 2">
            <a:extLst>
              <a:ext uri="{FF2B5EF4-FFF2-40B4-BE49-F238E27FC236}">
                <a16:creationId xmlns:a16="http://schemas.microsoft.com/office/drawing/2014/main" id="{AAE5FBD3-95A8-99C8-CF8E-D60358A72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398" name="Picture 2">
            <a:extLst>
              <a:ext uri="{FF2B5EF4-FFF2-40B4-BE49-F238E27FC236}">
                <a16:creationId xmlns:a16="http://schemas.microsoft.com/office/drawing/2014/main" id="{05BE2B85-367F-8ED9-2150-E5FA187DB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399" name="Picture 2">
            <a:extLst>
              <a:ext uri="{FF2B5EF4-FFF2-40B4-BE49-F238E27FC236}">
                <a16:creationId xmlns:a16="http://schemas.microsoft.com/office/drawing/2014/main" id="{CB2E0DC5-8565-C1A9-99FD-882AE203F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400" name="Picture 2">
            <a:extLst>
              <a:ext uri="{FF2B5EF4-FFF2-40B4-BE49-F238E27FC236}">
                <a16:creationId xmlns:a16="http://schemas.microsoft.com/office/drawing/2014/main" id="{6A4EEE17-FDA8-D40D-082D-19F21E3C1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3886" y="1900485"/>
            <a:ext cx="1114409" cy="1057295"/>
          </a:xfrm>
          <a:prstGeom prst="rect">
            <a:avLst/>
          </a:prstGeom>
        </p:spPr>
      </p:pic>
      <p:pic>
        <p:nvPicPr>
          <p:cNvPr id="1401" name="Picture 2">
            <a:extLst>
              <a:ext uri="{FF2B5EF4-FFF2-40B4-BE49-F238E27FC236}">
                <a16:creationId xmlns:a16="http://schemas.microsoft.com/office/drawing/2014/main" id="{F619ACC9-DAF6-09F0-BFEF-6501B0F97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00742" y="2661968"/>
            <a:ext cx="1114409" cy="1057295"/>
          </a:xfrm>
          <a:prstGeom prst="rect">
            <a:avLst/>
          </a:prstGeom>
        </p:spPr>
      </p:pic>
      <p:pic>
        <p:nvPicPr>
          <p:cNvPr id="1402" name="Picture 2">
            <a:extLst>
              <a:ext uri="{FF2B5EF4-FFF2-40B4-BE49-F238E27FC236}">
                <a16:creationId xmlns:a16="http://schemas.microsoft.com/office/drawing/2014/main" id="{B781E2CD-83DB-ACF9-CA60-9EBB08376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73519" y="1546809"/>
            <a:ext cx="1114409" cy="1057295"/>
          </a:xfrm>
          <a:prstGeom prst="rect">
            <a:avLst/>
          </a:prstGeom>
        </p:spPr>
      </p:pic>
      <p:sp>
        <p:nvSpPr>
          <p:cNvPr id="1403" name="Rectangle 1402">
            <a:extLst>
              <a:ext uri="{FF2B5EF4-FFF2-40B4-BE49-F238E27FC236}">
                <a16:creationId xmlns:a16="http://schemas.microsoft.com/office/drawing/2014/main" id="{F4463257-B7C5-3FFC-CFB4-9BE8040D783A}"/>
              </a:ext>
            </a:extLst>
          </p:cNvPr>
          <p:cNvSpPr/>
          <p:nvPr/>
        </p:nvSpPr>
        <p:spPr>
          <a:xfrm>
            <a:off x="4006921" y="90459"/>
            <a:ext cx="24399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12700" cmpd="sng">
                  <a:solidFill>
                    <a:srgbClr val="DDC1FF"/>
                  </a:solidFill>
                  <a:prstDash val="solid"/>
                </a:ln>
                <a:solidFill>
                  <a:srgbClr val="BD8BFF"/>
                </a:solidFill>
                <a:effectLst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83331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258B5E0A-7B1E-691C-45ED-26F8657B0A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F41747-94BD-78C7-103B-BA07491EC8BF}"/>
              </a:ext>
            </a:extLst>
          </p:cNvPr>
          <p:cNvSpPr/>
          <p:nvPr/>
        </p:nvSpPr>
        <p:spPr>
          <a:xfrm>
            <a:off x="352641" y="614010"/>
            <a:ext cx="1864580" cy="1056237"/>
          </a:xfrm>
          <a:prstGeom prst="roundRect">
            <a:avLst/>
          </a:prstGeom>
          <a:solidFill>
            <a:srgbClr val="DDC1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7" name="Table 8">
            <a:extLst>
              <a:ext uri="{FF2B5EF4-FFF2-40B4-BE49-F238E27FC236}">
                <a16:creationId xmlns:a16="http://schemas.microsoft.com/office/drawing/2014/main" id="{27D1D6B8-3EA9-87AA-9367-841056625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637334"/>
              </p:ext>
            </p:extLst>
          </p:nvPr>
        </p:nvGraphicFramePr>
        <p:xfrm>
          <a:off x="2752445" y="694522"/>
          <a:ext cx="8783089" cy="5182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900">
                  <a:extLst>
                    <a:ext uri="{9D8B030D-6E8A-4147-A177-3AD203B41FA5}">
                      <a16:colId xmlns:a16="http://schemas.microsoft.com/office/drawing/2014/main" val="3259924795"/>
                    </a:ext>
                  </a:extLst>
                </a:gridCol>
                <a:gridCol w="2530900">
                  <a:extLst>
                    <a:ext uri="{9D8B030D-6E8A-4147-A177-3AD203B41FA5}">
                      <a16:colId xmlns:a16="http://schemas.microsoft.com/office/drawing/2014/main" val="2007639631"/>
                    </a:ext>
                  </a:extLst>
                </a:gridCol>
                <a:gridCol w="2232773">
                  <a:extLst>
                    <a:ext uri="{9D8B030D-6E8A-4147-A177-3AD203B41FA5}">
                      <a16:colId xmlns:a16="http://schemas.microsoft.com/office/drawing/2014/main" val="4262495711"/>
                    </a:ext>
                  </a:extLst>
                </a:gridCol>
                <a:gridCol w="1488516">
                  <a:extLst>
                    <a:ext uri="{9D8B030D-6E8A-4147-A177-3AD203B41FA5}">
                      <a16:colId xmlns:a16="http://schemas.microsoft.com/office/drawing/2014/main" val="462574934"/>
                    </a:ext>
                  </a:extLst>
                </a:gridCol>
              </a:tblGrid>
              <a:tr h="708014">
                <a:tc>
                  <a:txBody>
                    <a:bodyPr/>
                    <a:lstStyle/>
                    <a:p>
                      <a:pPr algn="ctr"/>
                      <a:r>
                        <a:rPr lang="en-GB" sz="3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THOUSANDS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0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HUNDREDS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8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77836"/>
                  </a:ext>
                </a:extLst>
              </a:tr>
              <a:tr h="447496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19362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0D0FEE66-AC68-E247-9FDA-BF650CCEEBC9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28DE2E56-CF40-D9AB-450C-02EF934CEF50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00EBE807-1F97-0645-6AC9-D0D9F3A126D9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A8178D83-144F-7231-720F-1D11641B086E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C12007E0-CE2B-F808-F966-E974E23021B9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05437493-7B9D-A157-763B-04DDDE31ECEF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CD6E8F77-715A-5EE1-98BD-29074AFD2BB0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382E4C2B-0500-1312-F0E5-6191DFA68494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ABC90E73-76A7-0D19-1488-1CDEE2EAB639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9AF16F86-47E3-87BE-F08B-D54FD236BD20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3B96272A-9A86-E468-9E14-C1AD93D0E344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Cube 39">
            <a:extLst>
              <a:ext uri="{FF2B5EF4-FFF2-40B4-BE49-F238E27FC236}">
                <a16:creationId xmlns:a16="http://schemas.microsoft.com/office/drawing/2014/main" id="{7DAD0889-177A-8036-A5C7-36F8597210A7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3A35A4-8A19-B63A-1D05-FCA680C613EA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BF5D0C99-7D8C-9E7B-64D6-D00DF36967EF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B214D49F-D9AF-222C-B847-0ED25BC00A54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EF945577-8BB6-A5C5-48B1-18565D476ED5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BAF05436-8EC8-17C2-EA33-0482481F1AFC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8FC11A9D-09CE-317F-E6F4-D0623776991B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4B3FF212-11D4-A780-C07C-370C58938734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586BE4BA-F123-B17D-C2BE-3922C80B3701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20C4245E-62DE-942A-1E34-DD130615D617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528400CC-4EB1-DBD5-35B4-F6068EFD2EE2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A0744CCE-496D-CC99-848C-287C305F0667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DDD962-7E6B-EBC7-84DE-BF26ED54CBB0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A2B868F7-8F20-D216-ECED-6A0D0A1EDA81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9B117B86-51E0-2C0B-139F-8850438D5927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3FDAE0DA-24DB-77A9-6984-679A8CFB48DA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D43F9ED7-650F-A961-E6DF-81503647D408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21436844-2D97-ED27-F8D3-AC9288D07F00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8BA91BC8-AFDD-3515-69F1-F0F7FDC2924A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04929FB5-2CAD-557B-BF5A-FD7BF5AFD004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70D2F1B3-B329-30B4-7EEF-FFD2A7F55F6E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B231C576-6590-E630-A142-929FED79F011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4FB263CD-8D16-AA39-10B8-859F4EB1B63C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B00B1C7-9751-6065-3512-BFCCBE4295CE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3AF79776-04F2-4571-1698-F18CDB49744A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D2AD5084-CE87-D725-60A0-32EA1ECCFDFD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869047DC-F16A-BD7E-207F-536CC8C3EAA9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0B22A0FC-8509-0A92-66D6-4AB25ED8835E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94D61B39-F136-264F-4214-646E9D8CDC8B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3418685A-5903-C3A1-0699-206F044C0424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D22BF720-2D35-67FE-2455-C3A2D0ABD3AB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7C50414F-DD63-C94D-E043-A91F47688D56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3FDAF2BE-5D46-1CD3-1666-44079B2FE553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CFB6CA23-EAA9-AD97-08A6-DD547112925A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DA906FF-388B-8FBE-6979-E64AB34AFC40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F66A49F3-4F14-6A3A-3034-CF8A6E489B1E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A6835FD5-B9EE-2463-06D6-B14749AE6689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EFD7A0CF-E4A2-F7C9-BE28-EAD7784EE19D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5613FD80-F219-EF8F-5E50-0C0F2595EF21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8C13A25D-D467-FCC0-68C0-BB7E2C9639BC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9DA2CC6F-822C-49C6-3C2A-1EFA2F951839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B86E8A2E-0E01-CEDB-9659-24A30AB9FF20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A91FFB29-1138-915B-2B7B-F545DB97C464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CB07D7F9-D502-9781-DF19-61E8E915211E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B3A38092-715F-A09C-6BA7-7BEA61EC9B4C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C965CCC-CEB3-583B-E6DB-5C7411115591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A03E988F-1395-E8AD-5377-7BFF5D16E7BE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6023A140-76E8-7E9D-A081-677EA124C684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80E84F5B-5DA2-408C-7507-4A3EE3D137D1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1B62963F-3399-B841-3416-5015CDFA360C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D101C491-9A43-9AA8-B5DA-AC88986210CA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73A2290D-3F9F-30C4-ABFF-58566385192A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F7AA7D33-4A9B-BE47-55DF-FFBC6143AD8B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E027BE66-9961-60E8-6134-1A383FB4C4BD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26A1A4B3-ADD2-E8FE-F6B2-EE39858AAB33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5BE440EF-6C4C-0BE5-7751-91C25518972A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766FCE3-5F3F-198F-B2B6-18D36EB5879E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DC654E55-9E44-8B74-AC3A-DB0E8FCC7C7B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0327DD67-FA5E-D1F6-F4F1-5F7556B0445C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02CBE099-C0AA-CFCC-AD27-2769A0490B8B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E266D65A-7BD1-B1A6-DABC-1C640952D3D8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14F40B32-144A-52B1-5E2B-3094B67FDB40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75C60AEE-57DE-9472-B2E8-D837A11E06E9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4AABC9F3-4030-E730-C87A-F974A33A93D5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0B7C1C78-3D48-FBC5-AD44-E377463C00DA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44B34422-605B-31A8-DD0C-612F875B06BE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0D2E2AF9-8401-CBF3-38C3-B5E1881A389C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9187279-55DB-4E23-9600-99921E4436E4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D84CA59E-F5C8-55E4-63FE-015E8B976E8D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C395C8E0-B1BA-FC8D-3048-CE77850591A7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93D6257A-6D31-4C1B-6C3A-A51076488BBB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39B697FD-64E8-E80F-137C-276E61224239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E9E44100-7455-1982-5948-4603CFE4D28B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138FD55F-3473-1ABF-AD9C-180EEA8553A7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A7220920-D37D-D392-FB5F-7ACC3B9BA766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1014EB9A-6ABA-70BF-FD3E-7E391B6A5670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5DC0F870-1041-49CF-4161-BE12883C3C3B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1F7AC6E6-730E-6734-4FDF-4A5D338B900F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94399D7-5ABD-32D5-101E-76792296A1A0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ABEE57DA-AE9F-8207-F81F-D1CD79A96C6D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70A07766-0B40-0D00-46AF-C4416CBFC1BE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39E00251-F22A-E568-818D-A1DBB77575AA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ADDC0FCE-0A64-1EB3-EC33-79C6690D642A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A51836B9-E931-D164-C32E-6E2CC07840ED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89C99FCC-6EB2-50DD-1D69-6532664123A7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Cube 124">
              <a:extLst>
                <a:ext uri="{FF2B5EF4-FFF2-40B4-BE49-F238E27FC236}">
                  <a16:creationId xmlns:a16="http://schemas.microsoft.com/office/drawing/2014/main" id="{87FB2D35-C481-C117-ABEE-D2248C57C52C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56841214-400C-B0F0-90EB-0E7CAF848301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F4E8406F-4CA2-5DC8-40D2-7BC5EA496306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Cube 127">
              <a:extLst>
                <a:ext uri="{FF2B5EF4-FFF2-40B4-BE49-F238E27FC236}">
                  <a16:creationId xmlns:a16="http://schemas.microsoft.com/office/drawing/2014/main" id="{F31792C0-015A-F5A2-AC42-010026C525A3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F0C1126-08EA-5F05-9D66-6F896028FF5F}"/>
              </a:ext>
            </a:extLst>
          </p:cNvPr>
          <p:cNvGrpSpPr/>
          <p:nvPr/>
        </p:nvGrpSpPr>
        <p:grpSpPr>
          <a:xfrm>
            <a:off x="371963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FE9F0524-673B-D4A5-4EDD-941028CA4F82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Cube 130">
              <a:extLst>
                <a:ext uri="{FF2B5EF4-FFF2-40B4-BE49-F238E27FC236}">
                  <a16:creationId xmlns:a16="http://schemas.microsoft.com/office/drawing/2014/main" id="{073AEB29-A01E-F413-56AC-C8C07DDC9392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3F780F73-3BF4-676E-9C0A-05123B3A217B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75786360-8A3F-4956-4D3B-45F7D12E1CD2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4BC28D69-C346-150A-D707-BD2C5D803F48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Cube 134">
              <a:extLst>
                <a:ext uri="{FF2B5EF4-FFF2-40B4-BE49-F238E27FC236}">
                  <a16:creationId xmlns:a16="http://schemas.microsoft.com/office/drawing/2014/main" id="{3CE381A8-F30D-D897-88D1-D1C2AA3E9FE7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Cube 135">
              <a:extLst>
                <a:ext uri="{FF2B5EF4-FFF2-40B4-BE49-F238E27FC236}">
                  <a16:creationId xmlns:a16="http://schemas.microsoft.com/office/drawing/2014/main" id="{45CB8CE4-A1FA-55D4-4DEE-7A12BF486781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C1E3DE9D-F8C7-B888-DD0C-1B64FBA14953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Cube 137">
              <a:extLst>
                <a:ext uri="{FF2B5EF4-FFF2-40B4-BE49-F238E27FC236}">
                  <a16:creationId xmlns:a16="http://schemas.microsoft.com/office/drawing/2014/main" id="{557F464F-6F51-6970-33FD-B246F6C69987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Cube 138">
              <a:extLst>
                <a:ext uri="{FF2B5EF4-FFF2-40B4-BE49-F238E27FC236}">
                  <a16:creationId xmlns:a16="http://schemas.microsoft.com/office/drawing/2014/main" id="{41F2A7E0-6978-74AB-6981-18CA5DF7E7B4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0" name="Cube 139">
            <a:extLst>
              <a:ext uri="{FF2B5EF4-FFF2-40B4-BE49-F238E27FC236}">
                <a16:creationId xmlns:a16="http://schemas.microsoft.com/office/drawing/2014/main" id="{D79F59A5-B366-BC03-094F-D75251BFBE51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Cube 140">
            <a:extLst>
              <a:ext uri="{FF2B5EF4-FFF2-40B4-BE49-F238E27FC236}">
                <a16:creationId xmlns:a16="http://schemas.microsoft.com/office/drawing/2014/main" id="{003DC773-4000-A97B-41EE-AD1F590E298F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Cube 141">
            <a:extLst>
              <a:ext uri="{FF2B5EF4-FFF2-40B4-BE49-F238E27FC236}">
                <a16:creationId xmlns:a16="http://schemas.microsoft.com/office/drawing/2014/main" id="{D655A20F-7224-89DD-E9B8-B4BBA87E8923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Cube 142">
            <a:extLst>
              <a:ext uri="{FF2B5EF4-FFF2-40B4-BE49-F238E27FC236}">
                <a16:creationId xmlns:a16="http://schemas.microsoft.com/office/drawing/2014/main" id="{D89F5ACB-14A0-E050-C913-54512063A447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Cube 143">
            <a:extLst>
              <a:ext uri="{FF2B5EF4-FFF2-40B4-BE49-F238E27FC236}">
                <a16:creationId xmlns:a16="http://schemas.microsoft.com/office/drawing/2014/main" id="{B738B61B-628C-E81C-18AF-54E6A3D96597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Cube 144">
            <a:extLst>
              <a:ext uri="{FF2B5EF4-FFF2-40B4-BE49-F238E27FC236}">
                <a16:creationId xmlns:a16="http://schemas.microsoft.com/office/drawing/2014/main" id="{00BA159B-2550-AA8B-F21F-971B27B01FD9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Cube 145">
            <a:extLst>
              <a:ext uri="{FF2B5EF4-FFF2-40B4-BE49-F238E27FC236}">
                <a16:creationId xmlns:a16="http://schemas.microsoft.com/office/drawing/2014/main" id="{F9BEE4C9-68A3-7E24-FC7D-300FD6A7F316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Cube 146">
            <a:extLst>
              <a:ext uri="{FF2B5EF4-FFF2-40B4-BE49-F238E27FC236}">
                <a16:creationId xmlns:a16="http://schemas.microsoft.com/office/drawing/2014/main" id="{DB0926ED-135A-D862-63C2-28C08FC915D8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Cube 147">
            <a:extLst>
              <a:ext uri="{FF2B5EF4-FFF2-40B4-BE49-F238E27FC236}">
                <a16:creationId xmlns:a16="http://schemas.microsoft.com/office/drawing/2014/main" id="{2235AD21-8494-E3D0-AADF-FC036C88D8F8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Cube 148">
            <a:extLst>
              <a:ext uri="{FF2B5EF4-FFF2-40B4-BE49-F238E27FC236}">
                <a16:creationId xmlns:a16="http://schemas.microsoft.com/office/drawing/2014/main" id="{FD55137C-6A68-CF06-DEE9-F14F170C43F6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Cube 149">
            <a:extLst>
              <a:ext uri="{FF2B5EF4-FFF2-40B4-BE49-F238E27FC236}">
                <a16:creationId xmlns:a16="http://schemas.microsoft.com/office/drawing/2014/main" id="{A45F6BC7-8213-CA5B-265E-E7311ED20A56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Cube 150">
            <a:extLst>
              <a:ext uri="{FF2B5EF4-FFF2-40B4-BE49-F238E27FC236}">
                <a16:creationId xmlns:a16="http://schemas.microsoft.com/office/drawing/2014/main" id="{BAD5FFAA-A196-6A6B-9FE1-DFCF26F9F673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Cube 151">
            <a:extLst>
              <a:ext uri="{FF2B5EF4-FFF2-40B4-BE49-F238E27FC236}">
                <a16:creationId xmlns:a16="http://schemas.microsoft.com/office/drawing/2014/main" id="{98004A70-E1B9-94BA-F022-0AC9E2C94A92}"/>
              </a:ext>
            </a:extLst>
          </p:cNvPr>
          <p:cNvSpPr/>
          <p:nvPr/>
        </p:nvSpPr>
        <p:spPr>
          <a:xfrm>
            <a:off x="813680" y="2011948"/>
            <a:ext cx="263858" cy="292341"/>
          </a:xfrm>
          <a:prstGeom prst="cube">
            <a:avLst/>
          </a:prstGeom>
          <a:solidFill>
            <a:srgbClr val="BD8BFF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7512F2A-9D11-F6A6-813D-5D4E9A6077C8}"/>
              </a:ext>
            </a:extLst>
          </p:cNvPr>
          <p:cNvSpPr txBox="1"/>
          <p:nvPr/>
        </p:nvSpPr>
        <p:spPr>
          <a:xfrm>
            <a:off x="352641" y="4265700"/>
            <a:ext cx="23998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Drag the thousands,  hundreds, tens and ones to the correct column to make your number. 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54590D95-A8D5-094F-7651-249110D26A9A}"/>
              </a:ext>
            </a:extLst>
          </p:cNvPr>
          <p:cNvSpPr/>
          <p:nvPr/>
        </p:nvSpPr>
        <p:spPr>
          <a:xfrm>
            <a:off x="103378" y="78969"/>
            <a:ext cx="3903543" cy="519880"/>
          </a:xfrm>
          <a:prstGeom prst="roundRect">
            <a:avLst>
              <a:gd name="adj" fmla="val 39836"/>
            </a:avLst>
          </a:prstGeom>
          <a:solidFill>
            <a:srgbClr val="DD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983C1AF-DE3D-EBA5-F4B3-76C651DBE18B}"/>
              </a:ext>
            </a:extLst>
          </p:cNvPr>
          <p:cNvSpPr txBox="1"/>
          <p:nvPr/>
        </p:nvSpPr>
        <p:spPr>
          <a:xfrm>
            <a:off x="103378" y="10252"/>
            <a:ext cx="38567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Place Value Mats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3370154-A058-BA10-D47C-40D04C68B691}"/>
              </a:ext>
            </a:extLst>
          </p:cNvPr>
          <p:cNvGrpSpPr/>
          <p:nvPr/>
        </p:nvGrpSpPr>
        <p:grpSpPr>
          <a:xfrm>
            <a:off x="367601" y="1960143"/>
            <a:ext cx="263858" cy="1754326"/>
            <a:chOff x="1828801" y="3271386"/>
            <a:chExt cx="277402" cy="1875947"/>
          </a:xfrm>
          <a:solidFill>
            <a:srgbClr val="DDC1FF"/>
          </a:solidFill>
        </p:grpSpPr>
        <p:sp>
          <p:nvSpPr>
            <p:cNvPr id="157" name="Cube 156">
              <a:extLst>
                <a:ext uri="{FF2B5EF4-FFF2-40B4-BE49-F238E27FC236}">
                  <a16:creationId xmlns:a16="http://schemas.microsoft.com/office/drawing/2014/main" id="{F673CB44-1CBF-8FC0-27DC-48D9E6E86EAB}"/>
                </a:ext>
              </a:extLst>
            </p:cNvPr>
            <p:cNvSpPr/>
            <p:nvPr/>
          </p:nvSpPr>
          <p:spPr>
            <a:xfrm>
              <a:off x="1828801" y="4874135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Cube 157">
              <a:extLst>
                <a:ext uri="{FF2B5EF4-FFF2-40B4-BE49-F238E27FC236}">
                  <a16:creationId xmlns:a16="http://schemas.microsoft.com/office/drawing/2014/main" id="{8041D79C-1250-9717-1195-21E6F742F065}"/>
                </a:ext>
              </a:extLst>
            </p:cNvPr>
            <p:cNvSpPr/>
            <p:nvPr/>
          </p:nvSpPr>
          <p:spPr>
            <a:xfrm>
              <a:off x="1828801" y="47061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Cube 158">
              <a:extLst>
                <a:ext uri="{FF2B5EF4-FFF2-40B4-BE49-F238E27FC236}">
                  <a16:creationId xmlns:a16="http://schemas.microsoft.com/office/drawing/2014/main" id="{9E0C016A-CABD-D9DD-AC6D-966695F630C4}"/>
                </a:ext>
              </a:extLst>
            </p:cNvPr>
            <p:cNvSpPr/>
            <p:nvPr/>
          </p:nvSpPr>
          <p:spPr>
            <a:xfrm>
              <a:off x="1828801" y="45221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Cube 159">
              <a:extLst>
                <a:ext uri="{FF2B5EF4-FFF2-40B4-BE49-F238E27FC236}">
                  <a16:creationId xmlns:a16="http://schemas.microsoft.com/office/drawing/2014/main" id="{86CFE60C-B32C-5E3B-CCF6-2D8D4D3F4471}"/>
                </a:ext>
              </a:extLst>
            </p:cNvPr>
            <p:cNvSpPr/>
            <p:nvPr/>
          </p:nvSpPr>
          <p:spPr>
            <a:xfrm>
              <a:off x="1828801" y="43381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Cube 160">
              <a:extLst>
                <a:ext uri="{FF2B5EF4-FFF2-40B4-BE49-F238E27FC236}">
                  <a16:creationId xmlns:a16="http://schemas.microsoft.com/office/drawing/2014/main" id="{C486069F-2F2D-9008-EED2-5362C87539E7}"/>
                </a:ext>
              </a:extLst>
            </p:cNvPr>
            <p:cNvSpPr/>
            <p:nvPr/>
          </p:nvSpPr>
          <p:spPr>
            <a:xfrm>
              <a:off x="1828801" y="4154184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Cube 161">
              <a:extLst>
                <a:ext uri="{FF2B5EF4-FFF2-40B4-BE49-F238E27FC236}">
                  <a16:creationId xmlns:a16="http://schemas.microsoft.com/office/drawing/2014/main" id="{C3747230-8B2E-8B13-F89B-396F532ACE46}"/>
                </a:ext>
              </a:extLst>
            </p:cNvPr>
            <p:cNvSpPr/>
            <p:nvPr/>
          </p:nvSpPr>
          <p:spPr>
            <a:xfrm>
              <a:off x="1828801" y="3991337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Cube 162">
              <a:extLst>
                <a:ext uri="{FF2B5EF4-FFF2-40B4-BE49-F238E27FC236}">
                  <a16:creationId xmlns:a16="http://schemas.microsoft.com/office/drawing/2014/main" id="{A37E14C3-3C9E-0D49-8675-77A21F9AB883}"/>
                </a:ext>
              </a:extLst>
            </p:cNvPr>
            <p:cNvSpPr/>
            <p:nvPr/>
          </p:nvSpPr>
          <p:spPr>
            <a:xfrm>
              <a:off x="1828801" y="3823392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Cube 163">
              <a:extLst>
                <a:ext uri="{FF2B5EF4-FFF2-40B4-BE49-F238E27FC236}">
                  <a16:creationId xmlns:a16="http://schemas.microsoft.com/office/drawing/2014/main" id="{52EBBC4D-0C0E-6F9F-7423-873E96955E2D}"/>
                </a:ext>
              </a:extLst>
            </p:cNvPr>
            <p:cNvSpPr/>
            <p:nvPr/>
          </p:nvSpPr>
          <p:spPr>
            <a:xfrm>
              <a:off x="1828801" y="3639390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Cube 164">
              <a:extLst>
                <a:ext uri="{FF2B5EF4-FFF2-40B4-BE49-F238E27FC236}">
                  <a16:creationId xmlns:a16="http://schemas.microsoft.com/office/drawing/2014/main" id="{62CE6A60-298A-C470-827A-7C2F8786D338}"/>
                </a:ext>
              </a:extLst>
            </p:cNvPr>
            <p:cNvSpPr/>
            <p:nvPr/>
          </p:nvSpPr>
          <p:spPr>
            <a:xfrm>
              <a:off x="1828801" y="3455388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Cube 165">
              <a:extLst>
                <a:ext uri="{FF2B5EF4-FFF2-40B4-BE49-F238E27FC236}">
                  <a16:creationId xmlns:a16="http://schemas.microsoft.com/office/drawing/2014/main" id="{E4448E58-C7E0-83B5-F53F-9F966256D57B}"/>
                </a:ext>
              </a:extLst>
            </p:cNvPr>
            <p:cNvSpPr/>
            <p:nvPr/>
          </p:nvSpPr>
          <p:spPr>
            <a:xfrm>
              <a:off x="1828801" y="3271386"/>
              <a:ext cx="277402" cy="273198"/>
            </a:xfrm>
            <a:prstGeom prst="cube">
              <a:avLst/>
            </a:prstGeom>
            <a:grpFill/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39C5AE2-9D0C-A8D3-9540-3C7468498E9E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6D52066-368F-8B49-BB05-1B31EEF86ED9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3556973C-B299-ED69-64A8-EE490CE8208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B0E0A883-4936-C210-BD0E-D651E7A2A54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7D793E9C-8489-5138-2F30-6B50EE48C8A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529FE4F0-1687-5F99-2D84-E9085AB7CEC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FFC97579-C734-BE3C-F77F-3D1FED5C060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C6E6BFD5-BE91-0A77-3395-B070E586AB8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2CC996E0-253E-B8C9-EA98-219C6427907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D928CFE1-1F7B-E4D4-84FE-667C857DF60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8C5010EC-2BAB-F7D9-3E75-C9B6E53A97B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C30BF4BB-F23C-B9E1-5674-1BBC3A24EDD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3DD1BDB4-314A-36A8-DBA9-C012E59AD44D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7C848576-A4CC-2B16-BF3E-83CEF2E5D00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8E390883-C04B-EF2C-12C7-A3396BF9FE7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E8D1AA84-003D-B914-C7BF-DAA2FE83AF2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A1B94277-26ED-4C1E-3ECA-FDF1296B315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65FAB883-4C3D-D9AC-4B1D-BB609AA96D1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C28AC581-0E0C-3255-9B21-3B52EEF726E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33348506-529B-2467-0B15-DD9610613E7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E6825E68-57AE-FD63-DBDF-CA173D74F4A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40094349-F544-BEAF-1A6B-9B70A5C7A45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9941A30C-0E63-2B3C-E9F8-DBE7BD3F591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5A949E8-0EAB-0CCF-1A2C-45264F20C482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id="{D9410EC2-F1DA-4B9C-073C-4CC68097725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Cube 248">
                <a:extLst>
                  <a:ext uri="{FF2B5EF4-FFF2-40B4-BE49-F238E27FC236}">
                    <a16:creationId xmlns:a16="http://schemas.microsoft.com/office/drawing/2014/main" id="{E8708230-F1E5-DD03-7166-2C5670B2C73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Cube 249">
                <a:extLst>
                  <a:ext uri="{FF2B5EF4-FFF2-40B4-BE49-F238E27FC236}">
                    <a16:creationId xmlns:a16="http://schemas.microsoft.com/office/drawing/2014/main" id="{251A53F3-19A0-1933-4B7B-F7DDEEC8679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975C6C25-C28F-B84F-C2A9-CF1B853AAE7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F12B3B24-91BB-6C8C-E5EB-BAE5CB911F4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CB37FDD0-0980-40C3-4567-9EADA329574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A07310DE-C8A8-AEF4-B8AE-8C404D47FDD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id="{3A50EB1B-578F-C095-C7F4-74DDBA5E5AE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8D671552-B916-F6D6-7A76-869E55E1E1F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3D77CD2A-FC78-80B1-2F12-B5F320459DF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793C578E-8A03-81BC-6A0B-EEE36E65C986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38" name="Cube 237">
                <a:extLst>
                  <a:ext uri="{FF2B5EF4-FFF2-40B4-BE49-F238E27FC236}">
                    <a16:creationId xmlns:a16="http://schemas.microsoft.com/office/drawing/2014/main" id="{B9BE9C16-06F2-A1E5-CAA4-46760ECB752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id="{83C9AF36-7A12-01EC-427E-35FC5FC0753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0" name="Cube 239">
                <a:extLst>
                  <a:ext uri="{FF2B5EF4-FFF2-40B4-BE49-F238E27FC236}">
                    <a16:creationId xmlns:a16="http://schemas.microsoft.com/office/drawing/2014/main" id="{4CA8C92D-20B6-513A-E549-3C48AE579578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Cube 240">
                <a:extLst>
                  <a:ext uri="{FF2B5EF4-FFF2-40B4-BE49-F238E27FC236}">
                    <a16:creationId xmlns:a16="http://schemas.microsoft.com/office/drawing/2014/main" id="{A342D253-1CD0-EA49-D955-07A6B13C582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id="{97D3096E-1C85-42E5-E7B9-E101CA8E526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Cube 242">
                <a:extLst>
                  <a:ext uri="{FF2B5EF4-FFF2-40B4-BE49-F238E27FC236}">
                    <a16:creationId xmlns:a16="http://schemas.microsoft.com/office/drawing/2014/main" id="{58E6C240-6F3C-FB78-E961-F203EC39D65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Cube 243">
                <a:extLst>
                  <a:ext uri="{FF2B5EF4-FFF2-40B4-BE49-F238E27FC236}">
                    <a16:creationId xmlns:a16="http://schemas.microsoft.com/office/drawing/2014/main" id="{D5CA628B-2273-4F6A-77CF-337C598ED45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Cube 244">
                <a:extLst>
                  <a:ext uri="{FF2B5EF4-FFF2-40B4-BE49-F238E27FC236}">
                    <a16:creationId xmlns:a16="http://schemas.microsoft.com/office/drawing/2014/main" id="{125C2B39-6932-6491-EC2D-0986515554D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Cube 245">
                <a:extLst>
                  <a:ext uri="{FF2B5EF4-FFF2-40B4-BE49-F238E27FC236}">
                    <a16:creationId xmlns:a16="http://schemas.microsoft.com/office/drawing/2014/main" id="{BDC7FA37-6EA0-C5BB-F3D1-8E9B7EAEF5A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Cube 246">
                <a:extLst>
                  <a:ext uri="{FF2B5EF4-FFF2-40B4-BE49-F238E27FC236}">
                    <a16:creationId xmlns:a16="http://schemas.microsoft.com/office/drawing/2014/main" id="{7CA27C2C-3F97-A206-D42B-89977AA55D0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C4F72864-AC1B-76AB-1BDF-AF6AF33F113B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28" name="Cube 227">
                <a:extLst>
                  <a:ext uri="{FF2B5EF4-FFF2-40B4-BE49-F238E27FC236}">
                    <a16:creationId xmlns:a16="http://schemas.microsoft.com/office/drawing/2014/main" id="{20FC1B8A-28E2-9580-3503-367D04661E5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Cube 228">
                <a:extLst>
                  <a:ext uri="{FF2B5EF4-FFF2-40B4-BE49-F238E27FC236}">
                    <a16:creationId xmlns:a16="http://schemas.microsoft.com/office/drawing/2014/main" id="{1888601D-648C-DF6E-92A0-F6BE0528845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Cube 229">
                <a:extLst>
                  <a:ext uri="{FF2B5EF4-FFF2-40B4-BE49-F238E27FC236}">
                    <a16:creationId xmlns:a16="http://schemas.microsoft.com/office/drawing/2014/main" id="{75E08045-766F-86B4-A53B-661742D6C88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Cube 230">
                <a:extLst>
                  <a:ext uri="{FF2B5EF4-FFF2-40B4-BE49-F238E27FC236}">
                    <a16:creationId xmlns:a16="http://schemas.microsoft.com/office/drawing/2014/main" id="{0CCA2E8A-E6A8-7AA8-6605-5BB5F09F283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Cube 231">
                <a:extLst>
                  <a:ext uri="{FF2B5EF4-FFF2-40B4-BE49-F238E27FC236}">
                    <a16:creationId xmlns:a16="http://schemas.microsoft.com/office/drawing/2014/main" id="{5EF76CE2-603F-3F22-C206-394251FEDC8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Cube 232">
                <a:extLst>
                  <a:ext uri="{FF2B5EF4-FFF2-40B4-BE49-F238E27FC236}">
                    <a16:creationId xmlns:a16="http://schemas.microsoft.com/office/drawing/2014/main" id="{47B7777D-78F6-70B5-7FB3-1D19B1BBE44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4" name="Cube 233">
                <a:extLst>
                  <a:ext uri="{FF2B5EF4-FFF2-40B4-BE49-F238E27FC236}">
                    <a16:creationId xmlns:a16="http://schemas.microsoft.com/office/drawing/2014/main" id="{AA8D2F4B-6171-1CEE-321C-86DD6ED313A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Cube 234">
                <a:extLst>
                  <a:ext uri="{FF2B5EF4-FFF2-40B4-BE49-F238E27FC236}">
                    <a16:creationId xmlns:a16="http://schemas.microsoft.com/office/drawing/2014/main" id="{6D996A7D-B294-4011-0821-6B18D95C8A6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6" name="Cube 235">
                <a:extLst>
                  <a:ext uri="{FF2B5EF4-FFF2-40B4-BE49-F238E27FC236}">
                    <a16:creationId xmlns:a16="http://schemas.microsoft.com/office/drawing/2014/main" id="{B0D3F398-F177-F9B4-65F8-CA15E95C7DD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7" name="Cube 236">
                <a:extLst>
                  <a:ext uri="{FF2B5EF4-FFF2-40B4-BE49-F238E27FC236}">
                    <a16:creationId xmlns:a16="http://schemas.microsoft.com/office/drawing/2014/main" id="{633BB978-AD95-6D81-C899-D4F5A52C9E8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979C3D40-BBBC-4F73-7D0F-037B5A3FBBD3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85D5A312-86E9-A13D-68D1-9B6CC02B0B1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id="{51F4B090-10D1-9BE0-65A7-4AA152896AC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6A2845F6-8A85-CD3A-9006-AB64896ABDB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E3298389-EC55-64BF-40B0-0D6548895A4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CA519464-F54A-E849-C75E-464C36F0B6F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id="{F16F9747-8E88-EF87-FDE6-45C1505BFF5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Cube 223">
                <a:extLst>
                  <a:ext uri="{FF2B5EF4-FFF2-40B4-BE49-F238E27FC236}">
                    <a16:creationId xmlns:a16="http://schemas.microsoft.com/office/drawing/2014/main" id="{83D6B3AE-5C75-6D4A-A3AE-F07AED52E12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4A791B8B-D4C4-A46D-D316-D71A59CA9C4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6" name="Cube 225">
                <a:extLst>
                  <a:ext uri="{FF2B5EF4-FFF2-40B4-BE49-F238E27FC236}">
                    <a16:creationId xmlns:a16="http://schemas.microsoft.com/office/drawing/2014/main" id="{BA4AB3B9-57A1-6CF3-E2FB-F52AA81EA96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7" name="Cube 226">
                <a:extLst>
                  <a:ext uri="{FF2B5EF4-FFF2-40B4-BE49-F238E27FC236}">
                    <a16:creationId xmlns:a16="http://schemas.microsoft.com/office/drawing/2014/main" id="{755915AB-940E-250C-A01F-FF42851BB84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3845F469-A43F-A998-C136-F95E2D5E6F54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CE52AFB1-3377-D181-C27A-ED95F45FF8E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4D6DFD01-0DCE-57D2-5057-1AFF732B5EC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7E84EAA0-A9E3-C2F5-245A-498E6EA6EAB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45BD8C94-5F58-B039-E586-CEFB38C0990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74660A66-1B9E-55EA-8F7F-FD14B9A7B87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1B9584D8-E4E9-4976-7207-4ECF46F6681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id="{75EB8C0B-668C-B8AF-8BD5-D877B2CFDF8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id="{9B3D6BF4-B40B-C7F7-96E5-06197F33BC2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id="{5D89B801-12CB-D958-EAD5-799ED7B4F9F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F7D8BACC-D3A5-2A0B-86CF-FFE45684F39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98257B52-71C3-B370-0E53-DADDB0DC9D88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85036E8B-E898-9C64-E2BB-AA28490A6B6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id="{95FF1E19-7403-6389-05CF-CBC709E5DF1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155A4C2A-CF17-9FD8-7A69-DD1652E7E85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1B075C34-99B8-67E4-E480-DE65D59F201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id="{7584F424-7EC3-D3B1-409B-22FFBA45824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id="{39BDF245-CFDE-E20B-F278-8EB4559D932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9594108A-3AA9-D2DD-4023-A43643C97C3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C5662609-A52C-17B9-5513-2A7DA8CF3A7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7D4D78DC-812F-C541-8F31-62FE3C87C32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661BE64A-405D-0E8E-0B72-CEB386EA886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C113E5B2-59AF-26F9-126F-9FE4D0256B2F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9E2F1B09-E846-1645-1E32-7B018224D20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988CB9B7-331C-EDB5-DF92-F863BD08B74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id="{DF63EC44-8822-DF92-14E3-8CA5299828C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id="{A5CF8ECB-0F67-7D41-954C-6FDD14CBC2D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4800D467-AC7E-6A91-27D8-06DCB56E704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id="{1B0AB04A-07BD-BFC7-8CA0-D8F726AB149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1786D40E-C4B3-064B-1A6A-290C1F3D129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7C3A4FB9-67F1-D2D2-8069-8A0EF69AE6B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id="{EC6ECD82-3789-1306-E9D8-196CA5C2384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A391525D-EA87-2EAA-2698-C894B4EAFE5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87F55473-2C16-7C6A-C047-FC8D141E25F7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78" name="Cube 177">
                <a:extLst>
                  <a:ext uri="{FF2B5EF4-FFF2-40B4-BE49-F238E27FC236}">
                    <a16:creationId xmlns:a16="http://schemas.microsoft.com/office/drawing/2014/main" id="{DCE72759-4BD6-1F0E-823A-442D8F94B55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Cube 178">
                <a:extLst>
                  <a:ext uri="{FF2B5EF4-FFF2-40B4-BE49-F238E27FC236}">
                    <a16:creationId xmlns:a16="http://schemas.microsoft.com/office/drawing/2014/main" id="{3FA7FBCE-2D65-19A7-E9DE-E9E71540010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Cube 179">
                <a:extLst>
                  <a:ext uri="{FF2B5EF4-FFF2-40B4-BE49-F238E27FC236}">
                    <a16:creationId xmlns:a16="http://schemas.microsoft.com/office/drawing/2014/main" id="{0E20AF1D-A02C-2E79-CDFA-12A67851094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" name="Cube 180">
                <a:extLst>
                  <a:ext uri="{FF2B5EF4-FFF2-40B4-BE49-F238E27FC236}">
                    <a16:creationId xmlns:a16="http://schemas.microsoft.com/office/drawing/2014/main" id="{A9903DB5-0B11-17E8-17EB-22B405CB664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Cube 181">
                <a:extLst>
                  <a:ext uri="{FF2B5EF4-FFF2-40B4-BE49-F238E27FC236}">
                    <a16:creationId xmlns:a16="http://schemas.microsoft.com/office/drawing/2014/main" id="{53AD2D10-5CF4-7C57-99EC-E6FF800B469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A0943E72-E686-9E8A-72FA-26C3DBF4F00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4" name="Cube 183">
                <a:extLst>
                  <a:ext uri="{FF2B5EF4-FFF2-40B4-BE49-F238E27FC236}">
                    <a16:creationId xmlns:a16="http://schemas.microsoft.com/office/drawing/2014/main" id="{B25268A6-1EFA-1B82-798A-F16E4AF21B1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CA7D2A1A-989E-B370-F7A1-86825FB9E36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68ED6720-C43D-8E55-3BF2-66C97133D17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id="{78FDF214-FA5F-C268-3621-F04B2FAC65B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34BE7750-70EC-185F-4D00-42A7A055DB95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DB0F8C39-67E2-8CA7-4E0D-2E45327F70CE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id="{43DA4079-E474-6D57-1E96-1B8638D43DE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id="{4FCA09A3-0AFD-5B80-780B-6A38DF7117D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id="{82354BF9-02D6-E52E-11C6-911399D3CE6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id="{DAF25862-1566-ABD9-A976-4BCCA77669C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id="{E90C24BE-6500-7733-E688-DC14F0730AC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id="{52CE41B6-05A0-D0BF-1805-88AAB87F7F8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id="{2DBFE4D1-5BAA-E866-7D1A-EEEBFFD45FD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id="{ECE509BF-0BA6-FCEC-1C57-C822228A56E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id="{0536728B-F05D-0860-77D0-F90A2BAF459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id="{26EBCD41-1290-45E0-E2F9-1DE42626860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1AAAC508-68C6-759A-50FF-75A94267E5F7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69" name="Cube 368">
                <a:extLst>
                  <a:ext uri="{FF2B5EF4-FFF2-40B4-BE49-F238E27FC236}">
                    <a16:creationId xmlns:a16="http://schemas.microsoft.com/office/drawing/2014/main" id="{BDADA983-9BEE-B910-20E2-AE2FE8F4D69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0" name="Cube 369">
                <a:extLst>
                  <a:ext uri="{FF2B5EF4-FFF2-40B4-BE49-F238E27FC236}">
                    <a16:creationId xmlns:a16="http://schemas.microsoft.com/office/drawing/2014/main" id="{74DB680F-FA7A-87B0-EFBC-885FBD284E5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1" name="Cube 370">
                <a:extLst>
                  <a:ext uri="{FF2B5EF4-FFF2-40B4-BE49-F238E27FC236}">
                    <a16:creationId xmlns:a16="http://schemas.microsoft.com/office/drawing/2014/main" id="{CF65F352-AD39-2CBA-2BA0-863CA085F72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id="{04472217-A50A-A1EA-1457-3F1C2941D73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3" name="Cube 372">
                <a:extLst>
                  <a:ext uri="{FF2B5EF4-FFF2-40B4-BE49-F238E27FC236}">
                    <a16:creationId xmlns:a16="http://schemas.microsoft.com/office/drawing/2014/main" id="{14945D5C-9B2A-E5A9-7C80-4DF65AE6388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id="{A86AEB7F-9B20-2B44-CE9C-443A6003CA6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id="{5613D9EE-24CC-4093-3A62-B4372674C39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id="{2FB84D92-23F8-E919-26BD-D395B4A1768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id="{9AD939EE-F322-A389-045F-697D4A24B94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id="{BBE1A3C9-F4FF-873D-AAB7-9B922057677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51CFEF0A-BC6F-C298-2198-150C9EE0596A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59" name="Cube 358">
                <a:extLst>
                  <a:ext uri="{FF2B5EF4-FFF2-40B4-BE49-F238E27FC236}">
                    <a16:creationId xmlns:a16="http://schemas.microsoft.com/office/drawing/2014/main" id="{CF33AF4D-F111-DC50-BFD6-E04ADC331F6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0" name="Cube 359">
                <a:extLst>
                  <a:ext uri="{FF2B5EF4-FFF2-40B4-BE49-F238E27FC236}">
                    <a16:creationId xmlns:a16="http://schemas.microsoft.com/office/drawing/2014/main" id="{83ECB273-52F4-4405-E25F-779B760DC91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1" name="Cube 360">
                <a:extLst>
                  <a:ext uri="{FF2B5EF4-FFF2-40B4-BE49-F238E27FC236}">
                    <a16:creationId xmlns:a16="http://schemas.microsoft.com/office/drawing/2014/main" id="{3BDD0603-965D-88DA-F4FF-D43F68C0D9E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2" name="Cube 361">
                <a:extLst>
                  <a:ext uri="{FF2B5EF4-FFF2-40B4-BE49-F238E27FC236}">
                    <a16:creationId xmlns:a16="http://schemas.microsoft.com/office/drawing/2014/main" id="{74635BE6-8C9E-6397-EA74-EA6E5C3F702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3" name="Cube 362">
                <a:extLst>
                  <a:ext uri="{FF2B5EF4-FFF2-40B4-BE49-F238E27FC236}">
                    <a16:creationId xmlns:a16="http://schemas.microsoft.com/office/drawing/2014/main" id="{CDAB3944-96F1-4FA0-C301-6240A615D37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4" name="Cube 363">
                <a:extLst>
                  <a:ext uri="{FF2B5EF4-FFF2-40B4-BE49-F238E27FC236}">
                    <a16:creationId xmlns:a16="http://schemas.microsoft.com/office/drawing/2014/main" id="{0BBB3924-D9F1-8894-C2ED-2A1FBC49595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5" name="Cube 364">
                <a:extLst>
                  <a:ext uri="{FF2B5EF4-FFF2-40B4-BE49-F238E27FC236}">
                    <a16:creationId xmlns:a16="http://schemas.microsoft.com/office/drawing/2014/main" id="{29BDC4AC-B061-7111-8A30-2F4E53AFBF7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id="{7FB64BF6-765F-5B16-4D02-026433F7F0F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7" name="Cube 366">
                <a:extLst>
                  <a:ext uri="{FF2B5EF4-FFF2-40B4-BE49-F238E27FC236}">
                    <a16:creationId xmlns:a16="http://schemas.microsoft.com/office/drawing/2014/main" id="{92323F50-21BC-C367-508F-E679831C691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8" name="Cube 367">
                <a:extLst>
                  <a:ext uri="{FF2B5EF4-FFF2-40B4-BE49-F238E27FC236}">
                    <a16:creationId xmlns:a16="http://schemas.microsoft.com/office/drawing/2014/main" id="{11032529-738E-6AB4-A23B-D9F8C7B0058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836389F7-913C-EB0D-BBD6-B322998F4251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49" name="Cube 348">
                <a:extLst>
                  <a:ext uri="{FF2B5EF4-FFF2-40B4-BE49-F238E27FC236}">
                    <a16:creationId xmlns:a16="http://schemas.microsoft.com/office/drawing/2014/main" id="{9C48C882-DBE1-0228-051C-316181A4123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0" name="Cube 349">
                <a:extLst>
                  <a:ext uri="{FF2B5EF4-FFF2-40B4-BE49-F238E27FC236}">
                    <a16:creationId xmlns:a16="http://schemas.microsoft.com/office/drawing/2014/main" id="{055A54C4-D77D-6875-70C1-B197AF3A59E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1" name="Cube 350">
                <a:extLst>
                  <a:ext uri="{FF2B5EF4-FFF2-40B4-BE49-F238E27FC236}">
                    <a16:creationId xmlns:a16="http://schemas.microsoft.com/office/drawing/2014/main" id="{469326C1-A768-1030-B0D6-2D4B1AB4650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2" name="Cube 351">
                <a:extLst>
                  <a:ext uri="{FF2B5EF4-FFF2-40B4-BE49-F238E27FC236}">
                    <a16:creationId xmlns:a16="http://schemas.microsoft.com/office/drawing/2014/main" id="{10942A46-A0D2-B0FD-481A-9AFE123BCC9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3" name="Cube 352">
                <a:extLst>
                  <a:ext uri="{FF2B5EF4-FFF2-40B4-BE49-F238E27FC236}">
                    <a16:creationId xmlns:a16="http://schemas.microsoft.com/office/drawing/2014/main" id="{0F344E6B-B4AB-513D-5A42-B96FE0315DB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4" name="Cube 353">
                <a:extLst>
                  <a:ext uri="{FF2B5EF4-FFF2-40B4-BE49-F238E27FC236}">
                    <a16:creationId xmlns:a16="http://schemas.microsoft.com/office/drawing/2014/main" id="{6FD1A1E1-AE7E-C393-CB35-1E375F87CE5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5" name="Cube 354">
                <a:extLst>
                  <a:ext uri="{FF2B5EF4-FFF2-40B4-BE49-F238E27FC236}">
                    <a16:creationId xmlns:a16="http://schemas.microsoft.com/office/drawing/2014/main" id="{6B958298-6F5C-2C13-8F62-ED6CC06557B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6" name="Cube 355">
                <a:extLst>
                  <a:ext uri="{FF2B5EF4-FFF2-40B4-BE49-F238E27FC236}">
                    <a16:creationId xmlns:a16="http://schemas.microsoft.com/office/drawing/2014/main" id="{3A7C393F-ACC5-4A06-105E-64965C9284F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7" name="Cube 356">
                <a:extLst>
                  <a:ext uri="{FF2B5EF4-FFF2-40B4-BE49-F238E27FC236}">
                    <a16:creationId xmlns:a16="http://schemas.microsoft.com/office/drawing/2014/main" id="{4D3F8AC6-2C75-6B76-B6C5-EC159AF94B4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8" name="Cube 357">
                <a:extLst>
                  <a:ext uri="{FF2B5EF4-FFF2-40B4-BE49-F238E27FC236}">
                    <a16:creationId xmlns:a16="http://schemas.microsoft.com/office/drawing/2014/main" id="{AE3628D0-B253-51F3-0D58-1DC7740E2E7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AAE7C9F-D3DD-83AF-17E5-B64C4F55F4E1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39" name="Cube 338">
                <a:extLst>
                  <a:ext uri="{FF2B5EF4-FFF2-40B4-BE49-F238E27FC236}">
                    <a16:creationId xmlns:a16="http://schemas.microsoft.com/office/drawing/2014/main" id="{74F0642D-46E3-93FB-96D1-CD8F379A02E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0" name="Cube 339">
                <a:extLst>
                  <a:ext uri="{FF2B5EF4-FFF2-40B4-BE49-F238E27FC236}">
                    <a16:creationId xmlns:a16="http://schemas.microsoft.com/office/drawing/2014/main" id="{E2B51451-EB81-5911-E935-4DCB4742D9B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Cube 340">
                <a:extLst>
                  <a:ext uri="{FF2B5EF4-FFF2-40B4-BE49-F238E27FC236}">
                    <a16:creationId xmlns:a16="http://schemas.microsoft.com/office/drawing/2014/main" id="{0DC14BE7-2F81-1988-0593-6280582BACF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2" name="Cube 341">
                <a:extLst>
                  <a:ext uri="{FF2B5EF4-FFF2-40B4-BE49-F238E27FC236}">
                    <a16:creationId xmlns:a16="http://schemas.microsoft.com/office/drawing/2014/main" id="{A30CDC8C-B46C-FF43-222D-AF274005931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3" name="Cube 342">
                <a:extLst>
                  <a:ext uri="{FF2B5EF4-FFF2-40B4-BE49-F238E27FC236}">
                    <a16:creationId xmlns:a16="http://schemas.microsoft.com/office/drawing/2014/main" id="{C00C32BD-2229-0F40-5DEB-99AD2029D2E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4" name="Cube 343">
                <a:extLst>
                  <a:ext uri="{FF2B5EF4-FFF2-40B4-BE49-F238E27FC236}">
                    <a16:creationId xmlns:a16="http://schemas.microsoft.com/office/drawing/2014/main" id="{2669BA7A-A83D-C1F8-16BE-13B966006F7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5" name="Cube 344">
                <a:extLst>
                  <a:ext uri="{FF2B5EF4-FFF2-40B4-BE49-F238E27FC236}">
                    <a16:creationId xmlns:a16="http://schemas.microsoft.com/office/drawing/2014/main" id="{52C2E19A-3F81-8631-DF02-1C8D326CF83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6" name="Cube 345">
                <a:extLst>
                  <a:ext uri="{FF2B5EF4-FFF2-40B4-BE49-F238E27FC236}">
                    <a16:creationId xmlns:a16="http://schemas.microsoft.com/office/drawing/2014/main" id="{5336F498-6FFB-00B8-A95C-C8965CA83EE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7" name="Cube 346">
                <a:extLst>
                  <a:ext uri="{FF2B5EF4-FFF2-40B4-BE49-F238E27FC236}">
                    <a16:creationId xmlns:a16="http://schemas.microsoft.com/office/drawing/2014/main" id="{53B9BEB8-7AC8-A126-6111-7ABE87DADA5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8" name="Cube 347">
                <a:extLst>
                  <a:ext uri="{FF2B5EF4-FFF2-40B4-BE49-F238E27FC236}">
                    <a16:creationId xmlns:a16="http://schemas.microsoft.com/office/drawing/2014/main" id="{E03139DE-4C4B-41C9-837E-1E89A3D0FB6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4507DB4B-3E13-321B-F89F-79730560DCC0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id="{E63036A4-A57B-C8BC-1E83-A6CA8F3FD64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id="{67D71AB8-A222-CD16-A50A-3AFC8144D7E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id="{46F608D4-0DFB-3631-4617-AF929DB4BBF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id="{76711D9B-AA69-E39F-F2E4-E1A644E5BEA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id="{157D3C88-8994-7EDF-BD8A-2FE7C82B60E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id="{B2D30014-6095-7BFF-E0B8-BF75A06EF39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id="{B60289C3-6935-FE42-4B9C-B5914130D6B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id="{A0DE6869-6D03-3B86-C986-70984B3164E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id="{76D22B66-BB4B-AF78-FBB6-6AE7B5CC127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Cube 337">
                <a:extLst>
                  <a:ext uri="{FF2B5EF4-FFF2-40B4-BE49-F238E27FC236}">
                    <a16:creationId xmlns:a16="http://schemas.microsoft.com/office/drawing/2014/main" id="{A4B3E7D7-108E-77A4-A22C-3745E139C3C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A2F27F90-3624-7854-0A8C-174E73179492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F12C02E6-081F-0CFF-F60D-2DA116DED1A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id="{50B21DED-A75A-6177-2F31-73D5E317205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id="{EAFB7AD9-1B6E-A85D-FE1F-47D256AB497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id="{C5384D35-75AC-01D0-5778-18E3E4C4A07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id="{58CBA96E-5449-C050-7289-5EECF0BF1FF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id="{67AC75DE-7333-4F41-B3C3-200F6163A63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id="{0CBDBFDC-3BAB-F46E-DD7E-9BFBAE4987F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id="{60013AB9-F937-0004-A5B7-0FA0C99FD85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id="{DCB9444C-2F70-F7CD-2CCC-0E07F3897ED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id="{6D3D568B-964D-193A-23C2-48A063B1B39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442ABA61-2C10-4239-F2A6-59DD6C6677C3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id="{7BC03D19-454A-18D6-35C2-ED645A81697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id="{355E4DCD-F10D-802E-32FB-1A420DC24EB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id="{1E7ED945-B510-3ECA-6D77-B4378DBB95C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id="{568138F3-C6B7-5FF9-F7A4-D227AD94338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id="{DCD958A2-41A2-E769-EE7B-B753EB658A5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id="{365E2931-F192-9498-CA24-1154D928A78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id="{2F4A0B7A-25EC-3C5A-58A8-54D63901130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id="{31301731-AE30-4697-8F81-31A347D45AA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id="{C268ECEB-D3F9-E82C-9CDE-9954D6257FF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id="{D1E7B32D-08B2-AE29-3C65-13D42ACA6BD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2F0B2296-BF04-1681-2EB2-E9FBF7981321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id="{EC019E4B-3FB4-A5F8-D986-7CE9812A406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id="{04AE8A36-6F39-F662-A470-6B18DCF656E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id="{999523C4-2D96-1EEE-8582-3536921F39C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id="{4207664A-291E-4FA9-8E7A-CF6D44C5B89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id="{7656CADB-9B9E-D3CB-C263-70B0F747B7B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id="{113E978D-6178-0E8C-A946-DBD2E2A2FFA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id="{E5A66175-5331-E3CE-2939-20B6887EB9D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id="{47345D81-7447-AED0-A544-956254A0DF6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id="{21672472-05C8-00E7-F173-27567D68F16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id="{4A6153A5-BC1E-4D14-CD1D-F10EFFFBF14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C0421EED-6D0B-A686-10D6-0180ED312ADD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289" name="Cube 288">
                <a:extLst>
                  <a:ext uri="{FF2B5EF4-FFF2-40B4-BE49-F238E27FC236}">
                    <a16:creationId xmlns:a16="http://schemas.microsoft.com/office/drawing/2014/main" id="{0F3B0BE4-5503-F465-1FEC-B9B87FABBEE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0" name="Cube 289">
                <a:extLst>
                  <a:ext uri="{FF2B5EF4-FFF2-40B4-BE49-F238E27FC236}">
                    <a16:creationId xmlns:a16="http://schemas.microsoft.com/office/drawing/2014/main" id="{50D84529-D14B-7472-9EBE-7553F83F9AB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1" name="Cube 290">
                <a:extLst>
                  <a:ext uri="{FF2B5EF4-FFF2-40B4-BE49-F238E27FC236}">
                    <a16:creationId xmlns:a16="http://schemas.microsoft.com/office/drawing/2014/main" id="{6C92C628-9E79-C333-7276-1F04CB86C98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id="{1171CA2F-73E9-140B-747F-1C3E931A65E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id="{453C2313-94FE-2962-8163-74B5FBD4F42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id="{5C303390-FE54-6782-6E18-BEB12A7AE14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FBB29D19-A6FB-1D57-D5FC-8DE64E841DA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id="{004013D2-7FF2-3FFC-0E6F-09B5C9BA9C3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id="{8A5ECDE7-9EAE-6B3E-84A9-484B09D72C7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id="{AAFE7E6A-A3C8-6870-5581-00F262488F2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48C7D1D3-1C81-4171-E4C2-DC2000C1A5B1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7B8AFE15-7896-AF44-64BE-E02D9CDFD962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90" name="Cube 489">
                <a:extLst>
                  <a:ext uri="{FF2B5EF4-FFF2-40B4-BE49-F238E27FC236}">
                    <a16:creationId xmlns:a16="http://schemas.microsoft.com/office/drawing/2014/main" id="{2DB23BC1-3806-1833-A420-8167022910D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1" name="Cube 490">
                <a:extLst>
                  <a:ext uri="{FF2B5EF4-FFF2-40B4-BE49-F238E27FC236}">
                    <a16:creationId xmlns:a16="http://schemas.microsoft.com/office/drawing/2014/main" id="{85BC66F5-59C6-1C52-4647-F914BD2A093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2" name="Cube 491">
                <a:extLst>
                  <a:ext uri="{FF2B5EF4-FFF2-40B4-BE49-F238E27FC236}">
                    <a16:creationId xmlns:a16="http://schemas.microsoft.com/office/drawing/2014/main" id="{4F51E0FB-B2C2-39A6-9B27-7E889FEC227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id="{521100F7-5C7F-3DE9-2418-F65C9658493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4" name="Cube 493">
                <a:extLst>
                  <a:ext uri="{FF2B5EF4-FFF2-40B4-BE49-F238E27FC236}">
                    <a16:creationId xmlns:a16="http://schemas.microsoft.com/office/drawing/2014/main" id="{1A2A7ED4-3BC5-2134-5AA6-B283D3D4600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5" name="Cube 494">
                <a:extLst>
                  <a:ext uri="{FF2B5EF4-FFF2-40B4-BE49-F238E27FC236}">
                    <a16:creationId xmlns:a16="http://schemas.microsoft.com/office/drawing/2014/main" id="{6A0FD604-D3FE-2983-F150-73D3D4F36E5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6" name="Cube 495">
                <a:extLst>
                  <a:ext uri="{FF2B5EF4-FFF2-40B4-BE49-F238E27FC236}">
                    <a16:creationId xmlns:a16="http://schemas.microsoft.com/office/drawing/2014/main" id="{AD86DC40-F2C8-E87B-1223-E89A4A5A8D3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7" name="Cube 496">
                <a:extLst>
                  <a:ext uri="{FF2B5EF4-FFF2-40B4-BE49-F238E27FC236}">
                    <a16:creationId xmlns:a16="http://schemas.microsoft.com/office/drawing/2014/main" id="{9E3B2BC6-B814-337D-2DF2-2D0502217E1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8" name="Cube 497">
                <a:extLst>
                  <a:ext uri="{FF2B5EF4-FFF2-40B4-BE49-F238E27FC236}">
                    <a16:creationId xmlns:a16="http://schemas.microsoft.com/office/drawing/2014/main" id="{C1CA3545-AE4A-273C-FA01-2FC821AA5B7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9" name="Cube 498">
                <a:extLst>
                  <a:ext uri="{FF2B5EF4-FFF2-40B4-BE49-F238E27FC236}">
                    <a16:creationId xmlns:a16="http://schemas.microsoft.com/office/drawing/2014/main" id="{A0E83256-EA2A-A087-87DE-1C6A87DD847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753383AC-EA79-9F1E-0417-FBC72D1A4B1E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80" name="Cube 479">
                <a:extLst>
                  <a:ext uri="{FF2B5EF4-FFF2-40B4-BE49-F238E27FC236}">
                    <a16:creationId xmlns:a16="http://schemas.microsoft.com/office/drawing/2014/main" id="{B4170C4F-64AE-0C1B-7119-2A931D009B2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1" name="Cube 480">
                <a:extLst>
                  <a:ext uri="{FF2B5EF4-FFF2-40B4-BE49-F238E27FC236}">
                    <a16:creationId xmlns:a16="http://schemas.microsoft.com/office/drawing/2014/main" id="{4961B03D-E627-D742-4536-66368CFB190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2" name="Cube 481">
                <a:extLst>
                  <a:ext uri="{FF2B5EF4-FFF2-40B4-BE49-F238E27FC236}">
                    <a16:creationId xmlns:a16="http://schemas.microsoft.com/office/drawing/2014/main" id="{3CC5763A-3FF4-6560-9872-DBD23BC94E9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3" name="Cube 482">
                <a:extLst>
                  <a:ext uri="{FF2B5EF4-FFF2-40B4-BE49-F238E27FC236}">
                    <a16:creationId xmlns:a16="http://schemas.microsoft.com/office/drawing/2014/main" id="{93F36A81-59BE-FDC8-608F-DE9BB9C4E54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4" name="Cube 483">
                <a:extLst>
                  <a:ext uri="{FF2B5EF4-FFF2-40B4-BE49-F238E27FC236}">
                    <a16:creationId xmlns:a16="http://schemas.microsoft.com/office/drawing/2014/main" id="{B3ED1B36-437C-FD8D-18C9-5F7DD29FC28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5" name="Cube 484">
                <a:extLst>
                  <a:ext uri="{FF2B5EF4-FFF2-40B4-BE49-F238E27FC236}">
                    <a16:creationId xmlns:a16="http://schemas.microsoft.com/office/drawing/2014/main" id="{3B38985E-5702-1054-822F-8F059C92DDC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6" name="Cube 485">
                <a:extLst>
                  <a:ext uri="{FF2B5EF4-FFF2-40B4-BE49-F238E27FC236}">
                    <a16:creationId xmlns:a16="http://schemas.microsoft.com/office/drawing/2014/main" id="{B6161A28-2ABB-C0AD-7BFC-E19327E36DC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7" name="Cube 486">
                <a:extLst>
                  <a:ext uri="{FF2B5EF4-FFF2-40B4-BE49-F238E27FC236}">
                    <a16:creationId xmlns:a16="http://schemas.microsoft.com/office/drawing/2014/main" id="{E79FB4E6-CBED-C63E-0AD9-99C9CA46ACF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8" name="Cube 487">
                <a:extLst>
                  <a:ext uri="{FF2B5EF4-FFF2-40B4-BE49-F238E27FC236}">
                    <a16:creationId xmlns:a16="http://schemas.microsoft.com/office/drawing/2014/main" id="{7D54BD73-E6CA-9B88-D946-FBC31466A7E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9" name="Cube 488">
                <a:extLst>
                  <a:ext uri="{FF2B5EF4-FFF2-40B4-BE49-F238E27FC236}">
                    <a16:creationId xmlns:a16="http://schemas.microsoft.com/office/drawing/2014/main" id="{61391DE4-5410-E4B0-C492-2F6FBDDAEBA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18A737C9-5434-199F-3B98-0AE020F5A92A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6C78B701-9664-9329-9036-BA979B40A20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02EA1D89-9D83-A5B2-942C-0B50CC558AF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1030C99D-F5C2-9373-01D5-65C74AA85C4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BF367341-8D2E-155D-E34E-B86CD901C7F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4" name="Cube 473">
                <a:extLst>
                  <a:ext uri="{FF2B5EF4-FFF2-40B4-BE49-F238E27FC236}">
                    <a16:creationId xmlns:a16="http://schemas.microsoft.com/office/drawing/2014/main" id="{5D0D6E7E-CE6F-0E3D-232A-420CE324FF56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5" name="Cube 474">
                <a:extLst>
                  <a:ext uri="{FF2B5EF4-FFF2-40B4-BE49-F238E27FC236}">
                    <a16:creationId xmlns:a16="http://schemas.microsoft.com/office/drawing/2014/main" id="{CC3C7D71-AD02-C38C-ACE8-B875AAFE578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6" name="Cube 475">
                <a:extLst>
                  <a:ext uri="{FF2B5EF4-FFF2-40B4-BE49-F238E27FC236}">
                    <a16:creationId xmlns:a16="http://schemas.microsoft.com/office/drawing/2014/main" id="{F4C484C9-1C63-314A-FF06-D6AD5AA0E1A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7" name="Cube 476">
                <a:extLst>
                  <a:ext uri="{FF2B5EF4-FFF2-40B4-BE49-F238E27FC236}">
                    <a16:creationId xmlns:a16="http://schemas.microsoft.com/office/drawing/2014/main" id="{E2899DBC-4ED8-EF7A-BBC5-C16BA85FA47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8" name="Cube 477">
                <a:extLst>
                  <a:ext uri="{FF2B5EF4-FFF2-40B4-BE49-F238E27FC236}">
                    <a16:creationId xmlns:a16="http://schemas.microsoft.com/office/drawing/2014/main" id="{427215B8-FA5F-9D8C-2B05-E37550E9EC8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9" name="Cube 478">
                <a:extLst>
                  <a:ext uri="{FF2B5EF4-FFF2-40B4-BE49-F238E27FC236}">
                    <a16:creationId xmlns:a16="http://schemas.microsoft.com/office/drawing/2014/main" id="{3DE2D0A7-1A16-2A8C-8D7B-2804708177D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114A6A4-1984-83B2-DF4A-F81DD480D57D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D5AB2C45-140C-BF6C-DFC9-A6BBACC0533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D2898DA9-7F63-7A67-DDB7-29C07F3695F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C3206E21-2289-933B-C474-99441A668DD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C1B4AA1D-734E-A9D0-39CF-A26214B098A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DF183FA1-441C-52C5-6DF6-A963AC8312B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2A8E85E4-238A-A34D-5CD4-32724BC5A1A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35BC5409-76FC-9C02-E867-601EB676A7A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7" name="Cube 466">
                <a:extLst>
                  <a:ext uri="{FF2B5EF4-FFF2-40B4-BE49-F238E27FC236}">
                    <a16:creationId xmlns:a16="http://schemas.microsoft.com/office/drawing/2014/main" id="{0922AA65-71B2-4FE2-8E9E-20BE25BF199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E857D156-57B3-3487-7D12-4AF5D6AE293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8492C367-3C07-F2E1-1206-6568DE5B99F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94794641-21E5-5E43-DDDF-A59672E1E7FA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id="{7D11E94C-0411-7554-2B88-223C5DE4F4E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id="{D3F7A7A0-A0CC-91B7-4F97-7FC78DA22B3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id="{3316654D-602D-A381-1BC9-1DCA5F68F70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3" name="Cube 452">
                <a:extLst>
                  <a:ext uri="{FF2B5EF4-FFF2-40B4-BE49-F238E27FC236}">
                    <a16:creationId xmlns:a16="http://schemas.microsoft.com/office/drawing/2014/main" id="{78DE722A-1047-EE9A-2341-E980E8FB2E3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4" name="Cube 453">
                <a:extLst>
                  <a:ext uri="{FF2B5EF4-FFF2-40B4-BE49-F238E27FC236}">
                    <a16:creationId xmlns:a16="http://schemas.microsoft.com/office/drawing/2014/main" id="{A683C9FF-3C73-D0CE-6E06-704D2B53479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:a16="http://schemas.microsoft.com/office/drawing/2014/main" id="{30D7F791-A59B-89AA-72FA-7010D098AAB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6" name="Cube 455">
                <a:extLst>
                  <a:ext uri="{FF2B5EF4-FFF2-40B4-BE49-F238E27FC236}">
                    <a16:creationId xmlns:a16="http://schemas.microsoft.com/office/drawing/2014/main" id="{71DF7BB8-5D12-970F-79B5-C55EC212391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7" name="Cube 456">
                <a:extLst>
                  <a:ext uri="{FF2B5EF4-FFF2-40B4-BE49-F238E27FC236}">
                    <a16:creationId xmlns:a16="http://schemas.microsoft.com/office/drawing/2014/main" id="{22BA57AA-F8A7-DF1A-4102-0BB7B706B52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:a16="http://schemas.microsoft.com/office/drawing/2014/main" id="{00BFE2B2-9C9B-F6E2-6558-36C6407B735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9" name="Cube 458">
                <a:extLst>
                  <a:ext uri="{FF2B5EF4-FFF2-40B4-BE49-F238E27FC236}">
                    <a16:creationId xmlns:a16="http://schemas.microsoft.com/office/drawing/2014/main" id="{5A055472-4433-AB73-B7C1-28B6642AEFC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DCF97914-FFF8-1B2C-F664-C87D030ED4D8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E330ADB1-4F36-3C51-8AB9-4DCBC7A03A8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32A40348-0433-0C82-0F03-E0971361639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E1E5E4B0-E074-ED4C-457C-18711FC3546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A65A9A80-9CB0-7D3C-9175-9AB4BB8B302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84EED725-16B6-BE8B-38A7-BFFB3F348EC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5" name="Cube 444">
                <a:extLst>
                  <a:ext uri="{FF2B5EF4-FFF2-40B4-BE49-F238E27FC236}">
                    <a16:creationId xmlns:a16="http://schemas.microsoft.com/office/drawing/2014/main" id="{B471AA55-54D7-E977-8CFD-4D281C2395F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BAD48EEC-A101-D9B2-ECB6-30CFC3FEFE4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2FE643D2-6275-476C-7126-FC4CF93318A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CA92761D-1899-6EF1-D5D0-37476160172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9" name="Cube 448">
                <a:extLst>
                  <a:ext uri="{FF2B5EF4-FFF2-40B4-BE49-F238E27FC236}">
                    <a16:creationId xmlns:a16="http://schemas.microsoft.com/office/drawing/2014/main" id="{D5A601B5-77B4-24E1-620A-9FF1CB8573E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A8F82A0A-D8E8-1B9A-18EC-6DE7F734AEB0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id="{34AA5582-9B4B-5B1C-587C-373AEEE9DDA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id="{1302C268-3B59-4895-74F7-4A48CFE25DD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id="{52EAA5D7-C527-0BAD-F1B9-6160F1A5064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E8FF384C-142A-1347-51CB-34648898705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B2BC2E60-BDBE-B800-D0BE-C61A632D167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7B491BD5-6FBB-D95E-F651-A3877143F3F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D8475C3B-C5D5-CDC9-05D2-3A544A79F3A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053D8DDE-9F05-64EC-3FA5-8B13581FC73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A2B59E05-44CA-6D48-3EC1-1BAE51B487F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228E04BC-617C-CF41-2419-3F642CC5713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6DEE9C2B-3232-7D6D-A642-4CDD831FA6FE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20" name="Cube 419">
                <a:extLst>
                  <a:ext uri="{FF2B5EF4-FFF2-40B4-BE49-F238E27FC236}">
                    <a16:creationId xmlns:a16="http://schemas.microsoft.com/office/drawing/2014/main" id="{8B5092F3-C872-773D-78FC-AE8E5EEB9B0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1" name="Cube 420">
                <a:extLst>
                  <a:ext uri="{FF2B5EF4-FFF2-40B4-BE49-F238E27FC236}">
                    <a16:creationId xmlns:a16="http://schemas.microsoft.com/office/drawing/2014/main" id="{52C54AC6-40A2-4884-C014-D1E94C527B4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2" name="Cube 421">
                <a:extLst>
                  <a:ext uri="{FF2B5EF4-FFF2-40B4-BE49-F238E27FC236}">
                    <a16:creationId xmlns:a16="http://schemas.microsoft.com/office/drawing/2014/main" id="{BE9E9A3F-485D-57DC-EC6C-607E6F8A13F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3" name="Cube 422">
                <a:extLst>
                  <a:ext uri="{FF2B5EF4-FFF2-40B4-BE49-F238E27FC236}">
                    <a16:creationId xmlns:a16="http://schemas.microsoft.com/office/drawing/2014/main" id="{041CD2F3-C44C-CFE6-D932-C97D1B053B4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4" name="Cube 423">
                <a:extLst>
                  <a:ext uri="{FF2B5EF4-FFF2-40B4-BE49-F238E27FC236}">
                    <a16:creationId xmlns:a16="http://schemas.microsoft.com/office/drawing/2014/main" id="{57400136-F35A-6B7C-D047-9C4C393AAB0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5" name="Cube 424">
                <a:extLst>
                  <a:ext uri="{FF2B5EF4-FFF2-40B4-BE49-F238E27FC236}">
                    <a16:creationId xmlns:a16="http://schemas.microsoft.com/office/drawing/2014/main" id="{84254308-5C92-40D2-6436-4C32756358E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6" name="Cube 425">
                <a:extLst>
                  <a:ext uri="{FF2B5EF4-FFF2-40B4-BE49-F238E27FC236}">
                    <a16:creationId xmlns:a16="http://schemas.microsoft.com/office/drawing/2014/main" id="{FAE70E14-3714-09AC-CF79-BC45090F198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id="{05E82C1D-E00B-0E9C-769B-930B53275EA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id="{94FA261F-1FB9-F870-1E36-6FBE3AB16DA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id="{88F7247F-0198-51CB-A5A3-4CEE47175D9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543B82BC-6492-D416-2816-2AAA10CF66D9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id="{447E0D2D-8D7F-BE68-DDC8-2F1101B90C8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id="{342E9BC0-3C79-D076-CA87-7BD429D8CC5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id="{D49EE4FE-4715-4255-4F8B-F5B31B5581E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id="{C2CA6282-191D-F0E7-7605-2D8BCD8B5DE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id="{77689595-02C7-9AD1-F0D4-E0B9DC6D410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id="{8701677A-DD60-5C4A-15E4-164365481EA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id="{6D8C51B6-218B-36CE-B09F-6185E49FF4B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id="{74796DCC-1684-215D-8784-F8DDE49296C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id="{FA5E4DF7-10B4-369E-C3C9-C065718DA1E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9" name="Cube 418">
                <a:extLst>
                  <a:ext uri="{FF2B5EF4-FFF2-40B4-BE49-F238E27FC236}">
                    <a16:creationId xmlns:a16="http://schemas.microsoft.com/office/drawing/2014/main" id="{D0CE8EAC-AFFA-D934-A792-CF670C53A4C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4B7906E7-2C98-1ADF-2F0D-20F6D25AE3D1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id="{D98687F7-FEB8-FD3A-4262-9B9C6CD5545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id="{DC4F185B-1162-D3BD-82F5-B704B8E8B2A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id="{BF929DC0-C577-09D4-9907-2B18B72488E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id="{8158494B-F7D5-81D2-BB47-C91963287DB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4" name="Cube 403">
                <a:extLst>
                  <a:ext uri="{FF2B5EF4-FFF2-40B4-BE49-F238E27FC236}">
                    <a16:creationId xmlns:a16="http://schemas.microsoft.com/office/drawing/2014/main" id="{525E363E-A140-C681-6B6A-E86A4CEC0EF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5" name="Cube 404">
                <a:extLst>
                  <a:ext uri="{FF2B5EF4-FFF2-40B4-BE49-F238E27FC236}">
                    <a16:creationId xmlns:a16="http://schemas.microsoft.com/office/drawing/2014/main" id="{D37FE61A-7254-B1F4-628C-B10CE399AB8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id="{ECF4E34B-3F23-18C0-3305-C8FC4381A48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id="{13948F59-5D60-BAF4-76E0-89A7B01BFBD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id="{9A495226-5991-6E67-783D-3998229BBB5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id="{9E533EB7-4F43-7B31-CB14-A12467F5AA6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E8A750CB-F786-C922-9FDE-0C08158CF01D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448C74-6852-1FB1-FCAC-449B778EF948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id="{FE985E10-64EC-363D-EF83-4483E802852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id="{DAD71637-FB70-4979-D93C-EBB87583EFE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DE807BA8-315F-5CD1-46BE-BC06DD9F716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62175A08-3D5A-8046-F534-FD757E48DA9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CEDB6B81-5B7A-C5F2-47D4-433E3CBADBD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4FB085DC-D5F5-CFD3-6C7A-216FB466472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F3DFE369-7292-FD18-4865-30023756965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id="{858A36B9-6E54-B97D-DC69-C87FD09BD1B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9" name="Cube 608">
                <a:extLst>
                  <a:ext uri="{FF2B5EF4-FFF2-40B4-BE49-F238E27FC236}">
                    <a16:creationId xmlns:a16="http://schemas.microsoft.com/office/drawing/2014/main" id="{19C7858C-0514-327D-AEE4-483C62CA175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0" name="Cube 609">
                <a:extLst>
                  <a:ext uri="{FF2B5EF4-FFF2-40B4-BE49-F238E27FC236}">
                    <a16:creationId xmlns:a16="http://schemas.microsoft.com/office/drawing/2014/main" id="{8754C496-D58B-CD10-62F0-C543ECDFD15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7A4BCA1D-E490-5D20-F0CA-EF935084069F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id="{3F4D174C-746B-E406-5F6E-8A6FD0FBEDA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id="{81F93F30-5D75-E96B-A70B-6266B428B4B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id="{FC918449-1211-A642-9384-140137661AF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id="{41ED647F-7E4D-E13E-E626-19A2A2DB0DC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id="{7DD138E7-83EF-EA5D-2DD7-7B88E04AB28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id="{AB5D7734-C9B2-49E5-6175-848BADAB35C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id="{D1C355A0-86F4-AB69-F030-0B4ACBF0124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id="{76FC614E-2E18-A1F6-88E2-5583CCDB962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id="{ADD559D1-D87B-800E-097A-58DBF2D5A60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id="{B63507AA-0DFB-2508-CF34-C663FFB3280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B00EBD08-795C-68FB-EBFE-C7A626693970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81" name="Cube 580">
                <a:extLst>
                  <a:ext uri="{FF2B5EF4-FFF2-40B4-BE49-F238E27FC236}">
                    <a16:creationId xmlns:a16="http://schemas.microsoft.com/office/drawing/2014/main" id="{61C5DA60-0E82-A737-76A3-54D5828192F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id="{1420178C-6326-A691-14DB-1A4C1BD88B4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id="{103C484D-7CDF-F0B7-3FD8-48F16AEEB52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id="{5153266B-61D1-9D8E-CE8D-54B2578489A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id="{01DD6330-1EC0-5DB0-FB22-8019D9A63F3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id="{BEA12AEC-9288-FC3E-42BC-325009209AC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7" name="Cube 586">
                <a:extLst>
                  <a:ext uri="{FF2B5EF4-FFF2-40B4-BE49-F238E27FC236}">
                    <a16:creationId xmlns:a16="http://schemas.microsoft.com/office/drawing/2014/main" id="{DAB32DA8-47DE-CF69-B3EE-CE7425EBCF6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id="{8637BAC3-5FA6-234C-B995-5C294F94290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id="{66EFFC72-883E-98F7-7C31-2097C9B7B68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id="{B528861F-1668-08B7-E559-DDEF5767DC1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3743DD97-FC7E-BEBE-10C1-ABDD420B36E9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71" name="Cube 570">
                <a:extLst>
                  <a:ext uri="{FF2B5EF4-FFF2-40B4-BE49-F238E27FC236}">
                    <a16:creationId xmlns:a16="http://schemas.microsoft.com/office/drawing/2014/main" id="{A65C236B-49B6-2632-BEBA-CA695D64D0B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2" name="Cube 571">
                <a:extLst>
                  <a:ext uri="{FF2B5EF4-FFF2-40B4-BE49-F238E27FC236}">
                    <a16:creationId xmlns:a16="http://schemas.microsoft.com/office/drawing/2014/main" id="{95437EC2-5F59-C5B7-BAB6-42A16AF6CCA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3" name="Cube 572">
                <a:extLst>
                  <a:ext uri="{FF2B5EF4-FFF2-40B4-BE49-F238E27FC236}">
                    <a16:creationId xmlns:a16="http://schemas.microsoft.com/office/drawing/2014/main" id="{EFF2A3D5-EFDB-5F77-5F18-DB81FD3D63F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4" name="Cube 573">
                <a:extLst>
                  <a:ext uri="{FF2B5EF4-FFF2-40B4-BE49-F238E27FC236}">
                    <a16:creationId xmlns:a16="http://schemas.microsoft.com/office/drawing/2014/main" id="{BAA403CB-75FE-F30F-A32E-4DB6A979B0B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5" name="Cube 574">
                <a:extLst>
                  <a:ext uri="{FF2B5EF4-FFF2-40B4-BE49-F238E27FC236}">
                    <a16:creationId xmlns:a16="http://schemas.microsoft.com/office/drawing/2014/main" id="{577275A9-2402-EDD4-036B-825AF60FB9A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6" name="Cube 575">
                <a:extLst>
                  <a:ext uri="{FF2B5EF4-FFF2-40B4-BE49-F238E27FC236}">
                    <a16:creationId xmlns:a16="http://schemas.microsoft.com/office/drawing/2014/main" id="{1438404F-39A3-666B-E1FD-2E6644927EC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7" name="Cube 576">
                <a:extLst>
                  <a:ext uri="{FF2B5EF4-FFF2-40B4-BE49-F238E27FC236}">
                    <a16:creationId xmlns:a16="http://schemas.microsoft.com/office/drawing/2014/main" id="{14D42F31-C2BE-A82D-1746-A3ACF9530D3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8" name="Cube 577">
                <a:extLst>
                  <a:ext uri="{FF2B5EF4-FFF2-40B4-BE49-F238E27FC236}">
                    <a16:creationId xmlns:a16="http://schemas.microsoft.com/office/drawing/2014/main" id="{28ADF2AF-E48E-EEA2-0C5A-EC98BC8AC82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:a16="http://schemas.microsoft.com/office/drawing/2014/main" id="{113C5EA9-7A90-08E6-7F26-DFF38CA4F0C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0" name="Cube 579">
                <a:extLst>
                  <a:ext uri="{FF2B5EF4-FFF2-40B4-BE49-F238E27FC236}">
                    <a16:creationId xmlns:a16="http://schemas.microsoft.com/office/drawing/2014/main" id="{0272DABE-4E70-7250-303F-B330D34CB1F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1D76D904-296D-E330-B8BE-059C6CA7056E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61" name="Cube 560">
                <a:extLst>
                  <a:ext uri="{FF2B5EF4-FFF2-40B4-BE49-F238E27FC236}">
                    <a16:creationId xmlns:a16="http://schemas.microsoft.com/office/drawing/2014/main" id="{6B926C2E-7DF4-D0FE-7358-B5A1BF83C00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2" name="Cube 561">
                <a:extLst>
                  <a:ext uri="{FF2B5EF4-FFF2-40B4-BE49-F238E27FC236}">
                    <a16:creationId xmlns:a16="http://schemas.microsoft.com/office/drawing/2014/main" id="{0278521A-0EE8-608E-C6A3-502FA3EA30B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3" name="Cube 562">
                <a:extLst>
                  <a:ext uri="{FF2B5EF4-FFF2-40B4-BE49-F238E27FC236}">
                    <a16:creationId xmlns:a16="http://schemas.microsoft.com/office/drawing/2014/main" id="{D194B55B-3A9B-AD43-0974-1F9428F98ED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4" name="Cube 563">
                <a:extLst>
                  <a:ext uri="{FF2B5EF4-FFF2-40B4-BE49-F238E27FC236}">
                    <a16:creationId xmlns:a16="http://schemas.microsoft.com/office/drawing/2014/main" id="{5A1AF3A8-A2C8-B68F-3A6F-06FE9499905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5" name="Cube 564">
                <a:extLst>
                  <a:ext uri="{FF2B5EF4-FFF2-40B4-BE49-F238E27FC236}">
                    <a16:creationId xmlns:a16="http://schemas.microsoft.com/office/drawing/2014/main" id="{E8151C6A-B0B4-99BF-A894-0634945A6D0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6" name="Cube 565">
                <a:extLst>
                  <a:ext uri="{FF2B5EF4-FFF2-40B4-BE49-F238E27FC236}">
                    <a16:creationId xmlns:a16="http://schemas.microsoft.com/office/drawing/2014/main" id="{B8002628-EE64-4142-E755-A11D4AA8CA0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7" name="Cube 566">
                <a:extLst>
                  <a:ext uri="{FF2B5EF4-FFF2-40B4-BE49-F238E27FC236}">
                    <a16:creationId xmlns:a16="http://schemas.microsoft.com/office/drawing/2014/main" id="{B57253E0-38D2-928F-6BE4-10CC64274FC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8" name="Cube 567">
                <a:extLst>
                  <a:ext uri="{FF2B5EF4-FFF2-40B4-BE49-F238E27FC236}">
                    <a16:creationId xmlns:a16="http://schemas.microsoft.com/office/drawing/2014/main" id="{3486EDC5-98FF-C0DF-6FC3-45A79D70256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9" name="Cube 568">
                <a:extLst>
                  <a:ext uri="{FF2B5EF4-FFF2-40B4-BE49-F238E27FC236}">
                    <a16:creationId xmlns:a16="http://schemas.microsoft.com/office/drawing/2014/main" id="{BE14DD7B-73FF-172F-0989-9F82089B2D5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0" name="Cube 569">
                <a:extLst>
                  <a:ext uri="{FF2B5EF4-FFF2-40B4-BE49-F238E27FC236}">
                    <a16:creationId xmlns:a16="http://schemas.microsoft.com/office/drawing/2014/main" id="{F9ED220C-0B09-AA38-14E1-8E4AD55BC74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FE9293C9-57EF-B5F0-2B8E-22D7461CAE91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51" name="Cube 550">
                <a:extLst>
                  <a:ext uri="{FF2B5EF4-FFF2-40B4-BE49-F238E27FC236}">
                    <a16:creationId xmlns:a16="http://schemas.microsoft.com/office/drawing/2014/main" id="{2BCD3840-9EBE-0519-76EA-A07EC93A4DF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2" name="Cube 551">
                <a:extLst>
                  <a:ext uri="{FF2B5EF4-FFF2-40B4-BE49-F238E27FC236}">
                    <a16:creationId xmlns:a16="http://schemas.microsoft.com/office/drawing/2014/main" id="{90C6D985-71BF-1C20-A584-8CCF445C6C5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3" name="Cube 552">
                <a:extLst>
                  <a:ext uri="{FF2B5EF4-FFF2-40B4-BE49-F238E27FC236}">
                    <a16:creationId xmlns:a16="http://schemas.microsoft.com/office/drawing/2014/main" id="{17173125-A236-7758-8C40-458BDCE20D9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4" name="Cube 553">
                <a:extLst>
                  <a:ext uri="{FF2B5EF4-FFF2-40B4-BE49-F238E27FC236}">
                    <a16:creationId xmlns:a16="http://schemas.microsoft.com/office/drawing/2014/main" id="{B42E6F46-C6AA-1047-51DD-537D8F24A37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Cube 554">
                <a:extLst>
                  <a:ext uri="{FF2B5EF4-FFF2-40B4-BE49-F238E27FC236}">
                    <a16:creationId xmlns:a16="http://schemas.microsoft.com/office/drawing/2014/main" id="{962136E8-F43D-AF83-2393-9BB56EE7DC9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6" name="Cube 555">
                <a:extLst>
                  <a:ext uri="{FF2B5EF4-FFF2-40B4-BE49-F238E27FC236}">
                    <a16:creationId xmlns:a16="http://schemas.microsoft.com/office/drawing/2014/main" id="{64CD7E8B-C112-B4B0-3CB5-BA21BE0A2C4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7" name="Cube 556">
                <a:extLst>
                  <a:ext uri="{FF2B5EF4-FFF2-40B4-BE49-F238E27FC236}">
                    <a16:creationId xmlns:a16="http://schemas.microsoft.com/office/drawing/2014/main" id="{73A33243-3782-D46F-7AAD-645C9A707CC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Cube 557">
                <a:extLst>
                  <a:ext uri="{FF2B5EF4-FFF2-40B4-BE49-F238E27FC236}">
                    <a16:creationId xmlns:a16="http://schemas.microsoft.com/office/drawing/2014/main" id="{9835A9A7-EF39-D78D-C721-04EAF3CE282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9" name="Cube 558">
                <a:extLst>
                  <a:ext uri="{FF2B5EF4-FFF2-40B4-BE49-F238E27FC236}">
                    <a16:creationId xmlns:a16="http://schemas.microsoft.com/office/drawing/2014/main" id="{783DE626-6F2A-AA77-DF28-F10415DA999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0" name="Cube 559">
                <a:extLst>
                  <a:ext uri="{FF2B5EF4-FFF2-40B4-BE49-F238E27FC236}">
                    <a16:creationId xmlns:a16="http://schemas.microsoft.com/office/drawing/2014/main" id="{D78F3720-1680-4B26-F315-13CAAEC47C9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BFCB4F82-BE3A-5687-F9F6-48A69FBED77B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1741E063-7A38-1CF2-7522-9C778BE5D2B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DCB74999-1102-12F8-A10B-5225272DAA0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3918E3F5-37C1-6A0B-AC3A-071F960206E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D0E15F4A-1140-4489-5F80-C76A62FB138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E13469C6-5A25-0D35-AB60-A2D26A28FCF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6" name="Cube 545">
                <a:extLst>
                  <a:ext uri="{FF2B5EF4-FFF2-40B4-BE49-F238E27FC236}">
                    <a16:creationId xmlns:a16="http://schemas.microsoft.com/office/drawing/2014/main" id="{8425965C-C489-B50B-C62D-4730427DBE1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7" name="Cube 546">
                <a:extLst>
                  <a:ext uri="{FF2B5EF4-FFF2-40B4-BE49-F238E27FC236}">
                    <a16:creationId xmlns:a16="http://schemas.microsoft.com/office/drawing/2014/main" id="{901D1267-6F69-B117-309E-650B4B5AC81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8" name="Cube 547">
                <a:extLst>
                  <a:ext uri="{FF2B5EF4-FFF2-40B4-BE49-F238E27FC236}">
                    <a16:creationId xmlns:a16="http://schemas.microsoft.com/office/drawing/2014/main" id="{AB9B85B0-3A8E-DF1B-E50A-967D206E93A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9" name="Cube 548">
                <a:extLst>
                  <a:ext uri="{FF2B5EF4-FFF2-40B4-BE49-F238E27FC236}">
                    <a16:creationId xmlns:a16="http://schemas.microsoft.com/office/drawing/2014/main" id="{F154DE28-E436-8F50-CADA-5F27EADB79E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0" name="Cube 549">
                <a:extLst>
                  <a:ext uri="{FF2B5EF4-FFF2-40B4-BE49-F238E27FC236}">
                    <a16:creationId xmlns:a16="http://schemas.microsoft.com/office/drawing/2014/main" id="{0CB758EC-32AA-BA90-1834-1F62E7E50B8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F9E78AD4-BB1F-6A65-6A96-78EAE7AD14E3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4012539B-27AB-02B3-6288-7EB6AD62A7C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4F7AE0D0-9A34-BF42-C6A6-B59D8350FEB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3" name="Cube 532">
                <a:extLst>
                  <a:ext uri="{FF2B5EF4-FFF2-40B4-BE49-F238E27FC236}">
                    <a16:creationId xmlns:a16="http://schemas.microsoft.com/office/drawing/2014/main" id="{7E7B67D6-73C5-0872-89F6-88FE177DB9D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361CDD7A-BDB5-5E42-13A8-F50EBCB2677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5A3A7434-4CDE-AB03-560C-201AA7CD537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4CD04AD4-1F6B-6D99-C782-8FAB08B6142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1A08EE0D-AF89-4CBF-236B-E279410C9B2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080D4B0D-41C1-1F73-EF94-A1CA3D51084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6254F6C7-995E-8CBF-4757-3414C480B0F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902888E5-2071-E93F-E0B8-B63A142E797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A716F25A-5623-8597-3C65-E9720E9F28AB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62214321-3DA5-CCC2-0736-54E0B37B6B4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2" name="Cube 521">
                <a:extLst>
                  <a:ext uri="{FF2B5EF4-FFF2-40B4-BE49-F238E27FC236}">
                    <a16:creationId xmlns:a16="http://schemas.microsoft.com/office/drawing/2014/main" id="{14A92557-61B4-8C3E-D426-3720564130D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CBDA2C76-58E2-CD90-C8EF-047FEE0474B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027DE1C3-D50C-9D00-303C-483A7347CB2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4BA5FB80-A1BF-F56B-6479-8825E3432C6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EBD9697D-1C2C-3A01-F073-A260F653094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544CE245-59CE-2A41-18C5-798CC9D4ECB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AAF77695-2392-7A0E-B7CE-16AD10D6D4E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28D355E1-6D80-B168-7684-4829022D84C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BCCF233A-F6E6-175E-EDAB-074F15EEEC5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592A6F42-54A7-C82A-708E-2DE120B565DE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511" name="Cube 510">
                <a:extLst>
                  <a:ext uri="{FF2B5EF4-FFF2-40B4-BE49-F238E27FC236}">
                    <a16:creationId xmlns:a16="http://schemas.microsoft.com/office/drawing/2014/main" id="{ACD97E81-8801-F0A7-5E22-617B866EC3F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id="{A0402F6E-3A5C-0A58-C63E-BB44561DF8F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id="{7E459C28-B445-583C-8AFC-B9B30EB3058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863D6C65-65BC-7162-4E4B-6213D563D39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3A906849-7045-8158-F788-073EE0A370D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FB648189-8909-C60C-DC12-94AA171F943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225D7CFF-F9DC-9072-243D-EBCE55C342D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C7651634-406A-0204-4893-EB9C4141FCA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5C771E2B-8B35-317C-C80F-FA65E49B35C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28C836E9-E94E-E195-4BA9-FBB3F266E86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11" name="Group 610">
            <a:extLst>
              <a:ext uri="{FF2B5EF4-FFF2-40B4-BE49-F238E27FC236}">
                <a16:creationId xmlns:a16="http://schemas.microsoft.com/office/drawing/2014/main" id="{00857483-A3CB-425C-8A50-16ECF0CD7311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6BA5F944-1C4B-5C3A-BC2E-2147E0AD4E86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12" name="Cube 711">
                <a:extLst>
                  <a:ext uri="{FF2B5EF4-FFF2-40B4-BE49-F238E27FC236}">
                    <a16:creationId xmlns:a16="http://schemas.microsoft.com/office/drawing/2014/main" id="{78E3E3C1-D199-9EBD-FD54-56AE0561264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3" name="Cube 712">
                <a:extLst>
                  <a:ext uri="{FF2B5EF4-FFF2-40B4-BE49-F238E27FC236}">
                    <a16:creationId xmlns:a16="http://schemas.microsoft.com/office/drawing/2014/main" id="{706F0880-77AD-63C9-6A79-EF29C100D3A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4" name="Cube 713">
                <a:extLst>
                  <a:ext uri="{FF2B5EF4-FFF2-40B4-BE49-F238E27FC236}">
                    <a16:creationId xmlns:a16="http://schemas.microsoft.com/office/drawing/2014/main" id="{0D79E0A6-3E01-516C-EB21-1D933341FFD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5" name="Cube 714">
                <a:extLst>
                  <a:ext uri="{FF2B5EF4-FFF2-40B4-BE49-F238E27FC236}">
                    <a16:creationId xmlns:a16="http://schemas.microsoft.com/office/drawing/2014/main" id="{06F4D5AA-7925-DDB5-2911-5707A7A8B63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6" name="Cube 715">
                <a:extLst>
                  <a:ext uri="{FF2B5EF4-FFF2-40B4-BE49-F238E27FC236}">
                    <a16:creationId xmlns:a16="http://schemas.microsoft.com/office/drawing/2014/main" id="{163A436D-C549-D706-225F-CD40D146A08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7" name="Cube 716">
                <a:extLst>
                  <a:ext uri="{FF2B5EF4-FFF2-40B4-BE49-F238E27FC236}">
                    <a16:creationId xmlns:a16="http://schemas.microsoft.com/office/drawing/2014/main" id="{D9EE74C7-BA00-3A82-9B1A-0CCCFA6AE35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8" name="Cube 717">
                <a:extLst>
                  <a:ext uri="{FF2B5EF4-FFF2-40B4-BE49-F238E27FC236}">
                    <a16:creationId xmlns:a16="http://schemas.microsoft.com/office/drawing/2014/main" id="{195CE997-65DD-C9CB-53B9-24C8901F6E3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9" name="Cube 718">
                <a:extLst>
                  <a:ext uri="{FF2B5EF4-FFF2-40B4-BE49-F238E27FC236}">
                    <a16:creationId xmlns:a16="http://schemas.microsoft.com/office/drawing/2014/main" id="{5AB7E7C6-1773-4DD7-06AB-E55BAC92365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0" name="Cube 719">
                <a:extLst>
                  <a:ext uri="{FF2B5EF4-FFF2-40B4-BE49-F238E27FC236}">
                    <a16:creationId xmlns:a16="http://schemas.microsoft.com/office/drawing/2014/main" id="{F48B932C-E8EF-4945-3368-798C5184C82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1" name="Cube 720">
                <a:extLst>
                  <a:ext uri="{FF2B5EF4-FFF2-40B4-BE49-F238E27FC236}">
                    <a16:creationId xmlns:a16="http://schemas.microsoft.com/office/drawing/2014/main" id="{DC32FECE-5FD2-899E-BD37-308BF6E01F6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D8313CE8-9A02-CCBD-9794-0FFC499554A7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02" name="Cube 701">
                <a:extLst>
                  <a:ext uri="{FF2B5EF4-FFF2-40B4-BE49-F238E27FC236}">
                    <a16:creationId xmlns:a16="http://schemas.microsoft.com/office/drawing/2014/main" id="{B0AC9467-A651-CFDB-9E24-A924B391470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3" name="Cube 702">
                <a:extLst>
                  <a:ext uri="{FF2B5EF4-FFF2-40B4-BE49-F238E27FC236}">
                    <a16:creationId xmlns:a16="http://schemas.microsoft.com/office/drawing/2014/main" id="{F26802BB-0B61-DE8F-849D-9CBD3BBAE05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4" name="Cube 703">
                <a:extLst>
                  <a:ext uri="{FF2B5EF4-FFF2-40B4-BE49-F238E27FC236}">
                    <a16:creationId xmlns:a16="http://schemas.microsoft.com/office/drawing/2014/main" id="{D23BFCF3-DB2E-AA0E-DD9E-0B5E647EAB5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5" name="Cube 704">
                <a:extLst>
                  <a:ext uri="{FF2B5EF4-FFF2-40B4-BE49-F238E27FC236}">
                    <a16:creationId xmlns:a16="http://schemas.microsoft.com/office/drawing/2014/main" id="{3C0F870F-2812-C585-B958-2121E048307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6" name="Cube 705">
                <a:extLst>
                  <a:ext uri="{FF2B5EF4-FFF2-40B4-BE49-F238E27FC236}">
                    <a16:creationId xmlns:a16="http://schemas.microsoft.com/office/drawing/2014/main" id="{0C3F11E9-D627-F069-B9CE-B1DEBD892E5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7" name="Cube 706">
                <a:extLst>
                  <a:ext uri="{FF2B5EF4-FFF2-40B4-BE49-F238E27FC236}">
                    <a16:creationId xmlns:a16="http://schemas.microsoft.com/office/drawing/2014/main" id="{7B79E578-6C01-D176-B47D-FB851FB1E66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8" name="Cube 707">
                <a:extLst>
                  <a:ext uri="{FF2B5EF4-FFF2-40B4-BE49-F238E27FC236}">
                    <a16:creationId xmlns:a16="http://schemas.microsoft.com/office/drawing/2014/main" id="{C9C4DDDA-4AE9-0FBD-0ED3-9196C2F6094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9" name="Cube 708">
                <a:extLst>
                  <a:ext uri="{FF2B5EF4-FFF2-40B4-BE49-F238E27FC236}">
                    <a16:creationId xmlns:a16="http://schemas.microsoft.com/office/drawing/2014/main" id="{3839408B-66D8-040A-4158-ED7CC43FCF6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0" name="Cube 709">
                <a:extLst>
                  <a:ext uri="{FF2B5EF4-FFF2-40B4-BE49-F238E27FC236}">
                    <a16:creationId xmlns:a16="http://schemas.microsoft.com/office/drawing/2014/main" id="{D0BE003D-3810-D73E-5E5C-BF5864284E3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1" name="Cube 710">
                <a:extLst>
                  <a:ext uri="{FF2B5EF4-FFF2-40B4-BE49-F238E27FC236}">
                    <a16:creationId xmlns:a16="http://schemas.microsoft.com/office/drawing/2014/main" id="{8CA61F8A-ED98-4EB6-E153-D17A1206201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C3CE4551-9146-E2E6-CDEB-51D1D5155C0E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92" name="Cube 691">
                <a:extLst>
                  <a:ext uri="{FF2B5EF4-FFF2-40B4-BE49-F238E27FC236}">
                    <a16:creationId xmlns:a16="http://schemas.microsoft.com/office/drawing/2014/main" id="{57DB30A8-0EDA-73A1-E5AE-0993B79852C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3" name="Cube 692">
                <a:extLst>
                  <a:ext uri="{FF2B5EF4-FFF2-40B4-BE49-F238E27FC236}">
                    <a16:creationId xmlns:a16="http://schemas.microsoft.com/office/drawing/2014/main" id="{EC9C1736-0B9A-84EB-F1E7-97EFCC5CF8C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4" name="Cube 693">
                <a:extLst>
                  <a:ext uri="{FF2B5EF4-FFF2-40B4-BE49-F238E27FC236}">
                    <a16:creationId xmlns:a16="http://schemas.microsoft.com/office/drawing/2014/main" id="{EDA244F9-3DCD-4E06-7361-9772DCC90A3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5" name="Cube 694">
                <a:extLst>
                  <a:ext uri="{FF2B5EF4-FFF2-40B4-BE49-F238E27FC236}">
                    <a16:creationId xmlns:a16="http://schemas.microsoft.com/office/drawing/2014/main" id="{C1B7BBAE-86A0-21D4-6DCA-22B249B702A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6" name="Cube 695">
                <a:extLst>
                  <a:ext uri="{FF2B5EF4-FFF2-40B4-BE49-F238E27FC236}">
                    <a16:creationId xmlns:a16="http://schemas.microsoft.com/office/drawing/2014/main" id="{C2BB77B6-D312-AA4C-49D4-0B908525582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7" name="Cube 696">
                <a:extLst>
                  <a:ext uri="{FF2B5EF4-FFF2-40B4-BE49-F238E27FC236}">
                    <a16:creationId xmlns:a16="http://schemas.microsoft.com/office/drawing/2014/main" id="{6C89A9BC-4C33-1C9F-3818-91743B0E4C1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8" name="Cube 697">
                <a:extLst>
                  <a:ext uri="{FF2B5EF4-FFF2-40B4-BE49-F238E27FC236}">
                    <a16:creationId xmlns:a16="http://schemas.microsoft.com/office/drawing/2014/main" id="{CA855D0E-24E9-1158-84EF-069B73BB418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9" name="Cube 698">
                <a:extLst>
                  <a:ext uri="{FF2B5EF4-FFF2-40B4-BE49-F238E27FC236}">
                    <a16:creationId xmlns:a16="http://schemas.microsoft.com/office/drawing/2014/main" id="{1E5626A5-9B6F-B98D-9BCE-7364D6E6564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0" name="Cube 699">
                <a:extLst>
                  <a:ext uri="{FF2B5EF4-FFF2-40B4-BE49-F238E27FC236}">
                    <a16:creationId xmlns:a16="http://schemas.microsoft.com/office/drawing/2014/main" id="{50A1C729-9D21-56B1-134F-99F68D8FB81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1" name="Cube 700">
                <a:extLst>
                  <a:ext uri="{FF2B5EF4-FFF2-40B4-BE49-F238E27FC236}">
                    <a16:creationId xmlns:a16="http://schemas.microsoft.com/office/drawing/2014/main" id="{656E6500-CC02-A134-7F8B-080D1D83B78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75A98836-842F-59C6-F7F2-FCF2F116F2D8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82" name="Cube 681">
                <a:extLst>
                  <a:ext uri="{FF2B5EF4-FFF2-40B4-BE49-F238E27FC236}">
                    <a16:creationId xmlns:a16="http://schemas.microsoft.com/office/drawing/2014/main" id="{2B7E49EA-442D-860B-EAFC-0E91260E38D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3" name="Cube 682">
                <a:extLst>
                  <a:ext uri="{FF2B5EF4-FFF2-40B4-BE49-F238E27FC236}">
                    <a16:creationId xmlns:a16="http://schemas.microsoft.com/office/drawing/2014/main" id="{4DE385B9-7E94-C4BD-6D61-7A521F549FE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4" name="Cube 683">
                <a:extLst>
                  <a:ext uri="{FF2B5EF4-FFF2-40B4-BE49-F238E27FC236}">
                    <a16:creationId xmlns:a16="http://schemas.microsoft.com/office/drawing/2014/main" id="{6F0E5D0D-93EA-A2F6-8670-5D44F722A1D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5" name="Cube 684">
                <a:extLst>
                  <a:ext uri="{FF2B5EF4-FFF2-40B4-BE49-F238E27FC236}">
                    <a16:creationId xmlns:a16="http://schemas.microsoft.com/office/drawing/2014/main" id="{569B07B3-365A-9FF4-D020-AB5418B7B53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6" name="Cube 685">
                <a:extLst>
                  <a:ext uri="{FF2B5EF4-FFF2-40B4-BE49-F238E27FC236}">
                    <a16:creationId xmlns:a16="http://schemas.microsoft.com/office/drawing/2014/main" id="{4FA18037-B859-3F1E-E929-9C192FD42CD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7" name="Cube 686">
                <a:extLst>
                  <a:ext uri="{FF2B5EF4-FFF2-40B4-BE49-F238E27FC236}">
                    <a16:creationId xmlns:a16="http://schemas.microsoft.com/office/drawing/2014/main" id="{6BB1DCA4-3F73-0601-8D79-FC708483B02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8" name="Cube 687">
                <a:extLst>
                  <a:ext uri="{FF2B5EF4-FFF2-40B4-BE49-F238E27FC236}">
                    <a16:creationId xmlns:a16="http://schemas.microsoft.com/office/drawing/2014/main" id="{D3554939-6566-BE27-148A-B600AF76564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9" name="Cube 688">
                <a:extLst>
                  <a:ext uri="{FF2B5EF4-FFF2-40B4-BE49-F238E27FC236}">
                    <a16:creationId xmlns:a16="http://schemas.microsoft.com/office/drawing/2014/main" id="{9836B71F-4DDA-47F2-B75C-374AB31AD0A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0" name="Cube 689">
                <a:extLst>
                  <a:ext uri="{FF2B5EF4-FFF2-40B4-BE49-F238E27FC236}">
                    <a16:creationId xmlns:a16="http://schemas.microsoft.com/office/drawing/2014/main" id="{1F128CFF-895D-5F48-63CE-983250ABFE6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1" name="Cube 690">
                <a:extLst>
                  <a:ext uri="{FF2B5EF4-FFF2-40B4-BE49-F238E27FC236}">
                    <a16:creationId xmlns:a16="http://schemas.microsoft.com/office/drawing/2014/main" id="{90866A75-6903-77A6-9331-935AF5C6E9D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6" name="Group 615">
              <a:extLst>
                <a:ext uri="{FF2B5EF4-FFF2-40B4-BE49-F238E27FC236}">
                  <a16:creationId xmlns:a16="http://schemas.microsoft.com/office/drawing/2014/main" id="{F166FF64-559E-578E-2FE1-7DD1F3504D9D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72" name="Cube 671">
                <a:extLst>
                  <a:ext uri="{FF2B5EF4-FFF2-40B4-BE49-F238E27FC236}">
                    <a16:creationId xmlns:a16="http://schemas.microsoft.com/office/drawing/2014/main" id="{AB4A6159-640F-7F2F-D464-FF38A3F4A18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3" name="Cube 672">
                <a:extLst>
                  <a:ext uri="{FF2B5EF4-FFF2-40B4-BE49-F238E27FC236}">
                    <a16:creationId xmlns:a16="http://schemas.microsoft.com/office/drawing/2014/main" id="{5D2C1CAD-C061-51B2-4A4A-113B2EF8CE7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4" name="Cube 673">
                <a:extLst>
                  <a:ext uri="{FF2B5EF4-FFF2-40B4-BE49-F238E27FC236}">
                    <a16:creationId xmlns:a16="http://schemas.microsoft.com/office/drawing/2014/main" id="{DCEAB19A-0D0D-763F-E5DB-CDEA66A8442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5" name="Cube 674">
                <a:extLst>
                  <a:ext uri="{FF2B5EF4-FFF2-40B4-BE49-F238E27FC236}">
                    <a16:creationId xmlns:a16="http://schemas.microsoft.com/office/drawing/2014/main" id="{6A4A4EA2-7C88-DC8E-4224-65E776881EC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6" name="Cube 675">
                <a:extLst>
                  <a:ext uri="{FF2B5EF4-FFF2-40B4-BE49-F238E27FC236}">
                    <a16:creationId xmlns:a16="http://schemas.microsoft.com/office/drawing/2014/main" id="{BEE3C4BA-8197-4CD0-A54A-EC94AD6DDDC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7" name="Cube 676">
                <a:extLst>
                  <a:ext uri="{FF2B5EF4-FFF2-40B4-BE49-F238E27FC236}">
                    <a16:creationId xmlns:a16="http://schemas.microsoft.com/office/drawing/2014/main" id="{6C410EDD-65D0-64C1-11F6-44D6FD26AB2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8" name="Cube 677">
                <a:extLst>
                  <a:ext uri="{FF2B5EF4-FFF2-40B4-BE49-F238E27FC236}">
                    <a16:creationId xmlns:a16="http://schemas.microsoft.com/office/drawing/2014/main" id="{85F92174-06DE-AE95-8078-F96334ED5F3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9" name="Cube 678">
                <a:extLst>
                  <a:ext uri="{FF2B5EF4-FFF2-40B4-BE49-F238E27FC236}">
                    <a16:creationId xmlns:a16="http://schemas.microsoft.com/office/drawing/2014/main" id="{4F2A218B-EFBD-8DBB-4490-EBBB035E212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0" name="Cube 679">
                <a:extLst>
                  <a:ext uri="{FF2B5EF4-FFF2-40B4-BE49-F238E27FC236}">
                    <a16:creationId xmlns:a16="http://schemas.microsoft.com/office/drawing/2014/main" id="{752DADA8-1A82-319B-0A7A-3E118D63A48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1" name="Cube 680">
                <a:extLst>
                  <a:ext uri="{FF2B5EF4-FFF2-40B4-BE49-F238E27FC236}">
                    <a16:creationId xmlns:a16="http://schemas.microsoft.com/office/drawing/2014/main" id="{553EC657-E1DD-132C-7789-C1DB45F4B6E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65AF0FCE-3E42-FD5B-EDE1-BB2D43FA97C3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62" name="Cube 661">
                <a:extLst>
                  <a:ext uri="{FF2B5EF4-FFF2-40B4-BE49-F238E27FC236}">
                    <a16:creationId xmlns:a16="http://schemas.microsoft.com/office/drawing/2014/main" id="{42F814D7-6C8A-EDF3-1A22-A9BBBC0EE34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id="{C07A5375-1EAB-638F-79BB-2F2B0A9194D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4" name="Cube 663">
                <a:extLst>
                  <a:ext uri="{FF2B5EF4-FFF2-40B4-BE49-F238E27FC236}">
                    <a16:creationId xmlns:a16="http://schemas.microsoft.com/office/drawing/2014/main" id="{2A0FE8EE-9328-6A95-AC47-1DDCBEF7489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5" name="Cube 664">
                <a:extLst>
                  <a:ext uri="{FF2B5EF4-FFF2-40B4-BE49-F238E27FC236}">
                    <a16:creationId xmlns:a16="http://schemas.microsoft.com/office/drawing/2014/main" id="{5F8A7C8D-E43E-2BED-C9E8-086691FD4F8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6" name="Cube 665">
                <a:extLst>
                  <a:ext uri="{FF2B5EF4-FFF2-40B4-BE49-F238E27FC236}">
                    <a16:creationId xmlns:a16="http://schemas.microsoft.com/office/drawing/2014/main" id="{B7F906CC-3102-F742-96F2-06D3EB9815C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7" name="Cube 666">
                <a:extLst>
                  <a:ext uri="{FF2B5EF4-FFF2-40B4-BE49-F238E27FC236}">
                    <a16:creationId xmlns:a16="http://schemas.microsoft.com/office/drawing/2014/main" id="{FA4B575E-288E-3011-657E-A2E0F83988F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8" name="Cube 667">
                <a:extLst>
                  <a:ext uri="{FF2B5EF4-FFF2-40B4-BE49-F238E27FC236}">
                    <a16:creationId xmlns:a16="http://schemas.microsoft.com/office/drawing/2014/main" id="{CBEC9991-5911-F02F-EACD-170B7FAB4F8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9" name="Cube 668">
                <a:extLst>
                  <a:ext uri="{FF2B5EF4-FFF2-40B4-BE49-F238E27FC236}">
                    <a16:creationId xmlns:a16="http://schemas.microsoft.com/office/drawing/2014/main" id="{EB52F45B-74EA-7F8B-C04B-03AE51C2C24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0" name="Cube 669">
                <a:extLst>
                  <a:ext uri="{FF2B5EF4-FFF2-40B4-BE49-F238E27FC236}">
                    <a16:creationId xmlns:a16="http://schemas.microsoft.com/office/drawing/2014/main" id="{98462A23-1C08-5AE0-BEF0-7A03F4C2B1A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1" name="Cube 670">
                <a:extLst>
                  <a:ext uri="{FF2B5EF4-FFF2-40B4-BE49-F238E27FC236}">
                    <a16:creationId xmlns:a16="http://schemas.microsoft.com/office/drawing/2014/main" id="{44081A32-6078-6489-36B7-FB036F7EC7F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6DD4F696-5731-6104-2D00-36C9B6C08BCD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52" name="Cube 651">
                <a:extLst>
                  <a:ext uri="{FF2B5EF4-FFF2-40B4-BE49-F238E27FC236}">
                    <a16:creationId xmlns:a16="http://schemas.microsoft.com/office/drawing/2014/main" id="{15D10D06-FF92-DEA5-E7BC-DAA40AB64D2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3" name="Cube 652">
                <a:extLst>
                  <a:ext uri="{FF2B5EF4-FFF2-40B4-BE49-F238E27FC236}">
                    <a16:creationId xmlns:a16="http://schemas.microsoft.com/office/drawing/2014/main" id="{E514157C-48EE-39A8-4746-4E00705DBE3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4" name="Cube 653">
                <a:extLst>
                  <a:ext uri="{FF2B5EF4-FFF2-40B4-BE49-F238E27FC236}">
                    <a16:creationId xmlns:a16="http://schemas.microsoft.com/office/drawing/2014/main" id="{3DDAE5D6-8C86-B2DF-0D6C-AB15BB3A737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id="{FD569966-6DCE-E449-AFBE-B59214010D0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:a16="http://schemas.microsoft.com/office/drawing/2014/main" id="{8E15846B-BF5E-DAAD-1E5A-2EE813A34C9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id="{AE7A2331-53C0-CED6-2887-607B3FB8EC6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8" name="Cube 657">
                <a:extLst>
                  <a:ext uri="{FF2B5EF4-FFF2-40B4-BE49-F238E27FC236}">
                    <a16:creationId xmlns:a16="http://schemas.microsoft.com/office/drawing/2014/main" id="{08DF9758-D1EA-C3CB-5570-76C8923A72E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:a16="http://schemas.microsoft.com/office/drawing/2014/main" id="{DA4E6B6E-4236-16FB-49B4-D92B6EABB85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:a16="http://schemas.microsoft.com/office/drawing/2014/main" id="{4297EA38-13C0-A970-630D-B2BFA49A331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1" name="Cube 660">
                <a:extLst>
                  <a:ext uri="{FF2B5EF4-FFF2-40B4-BE49-F238E27FC236}">
                    <a16:creationId xmlns:a16="http://schemas.microsoft.com/office/drawing/2014/main" id="{CCEFC193-F0F7-7EAA-CA28-2DE2527F249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C6DA16FB-4381-47C0-1F15-95A63DDF3C1A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42" name="Cube 641">
                <a:extLst>
                  <a:ext uri="{FF2B5EF4-FFF2-40B4-BE49-F238E27FC236}">
                    <a16:creationId xmlns:a16="http://schemas.microsoft.com/office/drawing/2014/main" id="{00858DBF-D759-EA1B-4797-BEC592E6093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3" name="Cube 642">
                <a:extLst>
                  <a:ext uri="{FF2B5EF4-FFF2-40B4-BE49-F238E27FC236}">
                    <a16:creationId xmlns:a16="http://schemas.microsoft.com/office/drawing/2014/main" id="{8DE28E84-7C03-922D-0C27-2134CA480E1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:a16="http://schemas.microsoft.com/office/drawing/2014/main" id="{698DF446-5F2D-F429-B689-CF9F9468A49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5" name="Cube 644">
                <a:extLst>
                  <a:ext uri="{FF2B5EF4-FFF2-40B4-BE49-F238E27FC236}">
                    <a16:creationId xmlns:a16="http://schemas.microsoft.com/office/drawing/2014/main" id="{8BC671D8-B1EF-F7A3-7F47-EB08E177EB1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:a16="http://schemas.microsoft.com/office/drawing/2014/main" id="{9B767A56-0887-355A-167D-FFF1DE9FF49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:a16="http://schemas.microsoft.com/office/drawing/2014/main" id="{072C8E60-50BF-0008-BE8D-2F869940DBE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8" name="Cube 647">
                <a:extLst>
                  <a:ext uri="{FF2B5EF4-FFF2-40B4-BE49-F238E27FC236}">
                    <a16:creationId xmlns:a16="http://schemas.microsoft.com/office/drawing/2014/main" id="{D0248B78-629F-AC69-51B5-D50DC075556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:a16="http://schemas.microsoft.com/office/drawing/2014/main" id="{17844795-A7EB-7447-7962-B84AA26F9ED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:a16="http://schemas.microsoft.com/office/drawing/2014/main" id="{638B65C3-0411-62E6-152E-B7F756C6A58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1" name="Cube 650">
                <a:extLst>
                  <a:ext uri="{FF2B5EF4-FFF2-40B4-BE49-F238E27FC236}">
                    <a16:creationId xmlns:a16="http://schemas.microsoft.com/office/drawing/2014/main" id="{365550F3-3FD0-B489-CC14-2D8FF1955B4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3AEF751F-44A0-2DD0-3189-45011F926C69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32" name="Cube 631">
                <a:extLst>
                  <a:ext uri="{FF2B5EF4-FFF2-40B4-BE49-F238E27FC236}">
                    <a16:creationId xmlns:a16="http://schemas.microsoft.com/office/drawing/2014/main" id="{37361398-FBC8-A53A-38F7-1E66BAA4334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:a16="http://schemas.microsoft.com/office/drawing/2014/main" id="{CA09DAC3-11BE-46F9-979B-447EE56B04C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:a16="http://schemas.microsoft.com/office/drawing/2014/main" id="{8F646FA4-DC88-9AA0-DFE1-0FA62A1953C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5" name="Cube 634">
                <a:extLst>
                  <a:ext uri="{FF2B5EF4-FFF2-40B4-BE49-F238E27FC236}">
                    <a16:creationId xmlns:a16="http://schemas.microsoft.com/office/drawing/2014/main" id="{D86B3A88-4A2F-CEE0-D66B-F97E514DC35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:a16="http://schemas.microsoft.com/office/drawing/2014/main" id="{886D1B56-5E58-319A-AADB-2A7D66A6380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:a16="http://schemas.microsoft.com/office/drawing/2014/main" id="{4B512F42-9FC5-C040-A340-67E62DC9DEB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8" name="Cube 637">
                <a:extLst>
                  <a:ext uri="{FF2B5EF4-FFF2-40B4-BE49-F238E27FC236}">
                    <a16:creationId xmlns:a16="http://schemas.microsoft.com/office/drawing/2014/main" id="{DB5B0BFD-CED9-4E7C-0E66-151176DEC90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:a16="http://schemas.microsoft.com/office/drawing/2014/main" id="{1585244F-3E77-81E2-A322-023B3A9F063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:a16="http://schemas.microsoft.com/office/drawing/2014/main" id="{C71A1305-EA26-CDB2-B438-0839D6376F0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1" name="Cube 640">
                <a:extLst>
                  <a:ext uri="{FF2B5EF4-FFF2-40B4-BE49-F238E27FC236}">
                    <a16:creationId xmlns:a16="http://schemas.microsoft.com/office/drawing/2014/main" id="{27E03BB6-58AE-124B-C19C-722FF374D41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7F3B7216-EE8B-8DB3-B87F-6CD95E92C8D2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622" name="Cube 621">
                <a:extLst>
                  <a:ext uri="{FF2B5EF4-FFF2-40B4-BE49-F238E27FC236}">
                    <a16:creationId xmlns:a16="http://schemas.microsoft.com/office/drawing/2014/main" id="{F3FD8DE3-7CA8-E2DD-CC1A-7B14CF995D0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3" name="Cube 622">
                <a:extLst>
                  <a:ext uri="{FF2B5EF4-FFF2-40B4-BE49-F238E27FC236}">
                    <a16:creationId xmlns:a16="http://schemas.microsoft.com/office/drawing/2014/main" id="{4E0D8553-AC0D-EBF3-A7A5-957204E0846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4" name="Cube 623">
                <a:extLst>
                  <a:ext uri="{FF2B5EF4-FFF2-40B4-BE49-F238E27FC236}">
                    <a16:creationId xmlns:a16="http://schemas.microsoft.com/office/drawing/2014/main" id="{0FCE38A6-1E20-64AD-0336-F41F72ADA1A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5" name="Cube 624">
                <a:extLst>
                  <a:ext uri="{FF2B5EF4-FFF2-40B4-BE49-F238E27FC236}">
                    <a16:creationId xmlns:a16="http://schemas.microsoft.com/office/drawing/2014/main" id="{424F658B-EA28-3753-A9A8-395F7536654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6" name="Cube 625">
                <a:extLst>
                  <a:ext uri="{FF2B5EF4-FFF2-40B4-BE49-F238E27FC236}">
                    <a16:creationId xmlns:a16="http://schemas.microsoft.com/office/drawing/2014/main" id="{51D04A26-8272-04FE-2BA7-F33718AC0F5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7" name="Cube 626">
                <a:extLst>
                  <a:ext uri="{FF2B5EF4-FFF2-40B4-BE49-F238E27FC236}">
                    <a16:creationId xmlns:a16="http://schemas.microsoft.com/office/drawing/2014/main" id="{C3D826E7-06AF-F0B6-49D4-CFF13D3D1A8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8" name="Cube 627">
                <a:extLst>
                  <a:ext uri="{FF2B5EF4-FFF2-40B4-BE49-F238E27FC236}">
                    <a16:creationId xmlns:a16="http://schemas.microsoft.com/office/drawing/2014/main" id="{BCAD1EAF-0F87-D834-0389-04671B95205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:a16="http://schemas.microsoft.com/office/drawing/2014/main" id="{DC57D704-4935-3D09-F5BD-823E92688C5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:a16="http://schemas.microsoft.com/office/drawing/2014/main" id="{05B2A5AF-DE6E-5CA5-BC45-C1B5CBB1A20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1" name="Cube 630">
                <a:extLst>
                  <a:ext uri="{FF2B5EF4-FFF2-40B4-BE49-F238E27FC236}">
                    <a16:creationId xmlns:a16="http://schemas.microsoft.com/office/drawing/2014/main" id="{FD714228-6EE3-A710-07F0-D7FCE571A45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22" name="Group 721">
            <a:extLst>
              <a:ext uri="{FF2B5EF4-FFF2-40B4-BE49-F238E27FC236}">
                <a16:creationId xmlns:a16="http://schemas.microsoft.com/office/drawing/2014/main" id="{C0CF2C2C-F33E-B2AC-BB6B-86B97BB8D552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723" name="Group 722">
              <a:extLst>
                <a:ext uri="{FF2B5EF4-FFF2-40B4-BE49-F238E27FC236}">
                  <a16:creationId xmlns:a16="http://schemas.microsoft.com/office/drawing/2014/main" id="{EFF01BA0-4D35-F58E-983A-380F3A022A90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id="{994B97DA-0C90-BBE5-75DE-AA3445EC398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3C3B4A62-7A80-2939-D693-26D4CEA4090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22BF1E6F-7A39-D4A3-128C-06EECC251B3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1D8298C3-3D7A-87DB-33FA-F76A191BB45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087D1BBF-0728-8735-3253-881767D3E16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952E65B3-260C-3564-4850-CAAE0F37B50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03BB969D-FC24-733C-805F-16581EC2A4F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0" name="Cube 829">
                <a:extLst>
                  <a:ext uri="{FF2B5EF4-FFF2-40B4-BE49-F238E27FC236}">
                    <a16:creationId xmlns:a16="http://schemas.microsoft.com/office/drawing/2014/main" id="{94D0A515-88CE-4AAD-FD27-EEEC7D829F6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0BC07414-B9A7-9978-AE8C-566A25F552F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:a16="http://schemas.microsoft.com/office/drawing/2014/main" id="{E2A4C70B-6B80-2E55-FE09-537CA1EEFCB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4" name="Group 723">
              <a:extLst>
                <a:ext uri="{FF2B5EF4-FFF2-40B4-BE49-F238E27FC236}">
                  <a16:creationId xmlns:a16="http://schemas.microsoft.com/office/drawing/2014/main" id="{E2B1C455-2DCA-BDE6-F261-637B3D376C47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DD60A7D3-FEAD-0C97-EC91-6D8813A8C5A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7BB16C00-7504-05E0-5B4E-4FC42B23BF3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CE596C0D-5961-3A90-9BC9-63F0CCD173E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2528376C-32C0-5F5B-D389-FFB0B10D6F1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B2DDF5D9-D86A-D0DD-C588-241048B0A93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B92995AF-7A7F-C5B5-5645-BF509ED37C9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622C8986-279A-79A8-52F7-047D2494AA9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id="{F33DE937-84E5-D509-924E-51D4FA2A692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id="{0CB21F24-1A01-AEB5-8249-CDAAEF49FC5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id="{D297CE0B-2773-C4D8-5E77-13188F430FA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5" name="Group 724">
              <a:extLst>
                <a:ext uri="{FF2B5EF4-FFF2-40B4-BE49-F238E27FC236}">
                  <a16:creationId xmlns:a16="http://schemas.microsoft.com/office/drawing/2014/main" id="{689E34F6-37AD-161A-93C4-67FAABD9A50B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id="{EE9CA1EF-5359-5433-4E05-1F063BDD763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id="{F3918164-F67D-B00B-4DDD-7F130B8E1AA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id="{E5CF1676-0EDF-80A3-3B15-E4A65DF5754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id="{E888F656-4F5C-5DE1-54DC-859A94FBC67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id="{E14A8240-7409-A286-D854-76EA02EF2FA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8" name="Cube 807">
                <a:extLst>
                  <a:ext uri="{FF2B5EF4-FFF2-40B4-BE49-F238E27FC236}">
                    <a16:creationId xmlns:a16="http://schemas.microsoft.com/office/drawing/2014/main" id="{4C272D24-A574-31EF-46DC-8CEE52F333A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9" name="Cube 808">
                <a:extLst>
                  <a:ext uri="{FF2B5EF4-FFF2-40B4-BE49-F238E27FC236}">
                    <a16:creationId xmlns:a16="http://schemas.microsoft.com/office/drawing/2014/main" id="{252EE779-5695-BF57-77F3-6A1D6B0804E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D053F0A8-CC2F-B0EE-0228-0F4A1066595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48C1C017-270E-7E27-E624-49583E494AF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B4450E81-924A-562E-60C5-4AE017EC214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6" name="Group 725">
              <a:extLst>
                <a:ext uri="{FF2B5EF4-FFF2-40B4-BE49-F238E27FC236}">
                  <a16:creationId xmlns:a16="http://schemas.microsoft.com/office/drawing/2014/main" id="{E75FEE33-A149-C047-199A-32FE8A629F8A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id="{BAC3454F-550D-ACB6-B79D-DE0154285ED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id="{FEC98F05-0BB1-53CC-AF2E-E33EC8AD5B4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id="{04879ADA-7707-519E-A8EE-1846B9D7F03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id="{3EE08DBD-06C3-C6B0-D45D-7BE1744A48A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7" name="Cube 796">
                <a:extLst>
                  <a:ext uri="{FF2B5EF4-FFF2-40B4-BE49-F238E27FC236}">
                    <a16:creationId xmlns:a16="http://schemas.microsoft.com/office/drawing/2014/main" id="{208A14AA-8BDE-0E6D-0D6A-C0B196E32D0C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id="{24D83849-D73F-5364-EDB2-73F6511851F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id="{7EE080B8-3F7E-AF63-4C56-2B63092CA70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id="{15E1E838-ED00-ACE0-6D73-7F32EB69C12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id="{7D127F48-3E19-61B8-EEE4-89CF3F9E356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id="{E56DC4ED-35B2-23D6-9DCE-2FC4D1063AC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7" name="Group 726">
              <a:extLst>
                <a:ext uri="{FF2B5EF4-FFF2-40B4-BE49-F238E27FC236}">
                  <a16:creationId xmlns:a16="http://schemas.microsoft.com/office/drawing/2014/main" id="{8B36F4C3-D695-4565-BB4D-A357564C9CF8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83" name="Cube 782">
                <a:extLst>
                  <a:ext uri="{FF2B5EF4-FFF2-40B4-BE49-F238E27FC236}">
                    <a16:creationId xmlns:a16="http://schemas.microsoft.com/office/drawing/2014/main" id="{2F93DB04-7E44-D14F-8B9D-F8ECDACDEC7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4" name="Cube 783">
                <a:extLst>
                  <a:ext uri="{FF2B5EF4-FFF2-40B4-BE49-F238E27FC236}">
                    <a16:creationId xmlns:a16="http://schemas.microsoft.com/office/drawing/2014/main" id="{AA5C316C-B21A-8FEC-25E2-2F63B31732E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5" name="Cube 784">
                <a:extLst>
                  <a:ext uri="{FF2B5EF4-FFF2-40B4-BE49-F238E27FC236}">
                    <a16:creationId xmlns:a16="http://schemas.microsoft.com/office/drawing/2014/main" id="{987168A2-91B3-ADA2-A9C8-4F3148DD02C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6" name="Cube 785">
                <a:extLst>
                  <a:ext uri="{FF2B5EF4-FFF2-40B4-BE49-F238E27FC236}">
                    <a16:creationId xmlns:a16="http://schemas.microsoft.com/office/drawing/2014/main" id="{9C18CE57-2FF0-A4FC-A258-83639AAE94F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7" name="Cube 786">
                <a:extLst>
                  <a:ext uri="{FF2B5EF4-FFF2-40B4-BE49-F238E27FC236}">
                    <a16:creationId xmlns:a16="http://schemas.microsoft.com/office/drawing/2014/main" id="{4BB05086-7ADD-77C5-785A-1FB2A28103D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8" name="Cube 787">
                <a:extLst>
                  <a:ext uri="{FF2B5EF4-FFF2-40B4-BE49-F238E27FC236}">
                    <a16:creationId xmlns:a16="http://schemas.microsoft.com/office/drawing/2014/main" id="{3D94B829-1ADF-23A9-21E0-CEA9D7785AF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9" name="Cube 788">
                <a:extLst>
                  <a:ext uri="{FF2B5EF4-FFF2-40B4-BE49-F238E27FC236}">
                    <a16:creationId xmlns:a16="http://schemas.microsoft.com/office/drawing/2014/main" id="{CC4E5466-3F07-2059-447C-261BAF36A978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0" name="Cube 789">
                <a:extLst>
                  <a:ext uri="{FF2B5EF4-FFF2-40B4-BE49-F238E27FC236}">
                    <a16:creationId xmlns:a16="http://schemas.microsoft.com/office/drawing/2014/main" id="{70C5FF71-675B-FEB5-40E0-6E1862470BE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1" name="Cube 790">
                <a:extLst>
                  <a:ext uri="{FF2B5EF4-FFF2-40B4-BE49-F238E27FC236}">
                    <a16:creationId xmlns:a16="http://schemas.microsoft.com/office/drawing/2014/main" id="{673A17B2-466E-7D3F-69D6-7C39FF1E36D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2" name="Cube 791">
                <a:extLst>
                  <a:ext uri="{FF2B5EF4-FFF2-40B4-BE49-F238E27FC236}">
                    <a16:creationId xmlns:a16="http://schemas.microsoft.com/office/drawing/2014/main" id="{82C7FEFA-FBEF-9CDC-8C63-D5753BED4EE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97B8DE00-78E4-050F-818A-EB836DCA9BB2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73" name="Cube 772">
                <a:extLst>
                  <a:ext uri="{FF2B5EF4-FFF2-40B4-BE49-F238E27FC236}">
                    <a16:creationId xmlns:a16="http://schemas.microsoft.com/office/drawing/2014/main" id="{3D6189BA-F7D0-2DEB-0596-0936824DB6E6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4" name="Cube 773">
                <a:extLst>
                  <a:ext uri="{FF2B5EF4-FFF2-40B4-BE49-F238E27FC236}">
                    <a16:creationId xmlns:a16="http://schemas.microsoft.com/office/drawing/2014/main" id="{DF0E6C43-BA5A-05E3-D82A-D8B7658BBF7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5" name="Cube 774">
                <a:extLst>
                  <a:ext uri="{FF2B5EF4-FFF2-40B4-BE49-F238E27FC236}">
                    <a16:creationId xmlns:a16="http://schemas.microsoft.com/office/drawing/2014/main" id="{8D86164D-988C-2668-1994-E77E8A89FAF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id="{F4791B56-E4A9-F920-A777-D39B98D1264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id="{DD8A25E0-1AB9-D0D2-D853-00F5921CCA5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id="{75B0903A-922B-23D2-93E6-D8430E9E66D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id="{046B5592-0CC8-4891-D0D0-A3DDB12D55D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id="{E9D1DB08-A216-E713-E437-E04A6A7402F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id="{532C66FC-93A4-5B3A-164E-40F10E9D688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2" name="Cube 781">
                <a:extLst>
                  <a:ext uri="{FF2B5EF4-FFF2-40B4-BE49-F238E27FC236}">
                    <a16:creationId xmlns:a16="http://schemas.microsoft.com/office/drawing/2014/main" id="{414DBE9A-E607-9EAF-D7EC-101C555365F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5747D279-68C7-7828-9AF1-221DB96AFFCB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id="{52A5188A-B171-E8FC-DF28-8DBDF554F9B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id="{33EECA34-A5DF-E7F1-FDD5-C8525BD47E0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id="{34AB1417-346C-A77D-482C-44169984195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id="{EF8162B3-E948-7512-7A81-96BEDD99A6C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id="{E975AAF2-9ED0-9B97-639F-1E19E7B37AC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id="{948B4DB0-2985-5DDE-1EC6-E4ECAF532A6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9" name="Cube 768">
                <a:extLst>
                  <a:ext uri="{FF2B5EF4-FFF2-40B4-BE49-F238E27FC236}">
                    <a16:creationId xmlns:a16="http://schemas.microsoft.com/office/drawing/2014/main" id="{F47AEB1B-3873-B8DC-84DA-EEABFF748BA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0" name="Cube 769">
                <a:extLst>
                  <a:ext uri="{FF2B5EF4-FFF2-40B4-BE49-F238E27FC236}">
                    <a16:creationId xmlns:a16="http://schemas.microsoft.com/office/drawing/2014/main" id="{4AD09BC8-A2E9-3D66-DD4D-296C747F78D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1" name="Cube 770">
                <a:extLst>
                  <a:ext uri="{FF2B5EF4-FFF2-40B4-BE49-F238E27FC236}">
                    <a16:creationId xmlns:a16="http://schemas.microsoft.com/office/drawing/2014/main" id="{59608E2B-5F34-8A46-51D7-B9E115160BE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2" name="Cube 771">
                <a:extLst>
                  <a:ext uri="{FF2B5EF4-FFF2-40B4-BE49-F238E27FC236}">
                    <a16:creationId xmlns:a16="http://schemas.microsoft.com/office/drawing/2014/main" id="{D7AA54E5-E843-2B45-2DD4-4AE2532867A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0" name="Group 729">
              <a:extLst>
                <a:ext uri="{FF2B5EF4-FFF2-40B4-BE49-F238E27FC236}">
                  <a16:creationId xmlns:a16="http://schemas.microsoft.com/office/drawing/2014/main" id="{051D7D29-1412-3EF6-9965-86F89F2EC133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id="{61B02AC8-11C5-7398-4B52-F9117A94163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id="{4C828D5C-FF01-0E4D-A4CD-C22F1D0CF97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id="{8D4253F4-5230-4A23-3CCC-E3C703AF3F6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id="{905E34FD-47D2-AEC2-2605-FCD5AB386C69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id="{9A39D76D-B19E-AC15-BF90-04E34E99D34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id="{1082489F-9777-7677-95CA-3743A435A6F2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id="{4C238F1D-CF75-02D5-7C0A-9608B2A84E4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id="{FA94DEAF-EA09-99D8-8010-35829D8DC15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id="{D1874FBE-49EC-3F93-DA29-FC083CC015B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id="{DF6B0895-2AE9-FAFA-0F21-C7B41720A33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1" name="Group 730">
              <a:extLst>
                <a:ext uri="{FF2B5EF4-FFF2-40B4-BE49-F238E27FC236}">
                  <a16:creationId xmlns:a16="http://schemas.microsoft.com/office/drawing/2014/main" id="{51ED6E30-EFE7-42F9-8BCD-2EE686B15752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id="{77BD0E8B-CEEC-50D5-A945-A4DA17F13BF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id="{08792721-7CD8-3022-059D-A453E814927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id="{A928BB53-520B-1ABD-BFB1-4820D26F619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id="{54DDDB22-FDB4-38AE-07C8-066E9A0045C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id="{9E23069F-C49E-1046-D581-6E93F7B8830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id="{60927E4C-7DE3-3837-0740-46976C31216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id="{F2A8A6F9-8C59-E89C-7F32-8389F29E18A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id="{2F9C0688-5C53-4E53-3786-24D0D7C9417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id="{E209E91B-2C92-4C3F-378F-D5AA0D40416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id="{7213BF75-AC2A-4C2A-D0C8-B7D9C4FE777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105AA5EB-1014-3676-4F33-D0E810D0ADE5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733" name="Cube 732">
                <a:extLst>
                  <a:ext uri="{FF2B5EF4-FFF2-40B4-BE49-F238E27FC236}">
                    <a16:creationId xmlns:a16="http://schemas.microsoft.com/office/drawing/2014/main" id="{CA9C8347-95D9-C97A-2B99-851C0849752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4" name="Cube 733">
                <a:extLst>
                  <a:ext uri="{FF2B5EF4-FFF2-40B4-BE49-F238E27FC236}">
                    <a16:creationId xmlns:a16="http://schemas.microsoft.com/office/drawing/2014/main" id="{8C568445-28CB-19BF-C5D5-F394D6EBA28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5" name="Cube 734">
                <a:extLst>
                  <a:ext uri="{FF2B5EF4-FFF2-40B4-BE49-F238E27FC236}">
                    <a16:creationId xmlns:a16="http://schemas.microsoft.com/office/drawing/2014/main" id="{9529E8F6-4B40-B5B3-2C09-ED417959D20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6" name="Cube 735">
                <a:extLst>
                  <a:ext uri="{FF2B5EF4-FFF2-40B4-BE49-F238E27FC236}">
                    <a16:creationId xmlns:a16="http://schemas.microsoft.com/office/drawing/2014/main" id="{A30CD7D8-A3FD-DCFF-BFBE-7F7222567D3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7" name="Cube 736">
                <a:extLst>
                  <a:ext uri="{FF2B5EF4-FFF2-40B4-BE49-F238E27FC236}">
                    <a16:creationId xmlns:a16="http://schemas.microsoft.com/office/drawing/2014/main" id="{D8F9A02D-9EE1-F521-11CC-DBE3BF4CA97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8" name="Cube 737">
                <a:extLst>
                  <a:ext uri="{FF2B5EF4-FFF2-40B4-BE49-F238E27FC236}">
                    <a16:creationId xmlns:a16="http://schemas.microsoft.com/office/drawing/2014/main" id="{E9408CFD-7EC0-7831-951D-8729DA5065F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id="{29B450CD-7F61-34E4-76AB-87686FA6E11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id="{8F721A92-47B2-048B-3246-3A202EC3F14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id="{0044B0DF-4D0F-DECF-A8C9-CC0A47BBC3A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id="{C26163FF-D3DC-AFE6-08CF-0A0A21412DB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F2DB61A0-8055-E6FA-CF67-1CEFDB57AD7A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834" name="Group 833">
              <a:extLst>
                <a:ext uri="{FF2B5EF4-FFF2-40B4-BE49-F238E27FC236}">
                  <a16:creationId xmlns:a16="http://schemas.microsoft.com/office/drawing/2014/main" id="{60F1F0CF-2F5D-E97F-B460-E4295DD3F5A3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A31AE316-CB20-B4F8-E05F-DA60E77563B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D8354EFE-1647-04AA-B172-33AC5C5FC69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6EED49D7-736A-FA78-F067-7906B3A5614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55E23612-1E47-1B1D-EA1E-B76D8291EDB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24B712B7-EE1B-B16D-DBAC-8D605598F7C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CE67B5E9-2C57-52EA-B9A3-74EFD586389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0" name="Cube 939">
                <a:extLst>
                  <a:ext uri="{FF2B5EF4-FFF2-40B4-BE49-F238E27FC236}">
                    <a16:creationId xmlns:a16="http://schemas.microsoft.com/office/drawing/2014/main" id="{B7BE0494-1786-4C5C-5FCE-2DC014A435D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1" name="Cube 940">
                <a:extLst>
                  <a:ext uri="{FF2B5EF4-FFF2-40B4-BE49-F238E27FC236}">
                    <a16:creationId xmlns:a16="http://schemas.microsoft.com/office/drawing/2014/main" id="{03E6F1AF-D2F6-2DBA-7014-11FB50D6AF5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2" name="Cube 941">
                <a:extLst>
                  <a:ext uri="{FF2B5EF4-FFF2-40B4-BE49-F238E27FC236}">
                    <a16:creationId xmlns:a16="http://schemas.microsoft.com/office/drawing/2014/main" id="{B22B1A65-DF6A-E4A3-4E49-A0CC0DA65CA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3" name="Cube 942">
                <a:extLst>
                  <a:ext uri="{FF2B5EF4-FFF2-40B4-BE49-F238E27FC236}">
                    <a16:creationId xmlns:a16="http://schemas.microsoft.com/office/drawing/2014/main" id="{BC22804F-CA60-6721-BB4F-6654BC0056D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5" name="Group 834">
              <a:extLst>
                <a:ext uri="{FF2B5EF4-FFF2-40B4-BE49-F238E27FC236}">
                  <a16:creationId xmlns:a16="http://schemas.microsoft.com/office/drawing/2014/main" id="{8D96B3B3-E077-69A5-0081-9505744AA7E8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24" name="Cube 923">
                <a:extLst>
                  <a:ext uri="{FF2B5EF4-FFF2-40B4-BE49-F238E27FC236}">
                    <a16:creationId xmlns:a16="http://schemas.microsoft.com/office/drawing/2014/main" id="{010D5BE1-9900-5C10-AC06-493394EBA21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5" name="Cube 924">
                <a:extLst>
                  <a:ext uri="{FF2B5EF4-FFF2-40B4-BE49-F238E27FC236}">
                    <a16:creationId xmlns:a16="http://schemas.microsoft.com/office/drawing/2014/main" id="{426FE321-2E24-964A-95BD-A1844ED1C16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6" name="Cube 925">
                <a:extLst>
                  <a:ext uri="{FF2B5EF4-FFF2-40B4-BE49-F238E27FC236}">
                    <a16:creationId xmlns:a16="http://schemas.microsoft.com/office/drawing/2014/main" id="{5AFD46AC-CE9E-9423-F000-F5FEEFC4F49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7" name="Cube 926">
                <a:extLst>
                  <a:ext uri="{FF2B5EF4-FFF2-40B4-BE49-F238E27FC236}">
                    <a16:creationId xmlns:a16="http://schemas.microsoft.com/office/drawing/2014/main" id="{54FC2F6F-8F41-7A09-34AA-F27408DF0C9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8" name="Cube 927">
                <a:extLst>
                  <a:ext uri="{FF2B5EF4-FFF2-40B4-BE49-F238E27FC236}">
                    <a16:creationId xmlns:a16="http://schemas.microsoft.com/office/drawing/2014/main" id="{615D3056-F972-54F1-9FC8-0A6EA44537E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9" name="Cube 928">
                <a:extLst>
                  <a:ext uri="{FF2B5EF4-FFF2-40B4-BE49-F238E27FC236}">
                    <a16:creationId xmlns:a16="http://schemas.microsoft.com/office/drawing/2014/main" id="{77A051DB-5D02-B366-4F71-7ABEACAA3E5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FD861DE3-A12E-585A-28CD-392BCE6662A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62CF96A5-34BA-CE63-BCA9-9288F520BBB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73CCAD83-D251-D7BC-CF36-57ED1F1D926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5255B171-77AE-1BE0-B4A3-4146EB812B15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6" name="Group 835">
              <a:extLst>
                <a:ext uri="{FF2B5EF4-FFF2-40B4-BE49-F238E27FC236}">
                  <a16:creationId xmlns:a16="http://schemas.microsoft.com/office/drawing/2014/main" id="{3015D9A2-2808-F621-858A-89673AE14C0E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14" name="Cube 913">
                <a:extLst>
                  <a:ext uri="{FF2B5EF4-FFF2-40B4-BE49-F238E27FC236}">
                    <a16:creationId xmlns:a16="http://schemas.microsoft.com/office/drawing/2014/main" id="{3B30CF21-6C63-15D2-454A-2C8521A18AC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5" name="Cube 914">
                <a:extLst>
                  <a:ext uri="{FF2B5EF4-FFF2-40B4-BE49-F238E27FC236}">
                    <a16:creationId xmlns:a16="http://schemas.microsoft.com/office/drawing/2014/main" id="{196245EB-ACE6-70E5-6483-0FF30173483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6" name="Cube 915">
                <a:extLst>
                  <a:ext uri="{FF2B5EF4-FFF2-40B4-BE49-F238E27FC236}">
                    <a16:creationId xmlns:a16="http://schemas.microsoft.com/office/drawing/2014/main" id="{71D32D80-0E9F-8709-354F-59D6957E7CC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7" name="Cube 916">
                <a:extLst>
                  <a:ext uri="{FF2B5EF4-FFF2-40B4-BE49-F238E27FC236}">
                    <a16:creationId xmlns:a16="http://schemas.microsoft.com/office/drawing/2014/main" id="{CE622FE9-BC2D-AC7D-54BB-CA1627101BF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8" name="Cube 917">
                <a:extLst>
                  <a:ext uri="{FF2B5EF4-FFF2-40B4-BE49-F238E27FC236}">
                    <a16:creationId xmlns:a16="http://schemas.microsoft.com/office/drawing/2014/main" id="{3EC9EEFE-C1E4-A76F-9DD6-54D56CB463A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9" name="Cube 918">
                <a:extLst>
                  <a:ext uri="{FF2B5EF4-FFF2-40B4-BE49-F238E27FC236}">
                    <a16:creationId xmlns:a16="http://schemas.microsoft.com/office/drawing/2014/main" id="{85207F83-7E68-BF48-F9BC-16FECD396FF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0" name="Cube 919">
                <a:extLst>
                  <a:ext uri="{FF2B5EF4-FFF2-40B4-BE49-F238E27FC236}">
                    <a16:creationId xmlns:a16="http://schemas.microsoft.com/office/drawing/2014/main" id="{D2D9DECD-EC0C-9E3E-208E-962EEE915BD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1" name="Cube 920">
                <a:extLst>
                  <a:ext uri="{FF2B5EF4-FFF2-40B4-BE49-F238E27FC236}">
                    <a16:creationId xmlns:a16="http://schemas.microsoft.com/office/drawing/2014/main" id="{BB0AC5C8-171D-6A8C-7357-C86CE660FC1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2" name="Cube 921">
                <a:extLst>
                  <a:ext uri="{FF2B5EF4-FFF2-40B4-BE49-F238E27FC236}">
                    <a16:creationId xmlns:a16="http://schemas.microsoft.com/office/drawing/2014/main" id="{03B6419F-F1A7-E3CC-9B9B-438DB0468BE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3" name="Cube 922">
                <a:extLst>
                  <a:ext uri="{FF2B5EF4-FFF2-40B4-BE49-F238E27FC236}">
                    <a16:creationId xmlns:a16="http://schemas.microsoft.com/office/drawing/2014/main" id="{EBFD2F5A-12F7-3E6E-E409-606B0BBA561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7" name="Group 836">
              <a:extLst>
                <a:ext uri="{FF2B5EF4-FFF2-40B4-BE49-F238E27FC236}">
                  <a16:creationId xmlns:a16="http://schemas.microsoft.com/office/drawing/2014/main" id="{7C98C9EE-1758-298A-7EBE-37BBD490CCA2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04" name="Cube 903">
                <a:extLst>
                  <a:ext uri="{FF2B5EF4-FFF2-40B4-BE49-F238E27FC236}">
                    <a16:creationId xmlns:a16="http://schemas.microsoft.com/office/drawing/2014/main" id="{8BED8AA5-3647-7F77-95F4-C1FDFCAC25A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5" name="Cube 904">
                <a:extLst>
                  <a:ext uri="{FF2B5EF4-FFF2-40B4-BE49-F238E27FC236}">
                    <a16:creationId xmlns:a16="http://schemas.microsoft.com/office/drawing/2014/main" id="{EED3C5C0-858C-C574-4916-0B87ABE7E9C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6" name="Cube 905">
                <a:extLst>
                  <a:ext uri="{FF2B5EF4-FFF2-40B4-BE49-F238E27FC236}">
                    <a16:creationId xmlns:a16="http://schemas.microsoft.com/office/drawing/2014/main" id="{CDDD0B6A-5119-E16E-F6E4-A6C8F2BCABA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7" name="Cube 906">
                <a:extLst>
                  <a:ext uri="{FF2B5EF4-FFF2-40B4-BE49-F238E27FC236}">
                    <a16:creationId xmlns:a16="http://schemas.microsoft.com/office/drawing/2014/main" id="{5F9DE5A5-F44A-B3AC-1DFF-DE05376DD42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8" name="Cube 907">
                <a:extLst>
                  <a:ext uri="{FF2B5EF4-FFF2-40B4-BE49-F238E27FC236}">
                    <a16:creationId xmlns:a16="http://schemas.microsoft.com/office/drawing/2014/main" id="{1D2C6E65-AA36-3E56-147F-7F761CF1672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9" name="Cube 908">
                <a:extLst>
                  <a:ext uri="{FF2B5EF4-FFF2-40B4-BE49-F238E27FC236}">
                    <a16:creationId xmlns:a16="http://schemas.microsoft.com/office/drawing/2014/main" id="{7E99DD90-C79B-D64E-F4F7-075AFC8734F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0" name="Cube 909">
                <a:extLst>
                  <a:ext uri="{FF2B5EF4-FFF2-40B4-BE49-F238E27FC236}">
                    <a16:creationId xmlns:a16="http://schemas.microsoft.com/office/drawing/2014/main" id="{EC9C3722-8284-9DE1-F14E-B6ECC774438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1" name="Cube 910">
                <a:extLst>
                  <a:ext uri="{FF2B5EF4-FFF2-40B4-BE49-F238E27FC236}">
                    <a16:creationId xmlns:a16="http://schemas.microsoft.com/office/drawing/2014/main" id="{ED78681F-FABC-0123-0A56-73FE4CC8F65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2" name="Cube 911">
                <a:extLst>
                  <a:ext uri="{FF2B5EF4-FFF2-40B4-BE49-F238E27FC236}">
                    <a16:creationId xmlns:a16="http://schemas.microsoft.com/office/drawing/2014/main" id="{E3E83E02-3EA8-9F61-1997-05C5A5FB59C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3" name="Cube 912">
                <a:extLst>
                  <a:ext uri="{FF2B5EF4-FFF2-40B4-BE49-F238E27FC236}">
                    <a16:creationId xmlns:a16="http://schemas.microsoft.com/office/drawing/2014/main" id="{6BFB41C4-C269-B58B-8C11-D62EB860983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8" name="Group 837">
              <a:extLst>
                <a:ext uri="{FF2B5EF4-FFF2-40B4-BE49-F238E27FC236}">
                  <a16:creationId xmlns:a16="http://schemas.microsoft.com/office/drawing/2014/main" id="{41EA48D8-C0B7-37D3-B924-45C8EB284B79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98AEF18A-39C4-3568-C60A-E0663BABCF7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4207F9F6-D57B-D817-4082-356761CEAF6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4F63ABD0-3791-CC57-35ED-F6C2C146571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342B61B1-2979-41B0-7642-60208D39E14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49CE80C0-5BF1-BCA1-AEF4-F218636A38F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7A21491A-AFD9-0028-585A-ED0B7FB3868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0" name="Cube 899">
                <a:extLst>
                  <a:ext uri="{FF2B5EF4-FFF2-40B4-BE49-F238E27FC236}">
                    <a16:creationId xmlns:a16="http://schemas.microsoft.com/office/drawing/2014/main" id="{90D970B3-9601-4BF8-71F2-75A6EB213BA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1" name="Cube 900">
                <a:extLst>
                  <a:ext uri="{FF2B5EF4-FFF2-40B4-BE49-F238E27FC236}">
                    <a16:creationId xmlns:a16="http://schemas.microsoft.com/office/drawing/2014/main" id="{77F6D598-8B23-2727-733D-C6D24E4BDBE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2" name="Cube 901">
                <a:extLst>
                  <a:ext uri="{FF2B5EF4-FFF2-40B4-BE49-F238E27FC236}">
                    <a16:creationId xmlns:a16="http://schemas.microsoft.com/office/drawing/2014/main" id="{001A584B-D85D-1AA5-2154-939D354DD3C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3" name="Cube 902">
                <a:extLst>
                  <a:ext uri="{FF2B5EF4-FFF2-40B4-BE49-F238E27FC236}">
                    <a16:creationId xmlns:a16="http://schemas.microsoft.com/office/drawing/2014/main" id="{2EB5ED7C-D4C8-03FC-440C-5A45AE3DFF5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9" name="Group 838">
              <a:extLst>
                <a:ext uri="{FF2B5EF4-FFF2-40B4-BE49-F238E27FC236}">
                  <a16:creationId xmlns:a16="http://schemas.microsoft.com/office/drawing/2014/main" id="{D6B99025-5114-5DE6-A5B9-B24C09ED4D3F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84" name="Cube 883">
                <a:extLst>
                  <a:ext uri="{FF2B5EF4-FFF2-40B4-BE49-F238E27FC236}">
                    <a16:creationId xmlns:a16="http://schemas.microsoft.com/office/drawing/2014/main" id="{1A07DE0D-F808-DED4-0A0C-C105E7082B6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5" name="Cube 884">
                <a:extLst>
                  <a:ext uri="{FF2B5EF4-FFF2-40B4-BE49-F238E27FC236}">
                    <a16:creationId xmlns:a16="http://schemas.microsoft.com/office/drawing/2014/main" id="{4B877C61-14DE-C148-9D41-9E21FA4197D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6" name="Cube 885">
                <a:extLst>
                  <a:ext uri="{FF2B5EF4-FFF2-40B4-BE49-F238E27FC236}">
                    <a16:creationId xmlns:a16="http://schemas.microsoft.com/office/drawing/2014/main" id="{2ECF58D5-7D42-B5BF-3CD5-0830FCF0DD1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7" name="Cube 886">
                <a:extLst>
                  <a:ext uri="{FF2B5EF4-FFF2-40B4-BE49-F238E27FC236}">
                    <a16:creationId xmlns:a16="http://schemas.microsoft.com/office/drawing/2014/main" id="{B006D39D-0F28-AE04-1051-8EB3E85ED68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8" name="Cube 887">
                <a:extLst>
                  <a:ext uri="{FF2B5EF4-FFF2-40B4-BE49-F238E27FC236}">
                    <a16:creationId xmlns:a16="http://schemas.microsoft.com/office/drawing/2014/main" id="{D3207A09-B5A8-20DC-76B9-2628F1D9A6F1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9" name="Cube 888">
                <a:extLst>
                  <a:ext uri="{FF2B5EF4-FFF2-40B4-BE49-F238E27FC236}">
                    <a16:creationId xmlns:a16="http://schemas.microsoft.com/office/drawing/2014/main" id="{DD54AFDE-971E-803A-1CB3-F2B47EE8A6C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BCF917AC-2CA3-CDD6-0A1C-CCF49845C4A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98B251F2-8B22-EABE-6F94-E32331F67D90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7959F1EF-87AF-FC24-6A90-D3A6FC0D0E7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1F1C341B-3ACE-9722-4394-A9C60FD9260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0" name="Group 839">
              <a:extLst>
                <a:ext uri="{FF2B5EF4-FFF2-40B4-BE49-F238E27FC236}">
                  <a16:creationId xmlns:a16="http://schemas.microsoft.com/office/drawing/2014/main" id="{9F8DEC93-152F-1CAE-746B-AE86A7D94A28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74" name="Cube 873">
                <a:extLst>
                  <a:ext uri="{FF2B5EF4-FFF2-40B4-BE49-F238E27FC236}">
                    <a16:creationId xmlns:a16="http://schemas.microsoft.com/office/drawing/2014/main" id="{26C4AEAB-3469-0601-27DA-22EE90DA1288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5" name="Cube 874">
                <a:extLst>
                  <a:ext uri="{FF2B5EF4-FFF2-40B4-BE49-F238E27FC236}">
                    <a16:creationId xmlns:a16="http://schemas.microsoft.com/office/drawing/2014/main" id="{FD93AD15-46CD-D94A-A00A-DA35AA73B46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6" name="Cube 875">
                <a:extLst>
                  <a:ext uri="{FF2B5EF4-FFF2-40B4-BE49-F238E27FC236}">
                    <a16:creationId xmlns:a16="http://schemas.microsoft.com/office/drawing/2014/main" id="{599CA660-2559-78BF-8C66-99DFFF275CE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7" name="Cube 876">
                <a:extLst>
                  <a:ext uri="{FF2B5EF4-FFF2-40B4-BE49-F238E27FC236}">
                    <a16:creationId xmlns:a16="http://schemas.microsoft.com/office/drawing/2014/main" id="{D3A6FB99-CB9B-BCE6-30A0-53A84A261BB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8" name="Cube 877">
                <a:extLst>
                  <a:ext uri="{FF2B5EF4-FFF2-40B4-BE49-F238E27FC236}">
                    <a16:creationId xmlns:a16="http://schemas.microsoft.com/office/drawing/2014/main" id="{C16FB2D7-D4FF-8BE0-499E-F7AFB613309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9" name="Cube 878">
                <a:extLst>
                  <a:ext uri="{FF2B5EF4-FFF2-40B4-BE49-F238E27FC236}">
                    <a16:creationId xmlns:a16="http://schemas.microsoft.com/office/drawing/2014/main" id="{B81AE973-D7ED-96B2-7D2D-03AD1E596EC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0" name="Cube 879">
                <a:extLst>
                  <a:ext uri="{FF2B5EF4-FFF2-40B4-BE49-F238E27FC236}">
                    <a16:creationId xmlns:a16="http://schemas.microsoft.com/office/drawing/2014/main" id="{AA759D39-2396-DC3C-3433-DB37BD325F2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1" name="Cube 880">
                <a:extLst>
                  <a:ext uri="{FF2B5EF4-FFF2-40B4-BE49-F238E27FC236}">
                    <a16:creationId xmlns:a16="http://schemas.microsoft.com/office/drawing/2014/main" id="{CF23224B-E468-55C5-F356-F3589E4148D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2" name="Cube 881">
                <a:extLst>
                  <a:ext uri="{FF2B5EF4-FFF2-40B4-BE49-F238E27FC236}">
                    <a16:creationId xmlns:a16="http://schemas.microsoft.com/office/drawing/2014/main" id="{34718FF4-58E3-258E-CE91-85E9B53C323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3" name="Cube 882">
                <a:extLst>
                  <a:ext uri="{FF2B5EF4-FFF2-40B4-BE49-F238E27FC236}">
                    <a16:creationId xmlns:a16="http://schemas.microsoft.com/office/drawing/2014/main" id="{C8CBCCD5-2EBC-5AE4-9DB9-4B42FAE81F8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1" name="Group 840">
              <a:extLst>
                <a:ext uri="{FF2B5EF4-FFF2-40B4-BE49-F238E27FC236}">
                  <a16:creationId xmlns:a16="http://schemas.microsoft.com/office/drawing/2014/main" id="{6D7520D8-B44B-CDCC-880C-80839216E81D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64" name="Cube 863">
                <a:extLst>
                  <a:ext uri="{FF2B5EF4-FFF2-40B4-BE49-F238E27FC236}">
                    <a16:creationId xmlns:a16="http://schemas.microsoft.com/office/drawing/2014/main" id="{D09F4D9B-2987-0C91-524D-12C2A263D2C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5" name="Cube 864">
                <a:extLst>
                  <a:ext uri="{FF2B5EF4-FFF2-40B4-BE49-F238E27FC236}">
                    <a16:creationId xmlns:a16="http://schemas.microsoft.com/office/drawing/2014/main" id="{8E5D5D1D-C08B-64A1-C954-34B9E2EB581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6" name="Cube 865">
                <a:extLst>
                  <a:ext uri="{FF2B5EF4-FFF2-40B4-BE49-F238E27FC236}">
                    <a16:creationId xmlns:a16="http://schemas.microsoft.com/office/drawing/2014/main" id="{356BB349-7CDE-D813-8A96-D822E744813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7" name="Cube 866">
                <a:extLst>
                  <a:ext uri="{FF2B5EF4-FFF2-40B4-BE49-F238E27FC236}">
                    <a16:creationId xmlns:a16="http://schemas.microsoft.com/office/drawing/2014/main" id="{8150FD68-7902-D9C2-EDB5-26848785B41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8" name="Cube 867">
                <a:extLst>
                  <a:ext uri="{FF2B5EF4-FFF2-40B4-BE49-F238E27FC236}">
                    <a16:creationId xmlns:a16="http://schemas.microsoft.com/office/drawing/2014/main" id="{5B2E79EF-9F08-32C5-ED8D-586CCC2E1D5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9" name="Cube 868">
                <a:extLst>
                  <a:ext uri="{FF2B5EF4-FFF2-40B4-BE49-F238E27FC236}">
                    <a16:creationId xmlns:a16="http://schemas.microsoft.com/office/drawing/2014/main" id="{EA320848-8E10-384F-167D-9330F16942B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0" name="Cube 869">
                <a:extLst>
                  <a:ext uri="{FF2B5EF4-FFF2-40B4-BE49-F238E27FC236}">
                    <a16:creationId xmlns:a16="http://schemas.microsoft.com/office/drawing/2014/main" id="{D579DD99-E414-CD68-AB61-16792C550AF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1" name="Cube 870">
                <a:extLst>
                  <a:ext uri="{FF2B5EF4-FFF2-40B4-BE49-F238E27FC236}">
                    <a16:creationId xmlns:a16="http://schemas.microsoft.com/office/drawing/2014/main" id="{8449B286-95DB-5D19-D11B-3DF78E831FE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2" name="Cube 871">
                <a:extLst>
                  <a:ext uri="{FF2B5EF4-FFF2-40B4-BE49-F238E27FC236}">
                    <a16:creationId xmlns:a16="http://schemas.microsoft.com/office/drawing/2014/main" id="{792623B0-2FD2-127A-10C6-662E6B96AD1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3" name="Cube 872">
                <a:extLst>
                  <a:ext uri="{FF2B5EF4-FFF2-40B4-BE49-F238E27FC236}">
                    <a16:creationId xmlns:a16="http://schemas.microsoft.com/office/drawing/2014/main" id="{C36C5FD9-EDEC-DB4C-3EDB-2016625A166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2" name="Group 841">
              <a:extLst>
                <a:ext uri="{FF2B5EF4-FFF2-40B4-BE49-F238E27FC236}">
                  <a16:creationId xmlns:a16="http://schemas.microsoft.com/office/drawing/2014/main" id="{026E7E18-B354-9E29-F6D8-6CD978F67930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3E6B8D8A-C7D0-6064-6D7D-DE29C1D5001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28DC61EF-663D-9AE2-5599-604FEB3BB15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831F14D8-754E-DA76-EAEA-1F4BD863D30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6442093-82C0-F09D-DAF9-A517B0DDB41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08E488A4-A57D-8388-E5A8-6ABE3637B992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91B95A2B-DB2B-A66C-CA5A-745B5F66723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0" name="Cube 859">
                <a:extLst>
                  <a:ext uri="{FF2B5EF4-FFF2-40B4-BE49-F238E27FC236}">
                    <a16:creationId xmlns:a16="http://schemas.microsoft.com/office/drawing/2014/main" id="{AF66AB48-52B5-DB76-3664-E3B8D29BFD0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1" name="Cube 860">
                <a:extLst>
                  <a:ext uri="{FF2B5EF4-FFF2-40B4-BE49-F238E27FC236}">
                    <a16:creationId xmlns:a16="http://schemas.microsoft.com/office/drawing/2014/main" id="{113F9EE1-9221-8B4D-EBFD-94C7C749B4C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2" name="Cube 861">
                <a:extLst>
                  <a:ext uri="{FF2B5EF4-FFF2-40B4-BE49-F238E27FC236}">
                    <a16:creationId xmlns:a16="http://schemas.microsoft.com/office/drawing/2014/main" id="{82B113AC-416E-42DF-74C1-D3561297459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3" name="Cube 862">
                <a:extLst>
                  <a:ext uri="{FF2B5EF4-FFF2-40B4-BE49-F238E27FC236}">
                    <a16:creationId xmlns:a16="http://schemas.microsoft.com/office/drawing/2014/main" id="{D2EF27BD-4FE4-8E29-E5CF-7B95750CF31F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3" name="Group 842">
              <a:extLst>
                <a:ext uri="{FF2B5EF4-FFF2-40B4-BE49-F238E27FC236}">
                  <a16:creationId xmlns:a16="http://schemas.microsoft.com/office/drawing/2014/main" id="{CFFF5E7C-B10E-F344-7EA8-EBF7B006493C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844" name="Cube 843">
                <a:extLst>
                  <a:ext uri="{FF2B5EF4-FFF2-40B4-BE49-F238E27FC236}">
                    <a16:creationId xmlns:a16="http://schemas.microsoft.com/office/drawing/2014/main" id="{B0CE36A2-1E47-5C72-2B80-3ED2961CF63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5" name="Cube 844">
                <a:extLst>
                  <a:ext uri="{FF2B5EF4-FFF2-40B4-BE49-F238E27FC236}">
                    <a16:creationId xmlns:a16="http://schemas.microsoft.com/office/drawing/2014/main" id="{0DDD2B02-6BED-9E5D-8353-5A706053C3D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6" name="Cube 845">
                <a:extLst>
                  <a:ext uri="{FF2B5EF4-FFF2-40B4-BE49-F238E27FC236}">
                    <a16:creationId xmlns:a16="http://schemas.microsoft.com/office/drawing/2014/main" id="{2FFB452E-5CA8-A3AD-A6F0-40B19C04A0A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7" name="Cube 846">
                <a:extLst>
                  <a:ext uri="{FF2B5EF4-FFF2-40B4-BE49-F238E27FC236}">
                    <a16:creationId xmlns:a16="http://schemas.microsoft.com/office/drawing/2014/main" id="{645676EA-9973-4448-072F-58C1D69B7A6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8" name="Cube 847">
                <a:extLst>
                  <a:ext uri="{FF2B5EF4-FFF2-40B4-BE49-F238E27FC236}">
                    <a16:creationId xmlns:a16="http://schemas.microsoft.com/office/drawing/2014/main" id="{23B7AB1E-5F37-1634-E5D7-1A624684B42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9" name="Cube 848">
                <a:extLst>
                  <a:ext uri="{FF2B5EF4-FFF2-40B4-BE49-F238E27FC236}">
                    <a16:creationId xmlns:a16="http://schemas.microsoft.com/office/drawing/2014/main" id="{EFBD7F7E-284D-2621-0F95-49C093C9733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5F17516B-91E6-4A9D-8ED2-A8CA5E634C9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7EAD480E-3224-C01C-FA15-227B68BAF31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1E4057A3-AB7C-59F3-A9FB-06556222601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A3BA4698-5273-EAD2-51D2-B7AD971D25C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7F178FF1-B88C-D98C-F6D9-0BA1F17E514E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945" name="Group 944">
              <a:extLst>
                <a:ext uri="{FF2B5EF4-FFF2-40B4-BE49-F238E27FC236}">
                  <a16:creationId xmlns:a16="http://schemas.microsoft.com/office/drawing/2014/main" id="{F7E3A7B9-5E96-5147-AA3A-E264B88C6D22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2D5E6046-72FF-3957-A6A3-44D79D0E0FF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1C93DCC0-A458-8C8B-E167-328FF446BDA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9FF3C650-3636-B5BF-CC4B-9CD9401F2A6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7F521674-23CE-E675-A523-6EC5A40FC5F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E758C471-F40E-2D6C-9BA3-4F9B860EB34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66E4A24D-CFA0-795A-5D01-DBE23A3965F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1" name="Cube 1050">
                <a:extLst>
                  <a:ext uri="{FF2B5EF4-FFF2-40B4-BE49-F238E27FC236}">
                    <a16:creationId xmlns:a16="http://schemas.microsoft.com/office/drawing/2014/main" id="{EBC4C920-7A18-6E6C-C817-FF6B8C36B5A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2" name="Cube 1051">
                <a:extLst>
                  <a:ext uri="{FF2B5EF4-FFF2-40B4-BE49-F238E27FC236}">
                    <a16:creationId xmlns:a16="http://schemas.microsoft.com/office/drawing/2014/main" id="{671E0F6A-F0B0-0633-ADC9-159D05C5C488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3" name="Cube 1052">
                <a:extLst>
                  <a:ext uri="{FF2B5EF4-FFF2-40B4-BE49-F238E27FC236}">
                    <a16:creationId xmlns:a16="http://schemas.microsoft.com/office/drawing/2014/main" id="{55411D64-8716-2A6D-94A7-20F5B8A1B95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4" name="Cube 1053">
                <a:extLst>
                  <a:ext uri="{FF2B5EF4-FFF2-40B4-BE49-F238E27FC236}">
                    <a16:creationId xmlns:a16="http://schemas.microsoft.com/office/drawing/2014/main" id="{DEEA811D-AEFF-465D-74C6-48FDB726418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6" name="Group 945">
              <a:extLst>
                <a:ext uri="{FF2B5EF4-FFF2-40B4-BE49-F238E27FC236}">
                  <a16:creationId xmlns:a16="http://schemas.microsoft.com/office/drawing/2014/main" id="{A9569AB0-76D9-FC9F-C966-4D28ACCF6BEB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35" name="Cube 1034">
                <a:extLst>
                  <a:ext uri="{FF2B5EF4-FFF2-40B4-BE49-F238E27FC236}">
                    <a16:creationId xmlns:a16="http://schemas.microsoft.com/office/drawing/2014/main" id="{689DC426-8640-4234-BFDB-4C5413734A9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6" name="Cube 1035">
                <a:extLst>
                  <a:ext uri="{FF2B5EF4-FFF2-40B4-BE49-F238E27FC236}">
                    <a16:creationId xmlns:a16="http://schemas.microsoft.com/office/drawing/2014/main" id="{996C3172-59AE-FC32-1335-D6F7C5E42E0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7" name="Cube 1036">
                <a:extLst>
                  <a:ext uri="{FF2B5EF4-FFF2-40B4-BE49-F238E27FC236}">
                    <a16:creationId xmlns:a16="http://schemas.microsoft.com/office/drawing/2014/main" id="{F2110A12-AFDF-7B92-38F1-1888E58AA56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8" name="Cube 1037">
                <a:extLst>
                  <a:ext uri="{FF2B5EF4-FFF2-40B4-BE49-F238E27FC236}">
                    <a16:creationId xmlns:a16="http://schemas.microsoft.com/office/drawing/2014/main" id="{0C1173B7-2F29-4E7C-4489-2B1F5CC448B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9" name="Cube 1038">
                <a:extLst>
                  <a:ext uri="{FF2B5EF4-FFF2-40B4-BE49-F238E27FC236}">
                    <a16:creationId xmlns:a16="http://schemas.microsoft.com/office/drawing/2014/main" id="{008853DE-BCD4-93A3-72DD-BD4D2D6CD84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0" name="Cube 1039">
                <a:extLst>
                  <a:ext uri="{FF2B5EF4-FFF2-40B4-BE49-F238E27FC236}">
                    <a16:creationId xmlns:a16="http://schemas.microsoft.com/office/drawing/2014/main" id="{A54107C0-DA82-82BA-5C81-A3819A7470B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6A4676E8-1389-C678-FBC2-E7A83A0EA1C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8249D334-58DE-6E36-4F5E-02BB8B52C37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D5B8C103-0C33-092F-EDDE-371BEAC81798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A1CB90B1-5C6A-608D-6AF6-D0822FA6846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7" name="Group 946">
              <a:extLst>
                <a:ext uri="{FF2B5EF4-FFF2-40B4-BE49-F238E27FC236}">
                  <a16:creationId xmlns:a16="http://schemas.microsoft.com/office/drawing/2014/main" id="{E47427E8-43CB-DE94-CD3F-7C896CB69F66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25" name="Cube 1024">
                <a:extLst>
                  <a:ext uri="{FF2B5EF4-FFF2-40B4-BE49-F238E27FC236}">
                    <a16:creationId xmlns:a16="http://schemas.microsoft.com/office/drawing/2014/main" id="{C5538484-BAED-14D5-2ED6-5F260105D77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6" name="Cube 1025">
                <a:extLst>
                  <a:ext uri="{FF2B5EF4-FFF2-40B4-BE49-F238E27FC236}">
                    <a16:creationId xmlns:a16="http://schemas.microsoft.com/office/drawing/2014/main" id="{4CFBADE1-5C36-7D72-B60E-6CE3BFB5E72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7" name="Cube 1026">
                <a:extLst>
                  <a:ext uri="{FF2B5EF4-FFF2-40B4-BE49-F238E27FC236}">
                    <a16:creationId xmlns:a16="http://schemas.microsoft.com/office/drawing/2014/main" id="{B8C50039-16BE-2F53-9ACC-B42C288E047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8" name="Cube 1027">
                <a:extLst>
                  <a:ext uri="{FF2B5EF4-FFF2-40B4-BE49-F238E27FC236}">
                    <a16:creationId xmlns:a16="http://schemas.microsoft.com/office/drawing/2014/main" id="{DD38EE31-6BEB-063E-A9A1-1D88D8B3985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9" name="Cube 1028">
                <a:extLst>
                  <a:ext uri="{FF2B5EF4-FFF2-40B4-BE49-F238E27FC236}">
                    <a16:creationId xmlns:a16="http://schemas.microsoft.com/office/drawing/2014/main" id="{8CE2F755-41FC-F571-F938-9EB3048A53D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0" name="Cube 1029">
                <a:extLst>
                  <a:ext uri="{FF2B5EF4-FFF2-40B4-BE49-F238E27FC236}">
                    <a16:creationId xmlns:a16="http://schemas.microsoft.com/office/drawing/2014/main" id="{66D018C3-2146-35C8-7648-B7514BAEDBE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1" name="Cube 1030">
                <a:extLst>
                  <a:ext uri="{FF2B5EF4-FFF2-40B4-BE49-F238E27FC236}">
                    <a16:creationId xmlns:a16="http://schemas.microsoft.com/office/drawing/2014/main" id="{2FF57908-4491-EF74-AAEC-A5B7CCD9AF5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2" name="Cube 1031">
                <a:extLst>
                  <a:ext uri="{FF2B5EF4-FFF2-40B4-BE49-F238E27FC236}">
                    <a16:creationId xmlns:a16="http://schemas.microsoft.com/office/drawing/2014/main" id="{5EE77D94-4D6E-1AA7-17D1-B401D64DF4BE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3" name="Cube 1032">
                <a:extLst>
                  <a:ext uri="{FF2B5EF4-FFF2-40B4-BE49-F238E27FC236}">
                    <a16:creationId xmlns:a16="http://schemas.microsoft.com/office/drawing/2014/main" id="{5F379EF7-8843-A331-3E74-A7BF4A1EDDF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4" name="Cube 1033">
                <a:extLst>
                  <a:ext uri="{FF2B5EF4-FFF2-40B4-BE49-F238E27FC236}">
                    <a16:creationId xmlns:a16="http://schemas.microsoft.com/office/drawing/2014/main" id="{ECAA81FD-00AC-3323-449B-DA6F99097D7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8" name="Group 947">
              <a:extLst>
                <a:ext uri="{FF2B5EF4-FFF2-40B4-BE49-F238E27FC236}">
                  <a16:creationId xmlns:a16="http://schemas.microsoft.com/office/drawing/2014/main" id="{C99AD5C4-AEFC-AF42-8B2C-F6A4D3CEEB1B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15" name="Cube 1014">
                <a:extLst>
                  <a:ext uri="{FF2B5EF4-FFF2-40B4-BE49-F238E27FC236}">
                    <a16:creationId xmlns:a16="http://schemas.microsoft.com/office/drawing/2014/main" id="{8AD0B0AF-7680-D8AC-1294-F78D22AEABB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6" name="Cube 1015">
                <a:extLst>
                  <a:ext uri="{FF2B5EF4-FFF2-40B4-BE49-F238E27FC236}">
                    <a16:creationId xmlns:a16="http://schemas.microsoft.com/office/drawing/2014/main" id="{FA0487CD-0D3C-1B2A-04B4-59E7B9154FA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7" name="Cube 1016">
                <a:extLst>
                  <a:ext uri="{FF2B5EF4-FFF2-40B4-BE49-F238E27FC236}">
                    <a16:creationId xmlns:a16="http://schemas.microsoft.com/office/drawing/2014/main" id="{1BF529DF-E7B9-D65F-F314-DFA6E10542C6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8" name="Cube 1017">
                <a:extLst>
                  <a:ext uri="{FF2B5EF4-FFF2-40B4-BE49-F238E27FC236}">
                    <a16:creationId xmlns:a16="http://schemas.microsoft.com/office/drawing/2014/main" id="{4BF0AC0F-8D89-C5EA-3F6A-A128F272368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9" name="Cube 1018">
                <a:extLst>
                  <a:ext uri="{FF2B5EF4-FFF2-40B4-BE49-F238E27FC236}">
                    <a16:creationId xmlns:a16="http://schemas.microsoft.com/office/drawing/2014/main" id="{A01DBCC1-70F5-1656-531F-1DC8FA0A819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0" name="Cube 1019">
                <a:extLst>
                  <a:ext uri="{FF2B5EF4-FFF2-40B4-BE49-F238E27FC236}">
                    <a16:creationId xmlns:a16="http://schemas.microsoft.com/office/drawing/2014/main" id="{CE6617DD-B2D8-27E6-AEC4-D2A507C8EBE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1" name="Cube 1020">
                <a:extLst>
                  <a:ext uri="{FF2B5EF4-FFF2-40B4-BE49-F238E27FC236}">
                    <a16:creationId xmlns:a16="http://schemas.microsoft.com/office/drawing/2014/main" id="{B936E8A4-8186-6F24-404A-FBBF88E6CB4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2" name="Cube 1021">
                <a:extLst>
                  <a:ext uri="{FF2B5EF4-FFF2-40B4-BE49-F238E27FC236}">
                    <a16:creationId xmlns:a16="http://schemas.microsoft.com/office/drawing/2014/main" id="{48688F84-2C3F-285F-A971-21DD1E2C171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3" name="Cube 1022">
                <a:extLst>
                  <a:ext uri="{FF2B5EF4-FFF2-40B4-BE49-F238E27FC236}">
                    <a16:creationId xmlns:a16="http://schemas.microsoft.com/office/drawing/2014/main" id="{0F32C857-4E35-F126-1FEC-31B8148E2BF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4" name="Cube 1023">
                <a:extLst>
                  <a:ext uri="{FF2B5EF4-FFF2-40B4-BE49-F238E27FC236}">
                    <a16:creationId xmlns:a16="http://schemas.microsoft.com/office/drawing/2014/main" id="{0A265ABB-E73C-3232-AA7D-2B08058DE34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49" name="Group 948">
              <a:extLst>
                <a:ext uri="{FF2B5EF4-FFF2-40B4-BE49-F238E27FC236}">
                  <a16:creationId xmlns:a16="http://schemas.microsoft.com/office/drawing/2014/main" id="{70FAEFBD-F1D1-2257-9C15-EF7192419930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06DA55C5-E15D-96A3-13CA-5A97A2DCC91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8EB230C6-DEFE-4E18-0E14-ACBFBB9BA2E0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0830662-1C8F-8D5B-BF0B-78A4D09D803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1E134856-FCA5-7BD0-7F81-D043D80B404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2F32947F-FD01-0951-3B58-849ECFEFC73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A533ABBF-A38D-A08A-0630-8581905732F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1" name="Cube 1010">
                <a:extLst>
                  <a:ext uri="{FF2B5EF4-FFF2-40B4-BE49-F238E27FC236}">
                    <a16:creationId xmlns:a16="http://schemas.microsoft.com/office/drawing/2014/main" id="{4E12A34E-3E33-703E-D529-B83E0A4D209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2" name="Cube 1011">
                <a:extLst>
                  <a:ext uri="{FF2B5EF4-FFF2-40B4-BE49-F238E27FC236}">
                    <a16:creationId xmlns:a16="http://schemas.microsoft.com/office/drawing/2014/main" id="{2626700D-5AF1-70C4-B7B4-5B1D2F93B45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3" name="Cube 1012">
                <a:extLst>
                  <a:ext uri="{FF2B5EF4-FFF2-40B4-BE49-F238E27FC236}">
                    <a16:creationId xmlns:a16="http://schemas.microsoft.com/office/drawing/2014/main" id="{8A5C6B84-9BE7-60D8-2D43-A97A3248413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4" name="Cube 1013">
                <a:extLst>
                  <a:ext uri="{FF2B5EF4-FFF2-40B4-BE49-F238E27FC236}">
                    <a16:creationId xmlns:a16="http://schemas.microsoft.com/office/drawing/2014/main" id="{2385B809-6802-C0F4-14A7-92D13C135E0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0" name="Group 949">
              <a:extLst>
                <a:ext uri="{FF2B5EF4-FFF2-40B4-BE49-F238E27FC236}">
                  <a16:creationId xmlns:a16="http://schemas.microsoft.com/office/drawing/2014/main" id="{F9D9E687-42FC-A92C-277A-2B675029911B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95" name="Cube 994">
                <a:extLst>
                  <a:ext uri="{FF2B5EF4-FFF2-40B4-BE49-F238E27FC236}">
                    <a16:creationId xmlns:a16="http://schemas.microsoft.com/office/drawing/2014/main" id="{32E28F9D-900E-98D2-ACE7-1FA92FDBC79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6" name="Cube 995">
                <a:extLst>
                  <a:ext uri="{FF2B5EF4-FFF2-40B4-BE49-F238E27FC236}">
                    <a16:creationId xmlns:a16="http://schemas.microsoft.com/office/drawing/2014/main" id="{1AE2D843-8947-5EBC-35FF-01A5E95C795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7" name="Cube 996">
                <a:extLst>
                  <a:ext uri="{FF2B5EF4-FFF2-40B4-BE49-F238E27FC236}">
                    <a16:creationId xmlns:a16="http://schemas.microsoft.com/office/drawing/2014/main" id="{0D2A6CAE-6810-67A6-ED38-CC63429E84B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8" name="Cube 997">
                <a:extLst>
                  <a:ext uri="{FF2B5EF4-FFF2-40B4-BE49-F238E27FC236}">
                    <a16:creationId xmlns:a16="http://schemas.microsoft.com/office/drawing/2014/main" id="{34551FBC-D118-A6DC-D63F-B32D2A2DC90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9" name="Cube 998">
                <a:extLst>
                  <a:ext uri="{FF2B5EF4-FFF2-40B4-BE49-F238E27FC236}">
                    <a16:creationId xmlns:a16="http://schemas.microsoft.com/office/drawing/2014/main" id="{084E4ECE-9BAB-B1C5-3652-4A13A932C59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0" name="Cube 999">
                <a:extLst>
                  <a:ext uri="{FF2B5EF4-FFF2-40B4-BE49-F238E27FC236}">
                    <a16:creationId xmlns:a16="http://schemas.microsoft.com/office/drawing/2014/main" id="{734A73C6-67B9-AF5E-2252-854CE6B195D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BCA47F04-406C-F2C9-78D7-B15423DCFD7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F6333F14-6C82-46EA-4D87-7CEE5168A82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7E0B9D30-5C57-3817-D208-2FF009DDE3E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78B40BA1-70A4-F295-C5C8-8D3F56BB2A7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1" name="Group 950">
              <a:extLst>
                <a:ext uri="{FF2B5EF4-FFF2-40B4-BE49-F238E27FC236}">
                  <a16:creationId xmlns:a16="http://schemas.microsoft.com/office/drawing/2014/main" id="{7C951205-5745-182C-D4CC-1118062AC686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85" name="Cube 984">
                <a:extLst>
                  <a:ext uri="{FF2B5EF4-FFF2-40B4-BE49-F238E27FC236}">
                    <a16:creationId xmlns:a16="http://schemas.microsoft.com/office/drawing/2014/main" id="{34936451-1125-EEE3-707A-242331B8174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6" name="Cube 985">
                <a:extLst>
                  <a:ext uri="{FF2B5EF4-FFF2-40B4-BE49-F238E27FC236}">
                    <a16:creationId xmlns:a16="http://schemas.microsoft.com/office/drawing/2014/main" id="{2B5A690E-89E1-2F05-36A7-BD6435A1A42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7" name="Cube 986">
                <a:extLst>
                  <a:ext uri="{FF2B5EF4-FFF2-40B4-BE49-F238E27FC236}">
                    <a16:creationId xmlns:a16="http://schemas.microsoft.com/office/drawing/2014/main" id="{52B25D02-0CDC-999D-6E4E-6CB20D96058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8" name="Cube 987">
                <a:extLst>
                  <a:ext uri="{FF2B5EF4-FFF2-40B4-BE49-F238E27FC236}">
                    <a16:creationId xmlns:a16="http://schemas.microsoft.com/office/drawing/2014/main" id="{0EEB6BCA-3316-9E23-7581-368ACAEEBAF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9" name="Cube 988">
                <a:extLst>
                  <a:ext uri="{FF2B5EF4-FFF2-40B4-BE49-F238E27FC236}">
                    <a16:creationId xmlns:a16="http://schemas.microsoft.com/office/drawing/2014/main" id="{203D5AC2-156D-93CC-1C7D-B53D7FB57A0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0" name="Cube 989">
                <a:extLst>
                  <a:ext uri="{FF2B5EF4-FFF2-40B4-BE49-F238E27FC236}">
                    <a16:creationId xmlns:a16="http://schemas.microsoft.com/office/drawing/2014/main" id="{835EEFC2-A26B-FF18-1E11-61A456AC09C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1" name="Cube 990">
                <a:extLst>
                  <a:ext uri="{FF2B5EF4-FFF2-40B4-BE49-F238E27FC236}">
                    <a16:creationId xmlns:a16="http://schemas.microsoft.com/office/drawing/2014/main" id="{ABB367EE-8F1C-16F4-45FF-4A0FA8659B19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2" name="Cube 991">
                <a:extLst>
                  <a:ext uri="{FF2B5EF4-FFF2-40B4-BE49-F238E27FC236}">
                    <a16:creationId xmlns:a16="http://schemas.microsoft.com/office/drawing/2014/main" id="{C2013CC4-BB86-FD50-B0F0-917B5D5721B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3" name="Cube 992">
                <a:extLst>
                  <a:ext uri="{FF2B5EF4-FFF2-40B4-BE49-F238E27FC236}">
                    <a16:creationId xmlns:a16="http://schemas.microsoft.com/office/drawing/2014/main" id="{B3CC43C8-1969-EAA8-01D0-BDA64067374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4" name="Cube 993">
                <a:extLst>
                  <a:ext uri="{FF2B5EF4-FFF2-40B4-BE49-F238E27FC236}">
                    <a16:creationId xmlns:a16="http://schemas.microsoft.com/office/drawing/2014/main" id="{16EF899F-A34A-A66C-35B2-66C83357DFF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2" name="Group 951">
              <a:extLst>
                <a:ext uri="{FF2B5EF4-FFF2-40B4-BE49-F238E27FC236}">
                  <a16:creationId xmlns:a16="http://schemas.microsoft.com/office/drawing/2014/main" id="{C74700CC-5DED-8EDD-446C-BB38DCF015D9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75" name="Cube 974">
                <a:extLst>
                  <a:ext uri="{FF2B5EF4-FFF2-40B4-BE49-F238E27FC236}">
                    <a16:creationId xmlns:a16="http://schemas.microsoft.com/office/drawing/2014/main" id="{B327EAF3-576E-C4E8-59CB-8DA2D169A1A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6" name="Cube 975">
                <a:extLst>
                  <a:ext uri="{FF2B5EF4-FFF2-40B4-BE49-F238E27FC236}">
                    <a16:creationId xmlns:a16="http://schemas.microsoft.com/office/drawing/2014/main" id="{1E8E235C-DE1C-A6EE-901D-D9D764DD51CF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7" name="Cube 976">
                <a:extLst>
                  <a:ext uri="{FF2B5EF4-FFF2-40B4-BE49-F238E27FC236}">
                    <a16:creationId xmlns:a16="http://schemas.microsoft.com/office/drawing/2014/main" id="{3EC9C683-0D6B-2ED3-EE1E-6E3134AFF2E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8" name="Cube 977">
                <a:extLst>
                  <a:ext uri="{FF2B5EF4-FFF2-40B4-BE49-F238E27FC236}">
                    <a16:creationId xmlns:a16="http://schemas.microsoft.com/office/drawing/2014/main" id="{4CB2C345-585B-3E93-7462-30CF3704F04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9" name="Cube 978">
                <a:extLst>
                  <a:ext uri="{FF2B5EF4-FFF2-40B4-BE49-F238E27FC236}">
                    <a16:creationId xmlns:a16="http://schemas.microsoft.com/office/drawing/2014/main" id="{79FCAECF-E209-3C4D-62A0-A6FF4108DCB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0" name="Cube 979">
                <a:extLst>
                  <a:ext uri="{FF2B5EF4-FFF2-40B4-BE49-F238E27FC236}">
                    <a16:creationId xmlns:a16="http://schemas.microsoft.com/office/drawing/2014/main" id="{847290A0-F28D-FF16-9826-46280BF4AC1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1" name="Cube 980">
                <a:extLst>
                  <a:ext uri="{FF2B5EF4-FFF2-40B4-BE49-F238E27FC236}">
                    <a16:creationId xmlns:a16="http://schemas.microsoft.com/office/drawing/2014/main" id="{12D7F903-6F4F-40CF-840B-C9C6BC364E1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2" name="Cube 981">
                <a:extLst>
                  <a:ext uri="{FF2B5EF4-FFF2-40B4-BE49-F238E27FC236}">
                    <a16:creationId xmlns:a16="http://schemas.microsoft.com/office/drawing/2014/main" id="{F79BF84D-FBF4-E566-AA1B-477865BCF4E4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3" name="Cube 982">
                <a:extLst>
                  <a:ext uri="{FF2B5EF4-FFF2-40B4-BE49-F238E27FC236}">
                    <a16:creationId xmlns:a16="http://schemas.microsoft.com/office/drawing/2014/main" id="{35488E6F-F8F9-24A6-71AA-903511A9E58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4" name="Cube 983">
                <a:extLst>
                  <a:ext uri="{FF2B5EF4-FFF2-40B4-BE49-F238E27FC236}">
                    <a16:creationId xmlns:a16="http://schemas.microsoft.com/office/drawing/2014/main" id="{F25B7642-89D7-700E-5260-45EBFEBCFD7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3" name="Group 952">
              <a:extLst>
                <a:ext uri="{FF2B5EF4-FFF2-40B4-BE49-F238E27FC236}">
                  <a16:creationId xmlns:a16="http://schemas.microsoft.com/office/drawing/2014/main" id="{B2C0D495-8465-3B28-2E33-28D9CC582ED6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65" name="Cube 964">
                <a:extLst>
                  <a:ext uri="{FF2B5EF4-FFF2-40B4-BE49-F238E27FC236}">
                    <a16:creationId xmlns:a16="http://schemas.microsoft.com/office/drawing/2014/main" id="{ACEF77B2-D8D1-3755-C616-FCFAB8939BF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6" name="Cube 965">
                <a:extLst>
                  <a:ext uri="{FF2B5EF4-FFF2-40B4-BE49-F238E27FC236}">
                    <a16:creationId xmlns:a16="http://schemas.microsoft.com/office/drawing/2014/main" id="{F6A95AF0-8725-B16D-71E0-F9BB82D6E21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7" name="Cube 966">
                <a:extLst>
                  <a:ext uri="{FF2B5EF4-FFF2-40B4-BE49-F238E27FC236}">
                    <a16:creationId xmlns:a16="http://schemas.microsoft.com/office/drawing/2014/main" id="{AF5578F2-6FA7-244B-9626-88CF6D27B28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8" name="Cube 967">
                <a:extLst>
                  <a:ext uri="{FF2B5EF4-FFF2-40B4-BE49-F238E27FC236}">
                    <a16:creationId xmlns:a16="http://schemas.microsoft.com/office/drawing/2014/main" id="{46153304-C1A3-CAE3-50C1-C73CBADB5E6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9" name="Cube 968">
                <a:extLst>
                  <a:ext uri="{FF2B5EF4-FFF2-40B4-BE49-F238E27FC236}">
                    <a16:creationId xmlns:a16="http://schemas.microsoft.com/office/drawing/2014/main" id="{4CD5CFCC-A1D6-820D-BDD6-40D41208CF2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0" name="Cube 969">
                <a:extLst>
                  <a:ext uri="{FF2B5EF4-FFF2-40B4-BE49-F238E27FC236}">
                    <a16:creationId xmlns:a16="http://schemas.microsoft.com/office/drawing/2014/main" id="{6017732F-C83A-EA6C-8703-83F730A6B22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1" name="Cube 970">
                <a:extLst>
                  <a:ext uri="{FF2B5EF4-FFF2-40B4-BE49-F238E27FC236}">
                    <a16:creationId xmlns:a16="http://schemas.microsoft.com/office/drawing/2014/main" id="{A4C59B97-A467-3D2A-CA10-1C9CE792A9D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2" name="Cube 971">
                <a:extLst>
                  <a:ext uri="{FF2B5EF4-FFF2-40B4-BE49-F238E27FC236}">
                    <a16:creationId xmlns:a16="http://schemas.microsoft.com/office/drawing/2014/main" id="{F173D170-AB33-9D38-C0A3-9F338633A2A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3" name="Cube 972">
                <a:extLst>
                  <a:ext uri="{FF2B5EF4-FFF2-40B4-BE49-F238E27FC236}">
                    <a16:creationId xmlns:a16="http://schemas.microsoft.com/office/drawing/2014/main" id="{35A6C082-DC46-51D2-67CD-3DC261023CA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4" name="Cube 973">
                <a:extLst>
                  <a:ext uri="{FF2B5EF4-FFF2-40B4-BE49-F238E27FC236}">
                    <a16:creationId xmlns:a16="http://schemas.microsoft.com/office/drawing/2014/main" id="{30F2EC5E-3609-E632-6654-C5153DFD242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54" name="Group 953">
              <a:extLst>
                <a:ext uri="{FF2B5EF4-FFF2-40B4-BE49-F238E27FC236}">
                  <a16:creationId xmlns:a16="http://schemas.microsoft.com/office/drawing/2014/main" id="{8FFCCB7F-6F22-C2E3-1E7D-B55F65814B9B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955" name="Cube 954">
                <a:extLst>
                  <a:ext uri="{FF2B5EF4-FFF2-40B4-BE49-F238E27FC236}">
                    <a16:creationId xmlns:a16="http://schemas.microsoft.com/office/drawing/2014/main" id="{C2AD01E4-C7A0-FEAC-CE3A-09E9A2A3EBD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6" name="Cube 955">
                <a:extLst>
                  <a:ext uri="{FF2B5EF4-FFF2-40B4-BE49-F238E27FC236}">
                    <a16:creationId xmlns:a16="http://schemas.microsoft.com/office/drawing/2014/main" id="{277ACB5D-2399-5035-66DF-E3F4D958D4D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7" name="Cube 956">
                <a:extLst>
                  <a:ext uri="{FF2B5EF4-FFF2-40B4-BE49-F238E27FC236}">
                    <a16:creationId xmlns:a16="http://schemas.microsoft.com/office/drawing/2014/main" id="{FDF73DB7-EBCD-16AB-304B-17FDD9C42FD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8" name="Cube 957">
                <a:extLst>
                  <a:ext uri="{FF2B5EF4-FFF2-40B4-BE49-F238E27FC236}">
                    <a16:creationId xmlns:a16="http://schemas.microsoft.com/office/drawing/2014/main" id="{BA671633-927E-D807-BA84-6ECF4CBEAF1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9" name="Cube 958">
                <a:extLst>
                  <a:ext uri="{FF2B5EF4-FFF2-40B4-BE49-F238E27FC236}">
                    <a16:creationId xmlns:a16="http://schemas.microsoft.com/office/drawing/2014/main" id="{324E7C99-99F8-99C1-1FFF-CB9B61BE72D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0" name="Cube 959">
                <a:extLst>
                  <a:ext uri="{FF2B5EF4-FFF2-40B4-BE49-F238E27FC236}">
                    <a16:creationId xmlns:a16="http://schemas.microsoft.com/office/drawing/2014/main" id="{F4B34DFC-E429-F56F-ECB2-DB3C7D6F6AF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1" name="Cube 960">
                <a:extLst>
                  <a:ext uri="{FF2B5EF4-FFF2-40B4-BE49-F238E27FC236}">
                    <a16:creationId xmlns:a16="http://schemas.microsoft.com/office/drawing/2014/main" id="{19684B9A-BC50-CDE0-29E9-65E7A06E7C6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2" name="Cube 961">
                <a:extLst>
                  <a:ext uri="{FF2B5EF4-FFF2-40B4-BE49-F238E27FC236}">
                    <a16:creationId xmlns:a16="http://schemas.microsoft.com/office/drawing/2014/main" id="{9186BA06-A8F3-0D12-148C-CD26B51CF8D7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3" name="Cube 962">
                <a:extLst>
                  <a:ext uri="{FF2B5EF4-FFF2-40B4-BE49-F238E27FC236}">
                    <a16:creationId xmlns:a16="http://schemas.microsoft.com/office/drawing/2014/main" id="{FEEB18CD-35B5-A185-4DE0-0BB284E2453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4" name="Cube 963">
                <a:extLst>
                  <a:ext uri="{FF2B5EF4-FFF2-40B4-BE49-F238E27FC236}">
                    <a16:creationId xmlns:a16="http://schemas.microsoft.com/office/drawing/2014/main" id="{A6B228A3-1F3E-4CA9-C078-E020A8E2862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DCE8E4EF-DCEB-4A7E-497E-2EA991CAF5C8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3A29640A-B143-2815-5437-4B0913F4F612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56" name="Cube 1155">
                <a:extLst>
                  <a:ext uri="{FF2B5EF4-FFF2-40B4-BE49-F238E27FC236}">
                    <a16:creationId xmlns:a16="http://schemas.microsoft.com/office/drawing/2014/main" id="{43B7B8D0-9F6A-9B4C-1B4E-2825240F81B2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7" name="Cube 1156">
                <a:extLst>
                  <a:ext uri="{FF2B5EF4-FFF2-40B4-BE49-F238E27FC236}">
                    <a16:creationId xmlns:a16="http://schemas.microsoft.com/office/drawing/2014/main" id="{B370A22E-9A58-968A-63FC-41BCBF0C7F9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8" name="Cube 1157">
                <a:extLst>
                  <a:ext uri="{FF2B5EF4-FFF2-40B4-BE49-F238E27FC236}">
                    <a16:creationId xmlns:a16="http://schemas.microsoft.com/office/drawing/2014/main" id="{E292CAA8-8BF1-1F89-C22C-35048E26F09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9" name="Cube 1158">
                <a:extLst>
                  <a:ext uri="{FF2B5EF4-FFF2-40B4-BE49-F238E27FC236}">
                    <a16:creationId xmlns:a16="http://schemas.microsoft.com/office/drawing/2014/main" id="{02883209-CE30-DD49-B8B1-B1C6D161F02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0" name="Cube 1159">
                <a:extLst>
                  <a:ext uri="{FF2B5EF4-FFF2-40B4-BE49-F238E27FC236}">
                    <a16:creationId xmlns:a16="http://schemas.microsoft.com/office/drawing/2014/main" id="{3986B01F-73A4-03AA-33BD-C18563F94A0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1" name="Cube 1160">
                <a:extLst>
                  <a:ext uri="{FF2B5EF4-FFF2-40B4-BE49-F238E27FC236}">
                    <a16:creationId xmlns:a16="http://schemas.microsoft.com/office/drawing/2014/main" id="{5203D738-1AA1-0FD2-5AEA-B815A4041ED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2" name="Cube 1161">
                <a:extLst>
                  <a:ext uri="{FF2B5EF4-FFF2-40B4-BE49-F238E27FC236}">
                    <a16:creationId xmlns:a16="http://schemas.microsoft.com/office/drawing/2014/main" id="{00D78ED6-B11F-02F1-10CB-4E3F9525305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3" name="Cube 1162">
                <a:extLst>
                  <a:ext uri="{FF2B5EF4-FFF2-40B4-BE49-F238E27FC236}">
                    <a16:creationId xmlns:a16="http://schemas.microsoft.com/office/drawing/2014/main" id="{0524E618-811D-82BD-A345-F482366D100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4" name="Cube 1163">
                <a:extLst>
                  <a:ext uri="{FF2B5EF4-FFF2-40B4-BE49-F238E27FC236}">
                    <a16:creationId xmlns:a16="http://schemas.microsoft.com/office/drawing/2014/main" id="{6EADD1F8-F1E9-ECB1-DC10-3241961DC4C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5" name="Cube 1164">
                <a:extLst>
                  <a:ext uri="{FF2B5EF4-FFF2-40B4-BE49-F238E27FC236}">
                    <a16:creationId xmlns:a16="http://schemas.microsoft.com/office/drawing/2014/main" id="{60BA3AF3-4703-B1E8-E610-199B3972632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3479C52A-79D4-2565-F1E5-EA1E24D2423C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46" name="Cube 1145">
                <a:extLst>
                  <a:ext uri="{FF2B5EF4-FFF2-40B4-BE49-F238E27FC236}">
                    <a16:creationId xmlns:a16="http://schemas.microsoft.com/office/drawing/2014/main" id="{9734055F-95FA-E8B0-ECA5-93B4DFC19C8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7" name="Cube 1146">
                <a:extLst>
                  <a:ext uri="{FF2B5EF4-FFF2-40B4-BE49-F238E27FC236}">
                    <a16:creationId xmlns:a16="http://schemas.microsoft.com/office/drawing/2014/main" id="{C273DF80-4730-2EA8-BC7B-E17E250B01E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8" name="Cube 1147">
                <a:extLst>
                  <a:ext uri="{FF2B5EF4-FFF2-40B4-BE49-F238E27FC236}">
                    <a16:creationId xmlns:a16="http://schemas.microsoft.com/office/drawing/2014/main" id="{EAA51482-E3EA-265B-3C63-35567A3F183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9" name="Cube 1148">
                <a:extLst>
                  <a:ext uri="{FF2B5EF4-FFF2-40B4-BE49-F238E27FC236}">
                    <a16:creationId xmlns:a16="http://schemas.microsoft.com/office/drawing/2014/main" id="{1FA11460-7468-2A75-FD7C-C569C3F568A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0" name="Cube 1149">
                <a:extLst>
                  <a:ext uri="{FF2B5EF4-FFF2-40B4-BE49-F238E27FC236}">
                    <a16:creationId xmlns:a16="http://schemas.microsoft.com/office/drawing/2014/main" id="{F31EAFDE-0433-5ECC-5E32-84A3003CBDC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1" name="Cube 1150">
                <a:extLst>
                  <a:ext uri="{FF2B5EF4-FFF2-40B4-BE49-F238E27FC236}">
                    <a16:creationId xmlns:a16="http://schemas.microsoft.com/office/drawing/2014/main" id="{809FCD5A-C41D-5895-A2AD-8469EB2A2E3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2" name="Cube 1151">
                <a:extLst>
                  <a:ext uri="{FF2B5EF4-FFF2-40B4-BE49-F238E27FC236}">
                    <a16:creationId xmlns:a16="http://schemas.microsoft.com/office/drawing/2014/main" id="{4895044E-9631-47F9-DDB7-F14E991072D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3" name="Cube 1152">
                <a:extLst>
                  <a:ext uri="{FF2B5EF4-FFF2-40B4-BE49-F238E27FC236}">
                    <a16:creationId xmlns:a16="http://schemas.microsoft.com/office/drawing/2014/main" id="{2F275988-BFB5-1803-DF9C-524C767DA31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4" name="Cube 1153">
                <a:extLst>
                  <a:ext uri="{FF2B5EF4-FFF2-40B4-BE49-F238E27FC236}">
                    <a16:creationId xmlns:a16="http://schemas.microsoft.com/office/drawing/2014/main" id="{260B956F-A578-A561-B998-690D999BFDD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5" name="Cube 1154">
                <a:extLst>
                  <a:ext uri="{FF2B5EF4-FFF2-40B4-BE49-F238E27FC236}">
                    <a16:creationId xmlns:a16="http://schemas.microsoft.com/office/drawing/2014/main" id="{BB417134-7D9B-A820-F1E9-7BC4E079E0E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3F44C3F-93C7-C7FF-6268-E8DB52B1C2C6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36" name="Cube 1135">
                <a:extLst>
                  <a:ext uri="{FF2B5EF4-FFF2-40B4-BE49-F238E27FC236}">
                    <a16:creationId xmlns:a16="http://schemas.microsoft.com/office/drawing/2014/main" id="{58B3A016-807B-CAAA-E08F-99AF2966031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7" name="Cube 1136">
                <a:extLst>
                  <a:ext uri="{FF2B5EF4-FFF2-40B4-BE49-F238E27FC236}">
                    <a16:creationId xmlns:a16="http://schemas.microsoft.com/office/drawing/2014/main" id="{96C40B4E-9981-E21B-70C0-881AFC596B3D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8" name="Cube 1137">
                <a:extLst>
                  <a:ext uri="{FF2B5EF4-FFF2-40B4-BE49-F238E27FC236}">
                    <a16:creationId xmlns:a16="http://schemas.microsoft.com/office/drawing/2014/main" id="{5A222126-5C8C-EB34-E6C0-52095C0D959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9" name="Cube 1138">
                <a:extLst>
                  <a:ext uri="{FF2B5EF4-FFF2-40B4-BE49-F238E27FC236}">
                    <a16:creationId xmlns:a16="http://schemas.microsoft.com/office/drawing/2014/main" id="{0426F6EB-AA54-4811-3921-8CEB1CA9FB4A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0" name="Cube 1139">
                <a:extLst>
                  <a:ext uri="{FF2B5EF4-FFF2-40B4-BE49-F238E27FC236}">
                    <a16:creationId xmlns:a16="http://schemas.microsoft.com/office/drawing/2014/main" id="{2BCB33D2-864C-F1BF-8429-512A1B2C936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1" name="Cube 1140">
                <a:extLst>
                  <a:ext uri="{FF2B5EF4-FFF2-40B4-BE49-F238E27FC236}">
                    <a16:creationId xmlns:a16="http://schemas.microsoft.com/office/drawing/2014/main" id="{E7590659-E45F-D48D-1305-A985EF5C534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2" name="Cube 1141">
                <a:extLst>
                  <a:ext uri="{FF2B5EF4-FFF2-40B4-BE49-F238E27FC236}">
                    <a16:creationId xmlns:a16="http://schemas.microsoft.com/office/drawing/2014/main" id="{26654536-F20B-E343-7812-5FE0AD4D010B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3" name="Cube 1142">
                <a:extLst>
                  <a:ext uri="{FF2B5EF4-FFF2-40B4-BE49-F238E27FC236}">
                    <a16:creationId xmlns:a16="http://schemas.microsoft.com/office/drawing/2014/main" id="{66644029-FD6A-B40C-D87B-0E6353D1DA4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4" name="Cube 1143">
                <a:extLst>
                  <a:ext uri="{FF2B5EF4-FFF2-40B4-BE49-F238E27FC236}">
                    <a16:creationId xmlns:a16="http://schemas.microsoft.com/office/drawing/2014/main" id="{F7FFD0EB-A51C-578D-6C78-DBF2C7FCFFB9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5" name="Cube 1144">
                <a:extLst>
                  <a:ext uri="{FF2B5EF4-FFF2-40B4-BE49-F238E27FC236}">
                    <a16:creationId xmlns:a16="http://schemas.microsoft.com/office/drawing/2014/main" id="{379C5274-5732-0A28-DF80-387A68DCA292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F1EC20AD-1884-95FC-80A9-58DAE4ADF5F0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F5D68947-BE75-07C0-7513-99CD2B8EFCC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06E54CF5-1BEF-68D0-A5FF-D513AFB81C6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DD558C5F-571C-C82D-03BD-6045985BB4D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C8BA6794-35AD-494B-5072-00993FB04F4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1FFC9631-466B-616F-5407-2C2F761973C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1" name="Cube 1130">
                <a:extLst>
                  <a:ext uri="{FF2B5EF4-FFF2-40B4-BE49-F238E27FC236}">
                    <a16:creationId xmlns:a16="http://schemas.microsoft.com/office/drawing/2014/main" id="{FA722A59-C2FD-D9F2-9E0F-FFA0AEBF768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2" name="Cube 1131">
                <a:extLst>
                  <a:ext uri="{FF2B5EF4-FFF2-40B4-BE49-F238E27FC236}">
                    <a16:creationId xmlns:a16="http://schemas.microsoft.com/office/drawing/2014/main" id="{8B4A1E82-89BA-9154-C699-725DFC40142A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3" name="Cube 1132">
                <a:extLst>
                  <a:ext uri="{FF2B5EF4-FFF2-40B4-BE49-F238E27FC236}">
                    <a16:creationId xmlns:a16="http://schemas.microsoft.com/office/drawing/2014/main" id="{0ECFA162-780E-9E99-11D3-0FC036ED926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4" name="Cube 1133">
                <a:extLst>
                  <a:ext uri="{FF2B5EF4-FFF2-40B4-BE49-F238E27FC236}">
                    <a16:creationId xmlns:a16="http://schemas.microsoft.com/office/drawing/2014/main" id="{CD2029BE-ECEB-773E-16D7-D7540518504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5" name="Cube 1134">
                <a:extLst>
                  <a:ext uri="{FF2B5EF4-FFF2-40B4-BE49-F238E27FC236}">
                    <a16:creationId xmlns:a16="http://schemas.microsoft.com/office/drawing/2014/main" id="{010B4EA7-3C9D-96E5-3352-3B52F87F44C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762FC052-92A8-57FC-6656-D8F1B2CAD88E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16" name="Cube 1115">
                <a:extLst>
                  <a:ext uri="{FF2B5EF4-FFF2-40B4-BE49-F238E27FC236}">
                    <a16:creationId xmlns:a16="http://schemas.microsoft.com/office/drawing/2014/main" id="{3C5E888B-782C-F063-5FB3-D2682B121E9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7" name="Cube 1116">
                <a:extLst>
                  <a:ext uri="{FF2B5EF4-FFF2-40B4-BE49-F238E27FC236}">
                    <a16:creationId xmlns:a16="http://schemas.microsoft.com/office/drawing/2014/main" id="{D84866B6-7B00-E397-3185-71DF3BF3DB2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8" name="Cube 1117">
                <a:extLst>
                  <a:ext uri="{FF2B5EF4-FFF2-40B4-BE49-F238E27FC236}">
                    <a16:creationId xmlns:a16="http://schemas.microsoft.com/office/drawing/2014/main" id="{2EDC10AD-31D8-31E2-EA4A-14BAD59E76E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9" name="Cube 1118">
                <a:extLst>
                  <a:ext uri="{FF2B5EF4-FFF2-40B4-BE49-F238E27FC236}">
                    <a16:creationId xmlns:a16="http://schemas.microsoft.com/office/drawing/2014/main" id="{B21C11DD-0EF1-0330-7BD8-A8CB53EA799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0" name="Cube 1119">
                <a:extLst>
                  <a:ext uri="{FF2B5EF4-FFF2-40B4-BE49-F238E27FC236}">
                    <a16:creationId xmlns:a16="http://schemas.microsoft.com/office/drawing/2014/main" id="{88A062E7-3B6C-C583-58F1-25E20AA10BD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82696D98-2AAE-DB5A-9FA8-DD874A214D2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35D8C9FC-9FCB-995A-778D-034B32C7DB8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13ECFA86-4D26-0BAF-D29A-68FFC8E18EE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3F1A051D-07C2-2DD4-80CF-C12EE4B41CF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66B58F65-720C-EB5A-0260-F41BD6BFA0B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68571023-36D0-1717-A7E0-37ACC6A1AB12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06" name="Cube 1105">
                <a:extLst>
                  <a:ext uri="{FF2B5EF4-FFF2-40B4-BE49-F238E27FC236}">
                    <a16:creationId xmlns:a16="http://schemas.microsoft.com/office/drawing/2014/main" id="{93328EF6-8BA6-45BD-DCE0-7ADEB798A95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7" name="Cube 1106">
                <a:extLst>
                  <a:ext uri="{FF2B5EF4-FFF2-40B4-BE49-F238E27FC236}">
                    <a16:creationId xmlns:a16="http://schemas.microsoft.com/office/drawing/2014/main" id="{E8953630-055A-4415-6810-653F2E5712C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8" name="Cube 1107">
                <a:extLst>
                  <a:ext uri="{FF2B5EF4-FFF2-40B4-BE49-F238E27FC236}">
                    <a16:creationId xmlns:a16="http://schemas.microsoft.com/office/drawing/2014/main" id="{174AD64A-16E7-B52F-1243-DAF8592CA6B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9" name="Cube 1108">
                <a:extLst>
                  <a:ext uri="{FF2B5EF4-FFF2-40B4-BE49-F238E27FC236}">
                    <a16:creationId xmlns:a16="http://schemas.microsoft.com/office/drawing/2014/main" id="{ED9C8D2C-9A9E-8397-0B71-DD6F5E454E2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0" name="Cube 1109">
                <a:extLst>
                  <a:ext uri="{FF2B5EF4-FFF2-40B4-BE49-F238E27FC236}">
                    <a16:creationId xmlns:a16="http://schemas.microsoft.com/office/drawing/2014/main" id="{4BA776C0-588A-468A-C0E3-E76F3325844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1" name="Cube 1110">
                <a:extLst>
                  <a:ext uri="{FF2B5EF4-FFF2-40B4-BE49-F238E27FC236}">
                    <a16:creationId xmlns:a16="http://schemas.microsoft.com/office/drawing/2014/main" id="{31E8A09F-895F-84A0-42CF-CAA4A1D6645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2" name="Cube 1111">
                <a:extLst>
                  <a:ext uri="{FF2B5EF4-FFF2-40B4-BE49-F238E27FC236}">
                    <a16:creationId xmlns:a16="http://schemas.microsoft.com/office/drawing/2014/main" id="{F6CDF881-4DB3-0486-2B27-83BDC13528A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3" name="Cube 1112">
                <a:extLst>
                  <a:ext uri="{FF2B5EF4-FFF2-40B4-BE49-F238E27FC236}">
                    <a16:creationId xmlns:a16="http://schemas.microsoft.com/office/drawing/2014/main" id="{F1E04EFD-4AA8-4545-A6A5-35848F02372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4" name="Cube 1113">
                <a:extLst>
                  <a:ext uri="{FF2B5EF4-FFF2-40B4-BE49-F238E27FC236}">
                    <a16:creationId xmlns:a16="http://schemas.microsoft.com/office/drawing/2014/main" id="{A6E184B1-07EE-A102-C4FC-B3D59D619DC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5" name="Cube 1114">
                <a:extLst>
                  <a:ext uri="{FF2B5EF4-FFF2-40B4-BE49-F238E27FC236}">
                    <a16:creationId xmlns:a16="http://schemas.microsoft.com/office/drawing/2014/main" id="{C249A997-5CE8-44B4-7771-AEE23C5069B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2" name="Group 1061">
              <a:extLst>
                <a:ext uri="{FF2B5EF4-FFF2-40B4-BE49-F238E27FC236}">
                  <a16:creationId xmlns:a16="http://schemas.microsoft.com/office/drawing/2014/main" id="{56DFFE37-B583-2325-3E70-CE7E149A0AA8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96" name="Cube 1095">
                <a:extLst>
                  <a:ext uri="{FF2B5EF4-FFF2-40B4-BE49-F238E27FC236}">
                    <a16:creationId xmlns:a16="http://schemas.microsoft.com/office/drawing/2014/main" id="{BFEC92AB-D30B-B659-B5B6-539DC8998C9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7" name="Cube 1096">
                <a:extLst>
                  <a:ext uri="{FF2B5EF4-FFF2-40B4-BE49-F238E27FC236}">
                    <a16:creationId xmlns:a16="http://schemas.microsoft.com/office/drawing/2014/main" id="{E4AC7FB6-F908-D577-B1E8-AD09A6DB973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8" name="Cube 1097">
                <a:extLst>
                  <a:ext uri="{FF2B5EF4-FFF2-40B4-BE49-F238E27FC236}">
                    <a16:creationId xmlns:a16="http://schemas.microsoft.com/office/drawing/2014/main" id="{44175EC0-A654-CEA3-25FD-5C52CA28B6B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9" name="Cube 1098">
                <a:extLst>
                  <a:ext uri="{FF2B5EF4-FFF2-40B4-BE49-F238E27FC236}">
                    <a16:creationId xmlns:a16="http://schemas.microsoft.com/office/drawing/2014/main" id="{1E4D2CB2-577E-EF3A-410B-9DC22A040533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0" name="Cube 1099">
                <a:extLst>
                  <a:ext uri="{FF2B5EF4-FFF2-40B4-BE49-F238E27FC236}">
                    <a16:creationId xmlns:a16="http://schemas.microsoft.com/office/drawing/2014/main" id="{E9C6CB21-F13B-E15A-DA01-005ABC85A90B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1" name="Cube 1100">
                <a:extLst>
                  <a:ext uri="{FF2B5EF4-FFF2-40B4-BE49-F238E27FC236}">
                    <a16:creationId xmlns:a16="http://schemas.microsoft.com/office/drawing/2014/main" id="{2607EE92-2D41-309E-889A-69219396194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2" name="Cube 1101">
                <a:extLst>
                  <a:ext uri="{FF2B5EF4-FFF2-40B4-BE49-F238E27FC236}">
                    <a16:creationId xmlns:a16="http://schemas.microsoft.com/office/drawing/2014/main" id="{C1B11223-BAC2-2DB4-E27A-B40E7BE5793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3" name="Cube 1102">
                <a:extLst>
                  <a:ext uri="{FF2B5EF4-FFF2-40B4-BE49-F238E27FC236}">
                    <a16:creationId xmlns:a16="http://schemas.microsoft.com/office/drawing/2014/main" id="{490A2E46-8072-6EA5-3B4E-5AD564669EAD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4" name="Cube 1103">
                <a:extLst>
                  <a:ext uri="{FF2B5EF4-FFF2-40B4-BE49-F238E27FC236}">
                    <a16:creationId xmlns:a16="http://schemas.microsoft.com/office/drawing/2014/main" id="{5135683C-C7C5-AE7A-7756-7F982A1B670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5" name="Cube 1104">
                <a:extLst>
                  <a:ext uri="{FF2B5EF4-FFF2-40B4-BE49-F238E27FC236}">
                    <a16:creationId xmlns:a16="http://schemas.microsoft.com/office/drawing/2014/main" id="{57126F7C-A3C4-252D-7C1E-A4E6456964C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EF25FCD7-303D-2637-D034-79BFA37EB3F6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E98F77C1-D80C-1E71-3180-057381A49D2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41659AC0-CF59-6EE7-78A8-15FE98FCE20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D76AA847-6381-C39B-E46B-3A6839323F52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3F98521F-7AAD-45CF-6219-F8B3771DEC8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234C882A-FEC4-B70E-A104-8B1CA1610DE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1" name="Cube 1090">
                <a:extLst>
                  <a:ext uri="{FF2B5EF4-FFF2-40B4-BE49-F238E27FC236}">
                    <a16:creationId xmlns:a16="http://schemas.microsoft.com/office/drawing/2014/main" id="{DFDD2E4E-E93B-DEEF-EE6F-ABBFA3DA9D7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2" name="Cube 1091">
                <a:extLst>
                  <a:ext uri="{FF2B5EF4-FFF2-40B4-BE49-F238E27FC236}">
                    <a16:creationId xmlns:a16="http://schemas.microsoft.com/office/drawing/2014/main" id="{E8BEBF5B-A6C1-AD75-80BC-7EF9A991BB8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3" name="Cube 1092">
                <a:extLst>
                  <a:ext uri="{FF2B5EF4-FFF2-40B4-BE49-F238E27FC236}">
                    <a16:creationId xmlns:a16="http://schemas.microsoft.com/office/drawing/2014/main" id="{56D79244-F061-6A2C-84D8-8115BA7E1C0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4" name="Cube 1093">
                <a:extLst>
                  <a:ext uri="{FF2B5EF4-FFF2-40B4-BE49-F238E27FC236}">
                    <a16:creationId xmlns:a16="http://schemas.microsoft.com/office/drawing/2014/main" id="{13751910-F37B-ABAB-A541-0DAA62C3429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5" name="Cube 1094">
                <a:extLst>
                  <a:ext uri="{FF2B5EF4-FFF2-40B4-BE49-F238E27FC236}">
                    <a16:creationId xmlns:a16="http://schemas.microsoft.com/office/drawing/2014/main" id="{E2054F36-6BD5-6272-BA93-F0F44451B7C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id="{10A779B4-3673-383C-330B-7DF3B26CCB54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76" name="Cube 1075">
                <a:extLst>
                  <a:ext uri="{FF2B5EF4-FFF2-40B4-BE49-F238E27FC236}">
                    <a16:creationId xmlns:a16="http://schemas.microsoft.com/office/drawing/2014/main" id="{D2048140-9CE9-5E67-143E-D93884ADA08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7" name="Cube 1076">
                <a:extLst>
                  <a:ext uri="{FF2B5EF4-FFF2-40B4-BE49-F238E27FC236}">
                    <a16:creationId xmlns:a16="http://schemas.microsoft.com/office/drawing/2014/main" id="{7F73DE82-ED53-C307-F916-212155BBE15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8" name="Cube 1077">
                <a:extLst>
                  <a:ext uri="{FF2B5EF4-FFF2-40B4-BE49-F238E27FC236}">
                    <a16:creationId xmlns:a16="http://schemas.microsoft.com/office/drawing/2014/main" id="{998EE7DB-9B7B-5E2E-BA3C-6213E104AE5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9" name="Cube 1078">
                <a:extLst>
                  <a:ext uri="{FF2B5EF4-FFF2-40B4-BE49-F238E27FC236}">
                    <a16:creationId xmlns:a16="http://schemas.microsoft.com/office/drawing/2014/main" id="{855C2BE1-F5C6-81E9-6630-C4174724665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0" name="Cube 1079">
                <a:extLst>
                  <a:ext uri="{FF2B5EF4-FFF2-40B4-BE49-F238E27FC236}">
                    <a16:creationId xmlns:a16="http://schemas.microsoft.com/office/drawing/2014/main" id="{8DAF9BB7-360E-D9C1-8DE1-A2DE9C05459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A63FEA72-5B43-C41E-A47A-8BE06CB41B7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7D08E24C-42CD-A619-5E39-1F3359DA237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4A7E070C-47A5-8FAE-4C1B-8BD4DF4E8A1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0FE7542C-FDCF-7C03-C8CD-0F04C0078C3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626415FB-5CFB-3720-78FE-F8A02C50A51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75EB458F-1848-0757-B8ED-7E6870DE5823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066" name="Cube 1065">
                <a:extLst>
                  <a:ext uri="{FF2B5EF4-FFF2-40B4-BE49-F238E27FC236}">
                    <a16:creationId xmlns:a16="http://schemas.microsoft.com/office/drawing/2014/main" id="{498AFB77-AD98-CB3A-E1A2-08BFEEC53D6E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7" name="Cube 1066">
                <a:extLst>
                  <a:ext uri="{FF2B5EF4-FFF2-40B4-BE49-F238E27FC236}">
                    <a16:creationId xmlns:a16="http://schemas.microsoft.com/office/drawing/2014/main" id="{6C9E42BD-2467-66DD-A0E8-DB2F9B2A8794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8" name="Cube 1067">
                <a:extLst>
                  <a:ext uri="{FF2B5EF4-FFF2-40B4-BE49-F238E27FC236}">
                    <a16:creationId xmlns:a16="http://schemas.microsoft.com/office/drawing/2014/main" id="{4DA04FE2-1C5B-4E89-A25D-F091D16BC3E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9" name="Cube 1068">
                <a:extLst>
                  <a:ext uri="{FF2B5EF4-FFF2-40B4-BE49-F238E27FC236}">
                    <a16:creationId xmlns:a16="http://schemas.microsoft.com/office/drawing/2014/main" id="{5F63165E-87C3-7D67-482C-6C56B40139E7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0" name="Cube 1069">
                <a:extLst>
                  <a:ext uri="{FF2B5EF4-FFF2-40B4-BE49-F238E27FC236}">
                    <a16:creationId xmlns:a16="http://schemas.microsoft.com/office/drawing/2014/main" id="{C91F34C0-9DDF-70B2-8916-4FD30D60AE6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1" name="Cube 1070">
                <a:extLst>
                  <a:ext uri="{FF2B5EF4-FFF2-40B4-BE49-F238E27FC236}">
                    <a16:creationId xmlns:a16="http://schemas.microsoft.com/office/drawing/2014/main" id="{3C5218C0-1FF1-39C9-59A1-C3D9BBE7450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2" name="Cube 1071">
                <a:extLst>
                  <a:ext uri="{FF2B5EF4-FFF2-40B4-BE49-F238E27FC236}">
                    <a16:creationId xmlns:a16="http://schemas.microsoft.com/office/drawing/2014/main" id="{BFCF90F8-E3CA-0CEC-466F-8EFA27AEEE6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3" name="Cube 1072">
                <a:extLst>
                  <a:ext uri="{FF2B5EF4-FFF2-40B4-BE49-F238E27FC236}">
                    <a16:creationId xmlns:a16="http://schemas.microsoft.com/office/drawing/2014/main" id="{98ABAED5-17C7-0863-A12F-52B6DCD2EB7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4" name="Cube 1073">
                <a:extLst>
                  <a:ext uri="{FF2B5EF4-FFF2-40B4-BE49-F238E27FC236}">
                    <a16:creationId xmlns:a16="http://schemas.microsoft.com/office/drawing/2014/main" id="{C6F5DC75-028D-F459-CED3-5C6D3894DD84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5" name="Cube 1074">
                <a:extLst>
                  <a:ext uri="{FF2B5EF4-FFF2-40B4-BE49-F238E27FC236}">
                    <a16:creationId xmlns:a16="http://schemas.microsoft.com/office/drawing/2014/main" id="{E0BB61F1-5347-8B58-3E46-E773CCBFA8B0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166" name="Group 1165">
            <a:extLst>
              <a:ext uri="{FF2B5EF4-FFF2-40B4-BE49-F238E27FC236}">
                <a16:creationId xmlns:a16="http://schemas.microsoft.com/office/drawing/2014/main" id="{9ABE938F-7358-5314-90A8-40B67956442D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167" name="Group 1166">
              <a:extLst>
                <a:ext uri="{FF2B5EF4-FFF2-40B4-BE49-F238E27FC236}">
                  <a16:creationId xmlns:a16="http://schemas.microsoft.com/office/drawing/2014/main" id="{0623354C-E4ED-B109-E425-4D092D32927D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A4E27DDC-95F7-F797-8C20-51330CB79F0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8" name="Cube 1267">
                <a:extLst>
                  <a:ext uri="{FF2B5EF4-FFF2-40B4-BE49-F238E27FC236}">
                    <a16:creationId xmlns:a16="http://schemas.microsoft.com/office/drawing/2014/main" id="{29A2135A-017E-0E13-5DCD-43D9B73FC4C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9" name="Cube 1268">
                <a:extLst>
                  <a:ext uri="{FF2B5EF4-FFF2-40B4-BE49-F238E27FC236}">
                    <a16:creationId xmlns:a16="http://schemas.microsoft.com/office/drawing/2014/main" id="{DB29F11A-06C1-FB70-8107-592AC3B5E253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0" name="Cube 1269">
                <a:extLst>
                  <a:ext uri="{FF2B5EF4-FFF2-40B4-BE49-F238E27FC236}">
                    <a16:creationId xmlns:a16="http://schemas.microsoft.com/office/drawing/2014/main" id="{02127065-F5C6-882B-2C38-6C264D9F349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1" name="Cube 1270">
                <a:extLst>
                  <a:ext uri="{FF2B5EF4-FFF2-40B4-BE49-F238E27FC236}">
                    <a16:creationId xmlns:a16="http://schemas.microsoft.com/office/drawing/2014/main" id="{0BA9E512-3CE4-CB9C-BAE4-DF6B4C1E3583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2" name="Cube 1271">
                <a:extLst>
                  <a:ext uri="{FF2B5EF4-FFF2-40B4-BE49-F238E27FC236}">
                    <a16:creationId xmlns:a16="http://schemas.microsoft.com/office/drawing/2014/main" id="{279F911B-DB1F-581E-7FAB-95609CA62188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3" name="Cube 1272">
                <a:extLst>
                  <a:ext uri="{FF2B5EF4-FFF2-40B4-BE49-F238E27FC236}">
                    <a16:creationId xmlns:a16="http://schemas.microsoft.com/office/drawing/2014/main" id="{C3DA4C00-95C3-B1B7-0C8A-CA98B86583B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4" name="Cube 1273">
                <a:extLst>
                  <a:ext uri="{FF2B5EF4-FFF2-40B4-BE49-F238E27FC236}">
                    <a16:creationId xmlns:a16="http://schemas.microsoft.com/office/drawing/2014/main" id="{38119EF2-7F2B-B46F-0752-F23EBA7D591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5" name="Cube 1274">
                <a:extLst>
                  <a:ext uri="{FF2B5EF4-FFF2-40B4-BE49-F238E27FC236}">
                    <a16:creationId xmlns:a16="http://schemas.microsoft.com/office/drawing/2014/main" id="{E8C9523D-20E5-130A-2E1C-4EAB07C7AFE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6" name="Cube 1275">
                <a:extLst>
                  <a:ext uri="{FF2B5EF4-FFF2-40B4-BE49-F238E27FC236}">
                    <a16:creationId xmlns:a16="http://schemas.microsoft.com/office/drawing/2014/main" id="{C4A39E94-FA7F-5B2E-2645-4BF0B0BE151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68" name="Group 1167">
              <a:extLst>
                <a:ext uri="{FF2B5EF4-FFF2-40B4-BE49-F238E27FC236}">
                  <a16:creationId xmlns:a16="http://schemas.microsoft.com/office/drawing/2014/main" id="{3A5816DC-311D-64FC-8FE5-E78272CBDC61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57" name="Cube 1256">
                <a:extLst>
                  <a:ext uri="{FF2B5EF4-FFF2-40B4-BE49-F238E27FC236}">
                    <a16:creationId xmlns:a16="http://schemas.microsoft.com/office/drawing/2014/main" id="{419CF3D8-39D5-0F2D-E91B-249A5EA1A61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16334CB4-7325-2C0C-CB86-D75101B47538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3635E64F-E9AB-D0DC-017D-10E9A46642FC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18AA4541-9546-AF1D-5782-C3351A14A4F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64FC0E6A-5CA4-8801-0D2D-7F59EA827BD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0C045C8D-E4C1-2885-C97E-79866939D610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75DB19C3-7370-8947-A0F0-540AFF46B6B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144425D-4339-4F10-EF68-1E913C7E0E7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2FE6CFC7-7C45-FA6B-64EE-64392770326A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AA0C58A5-C79E-9428-CE2F-7D4AA763BFD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69" name="Group 1168">
              <a:extLst>
                <a:ext uri="{FF2B5EF4-FFF2-40B4-BE49-F238E27FC236}">
                  <a16:creationId xmlns:a16="http://schemas.microsoft.com/office/drawing/2014/main" id="{6C820C33-6C9B-D2E3-DCE9-7F5CEEA892E5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47" name="Cube 1246">
                <a:extLst>
                  <a:ext uri="{FF2B5EF4-FFF2-40B4-BE49-F238E27FC236}">
                    <a16:creationId xmlns:a16="http://schemas.microsoft.com/office/drawing/2014/main" id="{DC88DBFC-BA47-2683-43D7-34030E06564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8" name="Cube 1247">
                <a:extLst>
                  <a:ext uri="{FF2B5EF4-FFF2-40B4-BE49-F238E27FC236}">
                    <a16:creationId xmlns:a16="http://schemas.microsoft.com/office/drawing/2014/main" id="{CFC13742-E119-D2E0-118A-3E69ADD34049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9" name="Cube 1248">
                <a:extLst>
                  <a:ext uri="{FF2B5EF4-FFF2-40B4-BE49-F238E27FC236}">
                    <a16:creationId xmlns:a16="http://schemas.microsoft.com/office/drawing/2014/main" id="{BA58E84C-04E8-F64A-DDD9-0E424A9E257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0" name="Cube 1249">
                <a:extLst>
                  <a:ext uri="{FF2B5EF4-FFF2-40B4-BE49-F238E27FC236}">
                    <a16:creationId xmlns:a16="http://schemas.microsoft.com/office/drawing/2014/main" id="{65E0FC4B-5063-986B-1D01-BF8EB4ADCFBD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1" name="Cube 1250">
                <a:extLst>
                  <a:ext uri="{FF2B5EF4-FFF2-40B4-BE49-F238E27FC236}">
                    <a16:creationId xmlns:a16="http://schemas.microsoft.com/office/drawing/2014/main" id="{A6BED2A0-16D3-E9C1-8680-EC331FEFBBE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2" name="Cube 1251">
                <a:extLst>
                  <a:ext uri="{FF2B5EF4-FFF2-40B4-BE49-F238E27FC236}">
                    <a16:creationId xmlns:a16="http://schemas.microsoft.com/office/drawing/2014/main" id="{9B703214-5BF4-A6AC-081F-E79E4BF5088D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3" name="Cube 1252">
                <a:extLst>
                  <a:ext uri="{FF2B5EF4-FFF2-40B4-BE49-F238E27FC236}">
                    <a16:creationId xmlns:a16="http://schemas.microsoft.com/office/drawing/2014/main" id="{5BF754FE-C0DD-4E10-A770-4D57BC608E8D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4" name="Cube 1253">
                <a:extLst>
                  <a:ext uri="{FF2B5EF4-FFF2-40B4-BE49-F238E27FC236}">
                    <a16:creationId xmlns:a16="http://schemas.microsoft.com/office/drawing/2014/main" id="{28C9F29D-F238-8EE1-B721-FCC1F80BC4AA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5" name="Cube 1254">
                <a:extLst>
                  <a:ext uri="{FF2B5EF4-FFF2-40B4-BE49-F238E27FC236}">
                    <a16:creationId xmlns:a16="http://schemas.microsoft.com/office/drawing/2014/main" id="{62064C7E-3FDC-603E-020B-2FFFCED0EAC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6" name="Cube 1255">
                <a:extLst>
                  <a:ext uri="{FF2B5EF4-FFF2-40B4-BE49-F238E27FC236}">
                    <a16:creationId xmlns:a16="http://schemas.microsoft.com/office/drawing/2014/main" id="{D7276CC4-F37F-298C-4305-F2082BAF32B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0" name="Group 1169">
              <a:extLst>
                <a:ext uri="{FF2B5EF4-FFF2-40B4-BE49-F238E27FC236}">
                  <a16:creationId xmlns:a16="http://schemas.microsoft.com/office/drawing/2014/main" id="{45D4BCEE-2EC2-02D2-CC13-1AD86C10640F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37" name="Cube 1236">
                <a:extLst>
                  <a:ext uri="{FF2B5EF4-FFF2-40B4-BE49-F238E27FC236}">
                    <a16:creationId xmlns:a16="http://schemas.microsoft.com/office/drawing/2014/main" id="{DE0526A9-AE6A-F589-FDEB-F6FB408F864B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8" name="Cube 1237">
                <a:extLst>
                  <a:ext uri="{FF2B5EF4-FFF2-40B4-BE49-F238E27FC236}">
                    <a16:creationId xmlns:a16="http://schemas.microsoft.com/office/drawing/2014/main" id="{11636784-599B-1500-AC7A-84DFED3ACCA7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9" name="Cube 1238">
                <a:extLst>
                  <a:ext uri="{FF2B5EF4-FFF2-40B4-BE49-F238E27FC236}">
                    <a16:creationId xmlns:a16="http://schemas.microsoft.com/office/drawing/2014/main" id="{DB8EE919-BA6C-32E5-0C1F-9357413B70A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0" name="Cube 1239">
                <a:extLst>
                  <a:ext uri="{FF2B5EF4-FFF2-40B4-BE49-F238E27FC236}">
                    <a16:creationId xmlns:a16="http://schemas.microsoft.com/office/drawing/2014/main" id="{9174E355-7922-2E56-09DD-758714A7252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1" name="Cube 1240">
                <a:extLst>
                  <a:ext uri="{FF2B5EF4-FFF2-40B4-BE49-F238E27FC236}">
                    <a16:creationId xmlns:a16="http://schemas.microsoft.com/office/drawing/2014/main" id="{9C50D1AA-05AB-514C-9F11-013B75722DD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2" name="Cube 1241">
                <a:extLst>
                  <a:ext uri="{FF2B5EF4-FFF2-40B4-BE49-F238E27FC236}">
                    <a16:creationId xmlns:a16="http://schemas.microsoft.com/office/drawing/2014/main" id="{1CB21303-1D6A-00AA-252A-319B7F3E4966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3" name="Cube 1242">
                <a:extLst>
                  <a:ext uri="{FF2B5EF4-FFF2-40B4-BE49-F238E27FC236}">
                    <a16:creationId xmlns:a16="http://schemas.microsoft.com/office/drawing/2014/main" id="{93B38B5B-07B7-BD08-612B-452FC15488E0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4" name="Cube 1243">
                <a:extLst>
                  <a:ext uri="{FF2B5EF4-FFF2-40B4-BE49-F238E27FC236}">
                    <a16:creationId xmlns:a16="http://schemas.microsoft.com/office/drawing/2014/main" id="{319B2FB2-DFA5-5934-47CE-3FACA51EC5D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5" name="Cube 1244">
                <a:extLst>
                  <a:ext uri="{FF2B5EF4-FFF2-40B4-BE49-F238E27FC236}">
                    <a16:creationId xmlns:a16="http://schemas.microsoft.com/office/drawing/2014/main" id="{483A2BEA-D1D5-733C-92F5-9377C94C8770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6" name="Cube 1245">
                <a:extLst>
                  <a:ext uri="{FF2B5EF4-FFF2-40B4-BE49-F238E27FC236}">
                    <a16:creationId xmlns:a16="http://schemas.microsoft.com/office/drawing/2014/main" id="{4E60A9C1-A948-EE1F-ED45-E55DD8E9A5DA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1" name="Group 1170">
              <a:extLst>
                <a:ext uri="{FF2B5EF4-FFF2-40B4-BE49-F238E27FC236}">
                  <a16:creationId xmlns:a16="http://schemas.microsoft.com/office/drawing/2014/main" id="{EE9A4F3B-59FB-161F-7FE2-412262AD62E9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27" name="Cube 1226">
                <a:extLst>
                  <a:ext uri="{FF2B5EF4-FFF2-40B4-BE49-F238E27FC236}">
                    <a16:creationId xmlns:a16="http://schemas.microsoft.com/office/drawing/2014/main" id="{CA2A2603-CB0A-A729-4F02-6A17974FFFE7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8" name="Cube 1227">
                <a:extLst>
                  <a:ext uri="{FF2B5EF4-FFF2-40B4-BE49-F238E27FC236}">
                    <a16:creationId xmlns:a16="http://schemas.microsoft.com/office/drawing/2014/main" id="{8252625C-6753-C3D8-714C-24F8DFF93032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9" name="Cube 1228">
                <a:extLst>
                  <a:ext uri="{FF2B5EF4-FFF2-40B4-BE49-F238E27FC236}">
                    <a16:creationId xmlns:a16="http://schemas.microsoft.com/office/drawing/2014/main" id="{3DEF23FC-BAF0-99D2-57AB-12DC265F7DB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0" name="Cube 1229">
                <a:extLst>
                  <a:ext uri="{FF2B5EF4-FFF2-40B4-BE49-F238E27FC236}">
                    <a16:creationId xmlns:a16="http://schemas.microsoft.com/office/drawing/2014/main" id="{3B9B547C-C7D0-500B-C3D4-F506142C7BB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1" name="Cube 1230">
                <a:extLst>
                  <a:ext uri="{FF2B5EF4-FFF2-40B4-BE49-F238E27FC236}">
                    <a16:creationId xmlns:a16="http://schemas.microsoft.com/office/drawing/2014/main" id="{4B275732-87A8-E460-E0BC-9E472B34352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2" name="Cube 1231">
                <a:extLst>
                  <a:ext uri="{FF2B5EF4-FFF2-40B4-BE49-F238E27FC236}">
                    <a16:creationId xmlns:a16="http://schemas.microsoft.com/office/drawing/2014/main" id="{C0FD77B1-64CB-E1F4-0725-30D3C2DABF9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3" name="Cube 1232">
                <a:extLst>
                  <a:ext uri="{FF2B5EF4-FFF2-40B4-BE49-F238E27FC236}">
                    <a16:creationId xmlns:a16="http://schemas.microsoft.com/office/drawing/2014/main" id="{679CE397-40B2-6504-D0F7-227DDB8EBA85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4" name="Cube 1233">
                <a:extLst>
                  <a:ext uri="{FF2B5EF4-FFF2-40B4-BE49-F238E27FC236}">
                    <a16:creationId xmlns:a16="http://schemas.microsoft.com/office/drawing/2014/main" id="{2D16CD16-0EF4-2FED-DE7B-2FF5ED5E4E72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5" name="Cube 1234">
                <a:extLst>
                  <a:ext uri="{FF2B5EF4-FFF2-40B4-BE49-F238E27FC236}">
                    <a16:creationId xmlns:a16="http://schemas.microsoft.com/office/drawing/2014/main" id="{A1331286-52E9-A1EE-5E4A-9B6AADA79E42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6" name="Cube 1235">
                <a:extLst>
                  <a:ext uri="{FF2B5EF4-FFF2-40B4-BE49-F238E27FC236}">
                    <a16:creationId xmlns:a16="http://schemas.microsoft.com/office/drawing/2014/main" id="{6587D66F-FF3D-FC57-5981-BCB2F041DDE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2" name="Group 1171">
              <a:extLst>
                <a:ext uri="{FF2B5EF4-FFF2-40B4-BE49-F238E27FC236}">
                  <a16:creationId xmlns:a16="http://schemas.microsoft.com/office/drawing/2014/main" id="{4FC13212-5A39-E2CA-DC79-4FB1AE9DFC17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EF555772-ABAE-D797-6340-07E2C6893E4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C2A548CE-19CA-F885-CE70-C075FA48AE5A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EE9A6741-026E-0E45-6F76-5E724E99C2CD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D6F31A03-3B66-2154-2BDF-DE888D2620C4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AED9318C-E404-D9F1-7DFC-153FAA4C33C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3869BD0B-D492-C473-7152-81EC94093B2C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12A482B2-B5BC-D1DE-33A5-740D04C2A6F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94070AC7-9D30-24B5-48F8-CC3B3ACF3E3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AFFF1F09-FD3A-8767-B610-FFA29EB8ACDC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0032D4F6-5C72-2D5A-C307-8C7494761484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DC9AE953-7D16-1221-09B8-D23F81E0BB97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07" name="Cube 1206">
                <a:extLst>
                  <a:ext uri="{FF2B5EF4-FFF2-40B4-BE49-F238E27FC236}">
                    <a16:creationId xmlns:a16="http://schemas.microsoft.com/office/drawing/2014/main" id="{8A7DA75B-213E-7550-B9BE-207B1C6C5CE0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8" name="Cube 1207">
                <a:extLst>
                  <a:ext uri="{FF2B5EF4-FFF2-40B4-BE49-F238E27FC236}">
                    <a16:creationId xmlns:a16="http://schemas.microsoft.com/office/drawing/2014/main" id="{A4850D64-6E67-35C6-B1AE-59340E305F7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9" name="Cube 1208">
                <a:extLst>
                  <a:ext uri="{FF2B5EF4-FFF2-40B4-BE49-F238E27FC236}">
                    <a16:creationId xmlns:a16="http://schemas.microsoft.com/office/drawing/2014/main" id="{9F7E416F-0FED-F693-8514-6A70918E0F7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0" name="Cube 1209">
                <a:extLst>
                  <a:ext uri="{FF2B5EF4-FFF2-40B4-BE49-F238E27FC236}">
                    <a16:creationId xmlns:a16="http://schemas.microsoft.com/office/drawing/2014/main" id="{8F28AE05-0713-B3AE-A382-6780A32D370C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1" name="Cube 1210">
                <a:extLst>
                  <a:ext uri="{FF2B5EF4-FFF2-40B4-BE49-F238E27FC236}">
                    <a16:creationId xmlns:a16="http://schemas.microsoft.com/office/drawing/2014/main" id="{AFE96BF4-1DE6-1A74-2C8A-C8B3FE8075C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2" name="Cube 1211">
                <a:extLst>
                  <a:ext uri="{FF2B5EF4-FFF2-40B4-BE49-F238E27FC236}">
                    <a16:creationId xmlns:a16="http://schemas.microsoft.com/office/drawing/2014/main" id="{BDD14CF4-42FD-BC60-441A-3283B897BDEA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3" name="Cube 1212">
                <a:extLst>
                  <a:ext uri="{FF2B5EF4-FFF2-40B4-BE49-F238E27FC236}">
                    <a16:creationId xmlns:a16="http://schemas.microsoft.com/office/drawing/2014/main" id="{513ABB07-DE61-D50E-61A3-948847B30BB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4" name="Cube 1213">
                <a:extLst>
                  <a:ext uri="{FF2B5EF4-FFF2-40B4-BE49-F238E27FC236}">
                    <a16:creationId xmlns:a16="http://schemas.microsoft.com/office/drawing/2014/main" id="{B51C245C-D1A6-3C82-A5EB-AFC4E84BD466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5" name="Cube 1214">
                <a:extLst>
                  <a:ext uri="{FF2B5EF4-FFF2-40B4-BE49-F238E27FC236}">
                    <a16:creationId xmlns:a16="http://schemas.microsoft.com/office/drawing/2014/main" id="{1E1F4B51-FD52-6382-AD25-C9F4EF5D195E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6" name="Cube 1215">
                <a:extLst>
                  <a:ext uri="{FF2B5EF4-FFF2-40B4-BE49-F238E27FC236}">
                    <a16:creationId xmlns:a16="http://schemas.microsoft.com/office/drawing/2014/main" id="{19EFA336-4E95-BF31-5D63-B47B19391D3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4" name="Group 1173">
              <a:extLst>
                <a:ext uri="{FF2B5EF4-FFF2-40B4-BE49-F238E27FC236}">
                  <a16:creationId xmlns:a16="http://schemas.microsoft.com/office/drawing/2014/main" id="{D094FE30-1F1A-5428-8E5E-810072B37A98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E4C7C969-62E2-754B-6FFF-FC4A3E841C23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AE5B6461-1177-23D5-CEBC-59E9F9BE6811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52E6716B-A371-F2F7-DCA7-E8E160822C1F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F0F34F-5542-7F90-E2D9-25F7DC6FDBE8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8191A501-C001-54B4-20C8-CB057D6ED72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504CD03C-53F3-4B63-B78C-7B0B1E6F65C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FCDA4B5C-FBC4-9258-4628-A9F694B2F5B2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08DC35D8-9F1E-9F51-0272-19ACAB8909AF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D72FA3EC-0036-8925-E3CA-3DCC1DFED8A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6" name="Cube 1205">
                <a:extLst>
                  <a:ext uri="{FF2B5EF4-FFF2-40B4-BE49-F238E27FC236}">
                    <a16:creationId xmlns:a16="http://schemas.microsoft.com/office/drawing/2014/main" id="{F9AB11F3-AA03-4BE7-C384-6F790CEEA94E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5" name="Group 1174">
              <a:extLst>
                <a:ext uri="{FF2B5EF4-FFF2-40B4-BE49-F238E27FC236}">
                  <a16:creationId xmlns:a16="http://schemas.microsoft.com/office/drawing/2014/main" id="{595336AE-0844-9C2F-24FF-5258806F3A1C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87" name="Cube 1186">
                <a:extLst>
                  <a:ext uri="{FF2B5EF4-FFF2-40B4-BE49-F238E27FC236}">
                    <a16:creationId xmlns:a16="http://schemas.microsoft.com/office/drawing/2014/main" id="{48FFFCF2-A93E-8DCF-6D9B-E1C04BC71DB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8" name="Cube 1187">
                <a:extLst>
                  <a:ext uri="{FF2B5EF4-FFF2-40B4-BE49-F238E27FC236}">
                    <a16:creationId xmlns:a16="http://schemas.microsoft.com/office/drawing/2014/main" id="{A6CFEB34-456A-0F32-047E-A936BAE234F5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9" name="Cube 1188">
                <a:extLst>
                  <a:ext uri="{FF2B5EF4-FFF2-40B4-BE49-F238E27FC236}">
                    <a16:creationId xmlns:a16="http://schemas.microsoft.com/office/drawing/2014/main" id="{2DBAED7E-79F3-A2FA-D4E6-784D15E7C78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0" name="Cube 1189">
                <a:extLst>
                  <a:ext uri="{FF2B5EF4-FFF2-40B4-BE49-F238E27FC236}">
                    <a16:creationId xmlns:a16="http://schemas.microsoft.com/office/drawing/2014/main" id="{2BC1078F-3AED-1C71-18AC-FEEC591FFF3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1" name="Cube 1190">
                <a:extLst>
                  <a:ext uri="{FF2B5EF4-FFF2-40B4-BE49-F238E27FC236}">
                    <a16:creationId xmlns:a16="http://schemas.microsoft.com/office/drawing/2014/main" id="{AF2CEA9D-1D85-100E-0AC5-CF51C2EDC74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2" name="Cube 1191">
                <a:extLst>
                  <a:ext uri="{FF2B5EF4-FFF2-40B4-BE49-F238E27FC236}">
                    <a16:creationId xmlns:a16="http://schemas.microsoft.com/office/drawing/2014/main" id="{1D96A632-B6D5-E2AA-F22E-8338855F88C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3" name="Cube 1192">
                <a:extLst>
                  <a:ext uri="{FF2B5EF4-FFF2-40B4-BE49-F238E27FC236}">
                    <a16:creationId xmlns:a16="http://schemas.microsoft.com/office/drawing/2014/main" id="{BF0442D2-6C09-FF17-D1EC-F47B3594D19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4" name="Cube 1193">
                <a:extLst>
                  <a:ext uri="{FF2B5EF4-FFF2-40B4-BE49-F238E27FC236}">
                    <a16:creationId xmlns:a16="http://schemas.microsoft.com/office/drawing/2014/main" id="{2FEC7C7E-9364-CC73-2A45-F19A29F0CD6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5" name="Cube 1194">
                <a:extLst>
                  <a:ext uri="{FF2B5EF4-FFF2-40B4-BE49-F238E27FC236}">
                    <a16:creationId xmlns:a16="http://schemas.microsoft.com/office/drawing/2014/main" id="{97FF1E9F-FAA0-C891-C38C-44139A55824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6" name="Cube 1195">
                <a:extLst>
                  <a:ext uri="{FF2B5EF4-FFF2-40B4-BE49-F238E27FC236}">
                    <a16:creationId xmlns:a16="http://schemas.microsoft.com/office/drawing/2014/main" id="{EE324947-AAB0-DBE5-CE12-563F34D975D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884D3D4-324B-77D9-2891-B6B882ED9CFC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177" name="Cube 1176">
                <a:extLst>
                  <a:ext uri="{FF2B5EF4-FFF2-40B4-BE49-F238E27FC236}">
                    <a16:creationId xmlns:a16="http://schemas.microsoft.com/office/drawing/2014/main" id="{51E7C25B-2115-943A-9C80-6180A6783AA9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8" name="Cube 1177">
                <a:extLst>
                  <a:ext uri="{FF2B5EF4-FFF2-40B4-BE49-F238E27FC236}">
                    <a16:creationId xmlns:a16="http://schemas.microsoft.com/office/drawing/2014/main" id="{0E626AB2-5436-79E0-076A-827D6403991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9" name="Cube 1178">
                <a:extLst>
                  <a:ext uri="{FF2B5EF4-FFF2-40B4-BE49-F238E27FC236}">
                    <a16:creationId xmlns:a16="http://schemas.microsoft.com/office/drawing/2014/main" id="{F768A4E4-5C28-17BF-B5D4-9E96DF572A57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0" name="Cube 1179">
                <a:extLst>
                  <a:ext uri="{FF2B5EF4-FFF2-40B4-BE49-F238E27FC236}">
                    <a16:creationId xmlns:a16="http://schemas.microsoft.com/office/drawing/2014/main" id="{E24CFBA4-7D43-9D4B-58E5-89B7E5B8A77E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1" name="Cube 1180">
                <a:extLst>
                  <a:ext uri="{FF2B5EF4-FFF2-40B4-BE49-F238E27FC236}">
                    <a16:creationId xmlns:a16="http://schemas.microsoft.com/office/drawing/2014/main" id="{FE5FFA45-B3FE-0328-F845-69055D76F85E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2" name="Cube 1181">
                <a:extLst>
                  <a:ext uri="{FF2B5EF4-FFF2-40B4-BE49-F238E27FC236}">
                    <a16:creationId xmlns:a16="http://schemas.microsoft.com/office/drawing/2014/main" id="{73EA8186-6ABB-3F00-B803-C7F3C73FA9C1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3" name="Cube 1182">
                <a:extLst>
                  <a:ext uri="{FF2B5EF4-FFF2-40B4-BE49-F238E27FC236}">
                    <a16:creationId xmlns:a16="http://schemas.microsoft.com/office/drawing/2014/main" id="{2F1AEC68-E587-09D1-224F-690C9524D5F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4" name="Cube 1183">
                <a:extLst>
                  <a:ext uri="{FF2B5EF4-FFF2-40B4-BE49-F238E27FC236}">
                    <a16:creationId xmlns:a16="http://schemas.microsoft.com/office/drawing/2014/main" id="{11CEB2CD-CD8B-8831-1E40-E11D9C9E2BB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5" name="Cube 1184">
                <a:extLst>
                  <a:ext uri="{FF2B5EF4-FFF2-40B4-BE49-F238E27FC236}">
                    <a16:creationId xmlns:a16="http://schemas.microsoft.com/office/drawing/2014/main" id="{3B29EB04-40C2-E746-E858-DF03B823C31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6" name="Cube 1185">
                <a:extLst>
                  <a:ext uri="{FF2B5EF4-FFF2-40B4-BE49-F238E27FC236}">
                    <a16:creationId xmlns:a16="http://schemas.microsoft.com/office/drawing/2014/main" id="{412950DB-9352-8316-144F-D63F67C2B6F6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77" name="Group 1276">
            <a:extLst>
              <a:ext uri="{FF2B5EF4-FFF2-40B4-BE49-F238E27FC236}">
                <a16:creationId xmlns:a16="http://schemas.microsoft.com/office/drawing/2014/main" id="{216BA147-B980-321D-D602-DD190C27882D}"/>
              </a:ext>
            </a:extLst>
          </p:cNvPr>
          <p:cNvGrpSpPr/>
          <p:nvPr/>
        </p:nvGrpSpPr>
        <p:grpSpPr>
          <a:xfrm>
            <a:off x="1054660" y="3217096"/>
            <a:ext cx="1027140" cy="961434"/>
            <a:chOff x="1332895" y="2195184"/>
            <a:chExt cx="2006388" cy="1754326"/>
          </a:xfrm>
          <a:solidFill>
            <a:srgbClr val="C8C6C4"/>
          </a:solidFill>
        </p:grpSpPr>
        <p:grpSp>
          <p:nvGrpSpPr>
            <p:cNvPr id="1278" name="Group 1277">
              <a:extLst>
                <a:ext uri="{FF2B5EF4-FFF2-40B4-BE49-F238E27FC236}">
                  <a16:creationId xmlns:a16="http://schemas.microsoft.com/office/drawing/2014/main" id="{2F41EB85-9DC8-8196-9ED5-2D2496147160}"/>
                </a:ext>
              </a:extLst>
            </p:cNvPr>
            <p:cNvGrpSpPr/>
            <p:nvPr/>
          </p:nvGrpSpPr>
          <p:grpSpPr>
            <a:xfrm>
              <a:off x="133289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78" name="Cube 1377">
                <a:extLst>
                  <a:ext uri="{FF2B5EF4-FFF2-40B4-BE49-F238E27FC236}">
                    <a16:creationId xmlns:a16="http://schemas.microsoft.com/office/drawing/2014/main" id="{DC599C16-6F91-F985-9E0A-45FAD16FF66F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9" name="Cube 1378">
                <a:extLst>
                  <a:ext uri="{FF2B5EF4-FFF2-40B4-BE49-F238E27FC236}">
                    <a16:creationId xmlns:a16="http://schemas.microsoft.com/office/drawing/2014/main" id="{A0A8F793-1EC5-ABD5-48D1-07E3E830188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0" name="Cube 1379">
                <a:extLst>
                  <a:ext uri="{FF2B5EF4-FFF2-40B4-BE49-F238E27FC236}">
                    <a16:creationId xmlns:a16="http://schemas.microsoft.com/office/drawing/2014/main" id="{0584E27F-61DA-7669-A946-435BEC4561F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01D071F6-8723-2F12-5A04-75CE56296A1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0CFB71F9-D566-80E0-C93D-A2F444DBB45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604A48E2-D9CE-93F8-CAEB-7C1F5F70427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2AF554E0-EF90-39C9-97C9-C7F76554930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CB74D2F0-9B4F-413F-CBC5-4788D67B67A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973E919B-91B9-CF41-E314-0B354D924671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518B3450-1566-8F32-AE5B-B6BE994ED68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79" name="Group 1278">
              <a:extLst>
                <a:ext uri="{FF2B5EF4-FFF2-40B4-BE49-F238E27FC236}">
                  <a16:creationId xmlns:a16="http://schemas.microsoft.com/office/drawing/2014/main" id="{2F9484B2-A3A9-1B16-5749-D4D7E1D37E67}"/>
                </a:ext>
              </a:extLst>
            </p:cNvPr>
            <p:cNvGrpSpPr/>
            <p:nvPr/>
          </p:nvGrpSpPr>
          <p:grpSpPr>
            <a:xfrm>
              <a:off x="152650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68" name="Cube 1367">
                <a:extLst>
                  <a:ext uri="{FF2B5EF4-FFF2-40B4-BE49-F238E27FC236}">
                    <a16:creationId xmlns:a16="http://schemas.microsoft.com/office/drawing/2014/main" id="{660D7066-D5C9-B37C-4915-58AB0193D77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9" name="Cube 1368">
                <a:extLst>
                  <a:ext uri="{FF2B5EF4-FFF2-40B4-BE49-F238E27FC236}">
                    <a16:creationId xmlns:a16="http://schemas.microsoft.com/office/drawing/2014/main" id="{B84BCAAD-AEAA-892A-6BF6-152902268833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0" name="Cube 1369">
                <a:extLst>
                  <a:ext uri="{FF2B5EF4-FFF2-40B4-BE49-F238E27FC236}">
                    <a16:creationId xmlns:a16="http://schemas.microsoft.com/office/drawing/2014/main" id="{31266168-51FF-231B-DDA4-025BBE3D47E5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1" name="Cube 1370">
                <a:extLst>
                  <a:ext uri="{FF2B5EF4-FFF2-40B4-BE49-F238E27FC236}">
                    <a16:creationId xmlns:a16="http://schemas.microsoft.com/office/drawing/2014/main" id="{89F01385-ECBC-7DC0-8CCF-0C348BF82C9B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2" name="Cube 1371">
                <a:extLst>
                  <a:ext uri="{FF2B5EF4-FFF2-40B4-BE49-F238E27FC236}">
                    <a16:creationId xmlns:a16="http://schemas.microsoft.com/office/drawing/2014/main" id="{A9AE27D0-9450-0C9D-D62A-5BAE03B730D7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3" name="Cube 1372">
                <a:extLst>
                  <a:ext uri="{FF2B5EF4-FFF2-40B4-BE49-F238E27FC236}">
                    <a16:creationId xmlns:a16="http://schemas.microsoft.com/office/drawing/2014/main" id="{B13A5D38-F247-BB68-6A9E-AC1DCA7020F9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4" name="Cube 1373">
                <a:extLst>
                  <a:ext uri="{FF2B5EF4-FFF2-40B4-BE49-F238E27FC236}">
                    <a16:creationId xmlns:a16="http://schemas.microsoft.com/office/drawing/2014/main" id="{68A77F4F-F28E-A004-154C-9E81DA59EE3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5" name="Cube 1374">
                <a:extLst>
                  <a:ext uri="{FF2B5EF4-FFF2-40B4-BE49-F238E27FC236}">
                    <a16:creationId xmlns:a16="http://schemas.microsoft.com/office/drawing/2014/main" id="{9F0D5FFB-E781-00B0-D519-239C77611E9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6" name="Cube 1375">
                <a:extLst>
                  <a:ext uri="{FF2B5EF4-FFF2-40B4-BE49-F238E27FC236}">
                    <a16:creationId xmlns:a16="http://schemas.microsoft.com/office/drawing/2014/main" id="{627C4525-6491-794F-016F-B4339B503CEB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7" name="Cube 1376">
                <a:extLst>
                  <a:ext uri="{FF2B5EF4-FFF2-40B4-BE49-F238E27FC236}">
                    <a16:creationId xmlns:a16="http://schemas.microsoft.com/office/drawing/2014/main" id="{2BB33998-37CA-787E-9625-519167419FB3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0" name="Group 1279">
              <a:extLst>
                <a:ext uri="{FF2B5EF4-FFF2-40B4-BE49-F238E27FC236}">
                  <a16:creationId xmlns:a16="http://schemas.microsoft.com/office/drawing/2014/main" id="{D1527D45-93BE-7A47-092F-1886D2507C3C}"/>
                </a:ext>
              </a:extLst>
            </p:cNvPr>
            <p:cNvGrpSpPr/>
            <p:nvPr/>
          </p:nvGrpSpPr>
          <p:grpSpPr>
            <a:xfrm>
              <a:off x="172012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58" name="Cube 1357">
                <a:extLst>
                  <a:ext uri="{FF2B5EF4-FFF2-40B4-BE49-F238E27FC236}">
                    <a16:creationId xmlns:a16="http://schemas.microsoft.com/office/drawing/2014/main" id="{FF832F9A-109D-484F-9889-775650BDB6D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9" name="Cube 1358">
                <a:extLst>
                  <a:ext uri="{FF2B5EF4-FFF2-40B4-BE49-F238E27FC236}">
                    <a16:creationId xmlns:a16="http://schemas.microsoft.com/office/drawing/2014/main" id="{B331C6F4-FA8D-F160-6757-F05B353B88E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0" name="Cube 1359">
                <a:extLst>
                  <a:ext uri="{FF2B5EF4-FFF2-40B4-BE49-F238E27FC236}">
                    <a16:creationId xmlns:a16="http://schemas.microsoft.com/office/drawing/2014/main" id="{F4E10448-1440-9814-042C-098C4191F79B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1" name="Cube 1360">
                <a:extLst>
                  <a:ext uri="{FF2B5EF4-FFF2-40B4-BE49-F238E27FC236}">
                    <a16:creationId xmlns:a16="http://schemas.microsoft.com/office/drawing/2014/main" id="{054304D4-A5AA-466C-8F8B-23072D1D19C2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2" name="Cube 1361">
                <a:extLst>
                  <a:ext uri="{FF2B5EF4-FFF2-40B4-BE49-F238E27FC236}">
                    <a16:creationId xmlns:a16="http://schemas.microsoft.com/office/drawing/2014/main" id="{ABAC7245-E93A-236A-1B1D-6D9B7A16CA08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3" name="Cube 1362">
                <a:extLst>
                  <a:ext uri="{FF2B5EF4-FFF2-40B4-BE49-F238E27FC236}">
                    <a16:creationId xmlns:a16="http://schemas.microsoft.com/office/drawing/2014/main" id="{994D9C1A-BA5A-B53F-DF6E-D8D1EC9DAF7F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4" name="Cube 1363">
                <a:extLst>
                  <a:ext uri="{FF2B5EF4-FFF2-40B4-BE49-F238E27FC236}">
                    <a16:creationId xmlns:a16="http://schemas.microsoft.com/office/drawing/2014/main" id="{39266E3B-3533-85BA-F716-BF6B3E129506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5" name="Cube 1364">
                <a:extLst>
                  <a:ext uri="{FF2B5EF4-FFF2-40B4-BE49-F238E27FC236}">
                    <a16:creationId xmlns:a16="http://schemas.microsoft.com/office/drawing/2014/main" id="{F773E263-D0FE-E672-7CE8-6DC455F3259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6" name="Cube 1365">
                <a:extLst>
                  <a:ext uri="{FF2B5EF4-FFF2-40B4-BE49-F238E27FC236}">
                    <a16:creationId xmlns:a16="http://schemas.microsoft.com/office/drawing/2014/main" id="{BA3CB252-79D4-56BF-CFE8-198B1FFCD64D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7" name="Cube 1366">
                <a:extLst>
                  <a:ext uri="{FF2B5EF4-FFF2-40B4-BE49-F238E27FC236}">
                    <a16:creationId xmlns:a16="http://schemas.microsoft.com/office/drawing/2014/main" id="{522B7798-C42E-226F-ADA0-4B5ED46AFEA7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1" name="Group 1280">
              <a:extLst>
                <a:ext uri="{FF2B5EF4-FFF2-40B4-BE49-F238E27FC236}">
                  <a16:creationId xmlns:a16="http://schemas.microsoft.com/office/drawing/2014/main" id="{EDDBA775-77F0-8EB7-14F4-B4251F0A40BE}"/>
                </a:ext>
              </a:extLst>
            </p:cNvPr>
            <p:cNvGrpSpPr/>
            <p:nvPr/>
          </p:nvGrpSpPr>
          <p:grpSpPr>
            <a:xfrm>
              <a:off x="191373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E546750B-8E09-AB98-1B40-2B7D232F34BA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C4739226-5601-C976-9DC1-43FDA3BCBDA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0" name="Cube 1349">
                <a:extLst>
                  <a:ext uri="{FF2B5EF4-FFF2-40B4-BE49-F238E27FC236}">
                    <a16:creationId xmlns:a16="http://schemas.microsoft.com/office/drawing/2014/main" id="{5A1492A1-EC63-7C27-B804-3B163BC63670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1" name="Cube 1350">
                <a:extLst>
                  <a:ext uri="{FF2B5EF4-FFF2-40B4-BE49-F238E27FC236}">
                    <a16:creationId xmlns:a16="http://schemas.microsoft.com/office/drawing/2014/main" id="{2438B079-998B-7DEA-2425-50D5E1FFFE70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2" name="Cube 1351">
                <a:extLst>
                  <a:ext uri="{FF2B5EF4-FFF2-40B4-BE49-F238E27FC236}">
                    <a16:creationId xmlns:a16="http://schemas.microsoft.com/office/drawing/2014/main" id="{CB04A67E-99C0-CCBB-3B72-F54A315E1699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3" name="Cube 1352">
                <a:extLst>
                  <a:ext uri="{FF2B5EF4-FFF2-40B4-BE49-F238E27FC236}">
                    <a16:creationId xmlns:a16="http://schemas.microsoft.com/office/drawing/2014/main" id="{E4F724CF-8D4C-63D9-6B8B-44003A207AB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4" name="Cube 1353">
                <a:extLst>
                  <a:ext uri="{FF2B5EF4-FFF2-40B4-BE49-F238E27FC236}">
                    <a16:creationId xmlns:a16="http://schemas.microsoft.com/office/drawing/2014/main" id="{AA61A8FE-3631-6290-3244-A46638E67423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5" name="Cube 1354">
                <a:extLst>
                  <a:ext uri="{FF2B5EF4-FFF2-40B4-BE49-F238E27FC236}">
                    <a16:creationId xmlns:a16="http://schemas.microsoft.com/office/drawing/2014/main" id="{B7ED02EE-95B4-FFC2-7C08-8FD6F16749D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6" name="Cube 1355">
                <a:extLst>
                  <a:ext uri="{FF2B5EF4-FFF2-40B4-BE49-F238E27FC236}">
                    <a16:creationId xmlns:a16="http://schemas.microsoft.com/office/drawing/2014/main" id="{370A9DD3-7849-0A81-9972-C5BD60D2DCEF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7" name="Cube 1356">
                <a:extLst>
                  <a:ext uri="{FF2B5EF4-FFF2-40B4-BE49-F238E27FC236}">
                    <a16:creationId xmlns:a16="http://schemas.microsoft.com/office/drawing/2014/main" id="{BDEF391F-13F5-7DC6-049F-6216229D9B7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7B9AB707-5825-6A3F-436E-D23120815402}"/>
                </a:ext>
              </a:extLst>
            </p:cNvPr>
            <p:cNvGrpSpPr/>
            <p:nvPr/>
          </p:nvGrpSpPr>
          <p:grpSpPr>
            <a:xfrm>
              <a:off x="2107351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38" name="Cube 1337">
                <a:extLst>
                  <a:ext uri="{FF2B5EF4-FFF2-40B4-BE49-F238E27FC236}">
                    <a16:creationId xmlns:a16="http://schemas.microsoft.com/office/drawing/2014/main" id="{DA5378F0-AEDA-8090-A1B3-A6024E01F66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9" name="Cube 1338">
                <a:extLst>
                  <a:ext uri="{FF2B5EF4-FFF2-40B4-BE49-F238E27FC236}">
                    <a16:creationId xmlns:a16="http://schemas.microsoft.com/office/drawing/2014/main" id="{B981F053-EAB7-547C-DC0E-9107DE72443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6218A70F-80E6-F03E-795F-13AA4069AC21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D895A03A-5342-1E62-F995-19060DCA871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43DCA4C5-4703-5110-0661-C32C18490540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D07ED194-4E24-2B69-0DF1-B3DF252A9297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1A7A720B-1789-7004-EDA7-E533990A88A7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865C5599-D6C2-329F-4BAE-84DF3AEA8D85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703CAAD3-72C8-130B-D00D-87AB3AEFF41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4878C0DA-0257-B194-A162-690221C33D7D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3" name="Group 1282">
              <a:extLst>
                <a:ext uri="{FF2B5EF4-FFF2-40B4-BE49-F238E27FC236}">
                  <a16:creationId xmlns:a16="http://schemas.microsoft.com/office/drawing/2014/main" id="{7B38AAE8-EEDF-9080-A428-6E92D3BCCC60}"/>
                </a:ext>
              </a:extLst>
            </p:cNvPr>
            <p:cNvGrpSpPr/>
            <p:nvPr/>
          </p:nvGrpSpPr>
          <p:grpSpPr>
            <a:xfrm>
              <a:off x="230096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28" name="Cube 1327">
                <a:extLst>
                  <a:ext uri="{FF2B5EF4-FFF2-40B4-BE49-F238E27FC236}">
                    <a16:creationId xmlns:a16="http://schemas.microsoft.com/office/drawing/2014/main" id="{56FEC7DE-1D41-859F-6BAF-4F8998EDD2A4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9" name="Cube 1328">
                <a:extLst>
                  <a:ext uri="{FF2B5EF4-FFF2-40B4-BE49-F238E27FC236}">
                    <a16:creationId xmlns:a16="http://schemas.microsoft.com/office/drawing/2014/main" id="{E2E0AE32-CCA4-5702-8454-857FBDEDF21B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0" name="Cube 1329">
                <a:extLst>
                  <a:ext uri="{FF2B5EF4-FFF2-40B4-BE49-F238E27FC236}">
                    <a16:creationId xmlns:a16="http://schemas.microsoft.com/office/drawing/2014/main" id="{2E2E027D-B309-7A94-633E-06AE1985B304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1" name="Cube 1330">
                <a:extLst>
                  <a:ext uri="{FF2B5EF4-FFF2-40B4-BE49-F238E27FC236}">
                    <a16:creationId xmlns:a16="http://schemas.microsoft.com/office/drawing/2014/main" id="{BFA9177E-F058-EC59-A17C-1EC3B5E99F15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2" name="Cube 1331">
                <a:extLst>
                  <a:ext uri="{FF2B5EF4-FFF2-40B4-BE49-F238E27FC236}">
                    <a16:creationId xmlns:a16="http://schemas.microsoft.com/office/drawing/2014/main" id="{AB10EA91-EA18-FF28-DA30-E76CD15FAD55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3" name="Cube 1332">
                <a:extLst>
                  <a:ext uri="{FF2B5EF4-FFF2-40B4-BE49-F238E27FC236}">
                    <a16:creationId xmlns:a16="http://schemas.microsoft.com/office/drawing/2014/main" id="{F6AF8433-3F87-23E8-E5A2-8DCC8FA12BD5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4" name="Cube 1333">
                <a:extLst>
                  <a:ext uri="{FF2B5EF4-FFF2-40B4-BE49-F238E27FC236}">
                    <a16:creationId xmlns:a16="http://schemas.microsoft.com/office/drawing/2014/main" id="{22169720-078F-0418-CFFE-CE97AAC0CF71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5" name="Cube 1334">
                <a:extLst>
                  <a:ext uri="{FF2B5EF4-FFF2-40B4-BE49-F238E27FC236}">
                    <a16:creationId xmlns:a16="http://schemas.microsoft.com/office/drawing/2014/main" id="{330F53F3-1874-16B3-79AA-0BE61E65666C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6" name="Cube 1335">
                <a:extLst>
                  <a:ext uri="{FF2B5EF4-FFF2-40B4-BE49-F238E27FC236}">
                    <a16:creationId xmlns:a16="http://schemas.microsoft.com/office/drawing/2014/main" id="{07D991EC-4ED4-73D3-5748-54556E2BDAE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7" name="Cube 1336">
                <a:extLst>
                  <a:ext uri="{FF2B5EF4-FFF2-40B4-BE49-F238E27FC236}">
                    <a16:creationId xmlns:a16="http://schemas.microsoft.com/office/drawing/2014/main" id="{1CCE3D2B-B103-F35F-84D7-02E02EE33F5B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4" name="Group 1283">
              <a:extLst>
                <a:ext uri="{FF2B5EF4-FFF2-40B4-BE49-F238E27FC236}">
                  <a16:creationId xmlns:a16="http://schemas.microsoft.com/office/drawing/2014/main" id="{71E1CC5E-77B0-8282-B116-46A57F06223F}"/>
                </a:ext>
              </a:extLst>
            </p:cNvPr>
            <p:cNvGrpSpPr/>
            <p:nvPr/>
          </p:nvGrpSpPr>
          <p:grpSpPr>
            <a:xfrm>
              <a:off x="2494579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18" name="Cube 1317">
                <a:extLst>
                  <a:ext uri="{FF2B5EF4-FFF2-40B4-BE49-F238E27FC236}">
                    <a16:creationId xmlns:a16="http://schemas.microsoft.com/office/drawing/2014/main" id="{2BFE45C0-AB39-4050-01E3-388030DCF921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9" name="Cube 1318">
                <a:extLst>
                  <a:ext uri="{FF2B5EF4-FFF2-40B4-BE49-F238E27FC236}">
                    <a16:creationId xmlns:a16="http://schemas.microsoft.com/office/drawing/2014/main" id="{E33D8E7B-0773-0DAD-F9AF-E86A691BC46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0" name="Cube 1319">
                <a:extLst>
                  <a:ext uri="{FF2B5EF4-FFF2-40B4-BE49-F238E27FC236}">
                    <a16:creationId xmlns:a16="http://schemas.microsoft.com/office/drawing/2014/main" id="{E3E32C0C-A729-907B-31FC-6A678ADF773A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1" name="Cube 1320">
                <a:extLst>
                  <a:ext uri="{FF2B5EF4-FFF2-40B4-BE49-F238E27FC236}">
                    <a16:creationId xmlns:a16="http://schemas.microsoft.com/office/drawing/2014/main" id="{33325297-84FC-743A-680B-B2D6DC0B85B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2" name="Cube 1321">
                <a:extLst>
                  <a:ext uri="{FF2B5EF4-FFF2-40B4-BE49-F238E27FC236}">
                    <a16:creationId xmlns:a16="http://schemas.microsoft.com/office/drawing/2014/main" id="{1F1362AD-3A0A-D5F6-DA5E-705C57C2701D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3" name="Cube 1322">
                <a:extLst>
                  <a:ext uri="{FF2B5EF4-FFF2-40B4-BE49-F238E27FC236}">
                    <a16:creationId xmlns:a16="http://schemas.microsoft.com/office/drawing/2014/main" id="{6C8D08B6-435C-808A-794C-00786BEE61A3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4" name="Cube 1323">
                <a:extLst>
                  <a:ext uri="{FF2B5EF4-FFF2-40B4-BE49-F238E27FC236}">
                    <a16:creationId xmlns:a16="http://schemas.microsoft.com/office/drawing/2014/main" id="{AD592442-4761-BB7F-3DAF-2F1DB39C4D6F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5" name="Cube 1324">
                <a:extLst>
                  <a:ext uri="{FF2B5EF4-FFF2-40B4-BE49-F238E27FC236}">
                    <a16:creationId xmlns:a16="http://schemas.microsoft.com/office/drawing/2014/main" id="{EDA7EB5A-61F6-83F3-4E41-91E58A4DC2D3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6" name="Cube 1325">
                <a:extLst>
                  <a:ext uri="{FF2B5EF4-FFF2-40B4-BE49-F238E27FC236}">
                    <a16:creationId xmlns:a16="http://schemas.microsoft.com/office/drawing/2014/main" id="{00184E23-DCA2-3D82-EEAF-D5184FA604A3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7" name="Cube 1326">
                <a:extLst>
                  <a:ext uri="{FF2B5EF4-FFF2-40B4-BE49-F238E27FC236}">
                    <a16:creationId xmlns:a16="http://schemas.microsoft.com/office/drawing/2014/main" id="{56F4D0A5-2881-A029-0C14-AD325D093D8C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5" name="Group 1284">
              <a:extLst>
                <a:ext uri="{FF2B5EF4-FFF2-40B4-BE49-F238E27FC236}">
                  <a16:creationId xmlns:a16="http://schemas.microsoft.com/office/drawing/2014/main" id="{88A5BF7E-F579-43ED-97CF-57D26E61B970}"/>
                </a:ext>
              </a:extLst>
            </p:cNvPr>
            <p:cNvGrpSpPr/>
            <p:nvPr/>
          </p:nvGrpSpPr>
          <p:grpSpPr>
            <a:xfrm>
              <a:off x="2688193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C4293FBC-D482-4CE6-A915-A816EF7D619D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9" name="Cube 1308">
                <a:extLst>
                  <a:ext uri="{FF2B5EF4-FFF2-40B4-BE49-F238E27FC236}">
                    <a16:creationId xmlns:a16="http://schemas.microsoft.com/office/drawing/2014/main" id="{8C547A12-745C-C58B-E6A2-7ADC6692A45E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0" name="Cube 1309">
                <a:extLst>
                  <a:ext uri="{FF2B5EF4-FFF2-40B4-BE49-F238E27FC236}">
                    <a16:creationId xmlns:a16="http://schemas.microsoft.com/office/drawing/2014/main" id="{0F174FC8-921A-E585-1FB6-B95BF34BC97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1" name="Cube 1310">
                <a:extLst>
                  <a:ext uri="{FF2B5EF4-FFF2-40B4-BE49-F238E27FC236}">
                    <a16:creationId xmlns:a16="http://schemas.microsoft.com/office/drawing/2014/main" id="{3865FF15-DBFB-0120-27AD-98BC78459D61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2" name="Cube 1311">
                <a:extLst>
                  <a:ext uri="{FF2B5EF4-FFF2-40B4-BE49-F238E27FC236}">
                    <a16:creationId xmlns:a16="http://schemas.microsoft.com/office/drawing/2014/main" id="{87DDE5B7-A599-0857-1039-302D073022AF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3" name="Cube 1312">
                <a:extLst>
                  <a:ext uri="{FF2B5EF4-FFF2-40B4-BE49-F238E27FC236}">
                    <a16:creationId xmlns:a16="http://schemas.microsoft.com/office/drawing/2014/main" id="{50CCAA80-49D3-FD0B-AD08-8FB3C98B792E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4" name="Cube 1313">
                <a:extLst>
                  <a:ext uri="{FF2B5EF4-FFF2-40B4-BE49-F238E27FC236}">
                    <a16:creationId xmlns:a16="http://schemas.microsoft.com/office/drawing/2014/main" id="{A72B147B-D985-171B-142A-B16F378A3F6E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5" name="Cube 1314">
                <a:extLst>
                  <a:ext uri="{FF2B5EF4-FFF2-40B4-BE49-F238E27FC236}">
                    <a16:creationId xmlns:a16="http://schemas.microsoft.com/office/drawing/2014/main" id="{0ED8AE9D-2E2B-9F1C-8EAE-FE39D408514B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6" name="Cube 1315">
                <a:extLst>
                  <a:ext uri="{FF2B5EF4-FFF2-40B4-BE49-F238E27FC236}">
                    <a16:creationId xmlns:a16="http://schemas.microsoft.com/office/drawing/2014/main" id="{3BC1BFE5-AD57-A207-8CE8-CAA03BC13645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7" name="Cube 1316">
                <a:extLst>
                  <a:ext uri="{FF2B5EF4-FFF2-40B4-BE49-F238E27FC236}">
                    <a16:creationId xmlns:a16="http://schemas.microsoft.com/office/drawing/2014/main" id="{11986AC1-F8FE-1079-3866-F6587FC07201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6" name="Group 1285">
              <a:extLst>
                <a:ext uri="{FF2B5EF4-FFF2-40B4-BE49-F238E27FC236}">
                  <a16:creationId xmlns:a16="http://schemas.microsoft.com/office/drawing/2014/main" id="{E09FF6BD-C6DC-C26E-9634-2E15827C9007}"/>
                </a:ext>
              </a:extLst>
            </p:cNvPr>
            <p:cNvGrpSpPr/>
            <p:nvPr/>
          </p:nvGrpSpPr>
          <p:grpSpPr>
            <a:xfrm>
              <a:off x="2881807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98" name="Cube 1297">
                <a:extLst>
                  <a:ext uri="{FF2B5EF4-FFF2-40B4-BE49-F238E27FC236}">
                    <a16:creationId xmlns:a16="http://schemas.microsoft.com/office/drawing/2014/main" id="{5E8D0548-42CC-D178-A8A7-102E4170F2C5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F98FE2D6-7326-6B1B-F180-AD20F0FCB9D6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8507DED6-7A6F-61DC-9698-EE3564C59719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B2D8B0D4-DB2E-C97A-8F16-3F6534D4C13F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D001EB20-2503-FD5E-27D2-9766F88EED34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68C7E275-F73F-9908-4E70-B3FC4CF92694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274009E1-56BE-1D56-A645-A5B35BA4A06C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55C9AD10-E30D-A8A2-90F6-A104F49CC729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67636673-1F87-398A-EAB0-B82195E0A196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0EA50537-90D9-0E8F-4682-1A948402A628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0D3F272B-B974-94F7-5709-6CAC0546A34B}"/>
                </a:ext>
              </a:extLst>
            </p:cNvPr>
            <p:cNvGrpSpPr/>
            <p:nvPr/>
          </p:nvGrpSpPr>
          <p:grpSpPr>
            <a:xfrm>
              <a:off x="3075425" y="2195184"/>
              <a:ext cx="263858" cy="1754326"/>
              <a:chOff x="1828801" y="3271386"/>
              <a:chExt cx="277402" cy="1875947"/>
            </a:xfrm>
            <a:grpFill/>
          </p:grpSpPr>
          <p:sp>
            <p:nvSpPr>
              <p:cNvPr id="1288" name="Cube 1287">
                <a:extLst>
                  <a:ext uri="{FF2B5EF4-FFF2-40B4-BE49-F238E27FC236}">
                    <a16:creationId xmlns:a16="http://schemas.microsoft.com/office/drawing/2014/main" id="{0E1612C4-6FD2-D0B1-8827-F1786B274B9C}"/>
                  </a:ext>
                </a:extLst>
              </p:cNvPr>
              <p:cNvSpPr/>
              <p:nvPr/>
            </p:nvSpPr>
            <p:spPr>
              <a:xfrm>
                <a:off x="1828801" y="4874135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9" name="Cube 1288">
                <a:extLst>
                  <a:ext uri="{FF2B5EF4-FFF2-40B4-BE49-F238E27FC236}">
                    <a16:creationId xmlns:a16="http://schemas.microsoft.com/office/drawing/2014/main" id="{4F44B160-BC10-8ABF-1DEE-BE9C7204378C}"/>
                  </a:ext>
                </a:extLst>
              </p:cNvPr>
              <p:cNvSpPr/>
              <p:nvPr/>
            </p:nvSpPr>
            <p:spPr>
              <a:xfrm>
                <a:off x="1828801" y="47061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0" name="Cube 1289">
                <a:extLst>
                  <a:ext uri="{FF2B5EF4-FFF2-40B4-BE49-F238E27FC236}">
                    <a16:creationId xmlns:a16="http://schemas.microsoft.com/office/drawing/2014/main" id="{4FE844BD-5069-CFC4-896E-212AE5AA7E6E}"/>
                  </a:ext>
                </a:extLst>
              </p:cNvPr>
              <p:cNvSpPr/>
              <p:nvPr/>
            </p:nvSpPr>
            <p:spPr>
              <a:xfrm>
                <a:off x="1828801" y="45221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1" name="Cube 1290">
                <a:extLst>
                  <a:ext uri="{FF2B5EF4-FFF2-40B4-BE49-F238E27FC236}">
                    <a16:creationId xmlns:a16="http://schemas.microsoft.com/office/drawing/2014/main" id="{E9D3930E-42A4-1AF5-7B62-782D79C1F4E6}"/>
                  </a:ext>
                </a:extLst>
              </p:cNvPr>
              <p:cNvSpPr/>
              <p:nvPr/>
            </p:nvSpPr>
            <p:spPr>
              <a:xfrm>
                <a:off x="1828801" y="43381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2" name="Cube 1291">
                <a:extLst>
                  <a:ext uri="{FF2B5EF4-FFF2-40B4-BE49-F238E27FC236}">
                    <a16:creationId xmlns:a16="http://schemas.microsoft.com/office/drawing/2014/main" id="{43129703-E1E8-AA30-E312-BA4FB57B010A}"/>
                  </a:ext>
                </a:extLst>
              </p:cNvPr>
              <p:cNvSpPr/>
              <p:nvPr/>
            </p:nvSpPr>
            <p:spPr>
              <a:xfrm>
                <a:off x="1828801" y="4154184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3" name="Cube 1292">
                <a:extLst>
                  <a:ext uri="{FF2B5EF4-FFF2-40B4-BE49-F238E27FC236}">
                    <a16:creationId xmlns:a16="http://schemas.microsoft.com/office/drawing/2014/main" id="{03ED37BC-CAFE-9AF7-2E90-E0CD2C47BBAB}"/>
                  </a:ext>
                </a:extLst>
              </p:cNvPr>
              <p:cNvSpPr/>
              <p:nvPr/>
            </p:nvSpPr>
            <p:spPr>
              <a:xfrm>
                <a:off x="1828801" y="3991337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4" name="Cube 1293">
                <a:extLst>
                  <a:ext uri="{FF2B5EF4-FFF2-40B4-BE49-F238E27FC236}">
                    <a16:creationId xmlns:a16="http://schemas.microsoft.com/office/drawing/2014/main" id="{890789D1-704E-69AE-73F1-EF26BC807EB4}"/>
                  </a:ext>
                </a:extLst>
              </p:cNvPr>
              <p:cNvSpPr/>
              <p:nvPr/>
            </p:nvSpPr>
            <p:spPr>
              <a:xfrm>
                <a:off x="1828801" y="3823392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5" name="Cube 1294">
                <a:extLst>
                  <a:ext uri="{FF2B5EF4-FFF2-40B4-BE49-F238E27FC236}">
                    <a16:creationId xmlns:a16="http://schemas.microsoft.com/office/drawing/2014/main" id="{D4A08872-72FA-3157-9EC4-6AD3735ABD81}"/>
                  </a:ext>
                </a:extLst>
              </p:cNvPr>
              <p:cNvSpPr/>
              <p:nvPr/>
            </p:nvSpPr>
            <p:spPr>
              <a:xfrm>
                <a:off x="1828801" y="3639390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6" name="Cube 1295">
                <a:extLst>
                  <a:ext uri="{FF2B5EF4-FFF2-40B4-BE49-F238E27FC236}">
                    <a16:creationId xmlns:a16="http://schemas.microsoft.com/office/drawing/2014/main" id="{833EAE31-065E-24F5-AB59-2A4B668E3247}"/>
                  </a:ext>
                </a:extLst>
              </p:cNvPr>
              <p:cNvSpPr/>
              <p:nvPr/>
            </p:nvSpPr>
            <p:spPr>
              <a:xfrm>
                <a:off x="1828801" y="3455388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7" name="Cube 1296">
                <a:extLst>
                  <a:ext uri="{FF2B5EF4-FFF2-40B4-BE49-F238E27FC236}">
                    <a16:creationId xmlns:a16="http://schemas.microsoft.com/office/drawing/2014/main" id="{83EC33EC-28A0-C4D7-6FB5-0BD2C905B399}"/>
                  </a:ext>
                </a:extLst>
              </p:cNvPr>
              <p:cNvSpPr/>
              <p:nvPr/>
            </p:nvSpPr>
            <p:spPr>
              <a:xfrm>
                <a:off x="1828801" y="3271386"/>
                <a:ext cx="277402" cy="273198"/>
              </a:xfrm>
              <a:prstGeom prst="cube">
                <a:avLst/>
              </a:prstGeom>
              <a:grpFill/>
              <a:ln>
                <a:solidFill>
                  <a:srgbClr val="3B38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388" name="Picture 2">
            <a:extLst>
              <a:ext uri="{FF2B5EF4-FFF2-40B4-BE49-F238E27FC236}">
                <a16:creationId xmlns:a16="http://schemas.microsoft.com/office/drawing/2014/main" id="{E932B4E9-94FC-7D5A-59B5-2B44227D7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6225" y="1847111"/>
            <a:ext cx="1114409" cy="1057295"/>
          </a:xfrm>
          <a:prstGeom prst="rect">
            <a:avLst/>
          </a:prstGeom>
        </p:spPr>
      </p:pic>
      <p:sp>
        <p:nvSpPr>
          <p:cNvPr id="1389" name="TextBox 1388">
            <a:extLst>
              <a:ext uri="{FF2B5EF4-FFF2-40B4-BE49-F238E27FC236}">
                <a16:creationId xmlns:a16="http://schemas.microsoft.com/office/drawing/2014/main" id="{8587EF4F-C024-A902-F5EE-3797F37FF163}"/>
              </a:ext>
            </a:extLst>
          </p:cNvPr>
          <p:cNvSpPr txBox="1"/>
          <p:nvPr/>
        </p:nvSpPr>
        <p:spPr>
          <a:xfrm>
            <a:off x="367601" y="816366"/>
            <a:ext cx="186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Insert your own number here</a:t>
            </a:r>
          </a:p>
        </p:txBody>
      </p:sp>
    </p:spTree>
    <p:extLst>
      <p:ext uri="{BB962C8B-B14F-4D97-AF65-F5344CB8AC3E}">
        <p14:creationId xmlns:p14="http://schemas.microsoft.com/office/powerpoint/2010/main" val="4230958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888e16-e659-4862-bf1f-47ce16bd783b">
      <Terms xmlns="http://schemas.microsoft.com/office/infopath/2007/PartnerControls"/>
    </lcf76f155ced4ddcb4097134ff3c332f>
    <TaxCatchAll xmlns="0e5d574d-2439-459d-83f9-e7b36e52a1ee" xsi:nil="true"/>
    <ClassroomColour xmlns="b4888e16-e659-4862-bf1f-47ce16bd783b">Violet</ClassroomColour>
    <Linkedresourcestest xmlns="b4888e16-e659-4862-bf1f-47ce16bd783b" xsi:nil="true"/>
    <LinkedResources xmlns="b4888e16-e659-4862-bf1f-47ce16bd783b">
      <Url xsi:nil="true"/>
      <Description xsi:nil="true"/>
    </LinkedResources>
    <ResourceDescription xmlns="b4888e16-e659-4862-bf1f-47ce16bd783b">Interactive dienes resource to support revision and practise of place value to 10000.</ResourceDescription>
    <Resourcetype xmlns="b4888e16-e659-4862-bf1f-47ce16bd783b">Digital Template</Resourcetyp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E3FB0840619E4DA75E53703A2D75DE" ma:contentTypeVersion="20" ma:contentTypeDescription="Create a new document." ma:contentTypeScope="" ma:versionID="dd634ac7be4937b1dd88fda947e14bc7">
  <xsd:schema xmlns:xsd="http://www.w3.org/2001/XMLSchema" xmlns:xs="http://www.w3.org/2001/XMLSchema" xmlns:p="http://schemas.microsoft.com/office/2006/metadata/properties" xmlns:ns2="b4888e16-e659-4862-bf1f-47ce16bd783b" xmlns:ns3="0e5d574d-2439-459d-83f9-e7b36e52a1ee" targetNamespace="http://schemas.microsoft.com/office/2006/metadata/properties" ma:root="true" ma:fieldsID="0e4beafacbc2f5a1c62e7641e2cbe607" ns2:_="" ns3:_="">
    <xsd:import namespace="b4888e16-e659-4862-bf1f-47ce16bd783b"/>
    <xsd:import namespace="0e5d574d-2439-459d-83f9-e7b36e52a1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lassroomColour" minOccurs="0"/>
                <xsd:element ref="ns2:Resourcetype" minOccurs="0"/>
                <xsd:element ref="ns2:LinkedResources" minOccurs="0"/>
                <xsd:element ref="ns2:ResourceDescription" minOccurs="0"/>
                <xsd:element ref="ns2:Linkedresourcestest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88e16-e659-4862-bf1f-47ce16bd78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a8110b4-7946-418e-8ab0-d3d0ec8bf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ClassroomColour" ma:index="16" nillable="true" ma:displayName="Classroom Colour" ma:format="Dropdown" ma:internalName="ClassroomColour">
      <xsd:simpleType>
        <xsd:restriction base="dms:Choice">
          <xsd:enumeration value="Indigo"/>
          <xsd:enumeration value="Orange"/>
          <xsd:enumeration value="Green"/>
          <xsd:enumeration value="Blue"/>
          <xsd:enumeration value="Red"/>
          <xsd:enumeration value="Violet"/>
          <xsd:enumeration value="Yellow"/>
          <xsd:enumeration value="Lilac"/>
          <xsd:enumeration value="Magenta"/>
          <xsd:enumeration value="Zebra"/>
        </xsd:restriction>
      </xsd:simpleType>
    </xsd:element>
    <xsd:element name="Resourcetype" ma:index="17" nillable="true" ma:displayName="Resource type" ma:default="Lesson" ma:format="Dropdown" ma:internalName="Resourcetype">
      <xsd:simpleType>
        <xsd:restriction base="dms:Choice">
          <xsd:enumeration value="Lesson"/>
          <xsd:enumeration value="Digital Template"/>
          <xsd:enumeration value="Printable Resource"/>
          <xsd:enumeration value="Book Talks"/>
          <xsd:enumeration value="Chilli Challenge"/>
          <xsd:enumeration value="Reference Sheet"/>
          <xsd:enumeration value="Choice Board"/>
          <xsd:enumeration value="Interactive Resource"/>
          <xsd:enumeration value="Challenge Card"/>
          <xsd:enumeration value="Modelled Example"/>
          <xsd:enumeration value="Home Page"/>
          <xsd:enumeration value="Video"/>
        </xsd:restriction>
      </xsd:simpleType>
    </xsd:element>
    <xsd:element name="LinkedResources" ma:index="19" nillable="true" ma:displayName="Linked Resources" ma:format="Image" ma:internalName="LinkedResource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ResourceDescription" ma:index="20" nillable="true" ma:displayName="Resource Description" ma:format="Dropdown" ma:internalName="ResourceDescription">
      <xsd:simpleType>
        <xsd:restriction base="dms:Note">
          <xsd:maxLength value="255"/>
        </xsd:restriction>
      </xsd:simpleType>
    </xsd:element>
    <xsd:element name="Linkedresourcestest" ma:index="21" nillable="true" ma:displayName="Linked resources test" ma:format="Dropdown" ma:internalName="Linkedresourcestest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d574d-2439-459d-83f9-e7b36e52a1e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d94cca-c374-4dc2-9281-5685114859bd}" ma:internalName="TaxCatchAll" ma:showField="CatchAllData" ma:web="0e5d574d-2439-459d-83f9-e7b36e52a1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18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C9C695-25AC-48AF-9606-28F81BC1E47C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0e5d574d-2439-459d-83f9-e7b36e52a1ee"/>
    <ds:schemaRef ds:uri="http://purl.org/dc/dcmitype/"/>
    <ds:schemaRef ds:uri="b4888e16-e659-4862-bf1f-47ce16bd783b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879E334-82CC-4E37-AB7A-26C9F00296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F9A17B-2596-4243-8244-B971FF0089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888e16-e659-4862-bf1f-47ce16bd783b"/>
    <ds:schemaRef ds:uri="0e5d574d-2439-459d-83f9-e7b36e52a1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303</Words>
  <Application>Microsoft Office PowerPoint</Application>
  <PresentationFormat>Widescreen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Lanarkshire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Place Value</dc:subject>
  <dc:creator>Mrs Chand</dc:creator>
  <cp:lastModifiedBy>Mrs Lynch</cp:lastModifiedBy>
  <cp:revision>20</cp:revision>
  <dcterms:created xsi:type="dcterms:W3CDTF">2023-04-18T10:06:36Z</dcterms:created>
  <dcterms:modified xsi:type="dcterms:W3CDTF">2023-09-20T10:58:55Z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0x01010002E3FB0840619E4DA75E53703A2D75DE</vt:lpwstr>
  </property>
  <property fmtid="{D5CDD505-2E9C-101B-9397-08002B2CF9AE}" pid="3" name="MediaServiceImageTags">
    <vt:lpwstr/>
  </property>
</Properties>
</file>