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84" r:id="rId6"/>
    <p:sldId id="263" r:id="rId7"/>
    <p:sldId id="264" r:id="rId8"/>
    <p:sldId id="282" r:id="rId9"/>
    <p:sldId id="283" r:id="rId10"/>
    <p:sldId id="267" r:id="rId11"/>
    <p:sldId id="274" r:id="rId12"/>
    <p:sldId id="273" r:id="rId13"/>
    <p:sldId id="276" r:id="rId14"/>
    <p:sldId id="268" r:id="rId15"/>
    <p:sldId id="26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8BFF"/>
    <a:srgbClr val="DDC1FF"/>
    <a:srgbClr val="C7C3EA"/>
    <a:srgbClr val="FBD783"/>
    <a:srgbClr val="3B3838"/>
    <a:srgbClr val="FFFFFF"/>
    <a:srgbClr val="BE8BFF"/>
    <a:srgbClr val="F7F0FD"/>
    <a:srgbClr val="C8C6C4"/>
    <a:srgbClr val="9D4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4T16:42:03.6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31,'1'35,"10"54,2 14,-14 55,3 40,-2-196,1 1,-1-1,1 1,0-1,0 1,0-1,0 0,0 1,0-1,0 0,1 0,0 0,-1 0,1 0,0 0,0-1,0 1,0 0,0-1,0 0,0 1,0-1,1 0,-1 0,0 0,1 0,-1-1,4 1,8 2,0-1,-1-1,1 0,14-2,-14 1,30-1,-28-1,-1 1,1 1,-1 1,1 0,-1 1,1 1,-1 0,18 6,-17-2,1-2,0 0,0-1,1-1,17 1,87-1,3-1,-59 10,-50-7,1-2,22 2,151-3,-109-3,-67 0,0-1,1 0,-1-1,0-1,25-10,-22 8,-1 0,1 2,29-5,91-10,-108 14,1 2,0 1,34 3,36-3,-84 0,1-1,17-6,-10 3,-11 1,0 0,-1 0,0-1,0-1,-1 0,0-1,0 0,-1 0,13-13,-18 15,0-1,-1 1,0 0,0-1,0 0,3-11,11-19,-7 18,-2 0,0 0,-1 0,-2-1,1 0,5-39,-6 9,0-87,-5 133,-1 0,-1-1,1 1,-1 0,1 0,-1 0,0 0,-1 0,1 0,-1 0,0 1,0-1,0 1,0-1,0 1,-1-1,0 1,1 0,-1 0,0 1,-4-4,1 3,-1-1,1 1,-1 0,0 1,0-1,0 1,0 1,0-1,0 1,0 0,-10 1,-28 0,-1 3,1 1,0 3,-67 18,80-18,0-2,-63 4,-68-10,60-2,-1088 4,1168-1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C329C-51CE-4C23-8E71-56538228FB8E}"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98775-62F4-46D6-849F-607A7F0763E7}" type="slidenum">
              <a:rPr lang="en-GB" smtClean="0"/>
              <a:t>‹#›</a:t>
            </a:fld>
            <a:endParaRPr lang="en-GB"/>
          </a:p>
        </p:txBody>
      </p:sp>
    </p:spTree>
    <p:extLst>
      <p:ext uri="{BB962C8B-B14F-4D97-AF65-F5344CB8AC3E}">
        <p14:creationId xmlns:p14="http://schemas.microsoft.com/office/powerpoint/2010/main" val="262829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8E76-C5CD-25D8-0A62-7CF1ACE104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9E5A90F-F68A-ED71-E744-DE9F8925F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87477EE-85FB-C645-9B5C-14A397B5773E}"/>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F75D905B-C5FD-EC7C-E7DD-56CB66A76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C6720-40B0-BD47-8CC9-65F9890D143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11867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399E-42BF-0F50-30E4-0FC98FC0386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00DCC06-3F51-B0D5-296D-FA1C4769CF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8240D18-6FC3-1834-6343-82D3D253258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54483BD-C2F8-DC83-D1D0-997DC3EED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711431-618C-DA81-F9AC-6285F2B0D1E9}"/>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05204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1E1A0-8478-1A5D-F11A-683522A2591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E1DC481-9439-F3F6-5DD7-761A735268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24C324-C500-C606-BD35-C95F8D01810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62984E7-7D0B-64C3-4061-BAF2E3E06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A0575C-981F-62F6-CA9E-55AD4AB91E5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49650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C5A0-3478-6C29-9D53-CC6375E8282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3C7053-2F27-EFF0-D48F-889A5B736D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0A5BBD-ACD6-ECA3-8D96-0410DD841F6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337665E-7021-949F-04F4-4DA342D2EA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399D3E-8EE5-FFBF-548E-AA0A77B7536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9918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465F-06DA-5451-B78B-D253FB71B6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D9F31A5-692B-ABAC-0F74-4A7447B51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AD930D-4458-159B-9567-52F9C127A41D}"/>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414F3D3-18D3-7257-5F1D-06E3E3540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637CB-5F1D-BB69-AFA9-0745D32B493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56877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E279-BC0C-0FDB-6A99-F04CE8B842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70978B-2BB2-A83B-EF56-E389256150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9A866AE-7C93-71BA-9E9D-144D33D3BB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BE14E72-23BE-C131-716F-B0AAFF72322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FB1BC3C7-2D24-F95F-EE08-05F5D9D9C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8916C-CDB0-D944-2EE3-0719FD62992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2424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F928-6CAA-9C3B-EC54-2000303A49F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39A60F9-C57E-30EA-F770-3AC4C6A94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3E7900-A605-9B60-544C-A1674438E5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B3494DF-2D27-0E76-9B5C-87CCCF4E0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00DE27-A551-AC3E-E36F-7229BF0475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5A50142-130D-C5A8-5871-29706DA43533}"/>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8" name="Footer Placeholder 7">
            <a:extLst>
              <a:ext uri="{FF2B5EF4-FFF2-40B4-BE49-F238E27FC236}">
                <a16:creationId xmlns:a16="http://schemas.microsoft.com/office/drawing/2014/main" id="{9A296819-F0AD-13D3-D430-6736968427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3DF5AD-20F2-BADF-E252-F62B93F7F25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25258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F0CA-9D91-B57F-D0BB-6B60F022F00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1335124-CF2F-B952-DD47-EAAFB9FD928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4" name="Footer Placeholder 3">
            <a:extLst>
              <a:ext uri="{FF2B5EF4-FFF2-40B4-BE49-F238E27FC236}">
                <a16:creationId xmlns:a16="http://schemas.microsoft.com/office/drawing/2014/main" id="{6F6493E4-D11D-2B68-CA2C-176D590083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D374CF-1B2E-ADF1-6197-2D2391CA80C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9065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6FF3E-7782-08B4-A88C-24D03B359368}"/>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3" name="Footer Placeholder 2">
            <a:extLst>
              <a:ext uri="{FF2B5EF4-FFF2-40B4-BE49-F238E27FC236}">
                <a16:creationId xmlns:a16="http://schemas.microsoft.com/office/drawing/2014/main" id="{59586669-3182-376B-92BA-41E10E7AFC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44F5E1-887C-40A3-0749-62A1BD96A08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3218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0C23-02A0-714F-BCBA-2FBB69DC3A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905D164-962B-5E2E-83AD-AD10C9C7B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68FEBE1-BF48-9AA2-7A50-D1E412312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C73518-681B-EA0E-5506-D598A1E475D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C9D7CE17-C551-B4D2-AB51-402691B74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A627B-DB77-793B-98C9-A1CFB850124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5604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1649-8D4F-1C1D-7409-0FBC36FE35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DED7ADC-500C-7AB6-451B-6DD86AB85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9CE316-3A39-E320-FBF9-1BFFB5388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19609F-5FB6-428C-CDED-E3C4039B36B2}"/>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0F01F88B-3254-233B-E655-7B9E2DC352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6AA0CC-4C17-9135-254C-65258C910201}"/>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36437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0A8-28DC-8355-692F-AFAA413C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3475E2F-ABE6-72AB-4ACF-08EEFFEE7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72D486-FEBA-A8AC-F452-3C818B9D1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A59432F-16F4-13EE-6808-F31CD2AB4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5B91FF-CB00-580A-FF47-189D8E4F9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E115E-CF7D-41B7-BCB9-7350D470280D}" type="slidenum">
              <a:rPr lang="en-GB" smtClean="0"/>
              <a:t>‹#›</a:t>
            </a:fld>
            <a:endParaRPr lang="en-GB"/>
          </a:p>
        </p:txBody>
      </p:sp>
    </p:spTree>
    <p:extLst>
      <p:ext uri="{BB962C8B-B14F-4D97-AF65-F5344CB8AC3E}">
        <p14:creationId xmlns:p14="http://schemas.microsoft.com/office/powerpoint/2010/main" val="14069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7.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C7153FC2-04E2-9EA6-3E20-E0323175910E}"/>
              </a:ext>
            </a:extLst>
          </p:cNvPr>
          <p:cNvPicPr>
            <a:picLocks noChangeAspect="1"/>
          </p:cNvPicPr>
          <p:nvPr/>
        </p:nvPicPr>
        <p:blipFill>
          <a:blip r:embed="rId4"/>
          <a:stretch>
            <a:fillRect/>
          </a:stretch>
        </p:blipFill>
        <p:spPr>
          <a:xfrm>
            <a:off x="7086600" y="2151080"/>
            <a:ext cx="2857500" cy="2857500"/>
          </a:xfrm>
          <a:prstGeom prst="rect">
            <a:avLst/>
          </a:prstGeom>
        </p:spPr>
      </p:pic>
      <p:sp>
        <p:nvSpPr>
          <p:cNvPr id="5" name="TextBox 4">
            <a:extLst>
              <a:ext uri="{FF2B5EF4-FFF2-40B4-BE49-F238E27FC236}">
                <a16:creationId xmlns:a16="http://schemas.microsoft.com/office/drawing/2014/main" id="{4AD94F6F-5C2D-61A0-6B7C-2F5B9F4270DA}"/>
              </a:ext>
            </a:extLst>
          </p:cNvPr>
          <p:cNvSpPr txBox="1"/>
          <p:nvPr/>
        </p:nvSpPr>
        <p:spPr>
          <a:xfrm>
            <a:off x="2527300" y="1601728"/>
            <a:ext cx="4876800" cy="2862322"/>
          </a:xfrm>
          <a:prstGeom prst="rect">
            <a:avLst/>
          </a:prstGeom>
          <a:noFill/>
        </p:spPr>
        <p:txBody>
          <a:bodyPr wrap="square" rtlCol="0">
            <a:spAutoFit/>
          </a:bodyPr>
          <a:lstStyle/>
          <a:p>
            <a:r>
              <a:rPr lang="en-GB" sz="6000" b="1" dirty="0">
                <a:solidFill>
                  <a:schemeClr val="bg2">
                    <a:lumMod val="25000"/>
                  </a:schemeClr>
                </a:solidFill>
                <a:latin typeface="Century Gothic" panose="020B0502020202020204" pitchFamily="34" charset="0"/>
              </a:rPr>
              <a:t>Digital Spelling Strategies</a:t>
            </a:r>
          </a:p>
        </p:txBody>
      </p:sp>
    </p:spTree>
    <p:extLst>
      <p:ext uri="{BB962C8B-B14F-4D97-AF65-F5344CB8AC3E}">
        <p14:creationId xmlns:p14="http://schemas.microsoft.com/office/powerpoint/2010/main" val="15134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59768"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9" name="Oval 8">
            <a:extLst>
              <a:ext uri="{FF2B5EF4-FFF2-40B4-BE49-F238E27FC236}">
                <a16:creationId xmlns:a16="http://schemas.microsoft.com/office/drawing/2014/main" id="{342EA504-9A2E-3E11-A2FE-9A0AE6FDCD7D}"/>
              </a:ext>
            </a:extLst>
          </p:cNvPr>
          <p:cNvSpPr/>
          <p:nvPr/>
        </p:nvSpPr>
        <p:spPr>
          <a:xfrm>
            <a:off x="5070715" y="449842"/>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TextBox 27">
            <a:extLst>
              <a:ext uri="{FF2B5EF4-FFF2-40B4-BE49-F238E27FC236}">
                <a16:creationId xmlns:a16="http://schemas.microsoft.com/office/drawing/2014/main" id="{35AE1769-DBBB-3B4F-B6BD-708B49B79BB4}"/>
              </a:ext>
            </a:extLst>
          </p:cNvPr>
          <p:cNvSpPr txBox="1"/>
          <p:nvPr/>
        </p:nvSpPr>
        <p:spPr>
          <a:xfrm>
            <a:off x="743356" y="625529"/>
            <a:ext cx="4023003" cy="615553"/>
          </a:xfrm>
          <a:prstGeom prst="rect">
            <a:avLst/>
          </a:prstGeom>
          <a:noFill/>
          <a:ln>
            <a:noFill/>
          </a:ln>
        </p:spPr>
        <p:txBody>
          <a:bodyPr wrap="square" rtlCol="0">
            <a:spAutoFit/>
          </a:bodyPr>
          <a:lstStyle/>
          <a:p>
            <a:r>
              <a:rPr lang="en-GB" sz="3400" b="1" dirty="0">
                <a:latin typeface="Century Gothic" panose="020B0502020202020204" pitchFamily="34" charset="0"/>
              </a:rPr>
              <a:t>Analogy</a:t>
            </a:r>
          </a:p>
        </p:txBody>
      </p:sp>
      <p:pic>
        <p:nvPicPr>
          <p:cNvPr id="29" name="Picture 28">
            <a:extLst>
              <a:ext uri="{FF2B5EF4-FFF2-40B4-BE49-F238E27FC236}">
                <a16:creationId xmlns:a16="http://schemas.microsoft.com/office/drawing/2014/main" id="{3D7624DD-F3B8-5B20-10D0-EFC1C5482093}"/>
              </a:ext>
            </a:extLst>
          </p:cNvPr>
          <p:cNvPicPr>
            <a:picLocks noChangeAspect="1"/>
          </p:cNvPicPr>
          <p:nvPr/>
        </p:nvPicPr>
        <p:blipFill>
          <a:blip r:embed="rId2"/>
          <a:stretch>
            <a:fillRect/>
          </a:stretch>
        </p:blipFill>
        <p:spPr>
          <a:xfrm>
            <a:off x="5292102" y="596034"/>
            <a:ext cx="540000" cy="540000"/>
          </a:xfrm>
          <a:prstGeom prst="rect">
            <a:avLst/>
          </a:prstGeom>
        </p:spPr>
      </p:pic>
      <p:sp>
        <p:nvSpPr>
          <p:cNvPr id="30" name="TextBox 29">
            <a:extLst>
              <a:ext uri="{FF2B5EF4-FFF2-40B4-BE49-F238E27FC236}">
                <a16:creationId xmlns:a16="http://schemas.microsoft.com/office/drawing/2014/main" id="{25AB97D6-4455-8E0A-67F4-CB0956B04F63}"/>
              </a:ext>
            </a:extLst>
          </p:cNvPr>
          <p:cNvSpPr txBox="1"/>
          <p:nvPr/>
        </p:nvSpPr>
        <p:spPr>
          <a:xfrm>
            <a:off x="618604" y="1495180"/>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a:t>
            </a:r>
            <a:r>
              <a:rPr lang="en-GB" sz="2200" dirty="0">
                <a:solidFill>
                  <a:srgbClr val="000000"/>
                </a:solidFill>
                <a:latin typeface="Century Gothic" panose="020B0502020202020204" pitchFamily="34" charset="0"/>
              </a:rPr>
              <a:t>analogy strategy when we know the spelling of a word that</a:t>
            </a:r>
            <a:br>
              <a:rPr lang="en-GB" sz="2200" dirty="0">
                <a:solidFill>
                  <a:srgbClr val="000000"/>
                </a:solidFill>
                <a:latin typeface="Century Gothic" panose="020B0502020202020204" pitchFamily="34" charset="0"/>
              </a:rPr>
            </a:br>
            <a:r>
              <a:rPr lang="en-GB" sz="2200" dirty="0">
                <a:solidFill>
                  <a:srgbClr val="000000"/>
                </a:solidFill>
                <a:latin typeface="Century Gothic" panose="020B0502020202020204" pitchFamily="34" charset="0"/>
              </a:rPr>
              <a:t>is similar to the one we are learning about.</a:t>
            </a:r>
            <a:endParaRPr lang="en-GB" sz="2200" b="0" i="0" dirty="0">
              <a:solidFill>
                <a:srgbClr val="000000"/>
              </a:solidFill>
              <a:effectLst/>
              <a:latin typeface="Century Gothic" panose="020B0502020202020204" pitchFamily="34" charset="0"/>
            </a:endParaRP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a:t>
            </a:r>
            <a:r>
              <a:rPr lang="en-GB" sz="2200" dirty="0">
                <a:solidFill>
                  <a:srgbClr val="000000"/>
                </a:solidFill>
                <a:latin typeface="Century Gothic" panose="020B0502020202020204" pitchFamily="34" charset="0"/>
              </a:rPr>
              <a:t>in the top row, then</a:t>
            </a:r>
            <a:r>
              <a:rPr lang="en-GB" sz="2200" b="0" i="0" dirty="0">
                <a:solidFill>
                  <a:srgbClr val="000000"/>
                </a:solidFill>
                <a:effectLst/>
                <a:latin typeface="Century Gothic" panose="020B0502020202020204" pitchFamily="34" charset="0"/>
              </a:rPr>
              <a:t> </a:t>
            </a:r>
            <a:r>
              <a:rPr lang="en-GB" sz="2200" b="1" dirty="0">
                <a:solidFill>
                  <a:srgbClr val="000000"/>
                </a:solidFill>
                <a:latin typeface="Century Gothic" panose="020B0502020202020204" pitchFamily="34" charset="0"/>
              </a:rPr>
              <a:t>list</a:t>
            </a:r>
            <a:r>
              <a:rPr lang="en-GB" sz="2200" b="1" i="0" dirty="0">
                <a:solidFill>
                  <a:srgbClr val="000000"/>
                </a:solidFill>
                <a:effectLst/>
                <a:latin typeface="Century Gothic" panose="020B0502020202020204" pitchFamily="34" charset="0"/>
              </a:rPr>
              <a:t> </a:t>
            </a:r>
            <a:r>
              <a:rPr lang="en-GB" sz="2200" i="0" dirty="0">
                <a:solidFill>
                  <a:srgbClr val="000000"/>
                </a:solidFill>
                <a:effectLst/>
                <a:latin typeface="Century Gothic" panose="020B0502020202020204" pitchFamily="34" charset="0"/>
              </a:rPr>
              <a:t>words you know with similar spellings.</a:t>
            </a:r>
          </a:p>
        </p:txBody>
      </p:sp>
      <p:graphicFrame>
        <p:nvGraphicFramePr>
          <p:cNvPr id="31" name="Table 22">
            <a:extLst>
              <a:ext uri="{FF2B5EF4-FFF2-40B4-BE49-F238E27FC236}">
                <a16:creationId xmlns:a16="http://schemas.microsoft.com/office/drawing/2014/main" id="{B3B60635-3977-CDD0-2620-E5286248D278}"/>
              </a:ext>
            </a:extLst>
          </p:cNvPr>
          <p:cNvGraphicFramePr>
            <a:graphicFrameLocks noGrp="1"/>
          </p:cNvGraphicFramePr>
          <p:nvPr>
            <p:extLst>
              <p:ext uri="{D42A27DB-BD31-4B8C-83A1-F6EECF244321}">
                <p14:modId xmlns:p14="http://schemas.microsoft.com/office/powerpoint/2010/main" val="913445307"/>
              </p:ext>
            </p:extLst>
          </p:nvPr>
        </p:nvGraphicFramePr>
        <p:xfrm>
          <a:off x="5167901" y="3747196"/>
          <a:ext cx="5593727" cy="2197585"/>
        </p:xfrm>
        <a:graphic>
          <a:graphicData uri="http://schemas.openxmlformats.org/drawingml/2006/table">
            <a:tbl>
              <a:tblPr firstRow="1" bandRow="1">
                <a:tableStyleId>{5C22544A-7EE6-4342-B048-85BDC9FD1C3A}</a:tableStyleId>
              </a:tblPr>
              <a:tblGrid>
                <a:gridCol w="2878563">
                  <a:extLst>
                    <a:ext uri="{9D8B030D-6E8A-4147-A177-3AD203B41FA5}">
                      <a16:colId xmlns:a16="http://schemas.microsoft.com/office/drawing/2014/main" val="2217530942"/>
                    </a:ext>
                  </a:extLst>
                </a:gridCol>
                <a:gridCol w="2715164">
                  <a:extLst>
                    <a:ext uri="{9D8B030D-6E8A-4147-A177-3AD203B41FA5}">
                      <a16:colId xmlns:a16="http://schemas.microsoft.com/office/drawing/2014/main" val="4175008914"/>
                    </a:ext>
                  </a:extLst>
                </a:gridCol>
              </a:tblGrid>
              <a:tr h="465076">
                <a:tc>
                  <a:txBody>
                    <a:bodyPr/>
                    <a:lstStyle/>
                    <a:p>
                      <a:r>
                        <a:rPr lang="en-GB" sz="2200" dirty="0">
                          <a:solidFill>
                            <a:schemeClr val="tx1"/>
                          </a:solidFill>
                          <a:latin typeface="Century Gothic" panose="020B0502020202020204" pitchFamily="34" charset="0"/>
                        </a:rPr>
                        <a:t>word</a:t>
                      </a:r>
                    </a:p>
                  </a:txBody>
                  <a:tcPr>
                    <a:lnL w="38100" cap="flat" cmpd="sng" algn="ctr">
                      <a:solidFill>
                        <a:schemeClr val="bg1"/>
                      </a:solidFill>
                      <a:prstDash val="solid"/>
                      <a:round/>
                      <a:headEnd type="none" w="med" len="med"/>
                      <a:tailEnd type="none" w="med" len="med"/>
                    </a:lnL>
                    <a:lnR w="38100" cap="flat" cmpd="sng" algn="ctr">
                      <a:solidFill>
                        <a:srgbClr val="BD8BFF"/>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BD8BFF"/>
                      </a:solidFill>
                      <a:prstDash val="solid"/>
                      <a:round/>
                      <a:headEnd type="none" w="med" len="med"/>
                      <a:tailEnd type="none" w="med" len="med"/>
                    </a:lnB>
                    <a:lnTlToBr w="12700" cmpd="sng">
                      <a:noFill/>
                      <a:prstDash val="solid"/>
                    </a:lnTlToBr>
                    <a:lnBlToTr w="12700" cmpd="sng">
                      <a:noFill/>
                      <a:prstDash val="solid"/>
                    </a:lnBlToTr>
                    <a:solidFill>
                      <a:srgbClr val="DDC1FF"/>
                    </a:solidFill>
                  </a:tcPr>
                </a:tc>
                <a:tc>
                  <a:txBody>
                    <a:bodyPr/>
                    <a:lstStyle/>
                    <a:p>
                      <a:r>
                        <a:rPr lang="en-GB" sz="2200" dirty="0">
                          <a:solidFill>
                            <a:schemeClr val="tx1"/>
                          </a:solidFill>
                          <a:latin typeface="Century Gothic" panose="020B0502020202020204" pitchFamily="34" charset="0"/>
                        </a:rPr>
                        <a:t>all</a:t>
                      </a:r>
                    </a:p>
                  </a:txBody>
                  <a:tcPr>
                    <a:lnL w="38100" cap="flat" cmpd="sng" algn="ctr">
                      <a:solidFill>
                        <a:srgbClr val="BD8B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BD8BFF"/>
                      </a:solidFill>
                      <a:prstDash val="solid"/>
                      <a:round/>
                      <a:headEnd type="none" w="med" len="med"/>
                      <a:tailEnd type="none" w="med" len="med"/>
                    </a:lnB>
                    <a:lnTlToBr w="12700" cmpd="sng">
                      <a:noFill/>
                      <a:prstDash val="solid"/>
                    </a:lnTlToBr>
                    <a:lnBlToTr w="12700" cmpd="sng">
                      <a:noFill/>
                      <a:prstDash val="solid"/>
                    </a:lnBlToTr>
                    <a:solidFill>
                      <a:srgbClr val="DDC1FF"/>
                    </a:solidFill>
                  </a:tcPr>
                </a:tc>
                <a:extLst>
                  <a:ext uri="{0D108BD9-81ED-4DB2-BD59-A6C34878D82A}">
                    <a16:rowId xmlns:a16="http://schemas.microsoft.com/office/drawing/2014/main" val="1890805514"/>
                  </a:ext>
                </a:extLst>
              </a:tr>
              <a:tr h="435263">
                <a:tc rowSpan="4">
                  <a:txBody>
                    <a:bodyPr/>
                    <a:lstStyle/>
                    <a:p>
                      <a:endParaRPr lang="en-GB" sz="2200" dirty="0">
                        <a:latin typeface="Century Gothic" panose="020B0502020202020204" pitchFamily="34" charset="0"/>
                      </a:endParaRPr>
                    </a:p>
                    <a:p>
                      <a:endParaRPr lang="en-GB" sz="2200" dirty="0">
                        <a:latin typeface="Century Gothic" panose="020B0502020202020204" pitchFamily="34" charset="0"/>
                      </a:endParaRPr>
                    </a:p>
                    <a:p>
                      <a:r>
                        <a:rPr lang="en-GB" sz="2200" dirty="0">
                          <a:latin typeface="Century Gothic" panose="020B0502020202020204" pitchFamily="34" charset="0"/>
                        </a:rPr>
                        <a:t>analogy</a:t>
                      </a:r>
                    </a:p>
                  </a:txBody>
                  <a:tcPr>
                    <a:lnL w="38100" cap="flat" cmpd="sng" algn="ctr">
                      <a:solidFill>
                        <a:schemeClr val="bg1"/>
                      </a:solidFill>
                      <a:prstDash val="solid"/>
                      <a:round/>
                      <a:headEnd type="none" w="med" len="med"/>
                      <a:tailEnd type="none" w="med" len="med"/>
                    </a:lnL>
                    <a:lnR w="38100" cap="flat" cmpd="sng" algn="ctr">
                      <a:solidFill>
                        <a:srgbClr val="BD8BFF"/>
                      </a:solidFill>
                      <a:prstDash val="solid"/>
                      <a:round/>
                      <a:headEnd type="none" w="med" len="med"/>
                      <a:tailEnd type="none" w="med" len="med"/>
                    </a:lnR>
                    <a:lnT w="38100" cap="flat" cmpd="sng" algn="ctr">
                      <a:solidFill>
                        <a:srgbClr val="BD8B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C1FF"/>
                    </a:solidFill>
                  </a:tcPr>
                </a:tc>
                <a:tc>
                  <a:txBody>
                    <a:bodyPr/>
                    <a:lstStyle/>
                    <a:p>
                      <a:r>
                        <a:rPr lang="en-GB" sz="2200" dirty="0">
                          <a:latin typeface="Century Gothic" panose="020B0502020202020204" pitchFamily="34" charset="0"/>
                        </a:rPr>
                        <a:t>ball</a:t>
                      </a:r>
                    </a:p>
                  </a:txBody>
                  <a:tcPr>
                    <a:lnL w="38100" cap="flat" cmpd="sng" algn="ctr">
                      <a:solidFill>
                        <a:srgbClr val="BD8B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BD8BFF"/>
                      </a:solidFill>
                      <a:prstDash val="solid"/>
                      <a:round/>
                      <a:headEnd type="none" w="med" len="med"/>
                      <a:tailEnd type="none" w="med" len="med"/>
                    </a:lnT>
                    <a:lnB w="38100" cap="flat" cmpd="sng" algn="ctr">
                      <a:solidFill>
                        <a:srgbClr val="BD8BFF"/>
                      </a:solidFill>
                      <a:prstDash val="solid"/>
                      <a:round/>
                      <a:headEnd type="none" w="med" len="med"/>
                      <a:tailEnd type="none" w="med" len="med"/>
                    </a:lnB>
                    <a:lnTlToBr w="12700" cmpd="sng">
                      <a:noFill/>
                      <a:prstDash val="solid"/>
                    </a:lnTlToBr>
                    <a:lnBlToTr w="12700" cmpd="sng">
                      <a:noFill/>
                      <a:prstDash val="solid"/>
                    </a:lnBlToTr>
                    <a:solidFill>
                      <a:srgbClr val="DDC1FF"/>
                    </a:solidFill>
                  </a:tcPr>
                </a:tc>
                <a:extLst>
                  <a:ext uri="{0D108BD9-81ED-4DB2-BD59-A6C34878D82A}">
                    <a16:rowId xmlns:a16="http://schemas.microsoft.com/office/drawing/2014/main" val="3460326361"/>
                  </a:ext>
                </a:extLst>
              </a:tr>
              <a:tr h="435263">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fall</a:t>
                      </a:r>
                    </a:p>
                  </a:txBody>
                  <a:tcPr>
                    <a:lnL w="38100" cap="flat" cmpd="sng" algn="ctr">
                      <a:solidFill>
                        <a:srgbClr val="BD8B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BD8BFF"/>
                      </a:solidFill>
                      <a:prstDash val="solid"/>
                      <a:round/>
                      <a:headEnd type="none" w="med" len="med"/>
                      <a:tailEnd type="none" w="med" len="med"/>
                    </a:lnT>
                    <a:lnB w="38100" cap="flat" cmpd="sng" algn="ctr">
                      <a:solidFill>
                        <a:srgbClr val="BD8BFF"/>
                      </a:solidFill>
                      <a:prstDash val="solid"/>
                      <a:round/>
                      <a:headEnd type="none" w="med" len="med"/>
                      <a:tailEnd type="none" w="med" len="med"/>
                    </a:lnB>
                    <a:lnTlToBr w="12700" cmpd="sng">
                      <a:noFill/>
                      <a:prstDash val="solid"/>
                    </a:lnTlToBr>
                    <a:lnBlToTr w="12700" cmpd="sng">
                      <a:noFill/>
                      <a:prstDash val="solid"/>
                    </a:lnBlToTr>
                    <a:solidFill>
                      <a:srgbClr val="DDC1FF"/>
                    </a:solidFill>
                  </a:tcPr>
                </a:tc>
                <a:extLst>
                  <a:ext uri="{0D108BD9-81ED-4DB2-BD59-A6C34878D82A}">
                    <a16:rowId xmlns:a16="http://schemas.microsoft.com/office/drawing/2014/main" val="3250198201"/>
                  </a:ext>
                </a:extLst>
              </a:tr>
              <a:tr h="435263">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call</a:t>
                      </a:r>
                    </a:p>
                  </a:txBody>
                  <a:tcPr>
                    <a:lnL w="38100" cap="flat" cmpd="sng" algn="ctr">
                      <a:solidFill>
                        <a:srgbClr val="BD8B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BD8BFF"/>
                      </a:solidFill>
                      <a:prstDash val="solid"/>
                      <a:round/>
                      <a:headEnd type="none" w="med" len="med"/>
                      <a:tailEnd type="none" w="med" len="med"/>
                    </a:lnT>
                    <a:lnB w="38100" cap="flat" cmpd="sng" algn="ctr">
                      <a:solidFill>
                        <a:srgbClr val="BD8BFF"/>
                      </a:solidFill>
                      <a:prstDash val="solid"/>
                      <a:round/>
                      <a:headEnd type="none" w="med" len="med"/>
                      <a:tailEnd type="none" w="med" len="med"/>
                    </a:lnB>
                    <a:lnTlToBr w="12700" cmpd="sng">
                      <a:noFill/>
                      <a:prstDash val="solid"/>
                    </a:lnTlToBr>
                    <a:lnBlToTr w="12700" cmpd="sng">
                      <a:noFill/>
                      <a:prstDash val="solid"/>
                    </a:lnBlToTr>
                    <a:solidFill>
                      <a:srgbClr val="DDC1FF"/>
                    </a:solidFill>
                  </a:tcPr>
                </a:tc>
                <a:extLst>
                  <a:ext uri="{0D108BD9-81ED-4DB2-BD59-A6C34878D82A}">
                    <a16:rowId xmlns:a16="http://schemas.microsoft.com/office/drawing/2014/main" val="2834686256"/>
                  </a:ext>
                </a:extLst>
              </a:tr>
              <a:tr h="426299">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small</a:t>
                      </a:r>
                    </a:p>
                  </a:txBody>
                  <a:tcPr>
                    <a:lnL w="38100" cap="flat" cmpd="sng" algn="ctr">
                      <a:solidFill>
                        <a:srgbClr val="BD8B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BD8B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C1FF"/>
                    </a:solidFill>
                  </a:tcPr>
                </a:tc>
                <a:extLst>
                  <a:ext uri="{0D108BD9-81ED-4DB2-BD59-A6C34878D82A}">
                    <a16:rowId xmlns:a16="http://schemas.microsoft.com/office/drawing/2014/main" val="3289705388"/>
                  </a:ext>
                </a:extLst>
              </a:tr>
            </a:tbl>
          </a:graphicData>
        </a:graphic>
      </p:graphicFrame>
      <p:sp>
        <p:nvSpPr>
          <p:cNvPr id="32" name="Oval 31">
            <a:extLst>
              <a:ext uri="{FF2B5EF4-FFF2-40B4-BE49-F238E27FC236}">
                <a16:creationId xmlns:a16="http://schemas.microsoft.com/office/drawing/2014/main" id="{9E6823EC-256B-110E-1EC6-5B41CE131602}"/>
              </a:ext>
            </a:extLst>
          </p:cNvPr>
          <p:cNvSpPr/>
          <p:nvPr/>
        </p:nvSpPr>
        <p:spPr>
          <a:xfrm>
            <a:off x="743356" y="3394092"/>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BCA0E69-1825-A240-9819-57E5C85B71DE}"/>
              </a:ext>
            </a:extLst>
          </p:cNvPr>
          <p:cNvSpPr txBox="1"/>
          <p:nvPr/>
        </p:nvSpPr>
        <p:spPr>
          <a:xfrm>
            <a:off x="844156" y="3394092"/>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34" name="Oval 33">
            <a:extLst>
              <a:ext uri="{FF2B5EF4-FFF2-40B4-BE49-F238E27FC236}">
                <a16:creationId xmlns:a16="http://schemas.microsoft.com/office/drawing/2014/main" id="{261650C3-A2E0-AE68-9930-F43F6E4CF003}"/>
              </a:ext>
            </a:extLst>
          </p:cNvPr>
          <p:cNvSpPr/>
          <p:nvPr/>
        </p:nvSpPr>
        <p:spPr>
          <a:xfrm>
            <a:off x="751775" y="4739213"/>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17D9A0E9-88E0-4913-23B9-FA0C6AF33AC4}"/>
              </a:ext>
            </a:extLst>
          </p:cNvPr>
          <p:cNvSpPr txBox="1"/>
          <p:nvPr/>
        </p:nvSpPr>
        <p:spPr>
          <a:xfrm>
            <a:off x="852575" y="4752823"/>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36" name="TextBox 35">
            <a:extLst>
              <a:ext uri="{FF2B5EF4-FFF2-40B4-BE49-F238E27FC236}">
                <a16:creationId xmlns:a16="http://schemas.microsoft.com/office/drawing/2014/main" id="{245ACB3A-2459-C1B7-FD58-4087FC34895E}"/>
              </a:ext>
            </a:extLst>
          </p:cNvPr>
          <p:cNvSpPr txBox="1"/>
          <p:nvPr/>
        </p:nvSpPr>
        <p:spPr>
          <a:xfrm>
            <a:off x="1368220" y="3493761"/>
            <a:ext cx="2792814" cy="430887"/>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Click on the table</a:t>
            </a:r>
          </a:p>
        </p:txBody>
      </p:sp>
      <p:pic>
        <p:nvPicPr>
          <p:cNvPr id="37" name="Picture 36">
            <a:extLst>
              <a:ext uri="{FF2B5EF4-FFF2-40B4-BE49-F238E27FC236}">
                <a16:creationId xmlns:a16="http://schemas.microsoft.com/office/drawing/2014/main" id="{7920F4AB-FD1B-E3CE-B9CB-DF9B2C6CDBA7}"/>
              </a:ext>
            </a:extLst>
          </p:cNvPr>
          <p:cNvPicPr>
            <a:picLocks noChangeAspect="1"/>
          </p:cNvPicPr>
          <p:nvPr/>
        </p:nvPicPr>
        <p:blipFill>
          <a:blip r:embed="rId3"/>
          <a:stretch>
            <a:fillRect/>
          </a:stretch>
        </p:blipFill>
        <p:spPr>
          <a:xfrm>
            <a:off x="1430372" y="4769908"/>
            <a:ext cx="1153147" cy="526746"/>
          </a:xfrm>
          <a:prstGeom prst="rect">
            <a:avLst/>
          </a:prstGeom>
        </p:spPr>
      </p:pic>
      <p:pic>
        <p:nvPicPr>
          <p:cNvPr id="38" name="Picture 37">
            <a:extLst>
              <a:ext uri="{FF2B5EF4-FFF2-40B4-BE49-F238E27FC236}">
                <a16:creationId xmlns:a16="http://schemas.microsoft.com/office/drawing/2014/main" id="{34F1027F-61C7-33AE-0DB9-31EAB40800BE}"/>
              </a:ext>
            </a:extLst>
          </p:cNvPr>
          <p:cNvPicPr>
            <a:picLocks noChangeAspect="1"/>
          </p:cNvPicPr>
          <p:nvPr/>
        </p:nvPicPr>
        <p:blipFill>
          <a:blip r:embed="rId4"/>
          <a:stretch>
            <a:fillRect/>
          </a:stretch>
        </p:blipFill>
        <p:spPr>
          <a:xfrm>
            <a:off x="2603677" y="4463709"/>
            <a:ext cx="624864" cy="1154410"/>
          </a:xfrm>
          <a:prstGeom prst="rect">
            <a:avLst/>
          </a:prstGeom>
        </p:spPr>
      </p:pic>
      <p:sp>
        <p:nvSpPr>
          <p:cNvPr id="39" name="Arrow: Right 38">
            <a:extLst>
              <a:ext uri="{FF2B5EF4-FFF2-40B4-BE49-F238E27FC236}">
                <a16:creationId xmlns:a16="http://schemas.microsoft.com/office/drawing/2014/main" id="{B18C76D9-77A7-CE8A-A8BC-96158D24B4DE}"/>
              </a:ext>
            </a:extLst>
          </p:cNvPr>
          <p:cNvSpPr/>
          <p:nvPr/>
        </p:nvSpPr>
        <p:spPr>
          <a:xfrm>
            <a:off x="2847190" y="3883735"/>
            <a:ext cx="1022697" cy="422510"/>
          </a:xfrm>
          <a:prstGeom prst="rightArrow">
            <a:avLst/>
          </a:prstGeom>
          <a:solidFill>
            <a:srgbClr val="DDC1FF"/>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683E137-4641-C5D7-8B7A-F339720C76D8}"/>
              </a:ext>
            </a:extLst>
          </p:cNvPr>
          <p:cNvSpPr>
            <a:spLocks noGrp="1" noRot="1" noMove="1" noResize="1" noEditPoints="1" noAdjustHandles="1" noChangeArrowheads="1" noChangeShapeType="1"/>
          </p:cNvSpPr>
          <p:nvPr/>
        </p:nvSpPr>
        <p:spPr>
          <a:xfrm>
            <a:off x="4988201" y="3663429"/>
            <a:ext cx="5953125" cy="10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580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032768"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43356" y="615998"/>
            <a:ext cx="4023003" cy="615553"/>
          </a:xfrm>
          <a:prstGeom prst="rect">
            <a:avLst/>
          </a:prstGeom>
          <a:noFill/>
        </p:spPr>
        <p:txBody>
          <a:bodyPr wrap="square" rtlCol="0">
            <a:spAutoFit/>
          </a:bodyPr>
          <a:lstStyle/>
          <a:p>
            <a:r>
              <a:rPr lang="en-GB" sz="3400" b="1">
                <a:latin typeface="Century Gothic" panose="020B0502020202020204" pitchFamily="34" charset="0"/>
              </a:rPr>
              <a:t>Self Assessment</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882902" cy="430887"/>
          </a:xfrm>
          <a:prstGeom prst="rect">
            <a:avLst/>
          </a:prstGeom>
          <a:noFill/>
        </p:spPr>
        <p:txBody>
          <a:bodyPr wrap="square" lIns="91440" tIns="45720" rIns="91440" bIns="45720" rtlCol="0" anchor="t">
            <a:spAutoFit/>
          </a:bodyPr>
          <a:lstStyle/>
          <a:p>
            <a:pPr algn="l" rtl="0" fontAlgn="base"/>
            <a:r>
              <a:rPr lang="en-GB" sz="2200" b="0" i="0" u="none" strike="noStrike" dirty="0">
                <a:solidFill>
                  <a:srgbClr val="404040"/>
                </a:solidFill>
                <a:effectLst/>
                <a:latin typeface="Century Gothic" panose="020B0502020202020204" pitchFamily="34" charset="0"/>
              </a:rPr>
              <a:t>We will know if we have been successful if we can:</a:t>
            </a: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FF6CAE9E-DF75-F16B-D16F-976A1E4C1D77}"/>
              </a:ext>
            </a:extLst>
          </p:cNvPr>
          <p:cNvGrpSpPr/>
          <p:nvPr/>
        </p:nvGrpSpPr>
        <p:grpSpPr>
          <a:xfrm>
            <a:off x="743356" y="3672005"/>
            <a:ext cx="4608878" cy="2221461"/>
            <a:chOff x="8493051" y="1844637"/>
            <a:chExt cx="4191300" cy="2020187"/>
          </a:xfrm>
        </p:grpSpPr>
        <p:sp>
          <p:nvSpPr>
            <p:cNvPr id="9" name="Freeform: Shape 53">
              <a:extLst>
                <a:ext uri="{FF2B5EF4-FFF2-40B4-BE49-F238E27FC236}">
                  <a16:creationId xmlns:a16="http://schemas.microsoft.com/office/drawing/2014/main" id="{6323E42F-39F9-3691-A2CC-DDCBB4B0CF6D}"/>
                </a:ext>
              </a:extLst>
            </p:cNvPr>
            <p:cNvSpPr/>
            <p:nvPr/>
          </p:nvSpPr>
          <p:spPr>
            <a:xfrm rot="5400000">
              <a:off x="11136832" y="953525"/>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Freeform: Shape 54">
              <a:extLst>
                <a:ext uri="{FF2B5EF4-FFF2-40B4-BE49-F238E27FC236}">
                  <a16:creationId xmlns:a16="http://schemas.microsoft.com/office/drawing/2014/main" id="{B81B9A8C-65B3-B866-54E1-27D60DCB7194}"/>
                </a:ext>
              </a:extLst>
            </p:cNvPr>
            <p:cNvSpPr/>
            <p:nvPr/>
          </p:nvSpPr>
          <p:spPr>
            <a:xfrm rot="5400000">
              <a:off x="11136832" y="1592357"/>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Freeform: Shape 55">
              <a:extLst>
                <a:ext uri="{FF2B5EF4-FFF2-40B4-BE49-F238E27FC236}">
                  <a16:creationId xmlns:a16="http://schemas.microsoft.com/office/drawing/2014/main" id="{E2373D40-3105-D650-ECB0-69850E731127}"/>
                </a:ext>
              </a:extLst>
            </p:cNvPr>
            <p:cNvSpPr/>
            <p:nvPr/>
          </p:nvSpPr>
          <p:spPr>
            <a:xfrm rot="5400000">
              <a:off x="11136832" y="2191171"/>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A7E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Freeform: Shape 56">
              <a:extLst>
                <a:ext uri="{FF2B5EF4-FFF2-40B4-BE49-F238E27FC236}">
                  <a16:creationId xmlns:a16="http://schemas.microsoft.com/office/drawing/2014/main" id="{08DED620-BEFD-4895-F7F8-A1C036A4A4E7}"/>
                </a:ext>
              </a:extLst>
            </p:cNvPr>
            <p:cNvSpPr/>
            <p:nvPr/>
          </p:nvSpPr>
          <p:spPr>
            <a:xfrm flipH="1">
              <a:off x="9892417"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Freeform: Shape 57">
              <a:extLst>
                <a:ext uri="{FF2B5EF4-FFF2-40B4-BE49-F238E27FC236}">
                  <a16:creationId xmlns:a16="http://schemas.microsoft.com/office/drawing/2014/main" id="{6C99EA6F-DBC3-DB5A-9302-D16E124C507C}"/>
                </a:ext>
              </a:extLst>
            </p:cNvPr>
            <p:cNvSpPr/>
            <p:nvPr/>
          </p:nvSpPr>
          <p:spPr>
            <a:xfrm>
              <a:off x="8503242" y="320272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Freeform: Shape 58">
              <a:extLst>
                <a:ext uri="{FF2B5EF4-FFF2-40B4-BE49-F238E27FC236}">
                  <a16:creationId xmlns:a16="http://schemas.microsoft.com/office/drawing/2014/main" id="{1CF7CA24-441B-6071-BB2D-2DCB9C79AED8}"/>
                </a:ext>
              </a:extLst>
            </p:cNvPr>
            <p:cNvSpPr/>
            <p:nvPr/>
          </p:nvSpPr>
          <p:spPr>
            <a:xfrm>
              <a:off x="8493051" y="260526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Freeform: Shape 61">
              <a:extLst>
                <a:ext uri="{FF2B5EF4-FFF2-40B4-BE49-F238E27FC236}">
                  <a16:creationId xmlns:a16="http://schemas.microsoft.com/office/drawing/2014/main" id="{808691A0-9277-D122-2BA2-378DE090DBB6}"/>
                </a:ext>
              </a:extLst>
            </p:cNvPr>
            <p:cNvSpPr/>
            <p:nvPr/>
          </p:nvSpPr>
          <p:spPr>
            <a:xfrm flipH="1">
              <a:off x="9892417" y="324545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Freeform: Shape 62">
              <a:extLst>
                <a:ext uri="{FF2B5EF4-FFF2-40B4-BE49-F238E27FC236}">
                  <a16:creationId xmlns:a16="http://schemas.microsoft.com/office/drawing/2014/main" id="{2BDFB13B-3397-E1FB-2C5A-F6851D7ED95E}"/>
                </a:ext>
              </a:extLst>
            </p:cNvPr>
            <p:cNvSpPr/>
            <p:nvPr/>
          </p:nvSpPr>
          <p:spPr>
            <a:xfrm flipH="1">
              <a:off x="9883555" y="264664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Freeform: Shape 67">
              <a:extLst>
                <a:ext uri="{FF2B5EF4-FFF2-40B4-BE49-F238E27FC236}">
                  <a16:creationId xmlns:a16="http://schemas.microsoft.com/office/drawing/2014/main" id="{3269F392-E419-F8BF-95ED-E1508D54954E}"/>
                </a:ext>
              </a:extLst>
            </p:cNvPr>
            <p:cNvSpPr/>
            <p:nvPr/>
          </p:nvSpPr>
          <p:spPr>
            <a:xfrm>
              <a:off x="8494380"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Rectangle: Rounded Corners 25">
              <a:extLst>
                <a:ext uri="{FF2B5EF4-FFF2-40B4-BE49-F238E27FC236}">
                  <a16:creationId xmlns:a16="http://schemas.microsoft.com/office/drawing/2014/main" id="{1814A034-E711-BAE1-331F-4FBDD8360781}"/>
                </a:ext>
              </a:extLst>
            </p:cNvPr>
            <p:cNvSpPr/>
            <p:nvPr/>
          </p:nvSpPr>
          <p:spPr>
            <a:xfrm>
              <a:off x="9047644" y="1844637"/>
              <a:ext cx="1034903" cy="2020187"/>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Rectangle: Rounded Corners 26">
              <a:extLst>
                <a:ext uri="{FF2B5EF4-FFF2-40B4-BE49-F238E27FC236}">
                  <a16:creationId xmlns:a16="http://schemas.microsoft.com/office/drawing/2014/main" id="{796F7B4E-4B06-5D7A-6F21-DEA2C00C6679}"/>
                </a:ext>
              </a:extLst>
            </p:cNvPr>
            <p:cNvSpPr/>
            <p:nvPr/>
          </p:nvSpPr>
          <p:spPr>
            <a:xfrm>
              <a:off x="9107895" y="1902230"/>
              <a:ext cx="914400" cy="1905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0E8BA08A-4A26-A41E-E2BD-6DE0A3051D90}"/>
                </a:ext>
              </a:extLst>
            </p:cNvPr>
            <p:cNvSpPr/>
            <p:nvPr/>
          </p:nvSpPr>
          <p:spPr>
            <a:xfrm>
              <a:off x="9318478" y="2009611"/>
              <a:ext cx="493233" cy="4932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7EEA24CA-10DD-2CF5-270A-E0E058560633}"/>
                </a:ext>
              </a:extLst>
            </p:cNvPr>
            <p:cNvSpPr/>
            <p:nvPr/>
          </p:nvSpPr>
          <p:spPr>
            <a:xfrm>
              <a:off x="9308217" y="2587053"/>
              <a:ext cx="493233" cy="493233"/>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7E4C470A-3597-CCB0-BA1B-7FAB8B3AEB9C}"/>
                </a:ext>
              </a:extLst>
            </p:cNvPr>
            <p:cNvSpPr/>
            <p:nvPr/>
          </p:nvSpPr>
          <p:spPr>
            <a:xfrm>
              <a:off x="9308217" y="3164494"/>
              <a:ext cx="493233" cy="493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Moon 30">
              <a:extLst>
                <a:ext uri="{FF2B5EF4-FFF2-40B4-BE49-F238E27FC236}">
                  <a16:creationId xmlns:a16="http://schemas.microsoft.com/office/drawing/2014/main" id="{A4BDD432-4A3D-F652-737C-9CCF9D6A8B6F}"/>
                </a:ext>
              </a:extLst>
            </p:cNvPr>
            <p:cNvSpPr/>
            <p:nvPr/>
          </p:nvSpPr>
          <p:spPr>
            <a:xfrm>
              <a:off x="9365077" y="2068005"/>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Moon 31">
              <a:extLst>
                <a:ext uri="{FF2B5EF4-FFF2-40B4-BE49-F238E27FC236}">
                  <a16:creationId xmlns:a16="http://schemas.microsoft.com/office/drawing/2014/main" id="{61C72047-BA1E-5935-AD57-C686DF3CB6CF}"/>
                </a:ext>
              </a:extLst>
            </p:cNvPr>
            <p:cNvSpPr/>
            <p:nvPr/>
          </p:nvSpPr>
          <p:spPr>
            <a:xfrm>
              <a:off x="9360877" y="265417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Moon 32">
              <a:extLst>
                <a:ext uri="{FF2B5EF4-FFF2-40B4-BE49-F238E27FC236}">
                  <a16:creationId xmlns:a16="http://schemas.microsoft.com/office/drawing/2014/main" id="{44DEF7C0-9AAC-C10E-FDD4-2978AE8CFC49}"/>
                </a:ext>
              </a:extLst>
            </p:cNvPr>
            <p:cNvSpPr/>
            <p:nvPr/>
          </p:nvSpPr>
          <p:spPr>
            <a:xfrm>
              <a:off x="9360598" y="323660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TextBox 19">
              <a:extLst>
                <a:ext uri="{FF2B5EF4-FFF2-40B4-BE49-F238E27FC236}">
                  <a16:creationId xmlns:a16="http://schemas.microsoft.com/office/drawing/2014/main" id="{529BE329-5118-94F8-145D-DD1044016462}"/>
                </a:ext>
              </a:extLst>
            </p:cNvPr>
            <p:cNvSpPr txBox="1"/>
            <p:nvPr/>
          </p:nvSpPr>
          <p:spPr>
            <a:xfrm>
              <a:off x="10163251" y="2131712"/>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need more help</a:t>
              </a:r>
            </a:p>
          </p:txBody>
        </p:sp>
        <p:sp>
          <p:nvSpPr>
            <p:cNvPr id="35" name="TextBox 20">
              <a:extLst>
                <a:ext uri="{FF2B5EF4-FFF2-40B4-BE49-F238E27FC236}">
                  <a16:creationId xmlns:a16="http://schemas.microsoft.com/office/drawing/2014/main" id="{091BC28B-8057-68F4-F595-8C4FE9F5974F}"/>
                </a:ext>
              </a:extLst>
            </p:cNvPr>
            <p:cNvSpPr txBox="1"/>
            <p:nvPr/>
          </p:nvSpPr>
          <p:spPr>
            <a:xfrm>
              <a:off x="10163251" y="2799204"/>
              <a:ext cx="2419638"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am getting there</a:t>
              </a:r>
            </a:p>
          </p:txBody>
        </p:sp>
        <p:sp>
          <p:nvSpPr>
            <p:cNvPr id="36" name="TextBox 21">
              <a:extLst>
                <a:ext uri="{FF2B5EF4-FFF2-40B4-BE49-F238E27FC236}">
                  <a16:creationId xmlns:a16="http://schemas.microsoft.com/office/drawing/2014/main" id="{2A0F9DAD-2DCE-3CE2-2A56-837D2E4FFD1C}"/>
                </a:ext>
              </a:extLst>
            </p:cNvPr>
            <p:cNvSpPr txBox="1"/>
            <p:nvPr/>
          </p:nvSpPr>
          <p:spPr>
            <a:xfrm>
              <a:off x="10156244" y="3389446"/>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Century Gothic" panose="020B0502020202020204" pitchFamily="34" charset="0"/>
                </a:rPr>
                <a:t>I can do this</a:t>
              </a:r>
            </a:p>
          </p:txBody>
        </p:sp>
      </p:grpSp>
      <p:sp>
        <p:nvSpPr>
          <p:cNvPr id="39" name="Oval 38">
            <a:extLst>
              <a:ext uri="{FF2B5EF4-FFF2-40B4-BE49-F238E27FC236}">
                <a16:creationId xmlns:a16="http://schemas.microsoft.com/office/drawing/2014/main" id="{66854501-0E21-A3B3-3956-8806B96DE3B0}"/>
              </a:ext>
            </a:extLst>
          </p:cNvPr>
          <p:cNvSpPr/>
          <p:nvPr/>
        </p:nvSpPr>
        <p:spPr>
          <a:xfrm>
            <a:off x="5070715" y="449842"/>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38" name="Graphic 37" descr="Clipboard Ticked with solid fill">
            <a:extLst>
              <a:ext uri="{FF2B5EF4-FFF2-40B4-BE49-F238E27FC236}">
                <a16:creationId xmlns:a16="http://schemas.microsoft.com/office/drawing/2014/main" id="{1A296A4D-F81A-9CDD-246A-E8439DE7F1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4700" y="532167"/>
            <a:ext cx="646331" cy="646331"/>
          </a:xfrm>
          <a:prstGeom prst="rect">
            <a:avLst/>
          </a:prstGeom>
        </p:spPr>
      </p:pic>
      <p:sp>
        <p:nvSpPr>
          <p:cNvPr id="18" name="TextBox 17">
            <a:extLst>
              <a:ext uri="{FF2B5EF4-FFF2-40B4-BE49-F238E27FC236}">
                <a16:creationId xmlns:a16="http://schemas.microsoft.com/office/drawing/2014/main" id="{06022D93-04C9-DE31-B05D-C3CB84194ECD}"/>
              </a:ext>
            </a:extLst>
          </p:cNvPr>
          <p:cNvSpPr txBox="1"/>
          <p:nvPr/>
        </p:nvSpPr>
        <p:spPr>
          <a:xfrm>
            <a:off x="623203" y="2240000"/>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Match </a:t>
            </a:r>
            <a:r>
              <a:rPr lang="en-GB" sz="2200" dirty="0">
                <a:solidFill>
                  <a:srgbClr val="191919"/>
                </a:solidFill>
                <a:latin typeface="Century Gothic"/>
                <a:cs typeface="Segoe UI"/>
              </a:rPr>
              <a:t>each word with a strategy.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pic>
        <p:nvPicPr>
          <p:cNvPr id="19" name="Picture 4">
            <a:extLst>
              <a:ext uri="{FF2B5EF4-FFF2-40B4-BE49-F238E27FC236}">
                <a16:creationId xmlns:a16="http://schemas.microsoft.com/office/drawing/2014/main" id="{3519443F-8CD3-EF6A-2B99-A459ED179F73}"/>
              </a:ext>
            </a:extLst>
          </p:cNvPr>
          <p:cNvPicPr>
            <a:picLocks noChangeAspect="1"/>
          </p:cNvPicPr>
          <p:nvPr/>
        </p:nvPicPr>
        <p:blipFill>
          <a:blip r:embed="rId4"/>
          <a:stretch>
            <a:fillRect/>
          </a:stretch>
        </p:blipFill>
        <p:spPr>
          <a:xfrm>
            <a:off x="7921002" y="2040198"/>
            <a:ext cx="3881490" cy="3894967"/>
          </a:xfrm>
          <a:prstGeom prst="rect">
            <a:avLst/>
          </a:prstGeom>
        </p:spPr>
      </p:pic>
    </p:spTree>
    <p:extLst>
      <p:ext uri="{BB962C8B-B14F-4D97-AF65-F5344CB8AC3E}">
        <p14:creationId xmlns:p14="http://schemas.microsoft.com/office/powerpoint/2010/main" val="75984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216853A-0481-8497-1ED3-5A3F5437F3D5}"/>
              </a:ext>
            </a:extLst>
          </p:cNvPr>
          <p:cNvSpPr/>
          <p:nvPr/>
        </p:nvSpPr>
        <p:spPr>
          <a:xfrm>
            <a:off x="5233235" y="461406"/>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51704" y="578645"/>
            <a:ext cx="4657471" cy="615553"/>
          </a:xfrm>
          <a:prstGeom prst="rect">
            <a:avLst/>
          </a:prstGeom>
          <a:noFill/>
        </p:spPr>
        <p:txBody>
          <a:bodyPr wrap="square" lIns="91440" tIns="45720" rIns="91440" bIns="45720" rtlCol="0" anchor="t">
            <a:spAutoFit/>
          </a:bodyPr>
          <a:lstStyle/>
          <a:p>
            <a:r>
              <a:rPr lang="en-GB" sz="3400" b="1" dirty="0">
                <a:latin typeface="Century Gothic" panose="020B0502020202020204" pitchFamily="34" charset="0"/>
              </a:rPr>
              <a:t>Share your learning</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882902" cy="1200329"/>
          </a:xfrm>
          <a:prstGeom prst="rect">
            <a:avLst/>
          </a:prstGeom>
          <a:noFill/>
        </p:spPr>
        <p:txBody>
          <a:bodyPr wrap="square" lIns="91440" tIns="45720" rIns="91440" bIns="45720" rtlCol="0" anchor="t">
            <a:spAutoFit/>
          </a:bodyPr>
          <a:lstStyle/>
          <a:p>
            <a:r>
              <a:rPr lang="en-US" sz="2400" b="0" i="0" u="none" strike="noStrike">
                <a:effectLst/>
                <a:latin typeface="Century Gothic" panose="020B0502020202020204" pitchFamily="34" charset="0"/>
              </a:rPr>
              <a:t>We </a:t>
            </a:r>
            <a:r>
              <a:rPr lang="en-US" sz="2400">
                <a:latin typeface="Century Gothic" panose="020B0502020202020204" pitchFamily="34" charset="0"/>
              </a:rPr>
              <a:t>love </a:t>
            </a:r>
            <a:r>
              <a:rPr lang="en-US" sz="2400" b="0" i="0" u="none" strike="noStrike">
                <a:effectLst/>
                <a:latin typeface="Century Gothic" panose="020B0502020202020204" pitchFamily="34" charset="0"/>
              </a:rPr>
              <a:t>to </a:t>
            </a:r>
            <a:r>
              <a:rPr lang="en-US" sz="2400">
                <a:latin typeface="Century Gothic" panose="020B0502020202020204" pitchFamily="34" charset="0"/>
              </a:rPr>
              <a:t>see you all taking part </a:t>
            </a:r>
            <a:r>
              <a:rPr lang="en-US" sz="2400" b="0" i="0" u="none" strike="noStrike">
                <a:effectLst/>
                <a:latin typeface="Century Gothic" panose="020B0502020202020204" pitchFamily="34" charset="0"/>
              </a:rPr>
              <a:t>in </a:t>
            </a:r>
            <a:r>
              <a:rPr lang="en-US" sz="2400">
                <a:latin typeface="Century Gothic" panose="020B0502020202020204" pitchFamily="34" charset="0"/>
              </a:rPr>
              <a:t>our lessons</a:t>
            </a:r>
            <a:r>
              <a:rPr lang="en-US" sz="2400" b="0" i="0" u="none" strike="noStrike">
                <a:effectLst/>
                <a:latin typeface="Century Gothic" panose="020B0502020202020204" pitchFamily="34" charset="0"/>
              </a:rPr>
              <a:t>.</a:t>
            </a:r>
            <a:r>
              <a:rPr lang="en-US" sz="2400">
                <a:latin typeface="Century Gothic" panose="020B0502020202020204" pitchFamily="34" charset="0"/>
              </a:rPr>
              <a:t> Remember to share your learning with us </a:t>
            </a:r>
            <a:r>
              <a:rPr lang="en-US" sz="2400" b="0" i="0" u="none" strike="noStrike">
                <a:effectLst/>
                <a:latin typeface="Century Gothic" panose="020B0502020202020204" pitchFamily="34" charset="0"/>
              </a:rPr>
              <a:t>on</a:t>
            </a:r>
            <a:r>
              <a:rPr lang="en-US" sz="2400">
                <a:latin typeface="Century Gothic" panose="020B0502020202020204" pitchFamily="34" charset="0"/>
              </a:rPr>
              <a:t> Twitter</a:t>
            </a:r>
            <a:r>
              <a:rPr lang="en-US" sz="2400" b="0" i="0" u="none" strike="noStrike">
                <a:effectLst/>
                <a:latin typeface="Century Gothic" panose="020B0502020202020204" pitchFamily="34" charset="0"/>
              </a:rPr>
              <a:t>.</a:t>
            </a:r>
            <a:endParaRPr lang="en-US">
              <a:latin typeface="Century Gothic" panose="020B0502020202020204" pitchFamily="34" charset="0"/>
            </a:endParaRPr>
          </a:p>
          <a:p>
            <a:pPr algn="l"/>
            <a:endParaRPr lang="en-US" sz="2400" b="0" i="0">
              <a:solidFill>
                <a:srgbClr val="404040"/>
              </a:solidFill>
              <a:effectLst/>
              <a:latin typeface="Century Gothic" panose="020B0502020202020204" pitchFamily="34" charset="0"/>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BB38745C-2095-7692-D10F-B6AF43AB6635}"/>
              </a:ext>
            </a:extLst>
          </p:cNvPr>
          <p:cNvSpPr txBox="1"/>
          <p:nvPr/>
        </p:nvSpPr>
        <p:spPr>
          <a:xfrm>
            <a:off x="3763617" y="3023704"/>
            <a:ext cx="428528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Century Gothic" panose="020B0502020202020204" pitchFamily="34" charset="0"/>
              </a:rPr>
              <a:t>@NLDigitalSchool</a:t>
            </a:r>
          </a:p>
          <a:p>
            <a:pPr algn="ctr"/>
            <a:r>
              <a:rPr lang="en-GB" sz="3200" b="1" dirty="0">
                <a:latin typeface="Century Gothic" panose="020B0502020202020204" pitchFamily="34" charset="0"/>
              </a:rPr>
              <a:t>#NLVirtualClassroom</a:t>
            </a:r>
          </a:p>
        </p:txBody>
      </p:sp>
      <p:pic>
        <p:nvPicPr>
          <p:cNvPr id="17" name="Picture 16">
            <a:extLst>
              <a:ext uri="{FF2B5EF4-FFF2-40B4-BE49-F238E27FC236}">
                <a16:creationId xmlns:a16="http://schemas.microsoft.com/office/drawing/2014/main" id="{930CE733-FAD5-12B5-7DDA-217164A98DB9}"/>
              </a:ext>
            </a:extLst>
          </p:cNvPr>
          <p:cNvPicPr>
            <a:picLocks noChangeAspect="1"/>
          </p:cNvPicPr>
          <p:nvPr/>
        </p:nvPicPr>
        <p:blipFill>
          <a:blip r:embed="rId2"/>
          <a:stretch>
            <a:fillRect/>
          </a:stretch>
        </p:blipFill>
        <p:spPr>
          <a:xfrm>
            <a:off x="8417926" y="2620397"/>
            <a:ext cx="2223825" cy="2223825"/>
          </a:xfrm>
          <a:prstGeom prst="rect">
            <a:avLst/>
          </a:prstGeom>
        </p:spPr>
      </p:pic>
      <p:pic>
        <p:nvPicPr>
          <p:cNvPr id="23" name="Picture 22">
            <a:extLst>
              <a:ext uri="{FF2B5EF4-FFF2-40B4-BE49-F238E27FC236}">
                <a16:creationId xmlns:a16="http://schemas.microsoft.com/office/drawing/2014/main" id="{233B6102-3477-26E6-0E47-95CC4EFA0691}"/>
              </a:ext>
            </a:extLst>
          </p:cNvPr>
          <p:cNvPicPr>
            <a:picLocks noChangeAspect="1"/>
          </p:cNvPicPr>
          <p:nvPr/>
        </p:nvPicPr>
        <p:blipFill>
          <a:blip r:embed="rId3"/>
          <a:stretch>
            <a:fillRect/>
          </a:stretch>
        </p:blipFill>
        <p:spPr>
          <a:xfrm>
            <a:off x="5409175" y="661490"/>
            <a:ext cx="536220" cy="536220"/>
          </a:xfrm>
          <a:prstGeom prst="rect">
            <a:avLst/>
          </a:prstGeom>
        </p:spPr>
      </p:pic>
      <p:pic>
        <p:nvPicPr>
          <p:cNvPr id="22" name="Picture 23" descr="Icon&#10;&#10;Description automatically generated">
            <a:extLst>
              <a:ext uri="{FF2B5EF4-FFF2-40B4-BE49-F238E27FC236}">
                <a16:creationId xmlns:a16="http://schemas.microsoft.com/office/drawing/2014/main" id="{68897188-7E71-3B7B-6D0D-CDFDF74DC233}"/>
              </a:ext>
            </a:extLst>
          </p:cNvPr>
          <p:cNvPicPr>
            <a:picLocks noChangeAspect="1"/>
          </p:cNvPicPr>
          <p:nvPr/>
        </p:nvPicPr>
        <p:blipFill>
          <a:blip r:embed="rId4"/>
          <a:stretch>
            <a:fillRect/>
          </a:stretch>
        </p:blipFill>
        <p:spPr>
          <a:xfrm flipH="1">
            <a:off x="428487" y="2664792"/>
            <a:ext cx="3339547" cy="3195982"/>
          </a:xfrm>
          <a:prstGeom prst="rect">
            <a:avLst/>
          </a:prstGeom>
        </p:spPr>
      </p:pic>
    </p:spTree>
    <p:extLst>
      <p:ext uri="{BB962C8B-B14F-4D97-AF65-F5344CB8AC3E}">
        <p14:creationId xmlns:p14="http://schemas.microsoft.com/office/powerpoint/2010/main" val="132881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D8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277C0-4D31-DEF1-557E-3B822A462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8446" y="2616368"/>
            <a:ext cx="3475108" cy="1625263"/>
          </a:xfrm>
          <a:prstGeom prst="rect">
            <a:avLst/>
          </a:prstGeom>
        </p:spPr>
      </p:pic>
      <p:pic>
        <p:nvPicPr>
          <p:cNvPr id="5" name="Picture 4">
            <a:extLst>
              <a:ext uri="{FF2B5EF4-FFF2-40B4-BE49-F238E27FC236}">
                <a16:creationId xmlns:a16="http://schemas.microsoft.com/office/drawing/2014/main" id="{0BADB1D3-CA80-C69C-0B4C-DB018CDB8E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155" y="6214836"/>
            <a:ext cx="2803984" cy="454552"/>
          </a:xfrm>
          <a:prstGeom prst="rect">
            <a:avLst/>
          </a:prstGeom>
        </p:spPr>
      </p:pic>
      <p:pic>
        <p:nvPicPr>
          <p:cNvPr id="9" name="Picture 16">
            <a:extLst>
              <a:ext uri="{FF2B5EF4-FFF2-40B4-BE49-F238E27FC236}">
                <a16:creationId xmlns:a16="http://schemas.microsoft.com/office/drawing/2014/main" id="{23E1ECAB-739B-90AA-9342-34F7C0BC1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0081" y="6026225"/>
            <a:ext cx="690341" cy="684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8DA8FD-FD45-6978-704D-2F2540357492}"/>
              </a:ext>
            </a:extLst>
          </p:cNvPr>
          <p:cNvSpPr txBox="1"/>
          <p:nvPr/>
        </p:nvSpPr>
        <p:spPr>
          <a:xfrm>
            <a:off x="9738285" y="6495416"/>
            <a:ext cx="1641796" cy="215444"/>
          </a:xfrm>
          <a:prstGeom prst="rect">
            <a:avLst/>
          </a:prstGeom>
          <a:noFill/>
        </p:spPr>
        <p:txBody>
          <a:bodyPr wrap="none" rtlCol="0">
            <a:spAutoFit/>
          </a:bodyPr>
          <a:lstStyle/>
          <a:p>
            <a:r>
              <a:rPr lang="en-GB" sz="800" dirty="0">
                <a:solidFill>
                  <a:srgbClr val="C7C3EA"/>
                </a:solidFill>
                <a:latin typeface="Century Gothic" panose="020B0502020202020204" pitchFamily="34" charset="0"/>
              </a:rPr>
              <a:t>Images sourced from </a:t>
            </a:r>
            <a:r>
              <a:rPr lang="en-GB" sz="800" dirty="0" err="1">
                <a:solidFill>
                  <a:srgbClr val="C7C3EA"/>
                </a:solidFill>
                <a:latin typeface="Century Gothic" panose="020B0502020202020204" pitchFamily="34" charset="0"/>
              </a:rPr>
              <a:t>flaticon</a:t>
            </a:r>
            <a:endParaRPr lang="en-GB" sz="800" dirty="0">
              <a:solidFill>
                <a:srgbClr val="C7C3EA"/>
              </a:solidFill>
              <a:latin typeface="Century Gothic" panose="020B0502020202020204" pitchFamily="34" charset="0"/>
            </a:endParaRPr>
          </a:p>
        </p:txBody>
      </p:sp>
    </p:spTree>
    <p:extLst>
      <p:ext uri="{BB962C8B-B14F-4D97-AF65-F5344CB8AC3E}">
        <p14:creationId xmlns:p14="http://schemas.microsoft.com/office/powerpoint/2010/main" val="251487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screenshot&#10;&#10;Description automatically generated">
            <a:extLst>
              <a:ext uri="{FF2B5EF4-FFF2-40B4-BE49-F238E27FC236}">
                <a16:creationId xmlns:a16="http://schemas.microsoft.com/office/drawing/2014/main" id="{2E38D3D5-57E1-73FD-3A64-EA4FE31032C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141387A8-B5E1-9CFC-9E33-25FA8B8CD663}"/>
              </a:ext>
            </a:extLst>
          </p:cNvPr>
          <p:cNvSpPr/>
          <p:nvPr/>
        </p:nvSpPr>
        <p:spPr>
          <a:xfrm>
            <a:off x="5097456" y="332424"/>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620073" y="541200"/>
            <a:ext cx="4934534"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58604" y="525131"/>
            <a:ext cx="4657471" cy="615553"/>
          </a:xfrm>
          <a:prstGeom prst="rect">
            <a:avLst/>
          </a:prstGeom>
          <a:noFill/>
        </p:spPr>
        <p:txBody>
          <a:bodyPr wrap="square" rtlCol="0">
            <a:spAutoFit/>
          </a:bodyPr>
          <a:lstStyle/>
          <a:p>
            <a:r>
              <a:rPr lang="en-GB" sz="3400" b="1" dirty="0">
                <a:latin typeface="Century Gothic" panose="020B0502020202020204" pitchFamily="34" charset="0"/>
              </a:rPr>
              <a:t>Teacher Information</a:t>
            </a: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7BD0CE35-CAC6-B525-9527-61D02796BAD4}"/>
              </a:ext>
            </a:extLst>
          </p:cNvPr>
          <p:cNvSpPr txBox="1"/>
          <p:nvPr/>
        </p:nvSpPr>
        <p:spPr>
          <a:xfrm>
            <a:off x="543567" y="1150881"/>
            <a:ext cx="10882902" cy="5109091"/>
          </a:xfrm>
          <a:prstGeom prst="rect">
            <a:avLst/>
          </a:prstGeom>
          <a:noFill/>
        </p:spPr>
        <p:txBody>
          <a:bodyPr wrap="square" lIns="91440" tIns="45720" rIns="91440" bIns="45720" rtlCol="0" anchor="t">
            <a:spAutoFit/>
          </a:bodyPr>
          <a:lstStyle/>
          <a:p>
            <a:pPr algn="l" rtl="0" fontAlgn="base"/>
            <a:r>
              <a:rPr lang="en-GB" sz="1600" b="1" dirty="0">
                <a:solidFill>
                  <a:srgbClr val="404040"/>
                </a:solidFill>
                <a:latin typeface="Century Gothic" panose="020B0502020202020204" pitchFamily="34" charset="0"/>
              </a:rPr>
              <a:t>Spelling Resources:</a:t>
            </a:r>
          </a:p>
          <a:p>
            <a:pPr algn="l" rtl="0" fontAlgn="base"/>
            <a:endParaRPr lang="en-GB" sz="1600" b="1"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giving learners a spelling task, ensure you have given them a word list as the spelling resources are designed to be used for a range of word lists.</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Slideshow/ Edit Mode</a:t>
            </a:r>
          </a:p>
          <a:p>
            <a:pPr algn="l" rtl="0" fontAlgn="base"/>
            <a:endParaRPr lang="en-GB" sz="1600" u="sng"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navigating through the PowerPoint, some slides will require you to be in “</a:t>
            </a:r>
            <a:r>
              <a:rPr lang="en-GB" sz="1600" b="1" dirty="0">
                <a:solidFill>
                  <a:srgbClr val="404040"/>
                </a:solidFill>
                <a:latin typeface="Century Gothic" panose="020B0502020202020204" pitchFamily="34" charset="0"/>
              </a:rPr>
              <a:t>edit mode</a:t>
            </a:r>
            <a:r>
              <a:rPr lang="en-GB" sz="1600" dirty="0">
                <a:solidFill>
                  <a:srgbClr val="404040"/>
                </a:solidFill>
                <a:latin typeface="Century Gothic" panose="020B0502020202020204" pitchFamily="34" charset="0"/>
              </a:rPr>
              <a:t>” rather than slideshow mode. Exit slideshow mode to interact with the resources. </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Deleting Slides</a:t>
            </a:r>
          </a:p>
          <a:p>
            <a:pPr algn="l" rtl="0" fontAlgn="base"/>
            <a:endParaRPr lang="en-GB" sz="1600" u="sng" dirty="0">
              <a:solidFill>
                <a:srgbClr val="404040"/>
              </a:solidFill>
              <a:latin typeface="Century Gothic" panose="020B0502020202020204" pitchFamily="34" charset="0"/>
            </a:endParaRPr>
          </a:p>
          <a:p>
            <a:pPr algn="l" rtl="0" fontAlgn="base"/>
            <a:r>
              <a:rPr lang="en-GB" sz="1600" b="0" i="0" u="none" strike="noStrike" dirty="0">
                <a:solidFill>
                  <a:srgbClr val="404040"/>
                </a:solidFill>
                <a:effectLst/>
                <a:latin typeface="Century Gothic" panose="020B0502020202020204" pitchFamily="34" charset="0"/>
              </a:rPr>
              <a:t>Some of the slides may not be relevant to your learners. You can delete these and tailor the learning to your class. To do so, right click the slide on the left hand side and select “</a:t>
            </a:r>
            <a:r>
              <a:rPr lang="en-GB" sz="1600" b="1" i="0" u="none" strike="noStrike" dirty="0">
                <a:solidFill>
                  <a:srgbClr val="404040"/>
                </a:solidFill>
                <a:effectLst/>
                <a:latin typeface="Century Gothic" panose="020B0502020202020204" pitchFamily="34" charset="0"/>
              </a:rPr>
              <a:t>delete slide</a:t>
            </a:r>
            <a:r>
              <a:rPr lang="en-GB" sz="1600" b="0" i="0" u="none" strike="noStrike" dirty="0">
                <a:solidFill>
                  <a:srgbClr val="404040"/>
                </a:solidFill>
                <a:effectLst/>
                <a:latin typeface="Century Gothic" panose="020B0502020202020204" pitchFamily="34" charset="0"/>
              </a:rPr>
              <a:t>”.</a:t>
            </a:r>
          </a:p>
          <a:p>
            <a:pPr algn="l" rtl="0" fontAlgn="base"/>
            <a:endParaRPr lang="en-GB" sz="1600" b="0" i="0" strike="noStrike" dirty="0">
              <a:solidFill>
                <a:srgbClr val="404040"/>
              </a:solidFill>
              <a:effectLst/>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Duplicating Slides</a:t>
            </a:r>
          </a:p>
          <a:p>
            <a:pPr algn="l" rtl="0" fontAlgn="base"/>
            <a:endParaRPr lang="en-GB" sz="1600" b="0" i="0" u="sng" strike="noStrike" dirty="0">
              <a:solidFill>
                <a:srgbClr val="404040"/>
              </a:solidFill>
              <a:effectLst/>
              <a:latin typeface="Century Gothic" panose="020B0502020202020204" pitchFamily="34" charset="0"/>
            </a:endParaRPr>
          </a:p>
          <a:p>
            <a:pPr fontAlgn="base"/>
            <a:r>
              <a:rPr lang="en-GB" sz="1600" b="0" i="0" u="none" strike="noStrike" dirty="0">
                <a:solidFill>
                  <a:srgbClr val="404040"/>
                </a:solidFill>
                <a:effectLst/>
                <a:latin typeface="Century Gothic" panose="020B0502020202020204" pitchFamily="34" charset="0"/>
              </a:rPr>
              <a:t>You may want to give your learners more space </a:t>
            </a:r>
            <a:r>
              <a:rPr lang="en-GB" sz="1600" dirty="0">
                <a:solidFill>
                  <a:srgbClr val="404040"/>
                </a:solidFill>
                <a:latin typeface="Century Gothic" panose="020B0502020202020204" pitchFamily="34" charset="0"/>
              </a:rPr>
              <a:t>to complete their task or provide them with more templates. To do this, right click the slide and select “</a:t>
            </a:r>
            <a:r>
              <a:rPr lang="en-GB" sz="1600" b="1" dirty="0">
                <a:solidFill>
                  <a:srgbClr val="404040"/>
                </a:solidFill>
                <a:latin typeface="Century Gothic" panose="020B0502020202020204" pitchFamily="34" charset="0"/>
              </a:rPr>
              <a:t>duplicate slide</a:t>
            </a:r>
            <a:r>
              <a:rPr lang="en-GB" sz="1600" dirty="0">
                <a:solidFill>
                  <a:srgbClr val="404040"/>
                </a:solidFill>
                <a:latin typeface="Century Gothic" panose="020B0502020202020204" pitchFamily="34" charset="0"/>
              </a:rPr>
              <a:t>”.</a:t>
            </a:r>
          </a:p>
          <a:p>
            <a:pPr algn="l" rtl="0" fontAlgn="base"/>
            <a:endParaRPr lang="en-GB" sz="2200" dirty="0">
              <a:solidFill>
                <a:srgbClr val="404040"/>
              </a:solidFill>
              <a:latin typeface="Century Gothic" panose="020B0502020202020204" pitchFamily="34" charset="0"/>
            </a:endParaRPr>
          </a:p>
        </p:txBody>
      </p:sp>
      <p:pic>
        <p:nvPicPr>
          <p:cNvPr id="18" name="Graphic 17" descr="Information outline">
            <a:extLst>
              <a:ext uri="{FF2B5EF4-FFF2-40B4-BE49-F238E27FC236}">
                <a16:creationId xmlns:a16="http://schemas.microsoft.com/office/drawing/2014/main" id="{276F9758-DAF2-CE66-99F3-4CDA769EF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456" y="332424"/>
            <a:ext cx="914400" cy="914400"/>
          </a:xfrm>
          <a:prstGeom prst="rect">
            <a:avLst/>
          </a:prstGeom>
        </p:spPr>
      </p:pic>
      <p:pic>
        <p:nvPicPr>
          <p:cNvPr id="20" name="Picture 19" descr="A picture containing cartoon, clipart, animal figure, art&#10;&#10;Description automatically generated">
            <a:extLst>
              <a:ext uri="{FF2B5EF4-FFF2-40B4-BE49-F238E27FC236}">
                <a16:creationId xmlns:a16="http://schemas.microsoft.com/office/drawing/2014/main" id="{4F251C66-1437-5101-12C1-F164C63A20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3531" y="273047"/>
            <a:ext cx="1440000" cy="1440000"/>
          </a:xfrm>
          <a:prstGeom prst="rect">
            <a:avLst/>
          </a:prstGeom>
        </p:spPr>
      </p:pic>
    </p:spTree>
    <p:extLst>
      <p:ext uri="{BB962C8B-B14F-4D97-AF65-F5344CB8AC3E}">
        <p14:creationId xmlns:p14="http://schemas.microsoft.com/office/powerpoint/2010/main" val="23130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216853A-0481-8497-1ED3-5A3F5437F3D5}"/>
              </a:ext>
            </a:extLst>
          </p:cNvPr>
          <p:cNvSpPr/>
          <p:nvPr/>
        </p:nvSpPr>
        <p:spPr>
          <a:xfrm>
            <a:off x="5070715" y="449842"/>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7968"/>
            <a:ext cx="4934534"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15766" y="589225"/>
            <a:ext cx="4668514" cy="1138773"/>
          </a:xfrm>
          <a:prstGeom prst="rect">
            <a:avLst/>
          </a:prstGeom>
          <a:noFill/>
        </p:spPr>
        <p:txBody>
          <a:bodyPr wrap="square" lIns="91440" tIns="45720" rIns="91440" bIns="45720" rtlCol="0" anchor="t">
            <a:spAutoFit/>
          </a:bodyPr>
          <a:lstStyle/>
          <a:p>
            <a:r>
              <a:rPr lang="en-GB" sz="3400" b="1" dirty="0">
                <a:latin typeface="Century Gothic" panose="020B0502020202020204" pitchFamily="34" charset="0"/>
              </a:rPr>
              <a:t>Learning Intention</a:t>
            </a:r>
            <a:endParaRPr lang="en-GB" sz="3400" dirty="0">
              <a:latin typeface="Century Gothic" panose="020B0502020202020204" pitchFamily="34" charset="0"/>
            </a:endParaRPr>
          </a:p>
          <a:p>
            <a:endParaRPr lang="en-GB" sz="3400" b="1" dirty="0">
              <a:latin typeface="Century Gothic" panose="020B0502020202020204" pitchFamily="34" charset="0"/>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0CF0E430-D4A5-B1AA-ABD0-36FD6319E650}"/>
              </a:ext>
            </a:extLst>
          </p:cNvPr>
          <p:cNvPicPr>
            <a:picLocks noChangeAspect="1"/>
          </p:cNvPicPr>
          <p:nvPr/>
        </p:nvPicPr>
        <p:blipFill>
          <a:blip r:embed="rId2"/>
          <a:stretch>
            <a:fillRect/>
          </a:stretch>
        </p:blipFill>
        <p:spPr>
          <a:xfrm>
            <a:off x="5239785" y="644827"/>
            <a:ext cx="576162" cy="576162"/>
          </a:xfrm>
          <a:prstGeom prst="rect">
            <a:avLst/>
          </a:prstGeom>
        </p:spPr>
      </p:pic>
      <p:sp>
        <p:nvSpPr>
          <p:cNvPr id="9" name="Rectangle: Rounded Corners 8">
            <a:extLst>
              <a:ext uri="{FF2B5EF4-FFF2-40B4-BE49-F238E27FC236}">
                <a16:creationId xmlns:a16="http://schemas.microsoft.com/office/drawing/2014/main" id="{53B170B3-D7B5-6769-546E-A3D1AF81EF4D}"/>
              </a:ext>
            </a:extLst>
          </p:cNvPr>
          <p:cNvSpPr/>
          <p:nvPr/>
        </p:nvSpPr>
        <p:spPr>
          <a:xfrm>
            <a:off x="593332" y="2767922"/>
            <a:ext cx="4934534"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272E537-E101-09C1-6201-A3063B031BAA}"/>
              </a:ext>
            </a:extLst>
          </p:cNvPr>
          <p:cNvSpPr/>
          <p:nvPr/>
        </p:nvSpPr>
        <p:spPr>
          <a:xfrm>
            <a:off x="4998922" y="2565715"/>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TextBox 21">
            <a:extLst>
              <a:ext uri="{FF2B5EF4-FFF2-40B4-BE49-F238E27FC236}">
                <a16:creationId xmlns:a16="http://schemas.microsoft.com/office/drawing/2014/main" id="{FA6502A7-A282-0710-69E4-F41602849632}"/>
              </a:ext>
            </a:extLst>
          </p:cNvPr>
          <p:cNvSpPr txBox="1"/>
          <p:nvPr/>
        </p:nvSpPr>
        <p:spPr>
          <a:xfrm>
            <a:off x="715766" y="2727012"/>
            <a:ext cx="4668514" cy="615553"/>
          </a:xfrm>
          <a:prstGeom prst="rect">
            <a:avLst/>
          </a:prstGeom>
          <a:noFill/>
        </p:spPr>
        <p:txBody>
          <a:bodyPr wrap="square" lIns="91440" tIns="45720" rIns="91440" bIns="45720" rtlCol="0" anchor="t">
            <a:spAutoFit/>
          </a:bodyPr>
          <a:lstStyle/>
          <a:p>
            <a:r>
              <a:rPr lang="en-GB" sz="3400" b="1">
                <a:latin typeface="Century Gothic" panose="020B0502020202020204" pitchFamily="34" charset="0"/>
              </a:rPr>
              <a:t>Success Criteria</a:t>
            </a:r>
            <a:endParaRPr lang="en-US" sz="3400">
              <a:latin typeface="Century Gothic" panose="020B0502020202020204" pitchFamily="34" charset="0"/>
            </a:endParaRPr>
          </a:p>
        </p:txBody>
      </p:sp>
      <p:pic>
        <p:nvPicPr>
          <p:cNvPr id="17" name="Picture 16">
            <a:extLst>
              <a:ext uri="{FF2B5EF4-FFF2-40B4-BE49-F238E27FC236}">
                <a16:creationId xmlns:a16="http://schemas.microsoft.com/office/drawing/2014/main" id="{63B5AF64-6379-FA62-C095-9FBE71582B1F}"/>
              </a:ext>
            </a:extLst>
          </p:cNvPr>
          <p:cNvPicPr>
            <a:picLocks noChangeAspect="1"/>
          </p:cNvPicPr>
          <p:nvPr/>
        </p:nvPicPr>
        <p:blipFill>
          <a:blip r:embed="rId3"/>
          <a:stretch>
            <a:fillRect/>
          </a:stretch>
        </p:blipFill>
        <p:spPr>
          <a:xfrm>
            <a:off x="5181753" y="2750015"/>
            <a:ext cx="548640" cy="548640"/>
          </a:xfrm>
          <a:prstGeom prst="rect">
            <a:avLst/>
          </a:prstGeom>
        </p:spPr>
      </p:pic>
      <p:pic>
        <p:nvPicPr>
          <p:cNvPr id="19" name="Picture 18" descr="Icon&#10;&#10;Description automatically generated with low confidence">
            <a:extLst>
              <a:ext uri="{FF2B5EF4-FFF2-40B4-BE49-F238E27FC236}">
                <a16:creationId xmlns:a16="http://schemas.microsoft.com/office/drawing/2014/main" id="{9B8AE3EB-543A-0E71-DA54-BE9E82330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7178" y="2046195"/>
            <a:ext cx="3738929" cy="3738929"/>
          </a:xfrm>
          <a:prstGeom prst="rect">
            <a:avLst/>
          </a:prstGeom>
        </p:spPr>
      </p:pic>
      <p:sp>
        <p:nvSpPr>
          <p:cNvPr id="4" name="TextBox 3">
            <a:extLst>
              <a:ext uri="{FF2B5EF4-FFF2-40B4-BE49-F238E27FC236}">
                <a16:creationId xmlns:a16="http://schemas.microsoft.com/office/drawing/2014/main" id="{1AB722D3-3F40-571D-61F1-3972ECADF61E}"/>
              </a:ext>
            </a:extLst>
          </p:cNvPr>
          <p:cNvSpPr txBox="1"/>
          <p:nvPr/>
        </p:nvSpPr>
        <p:spPr>
          <a:xfrm>
            <a:off x="593332" y="1415974"/>
            <a:ext cx="10882902" cy="430887"/>
          </a:xfrm>
          <a:prstGeom prst="rect">
            <a:avLst/>
          </a:prstGeom>
          <a:noFill/>
        </p:spPr>
        <p:txBody>
          <a:bodyPr wrap="square" lIns="91440" tIns="45720" rIns="91440" bIns="45720" rtlCol="0" anchor="t">
            <a:spAutoFit/>
          </a:bodyPr>
          <a:lstStyle/>
          <a:p>
            <a:r>
              <a:rPr lang="en-GB" sz="2200" dirty="0">
                <a:solidFill>
                  <a:srgbClr val="000000"/>
                </a:solidFill>
                <a:latin typeface="Century Gothic"/>
              </a:rPr>
              <a:t>We are learning to </a:t>
            </a:r>
            <a:r>
              <a:rPr lang="en-GB" sz="2200" b="1" dirty="0">
                <a:solidFill>
                  <a:srgbClr val="000000"/>
                </a:solidFill>
                <a:latin typeface="Century Gothic"/>
              </a:rPr>
              <a:t>use </a:t>
            </a:r>
            <a:r>
              <a:rPr lang="en-GB" sz="2200" dirty="0">
                <a:solidFill>
                  <a:srgbClr val="000000"/>
                </a:solidFill>
                <a:latin typeface="Century Gothic"/>
              </a:rPr>
              <a:t>strategies to spell common words.</a:t>
            </a:r>
            <a:endParaRPr lang="en-US" sz="2200" dirty="0">
              <a:solidFill>
                <a:srgbClr val="000000"/>
              </a:solidFill>
              <a:latin typeface="Century Gothic"/>
            </a:endParaRPr>
          </a:p>
        </p:txBody>
      </p:sp>
      <p:sp>
        <p:nvSpPr>
          <p:cNvPr id="21" name="TextBox 20">
            <a:extLst>
              <a:ext uri="{FF2B5EF4-FFF2-40B4-BE49-F238E27FC236}">
                <a16:creationId xmlns:a16="http://schemas.microsoft.com/office/drawing/2014/main" id="{FD69F774-024B-6580-E40F-3F0431D2F06A}"/>
              </a:ext>
            </a:extLst>
          </p:cNvPr>
          <p:cNvSpPr txBox="1"/>
          <p:nvPr/>
        </p:nvSpPr>
        <p:spPr>
          <a:xfrm>
            <a:off x="546192" y="3557123"/>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Match </a:t>
            </a:r>
            <a:r>
              <a:rPr lang="en-GB" sz="2200" dirty="0">
                <a:solidFill>
                  <a:srgbClr val="191919"/>
                </a:solidFill>
                <a:latin typeface="Century Gothic"/>
                <a:cs typeface="Segoe UI"/>
              </a:rPr>
              <a:t>each word with a strategy.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spTree>
    <p:extLst>
      <p:ext uri="{BB962C8B-B14F-4D97-AF65-F5344CB8AC3E}">
        <p14:creationId xmlns:p14="http://schemas.microsoft.com/office/powerpoint/2010/main" val="343335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
            <a:extLst>
              <a:ext uri="{FF2B5EF4-FFF2-40B4-BE49-F238E27FC236}">
                <a16:creationId xmlns:a16="http://schemas.microsoft.com/office/drawing/2014/main" id="{D4BB7F7A-F1A3-2820-9FFF-6332EA704926}"/>
              </a:ext>
            </a:extLst>
          </p:cNvPr>
          <p:cNvPicPr>
            <a:picLocks noChangeAspect="1"/>
          </p:cNvPicPr>
          <p:nvPr/>
        </p:nvPicPr>
        <p:blipFill>
          <a:blip r:embed="rId2"/>
          <a:stretch>
            <a:fillRect/>
          </a:stretch>
        </p:blipFill>
        <p:spPr>
          <a:xfrm>
            <a:off x="198775" y="1824230"/>
            <a:ext cx="3887449" cy="3900947"/>
          </a:xfrm>
          <a:prstGeom prst="rect">
            <a:avLst/>
          </a:prstGeom>
        </p:spPr>
      </p:pic>
      <p:sp>
        <p:nvSpPr>
          <p:cNvPr id="4" name="Oval 3">
            <a:extLst>
              <a:ext uri="{FF2B5EF4-FFF2-40B4-BE49-F238E27FC236}">
                <a16:creationId xmlns:a16="http://schemas.microsoft.com/office/drawing/2014/main" id="{141387A8-B5E1-9CFC-9E33-25FA8B8CD663}"/>
              </a:ext>
            </a:extLst>
          </p:cNvPr>
          <p:cNvSpPr/>
          <p:nvPr/>
        </p:nvSpPr>
        <p:spPr>
          <a:xfrm>
            <a:off x="5070715" y="449842"/>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1123D59C-170B-A73C-602A-A7743D73FF01}"/>
              </a:ext>
            </a:extLst>
          </p:cNvPr>
          <p:cNvSpPr txBox="1"/>
          <p:nvPr/>
        </p:nvSpPr>
        <p:spPr>
          <a:xfrm>
            <a:off x="731863" y="622757"/>
            <a:ext cx="5278519" cy="615553"/>
          </a:xfrm>
          <a:prstGeom prst="rect">
            <a:avLst/>
          </a:prstGeom>
          <a:noFill/>
          <a:ln>
            <a:noFill/>
          </a:ln>
        </p:spPr>
        <p:txBody>
          <a:bodyPr wrap="square" rtlCol="0">
            <a:spAutoFit/>
          </a:bodyPr>
          <a:lstStyle/>
          <a:p>
            <a:r>
              <a:rPr lang="en-GB" sz="3400" b="1" dirty="0">
                <a:latin typeface="Century Gothic" panose="020B0502020202020204" pitchFamily="34" charset="0"/>
              </a:rPr>
              <a:t>Introduction</a:t>
            </a:r>
          </a:p>
        </p:txBody>
      </p:sp>
      <p:sp>
        <p:nvSpPr>
          <p:cNvPr id="17" name="Speech Bubble: Rectangle with Corners Rounded 16">
            <a:extLst>
              <a:ext uri="{FF2B5EF4-FFF2-40B4-BE49-F238E27FC236}">
                <a16:creationId xmlns:a16="http://schemas.microsoft.com/office/drawing/2014/main" id="{949C8D1B-1961-6A24-99BC-3A3B8A70BC00}"/>
              </a:ext>
            </a:extLst>
          </p:cNvPr>
          <p:cNvSpPr/>
          <p:nvPr/>
        </p:nvSpPr>
        <p:spPr>
          <a:xfrm flipH="1">
            <a:off x="4459255" y="1439504"/>
            <a:ext cx="6090922" cy="3668741"/>
          </a:xfrm>
          <a:prstGeom prst="wedgeRoundRectCallout">
            <a:avLst>
              <a:gd name="adj1" fmla="val 78782"/>
              <a:gd name="adj2" fmla="val 14097"/>
              <a:gd name="adj3" fmla="val 16667"/>
            </a:avLst>
          </a:prstGeom>
          <a:solidFill>
            <a:schemeClr val="bg1"/>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18" name="TextBox 17">
            <a:extLst>
              <a:ext uri="{FF2B5EF4-FFF2-40B4-BE49-F238E27FC236}">
                <a16:creationId xmlns:a16="http://schemas.microsoft.com/office/drawing/2014/main" id="{9726FAA1-E107-3BCB-08F6-3B5B63A41C44}"/>
              </a:ext>
            </a:extLst>
          </p:cNvPr>
          <p:cNvSpPr txBox="1"/>
          <p:nvPr/>
        </p:nvSpPr>
        <p:spPr>
          <a:xfrm>
            <a:off x="4584859" y="1537060"/>
            <a:ext cx="5929135" cy="3293209"/>
          </a:xfrm>
          <a:prstGeom prst="rect">
            <a:avLst/>
          </a:prstGeom>
          <a:noFill/>
          <a:ln>
            <a:noFill/>
          </a:ln>
        </p:spPr>
        <p:txBody>
          <a:bodyPr wrap="square" rtlCol="0">
            <a:spAutoFit/>
          </a:bodyPr>
          <a:lstStyle/>
          <a:p>
            <a:r>
              <a:rPr lang="en-GB" sz="2600" dirty="0">
                <a:latin typeface="Century Gothic" panose="020B0502020202020204" pitchFamily="34" charset="0"/>
              </a:rPr>
              <a:t>We are going to identify the best strategy to help spell our words.</a:t>
            </a:r>
            <a:br>
              <a:rPr lang="en-GB" sz="2600" dirty="0">
                <a:latin typeface="Century Gothic" panose="020B0502020202020204" pitchFamily="34" charset="0"/>
              </a:rPr>
            </a:br>
            <a:br>
              <a:rPr lang="en-GB" sz="2600" dirty="0">
                <a:latin typeface="Century Gothic" panose="020B0502020202020204" pitchFamily="34" charset="0"/>
              </a:rPr>
            </a:br>
            <a:r>
              <a:rPr lang="en-GB" sz="2600" dirty="0">
                <a:latin typeface="Century Gothic" panose="020B0502020202020204" pitchFamily="34" charset="0"/>
              </a:rPr>
              <a:t>Each slide shows one of the six strategies.</a:t>
            </a:r>
            <a:br>
              <a:rPr lang="en-GB" sz="2600" dirty="0">
                <a:latin typeface="Century Gothic" panose="020B0502020202020204" pitchFamily="34" charset="0"/>
              </a:rPr>
            </a:br>
            <a:br>
              <a:rPr lang="en-GB" sz="2600" dirty="0">
                <a:latin typeface="Century Gothic" panose="020B0502020202020204" pitchFamily="34" charset="0"/>
              </a:rPr>
            </a:br>
            <a:r>
              <a:rPr lang="en-GB" sz="2600" dirty="0">
                <a:latin typeface="Century Gothic" panose="020B0502020202020204" pitchFamily="34" charset="0"/>
              </a:rPr>
              <a:t>Use the examples on each slide to help you sort the words.</a:t>
            </a:r>
          </a:p>
        </p:txBody>
      </p:sp>
      <p:pic>
        <p:nvPicPr>
          <p:cNvPr id="19" name="Picture 18">
            <a:extLst>
              <a:ext uri="{FF2B5EF4-FFF2-40B4-BE49-F238E27FC236}">
                <a16:creationId xmlns:a16="http://schemas.microsoft.com/office/drawing/2014/main" id="{4DE1A554-B5AA-03CA-5791-8485F1DDB603}"/>
              </a:ext>
            </a:extLst>
          </p:cNvPr>
          <p:cNvPicPr>
            <a:picLocks noChangeAspect="1"/>
          </p:cNvPicPr>
          <p:nvPr/>
        </p:nvPicPr>
        <p:blipFill>
          <a:blip r:embed="rId3"/>
          <a:stretch>
            <a:fillRect/>
          </a:stretch>
        </p:blipFill>
        <p:spPr>
          <a:xfrm flipH="1">
            <a:off x="5208112" y="525201"/>
            <a:ext cx="713109" cy="713109"/>
          </a:xfrm>
          <a:prstGeom prst="rect">
            <a:avLst/>
          </a:prstGeom>
          <a:ln>
            <a:noFill/>
          </a:ln>
        </p:spPr>
      </p:pic>
    </p:spTree>
    <p:extLst>
      <p:ext uri="{BB962C8B-B14F-4D97-AF65-F5344CB8AC3E}">
        <p14:creationId xmlns:p14="http://schemas.microsoft.com/office/powerpoint/2010/main" val="35123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41387A8-B5E1-9CFC-9E33-25FA8B8CD663}"/>
              </a:ext>
            </a:extLst>
          </p:cNvPr>
          <p:cNvSpPr/>
          <p:nvPr/>
        </p:nvSpPr>
        <p:spPr>
          <a:xfrm>
            <a:off x="5070715" y="449842"/>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22" name="Rectangle 21">
            <a:extLst>
              <a:ext uri="{FF2B5EF4-FFF2-40B4-BE49-F238E27FC236}">
                <a16:creationId xmlns:a16="http://schemas.microsoft.com/office/drawing/2014/main" id="{D9A20619-BA68-4DFA-32B0-48BD41D07279}"/>
              </a:ext>
            </a:extLst>
          </p:cNvPr>
          <p:cNvSpPr/>
          <p:nvPr/>
        </p:nvSpPr>
        <p:spPr>
          <a:xfrm>
            <a:off x="1545414" y="5074291"/>
            <a:ext cx="9195371" cy="801384"/>
          </a:xfrm>
          <a:prstGeom prst="rect">
            <a:avLst/>
          </a:prstGeom>
          <a:noFill/>
          <a:ln w="5715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3A1B6C7-F429-DDC1-7D41-1F4F75A6DB9A}"/>
              </a:ext>
            </a:extLst>
          </p:cNvPr>
          <p:cNvSpPr txBox="1"/>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Phonics</a:t>
            </a:r>
          </a:p>
        </p:txBody>
      </p:sp>
      <p:sp>
        <p:nvSpPr>
          <p:cNvPr id="24" name="TextBox 23">
            <a:extLst>
              <a:ext uri="{FF2B5EF4-FFF2-40B4-BE49-F238E27FC236}">
                <a16:creationId xmlns:a16="http://schemas.microsoft.com/office/drawing/2014/main" id="{41A52B62-DCF1-0D28-A674-90EF658F8908}"/>
              </a:ext>
            </a:extLst>
          </p:cNvPr>
          <p:cNvSpPr txBox="1"/>
          <p:nvPr/>
        </p:nvSpPr>
        <p:spPr>
          <a:xfrm>
            <a:off x="593332" y="1411225"/>
            <a:ext cx="11255767"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phonics strategy when we can sound out the whole word.</a:t>
            </a:r>
            <a:br>
              <a:rPr lang="en-GB" sz="2200" b="0" i="0" dirty="0">
                <a:solidFill>
                  <a:srgbClr val="000000"/>
                </a:solidFill>
                <a:effectLst/>
                <a:latin typeface="Century Gothic" panose="020B0502020202020204" pitchFamily="34" charset="0"/>
              </a:rPr>
            </a:br>
            <a:br>
              <a:rPr lang="en-GB" sz="2200" b="0" i="0" dirty="0">
                <a:solidFill>
                  <a:srgbClr val="000000"/>
                </a:solidFill>
                <a:effectLst/>
                <a:latin typeface="Century Gothic" panose="020B0502020202020204" pitchFamily="34" charset="0"/>
              </a:rPr>
            </a:br>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phonics words </a:t>
            </a:r>
            <a:r>
              <a:rPr lang="en-GB" sz="2200" dirty="0">
                <a:solidFill>
                  <a:srgbClr val="000000"/>
                </a:solidFill>
                <a:latin typeface="Century Gothic" panose="020B0502020202020204" pitchFamily="34" charset="0"/>
              </a:rPr>
              <a:t>in the boxes then </a:t>
            </a:r>
            <a:r>
              <a:rPr lang="en-GB" sz="2200" b="1" dirty="0">
                <a:solidFill>
                  <a:srgbClr val="000000"/>
                </a:solidFill>
                <a:latin typeface="Century Gothic" panose="020B0502020202020204" pitchFamily="34" charset="0"/>
              </a:rPr>
              <a:t>tap</a:t>
            </a:r>
            <a:r>
              <a:rPr lang="en-GB" sz="2200" dirty="0">
                <a:solidFill>
                  <a:srgbClr val="000000"/>
                </a:solidFill>
                <a:latin typeface="Century Gothic" panose="020B0502020202020204" pitchFamily="34" charset="0"/>
              </a:rPr>
              <a:t> and </a:t>
            </a:r>
            <a:r>
              <a:rPr lang="en-GB" sz="2200" b="1" i="0" dirty="0">
                <a:solidFill>
                  <a:srgbClr val="000000"/>
                </a:solidFill>
                <a:effectLst/>
                <a:latin typeface="Century Gothic" panose="020B0502020202020204" pitchFamily="34" charset="0"/>
              </a:rPr>
              <a:t>drag</a:t>
            </a:r>
            <a:r>
              <a:rPr lang="en-GB" sz="2200" b="0" i="0" dirty="0">
                <a:solidFill>
                  <a:srgbClr val="000000"/>
                </a:solidFill>
                <a:effectLst/>
                <a:latin typeface="Century Gothic" panose="020B0502020202020204" pitchFamily="34" charset="0"/>
              </a:rPr>
              <a:t> the sound buttons to show </a:t>
            </a:r>
            <a:r>
              <a:rPr lang="en-GB" sz="2200" dirty="0">
                <a:solidFill>
                  <a:srgbClr val="000000"/>
                </a:solidFill>
                <a:latin typeface="Century Gothic" panose="020B0502020202020204" pitchFamily="34" charset="0"/>
              </a:rPr>
              <a:t>each phoneme.</a:t>
            </a:r>
            <a:endParaRPr lang="en-GB" sz="2200" b="0" i="0" dirty="0">
              <a:solidFill>
                <a:srgbClr val="000000"/>
              </a:solidFill>
              <a:effectLst/>
              <a:latin typeface="Century Gothic" panose="020B0502020202020204" pitchFamily="34" charset="0"/>
            </a:endParaRPr>
          </a:p>
        </p:txBody>
      </p:sp>
      <p:pic>
        <p:nvPicPr>
          <p:cNvPr id="25" name="Picture 24">
            <a:extLst>
              <a:ext uri="{FF2B5EF4-FFF2-40B4-BE49-F238E27FC236}">
                <a16:creationId xmlns:a16="http://schemas.microsoft.com/office/drawing/2014/main" id="{4C621347-B75F-10E5-C9BD-496241DDA25D}"/>
              </a:ext>
            </a:extLst>
          </p:cNvPr>
          <p:cNvPicPr>
            <a:picLocks noChangeAspect="1"/>
          </p:cNvPicPr>
          <p:nvPr/>
        </p:nvPicPr>
        <p:blipFill>
          <a:blip r:embed="rId2"/>
          <a:stretch>
            <a:fillRect/>
          </a:stretch>
        </p:blipFill>
        <p:spPr>
          <a:xfrm>
            <a:off x="5287885" y="594982"/>
            <a:ext cx="540000" cy="540000"/>
          </a:xfrm>
          <a:prstGeom prst="rect">
            <a:avLst/>
          </a:prstGeom>
        </p:spPr>
      </p:pic>
      <p:sp>
        <p:nvSpPr>
          <p:cNvPr id="26" name="TextBox 25">
            <a:extLst>
              <a:ext uri="{FF2B5EF4-FFF2-40B4-BE49-F238E27FC236}">
                <a16:creationId xmlns:a16="http://schemas.microsoft.com/office/drawing/2014/main" id="{690ECD29-FC37-7ADE-44BF-1851EAF9AB5B}"/>
              </a:ext>
            </a:extLst>
          </p:cNvPr>
          <p:cNvSpPr txBox="1"/>
          <p:nvPr/>
        </p:nvSpPr>
        <p:spPr>
          <a:xfrm>
            <a:off x="6214585" y="3030690"/>
            <a:ext cx="2613563" cy="1323439"/>
          </a:xfrm>
          <a:prstGeom prst="rect">
            <a:avLst/>
          </a:prstGeom>
          <a:noFill/>
          <a:ln w="38100">
            <a:solidFill>
              <a:srgbClr val="BD8BFF"/>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
        <p:nvSpPr>
          <p:cNvPr id="27" name="TextBox 26">
            <a:extLst>
              <a:ext uri="{FF2B5EF4-FFF2-40B4-BE49-F238E27FC236}">
                <a16:creationId xmlns:a16="http://schemas.microsoft.com/office/drawing/2014/main" id="{2BD3870B-5E70-34BE-9CD9-F6C1A532BA25}"/>
              </a:ext>
            </a:extLst>
          </p:cNvPr>
          <p:cNvSpPr txBox="1"/>
          <p:nvPr/>
        </p:nvSpPr>
        <p:spPr>
          <a:xfrm>
            <a:off x="9023550" y="3308931"/>
            <a:ext cx="2613563" cy="1323439"/>
          </a:xfrm>
          <a:prstGeom prst="rect">
            <a:avLst/>
          </a:prstGeom>
          <a:noFill/>
          <a:ln w="38100">
            <a:solidFill>
              <a:srgbClr val="BD8BFF"/>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
        <p:nvSpPr>
          <p:cNvPr id="28" name="TextBox 27">
            <a:extLst>
              <a:ext uri="{FF2B5EF4-FFF2-40B4-BE49-F238E27FC236}">
                <a16:creationId xmlns:a16="http://schemas.microsoft.com/office/drawing/2014/main" id="{C38D19CC-3988-CB24-EA98-536FC6C6E94B}"/>
              </a:ext>
            </a:extLst>
          </p:cNvPr>
          <p:cNvSpPr txBox="1"/>
          <p:nvPr/>
        </p:nvSpPr>
        <p:spPr>
          <a:xfrm>
            <a:off x="3384736" y="3306867"/>
            <a:ext cx="2613563" cy="1323439"/>
          </a:xfrm>
          <a:prstGeom prst="rect">
            <a:avLst/>
          </a:prstGeom>
          <a:noFill/>
          <a:ln w="38100">
            <a:solidFill>
              <a:srgbClr val="BD8BFF"/>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
        <p:nvSpPr>
          <p:cNvPr id="30" name="Oval 29">
            <a:extLst>
              <a:ext uri="{FF2B5EF4-FFF2-40B4-BE49-F238E27FC236}">
                <a16:creationId xmlns:a16="http://schemas.microsoft.com/office/drawing/2014/main" id="{73D8965F-1F5A-D081-C2CE-643632AD576F}"/>
              </a:ext>
            </a:extLst>
          </p:cNvPr>
          <p:cNvSpPr/>
          <p:nvPr/>
        </p:nvSpPr>
        <p:spPr>
          <a:xfrm>
            <a:off x="2703686" y="5418889"/>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43A7E17-95CA-AB87-9FD6-F6332A38806A}"/>
              </a:ext>
            </a:extLst>
          </p:cNvPr>
          <p:cNvSpPr/>
          <p:nvPr/>
        </p:nvSpPr>
        <p:spPr>
          <a:xfrm>
            <a:off x="759737" y="3740654"/>
            <a:ext cx="267128" cy="238310"/>
          </a:xfrm>
          <a:prstGeom prst="ellipse">
            <a:avLst/>
          </a:prstGeom>
          <a:solidFill>
            <a:srgbClr val="BD8BFF"/>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D86B31A8-DBCF-9290-D62C-59AB5E45E2A2}"/>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D954F5-C1F6-EEFA-F2E0-DF0CEA2D63E9}"/>
              </a:ext>
            </a:extLst>
          </p:cNvPr>
          <p:cNvCxnSpPr/>
          <p:nvPr/>
        </p:nvCxnSpPr>
        <p:spPr>
          <a:xfrm>
            <a:off x="1196092" y="389915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sp>
        <p:nvSpPr>
          <p:cNvPr id="34" name="Arrow: Circular 33">
            <a:extLst>
              <a:ext uri="{FF2B5EF4-FFF2-40B4-BE49-F238E27FC236}">
                <a16:creationId xmlns:a16="http://schemas.microsoft.com/office/drawing/2014/main" id="{2941B40C-5D3F-5733-EDE0-C3821AB47B7D}"/>
              </a:ext>
            </a:extLst>
          </p:cNvPr>
          <p:cNvSpPr/>
          <p:nvPr/>
        </p:nvSpPr>
        <p:spPr>
          <a:xfrm>
            <a:off x="8507790" y="533089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TextBox 34">
            <a:extLst>
              <a:ext uri="{FF2B5EF4-FFF2-40B4-BE49-F238E27FC236}">
                <a16:creationId xmlns:a16="http://schemas.microsoft.com/office/drawing/2014/main" id="{1593D54A-0346-AEA4-1245-742582BDAD2F}"/>
              </a:ext>
            </a:extLst>
          </p:cNvPr>
          <p:cNvSpPr txBox="1"/>
          <p:nvPr/>
        </p:nvSpPr>
        <p:spPr>
          <a:xfrm>
            <a:off x="504126" y="3046668"/>
            <a:ext cx="2613563" cy="1323439"/>
          </a:xfrm>
          <a:prstGeom prst="rect">
            <a:avLst/>
          </a:prstGeom>
          <a:noFill/>
          <a:ln w="38100">
            <a:solidFill>
              <a:srgbClr val="BD8BFF"/>
            </a:solidFill>
          </a:ln>
        </p:spPr>
        <p:txBody>
          <a:bodyPr wrap="square">
            <a:spAutoFit/>
          </a:bodyPr>
          <a:lstStyle/>
          <a:p>
            <a:pPr algn="l"/>
            <a:r>
              <a:rPr lang="en-GB" sz="5000" dirty="0">
                <a:solidFill>
                  <a:srgbClr val="000000"/>
                </a:solidFill>
                <a:latin typeface="Century Gothic" panose="020B0502020202020204" pitchFamily="34" charset="0"/>
              </a:rPr>
              <a:t>m</a:t>
            </a:r>
            <a:r>
              <a:rPr lang="en-GB" sz="5000" b="0" i="0" dirty="0">
                <a:solidFill>
                  <a:srgbClr val="000000"/>
                </a:solidFill>
                <a:effectLst/>
                <a:latin typeface="Century Gothic" panose="020B0502020202020204" pitchFamily="34" charset="0"/>
              </a:rPr>
              <a:t>ouse</a:t>
            </a:r>
          </a:p>
          <a:p>
            <a:pPr algn="l"/>
            <a:endParaRPr lang="en-GB" sz="3000" b="0" i="0" dirty="0">
              <a:solidFill>
                <a:srgbClr val="000000"/>
              </a:solidFill>
              <a:effectLst/>
              <a:latin typeface="Century Gothic" panose="020B0502020202020204" pitchFamily="34" charset="0"/>
            </a:endParaRPr>
          </a:p>
        </p:txBody>
      </p:sp>
      <p:cxnSp>
        <p:nvCxnSpPr>
          <p:cNvPr id="36" name="Straight Connector 35">
            <a:extLst>
              <a:ext uri="{FF2B5EF4-FFF2-40B4-BE49-F238E27FC236}">
                <a16:creationId xmlns:a16="http://schemas.microsoft.com/office/drawing/2014/main" id="{C2A91730-5587-45EB-C64C-578ACDB24E84}"/>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E9F35CD-DAB1-C9D5-24DD-CF9084B5840F}"/>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6FE3052-9C10-6AB4-897A-C5E99138BCF1}"/>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FB440A8-2240-E535-CE04-041602B69261}"/>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641CA8B-43FC-0A10-1E42-EBCADB4B62AC}"/>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99C921F-504D-C582-3312-EC78D93E521D}"/>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874FE5B-8A90-462A-2634-F728825561D2}"/>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0C7D00-D225-99E9-9608-C653F4D68791}"/>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C00148-A341-F026-A841-2577620E0F94}"/>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440AF35-03EC-ECED-76EC-5D4AB6986489}"/>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C02F4E3-CFAF-3FAE-96B1-F3D17EA1BB0F}"/>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9FA5BFB-01BA-4ECA-2809-92F9E5CB8B1D}"/>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276C40F-8FDC-5287-4200-805058861CEE}"/>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9DDC7F4-9531-42C0-9D14-FDB456722A26}"/>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29DDE47-89CF-A5BB-D4A0-3D6540854531}"/>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9BBD4BB-C9C5-1F05-E24E-72997942232D}"/>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4353B51-E1A4-51E3-F3EE-FE13555AA99D}"/>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E07A250-8EC0-CC41-FDD6-EAEF8D9C3C69}"/>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B47A3C-85B3-4CA7-6E3A-9702813D5E60}"/>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1663B6E-A6C2-B34C-F47A-D54039750649}"/>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C2BAF9B-7E13-9807-FCDF-7BE6256B7632}"/>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0EB4474-67EE-2C45-BD90-949B7BCB04BB}"/>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A89F048-7969-E6F0-2381-25E389DF9ACF}"/>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EE90291-82BB-251E-C2F7-38E01A44B09B}"/>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C233B68-E096-A18A-68EB-002B4351C3B7}"/>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F593D51-036D-CA90-BA37-F7781998545B}"/>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B78761A-75EC-F3F2-9E45-0E6F967A5679}"/>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62DCA03-13A4-7295-B495-2CDB929E8ECC}"/>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075E249-27D1-A96A-8888-3DA3840CEFB9}"/>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687CFC-7DA1-0389-1B63-A563F4D3198D}"/>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9CCE5D7-C72E-F72D-82C1-67E3610D5163}"/>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A8BBE5-E539-A491-1158-35DC895EB40E}"/>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78FE330-91E1-6EBC-BF03-39D00DA8133C}"/>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BC8BD02-F0F9-E88A-257A-53BB26C809E8}"/>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19365F7-2EF6-B48A-5180-A5DBA91F8667}"/>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59441A5-536C-17BF-514C-2AE8CCB860B2}"/>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CECDBDD-B224-B1B4-E725-9358E4A0D9A0}"/>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72BBFCE-4B61-6379-FEF0-511B7C1D19CD}"/>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F5F555-FEDD-398F-6882-D25E45455F74}"/>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5C1B23-7150-AE97-9EB2-3A366D6CCB2C}"/>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C004F67-D223-991B-2026-397DD6DB4A7F}"/>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356F1EF-00F3-BD2E-A90D-7E046DBEBDB6}"/>
              </a:ext>
            </a:extLst>
          </p:cNvPr>
          <p:cNvCxnSpPr>
            <a:cxnSpLocks/>
          </p:cNvCxnSpPr>
          <p:nvPr/>
        </p:nvCxnSpPr>
        <p:spPr>
          <a:xfrm>
            <a:off x="5397357" y="554423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A11D739-2A92-35E1-9B79-BE48C906C8B4}"/>
              </a:ext>
            </a:extLst>
          </p:cNvPr>
          <p:cNvCxnSpPr>
            <a:cxnSpLocks/>
          </p:cNvCxnSpPr>
          <p:nvPr/>
        </p:nvCxnSpPr>
        <p:spPr>
          <a:xfrm>
            <a:off x="5397356" y="5576833"/>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D02BB6E-D420-1A29-39BC-D3F031850644}"/>
              </a:ext>
            </a:extLst>
          </p:cNvPr>
          <p:cNvCxnSpPr>
            <a:cxnSpLocks/>
          </p:cNvCxnSpPr>
          <p:nvPr/>
        </p:nvCxnSpPr>
        <p:spPr>
          <a:xfrm>
            <a:off x="2005043" y="3899159"/>
            <a:ext cx="698643" cy="0"/>
          </a:xfrm>
          <a:prstGeom prst="line">
            <a:avLst/>
          </a:prstGeom>
          <a:ln w="57150">
            <a:solidFill>
              <a:srgbClr val="BD8BFF"/>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30544469-A0D7-42E1-1655-0E1C1777A08A}"/>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7CAC1EE7-B575-3ABB-F9DF-E6BE79A14A2B}"/>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2FFC959B-AF47-09CF-EF41-3744E74F9232}"/>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46103BF3-3F67-61F8-3F02-BF0D60B298BC}"/>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2B33B7D8-7A7F-A343-E65E-A5BC7398F354}"/>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24E9B9DA-6033-2468-82A0-D9AF31C02385}"/>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1BBCA979-6C79-234C-4C5C-B0DB9E99F902}"/>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3B3CD7D7-125A-0DC2-42A9-3F6DC70A3F91}"/>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06262A57-25AC-8A1D-51C3-9E9296DC9280}"/>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13EC3BD-F753-2C76-88A9-150953EA1E6E}"/>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55235864-045B-50DE-02EE-97911A9E8831}"/>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F6D16947-967B-1FD7-7405-520EE95783A9}"/>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FE425F51-DECD-8EAF-84C9-369B111A7780}"/>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2B671079-9856-381C-B94B-0A0983B4DFCC}"/>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CD5C07D5-2660-934E-DACE-F5B53F14BAE2}"/>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7DAABCBB-8BA9-853E-59A7-96B0A332F718}"/>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757F6817-5488-32DD-6190-23907A9B1156}"/>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5A23DFB3-B80C-B709-FC06-1EA17A447F44}"/>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F32FD278-D77F-AC93-0806-32CEC9A4E6CA}"/>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45D6CFC6-3426-E159-BF4E-639E9BF91694}"/>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D6A85C4E-45DA-3405-19CF-8FC1065E9051}"/>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71D644DF-D04C-CA5F-8BA9-F4FD5F409E79}"/>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53D79E93-A8D1-F21D-5211-74AC43C9D1E2}"/>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F2EC7461-9390-738B-24AF-C6B40758489D}"/>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C33C9383-E382-A897-9CFE-D17393AF667D}"/>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76681634-047E-6030-7054-E6381D1C7D16}"/>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5DEB42B5-FFAD-378E-F1D6-6EF1E73967FA}"/>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74461602-6F42-1A6F-D2D7-6D8AFE0C8687}"/>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96F2CD89-0F47-4719-C2EC-EAD6BCEDBBCA}"/>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C38E9CA0-5B31-1FE9-196A-00E5D72530F9}"/>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AC3C71BD-B98D-2765-B914-CB01923980EE}"/>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D71F01A6-EF64-769A-4D72-C53F2FE060DC}"/>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9836C846-8603-9E2A-90CE-7DC59DFFF38D}"/>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283C9D35-A872-6164-9F79-05BE2F266008}"/>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80E9A480-3631-8D77-2B56-DA9BA618ABD6}"/>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DEF2DDD1-6EFA-30A4-E458-EEC597E791B4}"/>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B9E8132E-C487-1D8B-5761-40BA28C65172}"/>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E309CF75-B1C0-2143-2DD8-45BCC4A180DB}"/>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4477DB30-804A-AD90-1AFC-4744E8BFA060}"/>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C940C6C2-CD6E-9D6E-9765-FD9B99AD0EEB}"/>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840939AC-8DF5-6CD3-CB27-B60D838A21A2}"/>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B472B9BE-746E-34F1-1D76-415EBB6ECAA5}"/>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4DDDDFEA-6EB9-05A5-03F3-D0DA2E0BC210}"/>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C7AFEFCF-6211-4BDA-2036-6DECC847E93E}"/>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8A5D8ABE-256C-6F52-59EE-48CF9CA7248B}"/>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409A2B32-8EC7-C48A-4F0A-2DF510C7E911}"/>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9C74978-2419-1F4A-6CE0-610E2E0223E1}"/>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F30B6805-72AA-F952-1414-2EA84A545687}"/>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8A487ACC-DF97-820D-96A3-014F5BB55534}"/>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3C78CD1B-1F59-2127-4FDC-F47856628DF4}"/>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B0530C6E-23BB-4289-2BC2-776DBDA2F61E}"/>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6C460DC7-B4FF-7D6A-121A-BE9067CB82F9}"/>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19543E0B-F7FF-B9D9-AA0B-832F810D2213}"/>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E400C816-59CE-8456-18DD-2E6EB944A9C9}"/>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33126520-0AC9-B145-69B7-E905A13C4E03}"/>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67833789-07A3-B862-1B8A-C9493C9B5253}"/>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E6639837-85C1-7A49-1EB3-2AF63B116532}"/>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5EFE0AD7-3A76-D1C1-006D-02DE26898DB3}"/>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3B483D1B-B046-C78F-951E-50FE3BD374C2}"/>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479E7AAA-64CE-2051-A1A6-CF7E20B1A80D}"/>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90A48FEF-F225-44F9-3E40-D418B21AC19B}"/>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8E775F6B-E3C4-4A0C-D0F6-DB57026F9356}"/>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C9D811F3-0177-5124-CD97-9F9D197238A4}"/>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2E9629CB-3771-E201-26F5-FF6D0704279D}"/>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2ED8FF03-DB4E-8A2D-A907-C10D63EE7DEF}"/>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55D94943-3DE8-A253-39F5-DDCB2F55D200}"/>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F2D2F2D3-6585-5477-6F5E-703037F91364}"/>
              </a:ext>
            </a:extLst>
          </p:cNvPr>
          <p:cNvSpPr/>
          <p:nvPr/>
        </p:nvSpPr>
        <p:spPr>
          <a:xfrm>
            <a:off x="2703686" y="5408972"/>
            <a:ext cx="267128" cy="238310"/>
          </a:xfrm>
          <a:prstGeom prst="ellipse">
            <a:avLst/>
          </a:prstGeom>
          <a:solidFill>
            <a:srgbClr val="5949E5"/>
          </a:solidFill>
          <a:ln>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Arrow: Circular 155">
            <a:extLst>
              <a:ext uri="{FF2B5EF4-FFF2-40B4-BE49-F238E27FC236}">
                <a16:creationId xmlns:a16="http://schemas.microsoft.com/office/drawing/2014/main" id="{FA1C8323-5A67-9C5B-41EE-AD49D27C7895}"/>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7" name="Arrow: Circular 156">
            <a:extLst>
              <a:ext uri="{FF2B5EF4-FFF2-40B4-BE49-F238E27FC236}">
                <a16:creationId xmlns:a16="http://schemas.microsoft.com/office/drawing/2014/main" id="{E71C7F7D-EF73-E5B6-A65D-E627A760ED83}"/>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8" name="Arrow: Circular 157">
            <a:extLst>
              <a:ext uri="{FF2B5EF4-FFF2-40B4-BE49-F238E27FC236}">
                <a16:creationId xmlns:a16="http://schemas.microsoft.com/office/drawing/2014/main" id="{656D8FF7-5A5F-9E75-7FB6-59D587CAE087}"/>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9" name="Arrow: Circular 158">
            <a:extLst>
              <a:ext uri="{FF2B5EF4-FFF2-40B4-BE49-F238E27FC236}">
                <a16:creationId xmlns:a16="http://schemas.microsoft.com/office/drawing/2014/main" id="{43D1C490-01E7-8521-F6DE-B7442559D17B}"/>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0" name="Arrow: Circular 159">
            <a:extLst>
              <a:ext uri="{FF2B5EF4-FFF2-40B4-BE49-F238E27FC236}">
                <a16:creationId xmlns:a16="http://schemas.microsoft.com/office/drawing/2014/main" id="{94D59B97-211C-18C0-D2B5-D8A96E838D70}"/>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1" name="Arrow: Circular 160">
            <a:extLst>
              <a:ext uri="{FF2B5EF4-FFF2-40B4-BE49-F238E27FC236}">
                <a16:creationId xmlns:a16="http://schemas.microsoft.com/office/drawing/2014/main" id="{E0F9BB3B-CB33-84D7-3C84-95658C0F6DEB}"/>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2" name="Arrow: Circular 161">
            <a:extLst>
              <a:ext uri="{FF2B5EF4-FFF2-40B4-BE49-F238E27FC236}">
                <a16:creationId xmlns:a16="http://schemas.microsoft.com/office/drawing/2014/main" id="{3722AAEC-BA83-D13B-622D-C294C72C2572}"/>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3" name="Arrow: Circular 162">
            <a:extLst>
              <a:ext uri="{FF2B5EF4-FFF2-40B4-BE49-F238E27FC236}">
                <a16:creationId xmlns:a16="http://schemas.microsoft.com/office/drawing/2014/main" id="{6C8AC1CB-5412-1B6E-5DE1-E31D96804685}"/>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4" name="Arrow: Circular 163">
            <a:extLst>
              <a:ext uri="{FF2B5EF4-FFF2-40B4-BE49-F238E27FC236}">
                <a16:creationId xmlns:a16="http://schemas.microsoft.com/office/drawing/2014/main" id="{A0015540-EFB3-2529-F80F-823FAF9AB761}"/>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5" name="Arrow: Circular 164">
            <a:extLst>
              <a:ext uri="{FF2B5EF4-FFF2-40B4-BE49-F238E27FC236}">
                <a16:creationId xmlns:a16="http://schemas.microsoft.com/office/drawing/2014/main" id="{95BD64FD-4D54-241D-B813-535F9705CA69}"/>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6" name="Arrow: Circular 165">
            <a:extLst>
              <a:ext uri="{FF2B5EF4-FFF2-40B4-BE49-F238E27FC236}">
                <a16:creationId xmlns:a16="http://schemas.microsoft.com/office/drawing/2014/main" id="{3560C629-B697-3077-E294-A6ECB32D979B}"/>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7" name="Arrow: Circular 166">
            <a:extLst>
              <a:ext uri="{FF2B5EF4-FFF2-40B4-BE49-F238E27FC236}">
                <a16:creationId xmlns:a16="http://schemas.microsoft.com/office/drawing/2014/main" id="{7BAC096E-EB62-D537-9D11-15D13AAAB2CE}"/>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8" name="Arrow: Circular 167">
            <a:extLst>
              <a:ext uri="{FF2B5EF4-FFF2-40B4-BE49-F238E27FC236}">
                <a16:creationId xmlns:a16="http://schemas.microsoft.com/office/drawing/2014/main" id="{A816AB9F-B8DE-60A6-6700-9FCB77B52FAD}"/>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9" name="Arrow: Circular 168">
            <a:extLst>
              <a:ext uri="{FF2B5EF4-FFF2-40B4-BE49-F238E27FC236}">
                <a16:creationId xmlns:a16="http://schemas.microsoft.com/office/drawing/2014/main" id="{21AA5AFE-7059-A7B2-0CF0-1869B87B2497}"/>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0" name="Arrow: Circular 169">
            <a:extLst>
              <a:ext uri="{FF2B5EF4-FFF2-40B4-BE49-F238E27FC236}">
                <a16:creationId xmlns:a16="http://schemas.microsoft.com/office/drawing/2014/main" id="{055A11C2-A7A8-371C-74DA-F6A82A0DEE77}"/>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1" name="Arrow: Circular 170">
            <a:extLst>
              <a:ext uri="{FF2B5EF4-FFF2-40B4-BE49-F238E27FC236}">
                <a16:creationId xmlns:a16="http://schemas.microsoft.com/office/drawing/2014/main" id="{5FC31A6F-6AAD-C8EC-4387-EFC95DA5C57D}"/>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2" name="Arrow: Circular 171">
            <a:extLst>
              <a:ext uri="{FF2B5EF4-FFF2-40B4-BE49-F238E27FC236}">
                <a16:creationId xmlns:a16="http://schemas.microsoft.com/office/drawing/2014/main" id="{D782F138-9EF9-3137-54F4-018A34909882}"/>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3" name="Arrow: Circular 172">
            <a:extLst>
              <a:ext uri="{FF2B5EF4-FFF2-40B4-BE49-F238E27FC236}">
                <a16:creationId xmlns:a16="http://schemas.microsoft.com/office/drawing/2014/main" id="{0E5C8F69-1A1B-2A9E-BB67-1B8C13575C62}"/>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4" name="Arrow: Circular 173">
            <a:extLst>
              <a:ext uri="{FF2B5EF4-FFF2-40B4-BE49-F238E27FC236}">
                <a16:creationId xmlns:a16="http://schemas.microsoft.com/office/drawing/2014/main" id="{87325E6F-F026-585A-CA56-18E1FFC2CE56}"/>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5" name="Arrow: Circular 174">
            <a:extLst>
              <a:ext uri="{FF2B5EF4-FFF2-40B4-BE49-F238E27FC236}">
                <a16:creationId xmlns:a16="http://schemas.microsoft.com/office/drawing/2014/main" id="{12E7F211-F90A-1441-B42B-12CD38BDA405}"/>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6" name="Arrow: Circular 175">
            <a:extLst>
              <a:ext uri="{FF2B5EF4-FFF2-40B4-BE49-F238E27FC236}">
                <a16:creationId xmlns:a16="http://schemas.microsoft.com/office/drawing/2014/main" id="{AE91D4AA-307E-B8BD-C094-FA415288B5C8}"/>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7" name="Arrow: Circular 176">
            <a:extLst>
              <a:ext uri="{FF2B5EF4-FFF2-40B4-BE49-F238E27FC236}">
                <a16:creationId xmlns:a16="http://schemas.microsoft.com/office/drawing/2014/main" id="{963D2106-0A4C-1D86-06EA-8FDF6E54739B}"/>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8" name="Arrow: Circular 177">
            <a:extLst>
              <a:ext uri="{FF2B5EF4-FFF2-40B4-BE49-F238E27FC236}">
                <a16:creationId xmlns:a16="http://schemas.microsoft.com/office/drawing/2014/main" id="{BAF6DCDE-B3C8-EF2D-F371-AD489C87B5F9}"/>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9" name="Arrow: Circular 178">
            <a:extLst>
              <a:ext uri="{FF2B5EF4-FFF2-40B4-BE49-F238E27FC236}">
                <a16:creationId xmlns:a16="http://schemas.microsoft.com/office/drawing/2014/main" id="{0D4C311B-26D8-FC2B-B91D-637B7361D14D}"/>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0" name="Arrow: Circular 179">
            <a:extLst>
              <a:ext uri="{FF2B5EF4-FFF2-40B4-BE49-F238E27FC236}">
                <a16:creationId xmlns:a16="http://schemas.microsoft.com/office/drawing/2014/main" id="{AF0C5BA2-BE98-A703-3F06-4145D217516A}"/>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1" name="Arrow: Circular 180">
            <a:extLst>
              <a:ext uri="{FF2B5EF4-FFF2-40B4-BE49-F238E27FC236}">
                <a16:creationId xmlns:a16="http://schemas.microsoft.com/office/drawing/2014/main" id="{017C228A-DEC8-82F5-EE2A-03A9F19A7C3B}"/>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2" name="Arrow: Circular 181">
            <a:extLst>
              <a:ext uri="{FF2B5EF4-FFF2-40B4-BE49-F238E27FC236}">
                <a16:creationId xmlns:a16="http://schemas.microsoft.com/office/drawing/2014/main" id="{5533D7D6-B86E-7430-8D38-FE8D87DDD6B4}"/>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3" name="Arrow: Circular 182">
            <a:extLst>
              <a:ext uri="{FF2B5EF4-FFF2-40B4-BE49-F238E27FC236}">
                <a16:creationId xmlns:a16="http://schemas.microsoft.com/office/drawing/2014/main" id="{89224C1F-C25A-9DF4-2789-5550311F0BC6}"/>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4" name="Arrow: Circular 183">
            <a:extLst>
              <a:ext uri="{FF2B5EF4-FFF2-40B4-BE49-F238E27FC236}">
                <a16:creationId xmlns:a16="http://schemas.microsoft.com/office/drawing/2014/main" id="{9A5C67A5-908A-B547-D4CA-6C5BD3DB4763}"/>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5" name="Arrow: Circular 184">
            <a:extLst>
              <a:ext uri="{FF2B5EF4-FFF2-40B4-BE49-F238E27FC236}">
                <a16:creationId xmlns:a16="http://schemas.microsoft.com/office/drawing/2014/main" id="{4CEB9584-55B8-B8B9-39E9-C61C89D751F3}"/>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6" name="Arrow: Circular 185">
            <a:extLst>
              <a:ext uri="{FF2B5EF4-FFF2-40B4-BE49-F238E27FC236}">
                <a16:creationId xmlns:a16="http://schemas.microsoft.com/office/drawing/2014/main" id="{3163DA65-2DC4-3F46-7A4F-255EC63876BB}"/>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7" name="Arrow: Circular 186">
            <a:extLst>
              <a:ext uri="{FF2B5EF4-FFF2-40B4-BE49-F238E27FC236}">
                <a16:creationId xmlns:a16="http://schemas.microsoft.com/office/drawing/2014/main" id="{6125EF86-49FB-31BB-3AF8-BE975AEB7E73}"/>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8" name="Arrow: Circular 187">
            <a:extLst>
              <a:ext uri="{FF2B5EF4-FFF2-40B4-BE49-F238E27FC236}">
                <a16:creationId xmlns:a16="http://schemas.microsoft.com/office/drawing/2014/main" id="{2BC36DB4-8003-86DF-9A2E-EE7E16A246FF}"/>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9" name="Arrow: Circular 188">
            <a:extLst>
              <a:ext uri="{FF2B5EF4-FFF2-40B4-BE49-F238E27FC236}">
                <a16:creationId xmlns:a16="http://schemas.microsoft.com/office/drawing/2014/main" id="{86BB9C37-1724-2E16-1AF8-C47A1134121D}"/>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0" name="Arrow: Circular 189">
            <a:extLst>
              <a:ext uri="{FF2B5EF4-FFF2-40B4-BE49-F238E27FC236}">
                <a16:creationId xmlns:a16="http://schemas.microsoft.com/office/drawing/2014/main" id="{BB2F42AA-4961-524E-A472-FE00A6741019}"/>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1" name="Arrow: Circular 190">
            <a:extLst>
              <a:ext uri="{FF2B5EF4-FFF2-40B4-BE49-F238E27FC236}">
                <a16:creationId xmlns:a16="http://schemas.microsoft.com/office/drawing/2014/main" id="{226DD016-53B6-ADBC-B4F8-E989A5CE810F}"/>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2" name="Arrow: Circular 191">
            <a:extLst>
              <a:ext uri="{FF2B5EF4-FFF2-40B4-BE49-F238E27FC236}">
                <a16:creationId xmlns:a16="http://schemas.microsoft.com/office/drawing/2014/main" id="{3B60A022-6B32-D634-A17C-0416B68720CF}"/>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3" name="Arrow: Circular 192">
            <a:extLst>
              <a:ext uri="{FF2B5EF4-FFF2-40B4-BE49-F238E27FC236}">
                <a16:creationId xmlns:a16="http://schemas.microsoft.com/office/drawing/2014/main" id="{011F917B-8D90-6837-23D8-5F84551974DF}"/>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4" name="Arrow: Circular 193">
            <a:extLst>
              <a:ext uri="{FF2B5EF4-FFF2-40B4-BE49-F238E27FC236}">
                <a16:creationId xmlns:a16="http://schemas.microsoft.com/office/drawing/2014/main" id="{7DA8B3C5-F01F-7613-4FC0-BE69940F7C2D}"/>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5" name="Arrow: Circular 194">
            <a:extLst>
              <a:ext uri="{FF2B5EF4-FFF2-40B4-BE49-F238E27FC236}">
                <a16:creationId xmlns:a16="http://schemas.microsoft.com/office/drawing/2014/main" id="{B1D7EDF2-E5E2-5217-C93B-516DA0BA09C8}"/>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6" name="Arrow: Circular 195">
            <a:extLst>
              <a:ext uri="{FF2B5EF4-FFF2-40B4-BE49-F238E27FC236}">
                <a16:creationId xmlns:a16="http://schemas.microsoft.com/office/drawing/2014/main" id="{CF8DC0C2-1D06-99D6-52ED-21255B2B7161}"/>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7" name="Arrow: Circular 196">
            <a:extLst>
              <a:ext uri="{FF2B5EF4-FFF2-40B4-BE49-F238E27FC236}">
                <a16:creationId xmlns:a16="http://schemas.microsoft.com/office/drawing/2014/main" id="{D2185D0D-88DD-8F6A-4BDE-FB50D44EBDDA}"/>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8" name="Arrow: Circular 197">
            <a:extLst>
              <a:ext uri="{FF2B5EF4-FFF2-40B4-BE49-F238E27FC236}">
                <a16:creationId xmlns:a16="http://schemas.microsoft.com/office/drawing/2014/main" id="{6408B155-2A0E-2205-9408-7ADEC4AF3BFC}"/>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9" name="Arrow: Circular 198">
            <a:extLst>
              <a:ext uri="{FF2B5EF4-FFF2-40B4-BE49-F238E27FC236}">
                <a16:creationId xmlns:a16="http://schemas.microsoft.com/office/drawing/2014/main" id="{FD03CD7F-7F65-7B64-7709-B4D55E21DAE8}"/>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0" name="Arrow: Circular 199">
            <a:extLst>
              <a:ext uri="{FF2B5EF4-FFF2-40B4-BE49-F238E27FC236}">
                <a16:creationId xmlns:a16="http://schemas.microsoft.com/office/drawing/2014/main" id="{07C75C7A-E4AD-854D-3485-23E0767D740D}"/>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1" name="Arrow: Circular 200">
            <a:extLst>
              <a:ext uri="{FF2B5EF4-FFF2-40B4-BE49-F238E27FC236}">
                <a16:creationId xmlns:a16="http://schemas.microsoft.com/office/drawing/2014/main" id="{37086C6B-0F7A-13D7-6C8E-B42A02733817}"/>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2" name="Arrow: Circular 201">
            <a:extLst>
              <a:ext uri="{FF2B5EF4-FFF2-40B4-BE49-F238E27FC236}">
                <a16:creationId xmlns:a16="http://schemas.microsoft.com/office/drawing/2014/main" id="{2D6A2BBE-1EBE-5ECD-78E4-77536B366D29}"/>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3" name="Arrow: Circular 202">
            <a:extLst>
              <a:ext uri="{FF2B5EF4-FFF2-40B4-BE49-F238E27FC236}">
                <a16:creationId xmlns:a16="http://schemas.microsoft.com/office/drawing/2014/main" id="{05DD5386-AB39-9B5A-CCE4-CEDA45C869E6}"/>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4" name="Arrow: Circular 203">
            <a:extLst>
              <a:ext uri="{FF2B5EF4-FFF2-40B4-BE49-F238E27FC236}">
                <a16:creationId xmlns:a16="http://schemas.microsoft.com/office/drawing/2014/main" id="{8E00879F-3907-93EA-32E3-A40C7EC7EE09}"/>
              </a:ext>
            </a:extLst>
          </p:cNvPr>
          <p:cNvSpPr/>
          <p:nvPr/>
        </p:nvSpPr>
        <p:spPr>
          <a:xfrm>
            <a:off x="8507789" y="5310159"/>
            <a:ext cx="983899" cy="914400"/>
          </a:xfrm>
          <a:prstGeom prst="circularArrow">
            <a:avLst>
              <a:gd name="adj1" fmla="val 4592"/>
              <a:gd name="adj2" fmla="val 410346"/>
              <a:gd name="adj3" fmla="val 20245271"/>
              <a:gd name="adj4" fmla="val 11754120"/>
              <a:gd name="adj5" fmla="val 2296"/>
            </a:avLst>
          </a:prstGeom>
          <a:solidFill>
            <a:srgbClr val="5949E5"/>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1816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156"/>
                                        </p:tgtEl>
                                        <p:attrNameLst>
                                          <p:attrName>style.color</p:attrName>
                                        </p:attrNameLst>
                                      </p:cBhvr>
                                      <p:to>
                                        <a:schemeClr val="bg1"/>
                                      </p:to>
                                    </p:animClr>
                                    <p:animClr clrSpc="rgb" dir="cw">
                                      <p:cBhvr>
                                        <p:cTn id="13" dur="1000" autoRev="1" fill="remove"/>
                                        <p:tgtEl>
                                          <p:spTgt spid="156"/>
                                        </p:tgtEl>
                                        <p:attrNameLst>
                                          <p:attrName>fillcolor</p:attrName>
                                        </p:attrNameLst>
                                      </p:cBhvr>
                                      <p:to>
                                        <a:schemeClr val="bg1"/>
                                      </p:to>
                                    </p:animClr>
                                    <p:set>
                                      <p:cBhvr>
                                        <p:cTn id="14" dur="1000" autoRev="1" fill="remove"/>
                                        <p:tgtEl>
                                          <p:spTgt spid="156"/>
                                        </p:tgtEl>
                                        <p:attrNameLst>
                                          <p:attrName>fill.type</p:attrName>
                                        </p:attrNameLst>
                                      </p:cBhvr>
                                      <p:to>
                                        <p:strVal val="solid"/>
                                      </p:to>
                                    </p:set>
                                    <p:set>
                                      <p:cBhvr>
                                        <p:cTn id="15" dur="1000" autoRev="1" fill="remove"/>
                                        <p:tgtEl>
                                          <p:spTgt spid="156"/>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157"/>
                                        </p:tgtEl>
                                        <p:attrNameLst>
                                          <p:attrName>style.color</p:attrName>
                                        </p:attrNameLst>
                                      </p:cBhvr>
                                      <p:to>
                                        <a:schemeClr val="bg1"/>
                                      </p:to>
                                    </p:animClr>
                                    <p:animClr clrSpc="rgb" dir="cw">
                                      <p:cBhvr>
                                        <p:cTn id="19" dur="1000" autoRev="1" fill="remove"/>
                                        <p:tgtEl>
                                          <p:spTgt spid="157"/>
                                        </p:tgtEl>
                                        <p:attrNameLst>
                                          <p:attrName>fillcolor</p:attrName>
                                        </p:attrNameLst>
                                      </p:cBhvr>
                                      <p:to>
                                        <a:schemeClr val="bg1"/>
                                      </p:to>
                                    </p:animClr>
                                    <p:set>
                                      <p:cBhvr>
                                        <p:cTn id="20" dur="1000" autoRev="1" fill="remove"/>
                                        <p:tgtEl>
                                          <p:spTgt spid="157"/>
                                        </p:tgtEl>
                                        <p:attrNameLst>
                                          <p:attrName>fill.type</p:attrName>
                                        </p:attrNameLst>
                                      </p:cBhvr>
                                      <p:to>
                                        <p:strVal val="solid"/>
                                      </p:to>
                                    </p:set>
                                    <p:set>
                                      <p:cBhvr>
                                        <p:cTn id="21" dur="1000" autoRev="1" fill="remove"/>
                                        <p:tgtEl>
                                          <p:spTgt spid="157"/>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158"/>
                                        </p:tgtEl>
                                        <p:attrNameLst>
                                          <p:attrName>style.color</p:attrName>
                                        </p:attrNameLst>
                                      </p:cBhvr>
                                      <p:to>
                                        <a:schemeClr val="bg1"/>
                                      </p:to>
                                    </p:animClr>
                                    <p:animClr clrSpc="rgb" dir="cw">
                                      <p:cBhvr>
                                        <p:cTn id="25" dur="1000" autoRev="1" fill="remove"/>
                                        <p:tgtEl>
                                          <p:spTgt spid="158"/>
                                        </p:tgtEl>
                                        <p:attrNameLst>
                                          <p:attrName>fillcolor</p:attrName>
                                        </p:attrNameLst>
                                      </p:cBhvr>
                                      <p:to>
                                        <a:schemeClr val="bg1"/>
                                      </p:to>
                                    </p:animClr>
                                    <p:set>
                                      <p:cBhvr>
                                        <p:cTn id="26" dur="1000" autoRev="1" fill="remove"/>
                                        <p:tgtEl>
                                          <p:spTgt spid="158"/>
                                        </p:tgtEl>
                                        <p:attrNameLst>
                                          <p:attrName>fill.type</p:attrName>
                                        </p:attrNameLst>
                                      </p:cBhvr>
                                      <p:to>
                                        <p:strVal val="solid"/>
                                      </p:to>
                                    </p:set>
                                    <p:set>
                                      <p:cBhvr>
                                        <p:cTn id="27" dur="1000" autoRev="1" fill="remove"/>
                                        <p:tgtEl>
                                          <p:spTgt spid="158"/>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159"/>
                                        </p:tgtEl>
                                        <p:attrNameLst>
                                          <p:attrName>style.color</p:attrName>
                                        </p:attrNameLst>
                                      </p:cBhvr>
                                      <p:to>
                                        <a:schemeClr val="bg1"/>
                                      </p:to>
                                    </p:animClr>
                                    <p:animClr clrSpc="rgb" dir="cw">
                                      <p:cBhvr>
                                        <p:cTn id="31" dur="1000" autoRev="1" fill="remove"/>
                                        <p:tgtEl>
                                          <p:spTgt spid="159"/>
                                        </p:tgtEl>
                                        <p:attrNameLst>
                                          <p:attrName>fillcolor</p:attrName>
                                        </p:attrNameLst>
                                      </p:cBhvr>
                                      <p:to>
                                        <a:schemeClr val="bg1"/>
                                      </p:to>
                                    </p:animClr>
                                    <p:set>
                                      <p:cBhvr>
                                        <p:cTn id="32" dur="1000" autoRev="1" fill="remove"/>
                                        <p:tgtEl>
                                          <p:spTgt spid="159"/>
                                        </p:tgtEl>
                                        <p:attrNameLst>
                                          <p:attrName>fill.type</p:attrName>
                                        </p:attrNameLst>
                                      </p:cBhvr>
                                      <p:to>
                                        <p:strVal val="solid"/>
                                      </p:to>
                                    </p:set>
                                    <p:set>
                                      <p:cBhvr>
                                        <p:cTn id="33" dur="1000" autoRev="1" fill="remove"/>
                                        <p:tgtEl>
                                          <p:spTgt spid="159"/>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160"/>
                                        </p:tgtEl>
                                        <p:attrNameLst>
                                          <p:attrName>style.color</p:attrName>
                                        </p:attrNameLst>
                                      </p:cBhvr>
                                      <p:to>
                                        <a:schemeClr val="bg1"/>
                                      </p:to>
                                    </p:animClr>
                                    <p:animClr clrSpc="rgb" dir="cw">
                                      <p:cBhvr>
                                        <p:cTn id="37" dur="1000" autoRev="1" fill="remove"/>
                                        <p:tgtEl>
                                          <p:spTgt spid="160"/>
                                        </p:tgtEl>
                                        <p:attrNameLst>
                                          <p:attrName>fillcolor</p:attrName>
                                        </p:attrNameLst>
                                      </p:cBhvr>
                                      <p:to>
                                        <a:schemeClr val="bg1"/>
                                      </p:to>
                                    </p:animClr>
                                    <p:set>
                                      <p:cBhvr>
                                        <p:cTn id="38" dur="1000" autoRev="1" fill="remove"/>
                                        <p:tgtEl>
                                          <p:spTgt spid="160"/>
                                        </p:tgtEl>
                                        <p:attrNameLst>
                                          <p:attrName>fill.type</p:attrName>
                                        </p:attrNameLst>
                                      </p:cBhvr>
                                      <p:to>
                                        <p:strVal val="solid"/>
                                      </p:to>
                                    </p:set>
                                    <p:set>
                                      <p:cBhvr>
                                        <p:cTn id="39" dur="1000" autoRev="1" fill="remove"/>
                                        <p:tgtEl>
                                          <p:spTgt spid="160"/>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161"/>
                                        </p:tgtEl>
                                        <p:attrNameLst>
                                          <p:attrName>style.color</p:attrName>
                                        </p:attrNameLst>
                                      </p:cBhvr>
                                      <p:to>
                                        <a:schemeClr val="bg1"/>
                                      </p:to>
                                    </p:animClr>
                                    <p:animClr clrSpc="rgb" dir="cw">
                                      <p:cBhvr>
                                        <p:cTn id="43" dur="1000" autoRev="1" fill="remove"/>
                                        <p:tgtEl>
                                          <p:spTgt spid="161"/>
                                        </p:tgtEl>
                                        <p:attrNameLst>
                                          <p:attrName>fillcolor</p:attrName>
                                        </p:attrNameLst>
                                      </p:cBhvr>
                                      <p:to>
                                        <a:schemeClr val="bg1"/>
                                      </p:to>
                                    </p:animClr>
                                    <p:set>
                                      <p:cBhvr>
                                        <p:cTn id="44" dur="1000" autoRev="1" fill="remove"/>
                                        <p:tgtEl>
                                          <p:spTgt spid="161"/>
                                        </p:tgtEl>
                                        <p:attrNameLst>
                                          <p:attrName>fill.type</p:attrName>
                                        </p:attrNameLst>
                                      </p:cBhvr>
                                      <p:to>
                                        <p:strVal val="solid"/>
                                      </p:to>
                                    </p:set>
                                    <p:set>
                                      <p:cBhvr>
                                        <p:cTn id="45" dur="1000" autoRev="1" fill="remove"/>
                                        <p:tgtEl>
                                          <p:spTgt spid="161"/>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162"/>
                                        </p:tgtEl>
                                        <p:attrNameLst>
                                          <p:attrName>style.color</p:attrName>
                                        </p:attrNameLst>
                                      </p:cBhvr>
                                      <p:to>
                                        <a:schemeClr val="bg1"/>
                                      </p:to>
                                    </p:animClr>
                                    <p:animClr clrSpc="rgb" dir="cw">
                                      <p:cBhvr>
                                        <p:cTn id="49" dur="1000" autoRev="1" fill="remove"/>
                                        <p:tgtEl>
                                          <p:spTgt spid="162"/>
                                        </p:tgtEl>
                                        <p:attrNameLst>
                                          <p:attrName>fillcolor</p:attrName>
                                        </p:attrNameLst>
                                      </p:cBhvr>
                                      <p:to>
                                        <a:schemeClr val="bg1"/>
                                      </p:to>
                                    </p:animClr>
                                    <p:set>
                                      <p:cBhvr>
                                        <p:cTn id="50" dur="1000" autoRev="1" fill="remove"/>
                                        <p:tgtEl>
                                          <p:spTgt spid="162"/>
                                        </p:tgtEl>
                                        <p:attrNameLst>
                                          <p:attrName>fill.type</p:attrName>
                                        </p:attrNameLst>
                                      </p:cBhvr>
                                      <p:to>
                                        <p:strVal val="solid"/>
                                      </p:to>
                                    </p:set>
                                    <p:set>
                                      <p:cBhvr>
                                        <p:cTn id="51" dur="1000" autoRev="1" fill="remove"/>
                                        <p:tgtEl>
                                          <p:spTgt spid="162"/>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163"/>
                                        </p:tgtEl>
                                        <p:attrNameLst>
                                          <p:attrName>style.color</p:attrName>
                                        </p:attrNameLst>
                                      </p:cBhvr>
                                      <p:to>
                                        <a:schemeClr val="bg1"/>
                                      </p:to>
                                    </p:animClr>
                                    <p:animClr clrSpc="rgb" dir="cw">
                                      <p:cBhvr>
                                        <p:cTn id="55" dur="1000" autoRev="1" fill="remove"/>
                                        <p:tgtEl>
                                          <p:spTgt spid="163"/>
                                        </p:tgtEl>
                                        <p:attrNameLst>
                                          <p:attrName>fillcolor</p:attrName>
                                        </p:attrNameLst>
                                      </p:cBhvr>
                                      <p:to>
                                        <a:schemeClr val="bg1"/>
                                      </p:to>
                                    </p:animClr>
                                    <p:set>
                                      <p:cBhvr>
                                        <p:cTn id="56" dur="1000" autoRev="1" fill="remove"/>
                                        <p:tgtEl>
                                          <p:spTgt spid="163"/>
                                        </p:tgtEl>
                                        <p:attrNameLst>
                                          <p:attrName>fill.type</p:attrName>
                                        </p:attrNameLst>
                                      </p:cBhvr>
                                      <p:to>
                                        <p:strVal val="solid"/>
                                      </p:to>
                                    </p:set>
                                    <p:set>
                                      <p:cBhvr>
                                        <p:cTn id="57" dur="1000" autoRev="1" fill="remove"/>
                                        <p:tgtEl>
                                          <p:spTgt spid="163"/>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164"/>
                                        </p:tgtEl>
                                        <p:attrNameLst>
                                          <p:attrName>style.color</p:attrName>
                                        </p:attrNameLst>
                                      </p:cBhvr>
                                      <p:to>
                                        <a:schemeClr val="bg1"/>
                                      </p:to>
                                    </p:animClr>
                                    <p:animClr clrSpc="rgb" dir="cw">
                                      <p:cBhvr>
                                        <p:cTn id="61" dur="1000" autoRev="1" fill="remove"/>
                                        <p:tgtEl>
                                          <p:spTgt spid="164"/>
                                        </p:tgtEl>
                                        <p:attrNameLst>
                                          <p:attrName>fillcolor</p:attrName>
                                        </p:attrNameLst>
                                      </p:cBhvr>
                                      <p:to>
                                        <a:schemeClr val="bg1"/>
                                      </p:to>
                                    </p:animClr>
                                    <p:set>
                                      <p:cBhvr>
                                        <p:cTn id="62" dur="1000" autoRev="1" fill="remove"/>
                                        <p:tgtEl>
                                          <p:spTgt spid="164"/>
                                        </p:tgtEl>
                                        <p:attrNameLst>
                                          <p:attrName>fill.type</p:attrName>
                                        </p:attrNameLst>
                                      </p:cBhvr>
                                      <p:to>
                                        <p:strVal val="solid"/>
                                      </p:to>
                                    </p:set>
                                    <p:set>
                                      <p:cBhvr>
                                        <p:cTn id="63" dur="1000" autoRev="1" fill="remove"/>
                                        <p:tgtEl>
                                          <p:spTgt spid="164"/>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165"/>
                                        </p:tgtEl>
                                        <p:attrNameLst>
                                          <p:attrName>style.color</p:attrName>
                                        </p:attrNameLst>
                                      </p:cBhvr>
                                      <p:to>
                                        <a:schemeClr val="bg1"/>
                                      </p:to>
                                    </p:animClr>
                                    <p:animClr clrSpc="rgb" dir="cw">
                                      <p:cBhvr>
                                        <p:cTn id="67" dur="1000" autoRev="1" fill="remove"/>
                                        <p:tgtEl>
                                          <p:spTgt spid="165"/>
                                        </p:tgtEl>
                                        <p:attrNameLst>
                                          <p:attrName>fillcolor</p:attrName>
                                        </p:attrNameLst>
                                      </p:cBhvr>
                                      <p:to>
                                        <a:schemeClr val="bg1"/>
                                      </p:to>
                                    </p:animClr>
                                    <p:set>
                                      <p:cBhvr>
                                        <p:cTn id="68" dur="1000" autoRev="1" fill="remove"/>
                                        <p:tgtEl>
                                          <p:spTgt spid="165"/>
                                        </p:tgtEl>
                                        <p:attrNameLst>
                                          <p:attrName>fill.type</p:attrName>
                                        </p:attrNameLst>
                                      </p:cBhvr>
                                      <p:to>
                                        <p:strVal val="solid"/>
                                      </p:to>
                                    </p:set>
                                    <p:set>
                                      <p:cBhvr>
                                        <p:cTn id="69" dur="1000" autoRev="1" fill="remove"/>
                                        <p:tgtEl>
                                          <p:spTgt spid="165"/>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166"/>
                                        </p:tgtEl>
                                        <p:attrNameLst>
                                          <p:attrName>style.color</p:attrName>
                                        </p:attrNameLst>
                                      </p:cBhvr>
                                      <p:to>
                                        <a:schemeClr val="bg1"/>
                                      </p:to>
                                    </p:animClr>
                                    <p:animClr clrSpc="rgb" dir="cw">
                                      <p:cBhvr>
                                        <p:cTn id="73" dur="1000" autoRev="1" fill="remove"/>
                                        <p:tgtEl>
                                          <p:spTgt spid="166"/>
                                        </p:tgtEl>
                                        <p:attrNameLst>
                                          <p:attrName>fillcolor</p:attrName>
                                        </p:attrNameLst>
                                      </p:cBhvr>
                                      <p:to>
                                        <a:schemeClr val="bg1"/>
                                      </p:to>
                                    </p:animClr>
                                    <p:set>
                                      <p:cBhvr>
                                        <p:cTn id="74" dur="1000" autoRev="1" fill="remove"/>
                                        <p:tgtEl>
                                          <p:spTgt spid="166"/>
                                        </p:tgtEl>
                                        <p:attrNameLst>
                                          <p:attrName>fill.type</p:attrName>
                                        </p:attrNameLst>
                                      </p:cBhvr>
                                      <p:to>
                                        <p:strVal val="solid"/>
                                      </p:to>
                                    </p:set>
                                    <p:set>
                                      <p:cBhvr>
                                        <p:cTn id="75" dur="1000" autoRev="1" fill="remove"/>
                                        <p:tgtEl>
                                          <p:spTgt spid="166"/>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167"/>
                                        </p:tgtEl>
                                        <p:attrNameLst>
                                          <p:attrName>style.color</p:attrName>
                                        </p:attrNameLst>
                                      </p:cBhvr>
                                      <p:to>
                                        <a:schemeClr val="bg1"/>
                                      </p:to>
                                    </p:animClr>
                                    <p:animClr clrSpc="rgb" dir="cw">
                                      <p:cBhvr>
                                        <p:cTn id="79" dur="1000" autoRev="1" fill="remove"/>
                                        <p:tgtEl>
                                          <p:spTgt spid="167"/>
                                        </p:tgtEl>
                                        <p:attrNameLst>
                                          <p:attrName>fillcolor</p:attrName>
                                        </p:attrNameLst>
                                      </p:cBhvr>
                                      <p:to>
                                        <a:schemeClr val="bg1"/>
                                      </p:to>
                                    </p:animClr>
                                    <p:set>
                                      <p:cBhvr>
                                        <p:cTn id="80" dur="1000" autoRev="1" fill="remove"/>
                                        <p:tgtEl>
                                          <p:spTgt spid="167"/>
                                        </p:tgtEl>
                                        <p:attrNameLst>
                                          <p:attrName>fill.type</p:attrName>
                                        </p:attrNameLst>
                                      </p:cBhvr>
                                      <p:to>
                                        <p:strVal val="solid"/>
                                      </p:to>
                                    </p:set>
                                    <p:set>
                                      <p:cBhvr>
                                        <p:cTn id="81" dur="1000" autoRev="1" fill="remove"/>
                                        <p:tgtEl>
                                          <p:spTgt spid="167"/>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168"/>
                                        </p:tgtEl>
                                        <p:attrNameLst>
                                          <p:attrName>style.color</p:attrName>
                                        </p:attrNameLst>
                                      </p:cBhvr>
                                      <p:to>
                                        <a:schemeClr val="bg1"/>
                                      </p:to>
                                    </p:animClr>
                                    <p:animClr clrSpc="rgb" dir="cw">
                                      <p:cBhvr>
                                        <p:cTn id="85" dur="1000" autoRev="1" fill="remove"/>
                                        <p:tgtEl>
                                          <p:spTgt spid="168"/>
                                        </p:tgtEl>
                                        <p:attrNameLst>
                                          <p:attrName>fillcolor</p:attrName>
                                        </p:attrNameLst>
                                      </p:cBhvr>
                                      <p:to>
                                        <a:schemeClr val="bg1"/>
                                      </p:to>
                                    </p:animClr>
                                    <p:set>
                                      <p:cBhvr>
                                        <p:cTn id="86" dur="1000" autoRev="1" fill="remove"/>
                                        <p:tgtEl>
                                          <p:spTgt spid="168"/>
                                        </p:tgtEl>
                                        <p:attrNameLst>
                                          <p:attrName>fill.type</p:attrName>
                                        </p:attrNameLst>
                                      </p:cBhvr>
                                      <p:to>
                                        <p:strVal val="solid"/>
                                      </p:to>
                                    </p:set>
                                    <p:set>
                                      <p:cBhvr>
                                        <p:cTn id="87" dur="1000" autoRev="1" fill="remove"/>
                                        <p:tgtEl>
                                          <p:spTgt spid="168"/>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169"/>
                                        </p:tgtEl>
                                        <p:attrNameLst>
                                          <p:attrName>style.color</p:attrName>
                                        </p:attrNameLst>
                                      </p:cBhvr>
                                      <p:to>
                                        <a:schemeClr val="bg1"/>
                                      </p:to>
                                    </p:animClr>
                                    <p:animClr clrSpc="rgb" dir="cw">
                                      <p:cBhvr>
                                        <p:cTn id="91" dur="1000" autoRev="1" fill="remove"/>
                                        <p:tgtEl>
                                          <p:spTgt spid="169"/>
                                        </p:tgtEl>
                                        <p:attrNameLst>
                                          <p:attrName>fillcolor</p:attrName>
                                        </p:attrNameLst>
                                      </p:cBhvr>
                                      <p:to>
                                        <a:schemeClr val="bg1"/>
                                      </p:to>
                                    </p:animClr>
                                    <p:set>
                                      <p:cBhvr>
                                        <p:cTn id="92" dur="1000" autoRev="1" fill="remove"/>
                                        <p:tgtEl>
                                          <p:spTgt spid="169"/>
                                        </p:tgtEl>
                                        <p:attrNameLst>
                                          <p:attrName>fill.type</p:attrName>
                                        </p:attrNameLst>
                                      </p:cBhvr>
                                      <p:to>
                                        <p:strVal val="solid"/>
                                      </p:to>
                                    </p:set>
                                    <p:set>
                                      <p:cBhvr>
                                        <p:cTn id="93" dur="1000" autoRev="1" fill="remove"/>
                                        <p:tgtEl>
                                          <p:spTgt spid="169"/>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170"/>
                                        </p:tgtEl>
                                        <p:attrNameLst>
                                          <p:attrName>style.color</p:attrName>
                                        </p:attrNameLst>
                                      </p:cBhvr>
                                      <p:to>
                                        <a:schemeClr val="bg1"/>
                                      </p:to>
                                    </p:animClr>
                                    <p:animClr clrSpc="rgb" dir="cw">
                                      <p:cBhvr>
                                        <p:cTn id="97" dur="1000" autoRev="1" fill="remove"/>
                                        <p:tgtEl>
                                          <p:spTgt spid="170"/>
                                        </p:tgtEl>
                                        <p:attrNameLst>
                                          <p:attrName>fillcolor</p:attrName>
                                        </p:attrNameLst>
                                      </p:cBhvr>
                                      <p:to>
                                        <a:schemeClr val="bg1"/>
                                      </p:to>
                                    </p:animClr>
                                    <p:set>
                                      <p:cBhvr>
                                        <p:cTn id="98" dur="1000" autoRev="1" fill="remove"/>
                                        <p:tgtEl>
                                          <p:spTgt spid="170"/>
                                        </p:tgtEl>
                                        <p:attrNameLst>
                                          <p:attrName>fill.type</p:attrName>
                                        </p:attrNameLst>
                                      </p:cBhvr>
                                      <p:to>
                                        <p:strVal val="solid"/>
                                      </p:to>
                                    </p:set>
                                    <p:set>
                                      <p:cBhvr>
                                        <p:cTn id="99" dur="1000" autoRev="1" fill="remove"/>
                                        <p:tgtEl>
                                          <p:spTgt spid="170"/>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171"/>
                                        </p:tgtEl>
                                        <p:attrNameLst>
                                          <p:attrName>style.color</p:attrName>
                                        </p:attrNameLst>
                                      </p:cBhvr>
                                      <p:to>
                                        <a:schemeClr val="bg1"/>
                                      </p:to>
                                    </p:animClr>
                                    <p:animClr clrSpc="rgb" dir="cw">
                                      <p:cBhvr>
                                        <p:cTn id="103" dur="1000" autoRev="1" fill="remove"/>
                                        <p:tgtEl>
                                          <p:spTgt spid="171"/>
                                        </p:tgtEl>
                                        <p:attrNameLst>
                                          <p:attrName>fillcolor</p:attrName>
                                        </p:attrNameLst>
                                      </p:cBhvr>
                                      <p:to>
                                        <a:schemeClr val="bg1"/>
                                      </p:to>
                                    </p:animClr>
                                    <p:set>
                                      <p:cBhvr>
                                        <p:cTn id="104" dur="1000" autoRev="1" fill="remove"/>
                                        <p:tgtEl>
                                          <p:spTgt spid="171"/>
                                        </p:tgtEl>
                                        <p:attrNameLst>
                                          <p:attrName>fill.type</p:attrName>
                                        </p:attrNameLst>
                                      </p:cBhvr>
                                      <p:to>
                                        <p:strVal val="solid"/>
                                      </p:to>
                                    </p:set>
                                    <p:set>
                                      <p:cBhvr>
                                        <p:cTn id="105" dur="1000" autoRev="1" fill="remove"/>
                                        <p:tgtEl>
                                          <p:spTgt spid="171"/>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172"/>
                                        </p:tgtEl>
                                        <p:attrNameLst>
                                          <p:attrName>style.color</p:attrName>
                                        </p:attrNameLst>
                                      </p:cBhvr>
                                      <p:to>
                                        <a:schemeClr val="bg1"/>
                                      </p:to>
                                    </p:animClr>
                                    <p:animClr clrSpc="rgb" dir="cw">
                                      <p:cBhvr>
                                        <p:cTn id="109" dur="1000" autoRev="1" fill="remove"/>
                                        <p:tgtEl>
                                          <p:spTgt spid="172"/>
                                        </p:tgtEl>
                                        <p:attrNameLst>
                                          <p:attrName>fillcolor</p:attrName>
                                        </p:attrNameLst>
                                      </p:cBhvr>
                                      <p:to>
                                        <a:schemeClr val="bg1"/>
                                      </p:to>
                                    </p:animClr>
                                    <p:set>
                                      <p:cBhvr>
                                        <p:cTn id="110" dur="1000" autoRev="1" fill="remove"/>
                                        <p:tgtEl>
                                          <p:spTgt spid="172"/>
                                        </p:tgtEl>
                                        <p:attrNameLst>
                                          <p:attrName>fill.type</p:attrName>
                                        </p:attrNameLst>
                                      </p:cBhvr>
                                      <p:to>
                                        <p:strVal val="solid"/>
                                      </p:to>
                                    </p:set>
                                    <p:set>
                                      <p:cBhvr>
                                        <p:cTn id="111" dur="1000" autoRev="1" fill="remove"/>
                                        <p:tgtEl>
                                          <p:spTgt spid="172"/>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173"/>
                                        </p:tgtEl>
                                        <p:attrNameLst>
                                          <p:attrName>style.color</p:attrName>
                                        </p:attrNameLst>
                                      </p:cBhvr>
                                      <p:to>
                                        <a:schemeClr val="bg1"/>
                                      </p:to>
                                    </p:animClr>
                                    <p:animClr clrSpc="rgb" dir="cw">
                                      <p:cBhvr>
                                        <p:cTn id="115" dur="1000" autoRev="1" fill="remove"/>
                                        <p:tgtEl>
                                          <p:spTgt spid="173"/>
                                        </p:tgtEl>
                                        <p:attrNameLst>
                                          <p:attrName>fillcolor</p:attrName>
                                        </p:attrNameLst>
                                      </p:cBhvr>
                                      <p:to>
                                        <a:schemeClr val="bg1"/>
                                      </p:to>
                                    </p:animClr>
                                    <p:set>
                                      <p:cBhvr>
                                        <p:cTn id="116" dur="1000" autoRev="1" fill="remove"/>
                                        <p:tgtEl>
                                          <p:spTgt spid="173"/>
                                        </p:tgtEl>
                                        <p:attrNameLst>
                                          <p:attrName>fill.type</p:attrName>
                                        </p:attrNameLst>
                                      </p:cBhvr>
                                      <p:to>
                                        <p:strVal val="solid"/>
                                      </p:to>
                                    </p:set>
                                    <p:set>
                                      <p:cBhvr>
                                        <p:cTn id="117" dur="1000" autoRev="1" fill="remove"/>
                                        <p:tgtEl>
                                          <p:spTgt spid="173"/>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174"/>
                                        </p:tgtEl>
                                        <p:attrNameLst>
                                          <p:attrName>style.color</p:attrName>
                                        </p:attrNameLst>
                                      </p:cBhvr>
                                      <p:to>
                                        <a:schemeClr val="bg1"/>
                                      </p:to>
                                    </p:animClr>
                                    <p:animClr clrSpc="rgb" dir="cw">
                                      <p:cBhvr>
                                        <p:cTn id="121" dur="1000" autoRev="1" fill="remove"/>
                                        <p:tgtEl>
                                          <p:spTgt spid="174"/>
                                        </p:tgtEl>
                                        <p:attrNameLst>
                                          <p:attrName>fillcolor</p:attrName>
                                        </p:attrNameLst>
                                      </p:cBhvr>
                                      <p:to>
                                        <a:schemeClr val="bg1"/>
                                      </p:to>
                                    </p:animClr>
                                    <p:set>
                                      <p:cBhvr>
                                        <p:cTn id="122" dur="1000" autoRev="1" fill="remove"/>
                                        <p:tgtEl>
                                          <p:spTgt spid="174"/>
                                        </p:tgtEl>
                                        <p:attrNameLst>
                                          <p:attrName>fill.type</p:attrName>
                                        </p:attrNameLst>
                                      </p:cBhvr>
                                      <p:to>
                                        <p:strVal val="solid"/>
                                      </p:to>
                                    </p:set>
                                    <p:set>
                                      <p:cBhvr>
                                        <p:cTn id="123" dur="1000" autoRev="1" fill="remove"/>
                                        <p:tgtEl>
                                          <p:spTgt spid="174"/>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175"/>
                                        </p:tgtEl>
                                        <p:attrNameLst>
                                          <p:attrName>style.color</p:attrName>
                                        </p:attrNameLst>
                                      </p:cBhvr>
                                      <p:to>
                                        <a:schemeClr val="bg1"/>
                                      </p:to>
                                    </p:animClr>
                                    <p:animClr clrSpc="rgb" dir="cw">
                                      <p:cBhvr>
                                        <p:cTn id="127" dur="1000" autoRev="1" fill="remove"/>
                                        <p:tgtEl>
                                          <p:spTgt spid="175"/>
                                        </p:tgtEl>
                                        <p:attrNameLst>
                                          <p:attrName>fillcolor</p:attrName>
                                        </p:attrNameLst>
                                      </p:cBhvr>
                                      <p:to>
                                        <a:schemeClr val="bg1"/>
                                      </p:to>
                                    </p:animClr>
                                    <p:set>
                                      <p:cBhvr>
                                        <p:cTn id="128" dur="1000" autoRev="1" fill="remove"/>
                                        <p:tgtEl>
                                          <p:spTgt spid="175"/>
                                        </p:tgtEl>
                                        <p:attrNameLst>
                                          <p:attrName>fill.type</p:attrName>
                                        </p:attrNameLst>
                                      </p:cBhvr>
                                      <p:to>
                                        <p:strVal val="solid"/>
                                      </p:to>
                                    </p:set>
                                    <p:set>
                                      <p:cBhvr>
                                        <p:cTn id="129" dur="1000" autoRev="1" fill="remove"/>
                                        <p:tgtEl>
                                          <p:spTgt spid="175"/>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176"/>
                                        </p:tgtEl>
                                        <p:attrNameLst>
                                          <p:attrName>style.color</p:attrName>
                                        </p:attrNameLst>
                                      </p:cBhvr>
                                      <p:to>
                                        <a:schemeClr val="bg1"/>
                                      </p:to>
                                    </p:animClr>
                                    <p:animClr clrSpc="rgb" dir="cw">
                                      <p:cBhvr>
                                        <p:cTn id="133" dur="1000" autoRev="1" fill="remove"/>
                                        <p:tgtEl>
                                          <p:spTgt spid="176"/>
                                        </p:tgtEl>
                                        <p:attrNameLst>
                                          <p:attrName>fillcolor</p:attrName>
                                        </p:attrNameLst>
                                      </p:cBhvr>
                                      <p:to>
                                        <a:schemeClr val="bg1"/>
                                      </p:to>
                                    </p:animClr>
                                    <p:set>
                                      <p:cBhvr>
                                        <p:cTn id="134" dur="1000" autoRev="1" fill="remove"/>
                                        <p:tgtEl>
                                          <p:spTgt spid="176"/>
                                        </p:tgtEl>
                                        <p:attrNameLst>
                                          <p:attrName>fill.type</p:attrName>
                                        </p:attrNameLst>
                                      </p:cBhvr>
                                      <p:to>
                                        <p:strVal val="solid"/>
                                      </p:to>
                                    </p:set>
                                    <p:set>
                                      <p:cBhvr>
                                        <p:cTn id="135" dur="1000" autoRev="1" fill="remove"/>
                                        <p:tgtEl>
                                          <p:spTgt spid="176"/>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177"/>
                                        </p:tgtEl>
                                        <p:attrNameLst>
                                          <p:attrName>style.color</p:attrName>
                                        </p:attrNameLst>
                                      </p:cBhvr>
                                      <p:to>
                                        <a:schemeClr val="bg1"/>
                                      </p:to>
                                    </p:animClr>
                                    <p:animClr clrSpc="rgb" dir="cw">
                                      <p:cBhvr>
                                        <p:cTn id="139" dur="1000" autoRev="1" fill="remove"/>
                                        <p:tgtEl>
                                          <p:spTgt spid="177"/>
                                        </p:tgtEl>
                                        <p:attrNameLst>
                                          <p:attrName>fillcolor</p:attrName>
                                        </p:attrNameLst>
                                      </p:cBhvr>
                                      <p:to>
                                        <a:schemeClr val="bg1"/>
                                      </p:to>
                                    </p:animClr>
                                    <p:set>
                                      <p:cBhvr>
                                        <p:cTn id="140" dur="1000" autoRev="1" fill="remove"/>
                                        <p:tgtEl>
                                          <p:spTgt spid="177"/>
                                        </p:tgtEl>
                                        <p:attrNameLst>
                                          <p:attrName>fill.type</p:attrName>
                                        </p:attrNameLst>
                                      </p:cBhvr>
                                      <p:to>
                                        <p:strVal val="solid"/>
                                      </p:to>
                                    </p:set>
                                    <p:set>
                                      <p:cBhvr>
                                        <p:cTn id="141" dur="1000" autoRev="1" fill="remove"/>
                                        <p:tgtEl>
                                          <p:spTgt spid="177"/>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178"/>
                                        </p:tgtEl>
                                        <p:attrNameLst>
                                          <p:attrName>style.color</p:attrName>
                                        </p:attrNameLst>
                                      </p:cBhvr>
                                      <p:to>
                                        <a:schemeClr val="bg1"/>
                                      </p:to>
                                    </p:animClr>
                                    <p:animClr clrSpc="rgb" dir="cw">
                                      <p:cBhvr>
                                        <p:cTn id="145" dur="1000" autoRev="1" fill="remove"/>
                                        <p:tgtEl>
                                          <p:spTgt spid="178"/>
                                        </p:tgtEl>
                                        <p:attrNameLst>
                                          <p:attrName>fillcolor</p:attrName>
                                        </p:attrNameLst>
                                      </p:cBhvr>
                                      <p:to>
                                        <a:schemeClr val="bg1"/>
                                      </p:to>
                                    </p:animClr>
                                    <p:set>
                                      <p:cBhvr>
                                        <p:cTn id="146" dur="1000" autoRev="1" fill="remove"/>
                                        <p:tgtEl>
                                          <p:spTgt spid="178"/>
                                        </p:tgtEl>
                                        <p:attrNameLst>
                                          <p:attrName>fill.type</p:attrName>
                                        </p:attrNameLst>
                                      </p:cBhvr>
                                      <p:to>
                                        <p:strVal val="solid"/>
                                      </p:to>
                                    </p:set>
                                    <p:set>
                                      <p:cBhvr>
                                        <p:cTn id="147" dur="1000" autoRev="1" fill="remove"/>
                                        <p:tgtEl>
                                          <p:spTgt spid="178"/>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179"/>
                                        </p:tgtEl>
                                        <p:attrNameLst>
                                          <p:attrName>style.color</p:attrName>
                                        </p:attrNameLst>
                                      </p:cBhvr>
                                      <p:to>
                                        <a:schemeClr val="bg1"/>
                                      </p:to>
                                    </p:animClr>
                                    <p:animClr clrSpc="rgb" dir="cw">
                                      <p:cBhvr>
                                        <p:cTn id="151" dur="1000" autoRev="1" fill="remove"/>
                                        <p:tgtEl>
                                          <p:spTgt spid="179"/>
                                        </p:tgtEl>
                                        <p:attrNameLst>
                                          <p:attrName>fillcolor</p:attrName>
                                        </p:attrNameLst>
                                      </p:cBhvr>
                                      <p:to>
                                        <a:schemeClr val="bg1"/>
                                      </p:to>
                                    </p:animClr>
                                    <p:set>
                                      <p:cBhvr>
                                        <p:cTn id="152" dur="1000" autoRev="1" fill="remove"/>
                                        <p:tgtEl>
                                          <p:spTgt spid="179"/>
                                        </p:tgtEl>
                                        <p:attrNameLst>
                                          <p:attrName>fill.type</p:attrName>
                                        </p:attrNameLst>
                                      </p:cBhvr>
                                      <p:to>
                                        <p:strVal val="solid"/>
                                      </p:to>
                                    </p:set>
                                    <p:set>
                                      <p:cBhvr>
                                        <p:cTn id="153" dur="1000" autoRev="1" fill="remove"/>
                                        <p:tgtEl>
                                          <p:spTgt spid="179"/>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180"/>
                                        </p:tgtEl>
                                        <p:attrNameLst>
                                          <p:attrName>style.color</p:attrName>
                                        </p:attrNameLst>
                                      </p:cBhvr>
                                      <p:to>
                                        <a:schemeClr val="bg1"/>
                                      </p:to>
                                    </p:animClr>
                                    <p:animClr clrSpc="rgb" dir="cw">
                                      <p:cBhvr>
                                        <p:cTn id="157" dur="1000" autoRev="1" fill="remove"/>
                                        <p:tgtEl>
                                          <p:spTgt spid="180"/>
                                        </p:tgtEl>
                                        <p:attrNameLst>
                                          <p:attrName>fillcolor</p:attrName>
                                        </p:attrNameLst>
                                      </p:cBhvr>
                                      <p:to>
                                        <a:schemeClr val="bg1"/>
                                      </p:to>
                                    </p:animClr>
                                    <p:set>
                                      <p:cBhvr>
                                        <p:cTn id="158" dur="1000" autoRev="1" fill="remove"/>
                                        <p:tgtEl>
                                          <p:spTgt spid="180"/>
                                        </p:tgtEl>
                                        <p:attrNameLst>
                                          <p:attrName>fill.type</p:attrName>
                                        </p:attrNameLst>
                                      </p:cBhvr>
                                      <p:to>
                                        <p:strVal val="solid"/>
                                      </p:to>
                                    </p:set>
                                    <p:set>
                                      <p:cBhvr>
                                        <p:cTn id="159" dur="1000" autoRev="1" fill="remove"/>
                                        <p:tgtEl>
                                          <p:spTgt spid="180"/>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181"/>
                                        </p:tgtEl>
                                        <p:attrNameLst>
                                          <p:attrName>style.color</p:attrName>
                                        </p:attrNameLst>
                                      </p:cBhvr>
                                      <p:to>
                                        <a:schemeClr val="bg1"/>
                                      </p:to>
                                    </p:animClr>
                                    <p:animClr clrSpc="rgb" dir="cw">
                                      <p:cBhvr>
                                        <p:cTn id="163" dur="1000" autoRev="1" fill="remove"/>
                                        <p:tgtEl>
                                          <p:spTgt spid="181"/>
                                        </p:tgtEl>
                                        <p:attrNameLst>
                                          <p:attrName>fillcolor</p:attrName>
                                        </p:attrNameLst>
                                      </p:cBhvr>
                                      <p:to>
                                        <a:schemeClr val="bg1"/>
                                      </p:to>
                                    </p:animClr>
                                    <p:set>
                                      <p:cBhvr>
                                        <p:cTn id="164" dur="1000" autoRev="1" fill="remove"/>
                                        <p:tgtEl>
                                          <p:spTgt spid="181"/>
                                        </p:tgtEl>
                                        <p:attrNameLst>
                                          <p:attrName>fill.type</p:attrName>
                                        </p:attrNameLst>
                                      </p:cBhvr>
                                      <p:to>
                                        <p:strVal val="solid"/>
                                      </p:to>
                                    </p:set>
                                    <p:set>
                                      <p:cBhvr>
                                        <p:cTn id="165" dur="1000" autoRev="1" fill="remove"/>
                                        <p:tgtEl>
                                          <p:spTgt spid="181"/>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182"/>
                                        </p:tgtEl>
                                        <p:attrNameLst>
                                          <p:attrName>style.color</p:attrName>
                                        </p:attrNameLst>
                                      </p:cBhvr>
                                      <p:to>
                                        <a:schemeClr val="bg1"/>
                                      </p:to>
                                    </p:animClr>
                                    <p:animClr clrSpc="rgb" dir="cw">
                                      <p:cBhvr>
                                        <p:cTn id="169" dur="1000" autoRev="1" fill="remove"/>
                                        <p:tgtEl>
                                          <p:spTgt spid="182"/>
                                        </p:tgtEl>
                                        <p:attrNameLst>
                                          <p:attrName>fillcolor</p:attrName>
                                        </p:attrNameLst>
                                      </p:cBhvr>
                                      <p:to>
                                        <a:schemeClr val="bg1"/>
                                      </p:to>
                                    </p:animClr>
                                    <p:set>
                                      <p:cBhvr>
                                        <p:cTn id="170" dur="1000" autoRev="1" fill="remove"/>
                                        <p:tgtEl>
                                          <p:spTgt spid="182"/>
                                        </p:tgtEl>
                                        <p:attrNameLst>
                                          <p:attrName>fill.type</p:attrName>
                                        </p:attrNameLst>
                                      </p:cBhvr>
                                      <p:to>
                                        <p:strVal val="solid"/>
                                      </p:to>
                                    </p:set>
                                    <p:set>
                                      <p:cBhvr>
                                        <p:cTn id="171" dur="1000" autoRev="1" fill="remove"/>
                                        <p:tgtEl>
                                          <p:spTgt spid="182"/>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183"/>
                                        </p:tgtEl>
                                        <p:attrNameLst>
                                          <p:attrName>style.color</p:attrName>
                                        </p:attrNameLst>
                                      </p:cBhvr>
                                      <p:to>
                                        <a:schemeClr val="bg1"/>
                                      </p:to>
                                    </p:animClr>
                                    <p:animClr clrSpc="rgb" dir="cw">
                                      <p:cBhvr>
                                        <p:cTn id="175" dur="1000" autoRev="1" fill="remove"/>
                                        <p:tgtEl>
                                          <p:spTgt spid="183"/>
                                        </p:tgtEl>
                                        <p:attrNameLst>
                                          <p:attrName>fillcolor</p:attrName>
                                        </p:attrNameLst>
                                      </p:cBhvr>
                                      <p:to>
                                        <a:schemeClr val="bg1"/>
                                      </p:to>
                                    </p:animClr>
                                    <p:set>
                                      <p:cBhvr>
                                        <p:cTn id="176" dur="1000" autoRev="1" fill="remove"/>
                                        <p:tgtEl>
                                          <p:spTgt spid="183"/>
                                        </p:tgtEl>
                                        <p:attrNameLst>
                                          <p:attrName>fill.type</p:attrName>
                                        </p:attrNameLst>
                                      </p:cBhvr>
                                      <p:to>
                                        <p:strVal val="solid"/>
                                      </p:to>
                                    </p:set>
                                    <p:set>
                                      <p:cBhvr>
                                        <p:cTn id="177" dur="1000" autoRev="1" fill="remove"/>
                                        <p:tgtEl>
                                          <p:spTgt spid="183"/>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184"/>
                                        </p:tgtEl>
                                        <p:attrNameLst>
                                          <p:attrName>style.color</p:attrName>
                                        </p:attrNameLst>
                                      </p:cBhvr>
                                      <p:to>
                                        <a:schemeClr val="bg1"/>
                                      </p:to>
                                    </p:animClr>
                                    <p:animClr clrSpc="rgb" dir="cw">
                                      <p:cBhvr>
                                        <p:cTn id="181" dur="1000" autoRev="1" fill="remove"/>
                                        <p:tgtEl>
                                          <p:spTgt spid="184"/>
                                        </p:tgtEl>
                                        <p:attrNameLst>
                                          <p:attrName>fillcolor</p:attrName>
                                        </p:attrNameLst>
                                      </p:cBhvr>
                                      <p:to>
                                        <a:schemeClr val="bg1"/>
                                      </p:to>
                                    </p:animClr>
                                    <p:set>
                                      <p:cBhvr>
                                        <p:cTn id="182" dur="1000" autoRev="1" fill="remove"/>
                                        <p:tgtEl>
                                          <p:spTgt spid="184"/>
                                        </p:tgtEl>
                                        <p:attrNameLst>
                                          <p:attrName>fill.type</p:attrName>
                                        </p:attrNameLst>
                                      </p:cBhvr>
                                      <p:to>
                                        <p:strVal val="solid"/>
                                      </p:to>
                                    </p:set>
                                    <p:set>
                                      <p:cBhvr>
                                        <p:cTn id="183" dur="1000" autoRev="1" fill="remove"/>
                                        <p:tgtEl>
                                          <p:spTgt spid="184"/>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185"/>
                                        </p:tgtEl>
                                        <p:attrNameLst>
                                          <p:attrName>style.color</p:attrName>
                                        </p:attrNameLst>
                                      </p:cBhvr>
                                      <p:to>
                                        <a:schemeClr val="bg1"/>
                                      </p:to>
                                    </p:animClr>
                                    <p:animClr clrSpc="rgb" dir="cw">
                                      <p:cBhvr>
                                        <p:cTn id="187" dur="1000" autoRev="1" fill="remove"/>
                                        <p:tgtEl>
                                          <p:spTgt spid="185"/>
                                        </p:tgtEl>
                                        <p:attrNameLst>
                                          <p:attrName>fillcolor</p:attrName>
                                        </p:attrNameLst>
                                      </p:cBhvr>
                                      <p:to>
                                        <a:schemeClr val="bg1"/>
                                      </p:to>
                                    </p:animClr>
                                    <p:set>
                                      <p:cBhvr>
                                        <p:cTn id="188" dur="1000" autoRev="1" fill="remove"/>
                                        <p:tgtEl>
                                          <p:spTgt spid="185"/>
                                        </p:tgtEl>
                                        <p:attrNameLst>
                                          <p:attrName>fill.type</p:attrName>
                                        </p:attrNameLst>
                                      </p:cBhvr>
                                      <p:to>
                                        <p:strVal val="solid"/>
                                      </p:to>
                                    </p:set>
                                    <p:set>
                                      <p:cBhvr>
                                        <p:cTn id="189" dur="1000" autoRev="1" fill="remove"/>
                                        <p:tgtEl>
                                          <p:spTgt spid="185"/>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186"/>
                                        </p:tgtEl>
                                        <p:attrNameLst>
                                          <p:attrName>style.color</p:attrName>
                                        </p:attrNameLst>
                                      </p:cBhvr>
                                      <p:to>
                                        <a:schemeClr val="bg1"/>
                                      </p:to>
                                    </p:animClr>
                                    <p:animClr clrSpc="rgb" dir="cw">
                                      <p:cBhvr>
                                        <p:cTn id="193" dur="1000" autoRev="1" fill="remove"/>
                                        <p:tgtEl>
                                          <p:spTgt spid="186"/>
                                        </p:tgtEl>
                                        <p:attrNameLst>
                                          <p:attrName>fillcolor</p:attrName>
                                        </p:attrNameLst>
                                      </p:cBhvr>
                                      <p:to>
                                        <a:schemeClr val="bg1"/>
                                      </p:to>
                                    </p:animClr>
                                    <p:set>
                                      <p:cBhvr>
                                        <p:cTn id="194" dur="1000" autoRev="1" fill="remove"/>
                                        <p:tgtEl>
                                          <p:spTgt spid="186"/>
                                        </p:tgtEl>
                                        <p:attrNameLst>
                                          <p:attrName>fill.type</p:attrName>
                                        </p:attrNameLst>
                                      </p:cBhvr>
                                      <p:to>
                                        <p:strVal val="solid"/>
                                      </p:to>
                                    </p:set>
                                    <p:set>
                                      <p:cBhvr>
                                        <p:cTn id="195" dur="1000" autoRev="1" fill="remove"/>
                                        <p:tgtEl>
                                          <p:spTgt spid="186"/>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187"/>
                                        </p:tgtEl>
                                        <p:attrNameLst>
                                          <p:attrName>style.color</p:attrName>
                                        </p:attrNameLst>
                                      </p:cBhvr>
                                      <p:to>
                                        <a:schemeClr val="bg1"/>
                                      </p:to>
                                    </p:animClr>
                                    <p:animClr clrSpc="rgb" dir="cw">
                                      <p:cBhvr>
                                        <p:cTn id="199" dur="1000" autoRev="1" fill="remove"/>
                                        <p:tgtEl>
                                          <p:spTgt spid="187"/>
                                        </p:tgtEl>
                                        <p:attrNameLst>
                                          <p:attrName>fillcolor</p:attrName>
                                        </p:attrNameLst>
                                      </p:cBhvr>
                                      <p:to>
                                        <a:schemeClr val="bg1"/>
                                      </p:to>
                                    </p:animClr>
                                    <p:set>
                                      <p:cBhvr>
                                        <p:cTn id="200" dur="1000" autoRev="1" fill="remove"/>
                                        <p:tgtEl>
                                          <p:spTgt spid="187"/>
                                        </p:tgtEl>
                                        <p:attrNameLst>
                                          <p:attrName>fill.type</p:attrName>
                                        </p:attrNameLst>
                                      </p:cBhvr>
                                      <p:to>
                                        <p:strVal val="solid"/>
                                      </p:to>
                                    </p:set>
                                    <p:set>
                                      <p:cBhvr>
                                        <p:cTn id="201" dur="1000" autoRev="1" fill="remove"/>
                                        <p:tgtEl>
                                          <p:spTgt spid="187"/>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188"/>
                                        </p:tgtEl>
                                        <p:attrNameLst>
                                          <p:attrName>style.color</p:attrName>
                                        </p:attrNameLst>
                                      </p:cBhvr>
                                      <p:to>
                                        <a:schemeClr val="bg1"/>
                                      </p:to>
                                    </p:animClr>
                                    <p:animClr clrSpc="rgb" dir="cw">
                                      <p:cBhvr>
                                        <p:cTn id="205" dur="1000" autoRev="1" fill="remove"/>
                                        <p:tgtEl>
                                          <p:spTgt spid="188"/>
                                        </p:tgtEl>
                                        <p:attrNameLst>
                                          <p:attrName>fillcolor</p:attrName>
                                        </p:attrNameLst>
                                      </p:cBhvr>
                                      <p:to>
                                        <a:schemeClr val="bg1"/>
                                      </p:to>
                                    </p:animClr>
                                    <p:set>
                                      <p:cBhvr>
                                        <p:cTn id="206" dur="1000" autoRev="1" fill="remove"/>
                                        <p:tgtEl>
                                          <p:spTgt spid="188"/>
                                        </p:tgtEl>
                                        <p:attrNameLst>
                                          <p:attrName>fill.type</p:attrName>
                                        </p:attrNameLst>
                                      </p:cBhvr>
                                      <p:to>
                                        <p:strVal val="solid"/>
                                      </p:to>
                                    </p:set>
                                    <p:set>
                                      <p:cBhvr>
                                        <p:cTn id="207" dur="1000" autoRev="1" fill="remove"/>
                                        <p:tgtEl>
                                          <p:spTgt spid="188"/>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189"/>
                                        </p:tgtEl>
                                        <p:attrNameLst>
                                          <p:attrName>style.color</p:attrName>
                                        </p:attrNameLst>
                                      </p:cBhvr>
                                      <p:to>
                                        <a:schemeClr val="bg1"/>
                                      </p:to>
                                    </p:animClr>
                                    <p:animClr clrSpc="rgb" dir="cw">
                                      <p:cBhvr>
                                        <p:cTn id="211" dur="1000" autoRev="1" fill="remove"/>
                                        <p:tgtEl>
                                          <p:spTgt spid="189"/>
                                        </p:tgtEl>
                                        <p:attrNameLst>
                                          <p:attrName>fillcolor</p:attrName>
                                        </p:attrNameLst>
                                      </p:cBhvr>
                                      <p:to>
                                        <a:schemeClr val="bg1"/>
                                      </p:to>
                                    </p:animClr>
                                    <p:set>
                                      <p:cBhvr>
                                        <p:cTn id="212" dur="1000" autoRev="1" fill="remove"/>
                                        <p:tgtEl>
                                          <p:spTgt spid="189"/>
                                        </p:tgtEl>
                                        <p:attrNameLst>
                                          <p:attrName>fill.type</p:attrName>
                                        </p:attrNameLst>
                                      </p:cBhvr>
                                      <p:to>
                                        <p:strVal val="solid"/>
                                      </p:to>
                                    </p:set>
                                    <p:set>
                                      <p:cBhvr>
                                        <p:cTn id="213" dur="1000" autoRev="1" fill="remove"/>
                                        <p:tgtEl>
                                          <p:spTgt spid="189"/>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190"/>
                                        </p:tgtEl>
                                        <p:attrNameLst>
                                          <p:attrName>style.color</p:attrName>
                                        </p:attrNameLst>
                                      </p:cBhvr>
                                      <p:to>
                                        <a:schemeClr val="bg1"/>
                                      </p:to>
                                    </p:animClr>
                                    <p:animClr clrSpc="rgb" dir="cw">
                                      <p:cBhvr>
                                        <p:cTn id="217" dur="1000" autoRev="1" fill="remove"/>
                                        <p:tgtEl>
                                          <p:spTgt spid="190"/>
                                        </p:tgtEl>
                                        <p:attrNameLst>
                                          <p:attrName>fillcolor</p:attrName>
                                        </p:attrNameLst>
                                      </p:cBhvr>
                                      <p:to>
                                        <a:schemeClr val="bg1"/>
                                      </p:to>
                                    </p:animClr>
                                    <p:set>
                                      <p:cBhvr>
                                        <p:cTn id="218" dur="1000" autoRev="1" fill="remove"/>
                                        <p:tgtEl>
                                          <p:spTgt spid="190"/>
                                        </p:tgtEl>
                                        <p:attrNameLst>
                                          <p:attrName>fill.type</p:attrName>
                                        </p:attrNameLst>
                                      </p:cBhvr>
                                      <p:to>
                                        <p:strVal val="solid"/>
                                      </p:to>
                                    </p:set>
                                    <p:set>
                                      <p:cBhvr>
                                        <p:cTn id="219" dur="1000" autoRev="1" fill="remove"/>
                                        <p:tgtEl>
                                          <p:spTgt spid="190"/>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191"/>
                                        </p:tgtEl>
                                        <p:attrNameLst>
                                          <p:attrName>style.color</p:attrName>
                                        </p:attrNameLst>
                                      </p:cBhvr>
                                      <p:to>
                                        <a:schemeClr val="bg1"/>
                                      </p:to>
                                    </p:animClr>
                                    <p:animClr clrSpc="rgb" dir="cw">
                                      <p:cBhvr>
                                        <p:cTn id="223" dur="1000" autoRev="1" fill="remove"/>
                                        <p:tgtEl>
                                          <p:spTgt spid="191"/>
                                        </p:tgtEl>
                                        <p:attrNameLst>
                                          <p:attrName>fillcolor</p:attrName>
                                        </p:attrNameLst>
                                      </p:cBhvr>
                                      <p:to>
                                        <a:schemeClr val="bg1"/>
                                      </p:to>
                                    </p:animClr>
                                    <p:set>
                                      <p:cBhvr>
                                        <p:cTn id="224" dur="1000" autoRev="1" fill="remove"/>
                                        <p:tgtEl>
                                          <p:spTgt spid="191"/>
                                        </p:tgtEl>
                                        <p:attrNameLst>
                                          <p:attrName>fill.type</p:attrName>
                                        </p:attrNameLst>
                                      </p:cBhvr>
                                      <p:to>
                                        <p:strVal val="solid"/>
                                      </p:to>
                                    </p:set>
                                    <p:set>
                                      <p:cBhvr>
                                        <p:cTn id="225" dur="1000" autoRev="1" fill="remove"/>
                                        <p:tgtEl>
                                          <p:spTgt spid="191"/>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192"/>
                                        </p:tgtEl>
                                        <p:attrNameLst>
                                          <p:attrName>style.color</p:attrName>
                                        </p:attrNameLst>
                                      </p:cBhvr>
                                      <p:to>
                                        <a:schemeClr val="bg1"/>
                                      </p:to>
                                    </p:animClr>
                                    <p:animClr clrSpc="rgb" dir="cw">
                                      <p:cBhvr>
                                        <p:cTn id="229" dur="1000" autoRev="1" fill="remove"/>
                                        <p:tgtEl>
                                          <p:spTgt spid="192"/>
                                        </p:tgtEl>
                                        <p:attrNameLst>
                                          <p:attrName>fillcolor</p:attrName>
                                        </p:attrNameLst>
                                      </p:cBhvr>
                                      <p:to>
                                        <a:schemeClr val="bg1"/>
                                      </p:to>
                                    </p:animClr>
                                    <p:set>
                                      <p:cBhvr>
                                        <p:cTn id="230" dur="1000" autoRev="1" fill="remove"/>
                                        <p:tgtEl>
                                          <p:spTgt spid="192"/>
                                        </p:tgtEl>
                                        <p:attrNameLst>
                                          <p:attrName>fill.type</p:attrName>
                                        </p:attrNameLst>
                                      </p:cBhvr>
                                      <p:to>
                                        <p:strVal val="solid"/>
                                      </p:to>
                                    </p:set>
                                    <p:set>
                                      <p:cBhvr>
                                        <p:cTn id="231" dur="1000" autoRev="1" fill="remove"/>
                                        <p:tgtEl>
                                          <p:spTgt spid="192"/>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193"/>
                                        </p:tgtEl>
                                        <p:attrNameLst>
                                          <p:attrName>style.color</p:attrName>
                                        </p:attrNameLst>
                                      </p:cBhvr>
                                      <p:to>
                                        <a:schemeClr val="bg1"/>
                                      </p:to>
                                    </p:animClr>
                                    <p:animClr clrSpc="rgb" dir="cw">
                                      <p:cBhvr>
                                        <p:cTn id="235" dur="1000" autoRev="1" fill="remove"/>
                                        <p:tgtEl>
                                          <p:spTgt spid="193"/>
                                        </p:tgtEl>
                                        <p:attrNameLst>
                                          <p:attrName>fillcolor</p:attrName>
                                        </p:attrNameLst>
                                      </p:cBhvr>
                                      <p:to>
                                        <a:schemeClr val="bg1"/>
                                      </p:to>
                                    </p:animClr>
                                    <p:set>
                                      <p:cBhvr>
                                        <p:cTn id="236" dur="1000" autoRev="1" fill="remove"/>
                                        <p:tgtEl>
                                          <p:spTgt spid="193"/>
                                        </p:tgtEl>
                                        <p:attrNameLst>
                                          <p:attrName>fill.type</p:attrName>
                                        </p:attrNameLst>
                                      </p:cBhvr>
                                      <p:to>
                                        <p:strVal val="solid"/>
                                      </p:to>
                                    </p:set>
                                    <p:set>
                                      <p:cBhvr>
                                        <p:cTn id="237" dur="1000" autoRev="1" fill="remove"/>
                                        <p:tgtEl>
                                          <p:spTgt spid="193"/>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194"/>
                                        </p:tgtEl>
                                        <p:attrNameLst>
                                          <p:attrName>style.color</p:attrName>
                                        </p:attrNameLst>
                                      </p:cBhvr>
                                      <p:to>
                                        <a:schemeClr val="bg1"/>
                                      </p:to>
                                    </p:animClr>
                                    <p:animClr clrSpc="rgb" dir="cw">
                                      <p:cBhvr>
                                        <p:cTn id="241" dur="1000" autoRev="1" fill="remove"/>
                                        <p:tgtEl>
                                          <p:spTgt spid="194"/>
                                        </p:tgtEl>
                                        <p:attrNameLst>
                                          <p:attrName>fillcolor</p:attrName>
                                        </p:attrNameLst>
                                      </p:cBhvr>
                                      <p:to>
                                        <a:schemeClr val="bg1"/>
                                      </p:to>
                                    </p:animClr>
                                    <p:set>
                                      <p:cBhvr>
                                        <p:cTn id="242" dur="1000" autoRev="1" fill="remove"/>
                                        <p:tgtEl>
                                          <p:spTgt spid="194"/>
                                        </p:tgtEl>
                                        <p:attrNameLst>
                                          <p:attrName>fill.type</p:attrName>
                                        </p:attrNameLst>
                                      </p:cBhvr>
                                      <p:to>
                                        <p:strVal val="solid"/>
                                      </p:to>
                                    </p:set>
                                    <p:set>
                                      <p:cBhvr>
                                        <p:cTn id="243" dur="1000" autoRev="1" fill="remove"/>
                                        <p:tgtEl>
                                          <p:spTgt spid="194"/>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195"/>
                                        </p:tgtEl>
                                        <p:attrNameLst>
                                          <p:attrName>style.color</p:attrName>
                                        </p:attrNameLst>
                                      </p:cBhvr>
                                      <p:to>
                                        <a:schemeClr val="bg1"/>
                                      </p:to>
                                    </p:animClr>
                                    <p:animClr clrSpc="rgb" dir="cw">
                                      <p:cBhvr>
                                        <p:cTn id="247" dur="1000" autoRev="1" fill="remove"/>
                                        <p:tgtEl>
                                          <p:spTgt spid="195"/>
                                        </p:tgtEl>
                                        <p:attrNameLst>
                                          <p:attrName>fillcolor</p:attrName>
                                        </p:attrNameLst>
                                      </p:cBhvr>
                                      <p:to>
                                        <a:schemeClr val="bg1"/>
                                      </p:to>
                                    </p:animClr>
                                    <p:set>
                                      <p:cBhvr>
                                        <p:cTn id="248" dur="1000" autoRev="1" fill="remove"/>
                                        <p:tgtEl>
                                          <p:spTgt spid="195"/>
                                        </p:tgtEl>
                                        <p:attrNameLst>
                                          <p:attrName>fill.type</p:attrName>
                                        </p:attrNameLst>
                                      </p:cBhvr>
                                      <p:to>
                                        <p:strVal val="solid"/>
                                      </p:to>
                                    </p:set>
                                    <p:set>
                                      <p:cBhvr>
                                        <p:cTn id="249" dur="1000" autoRev="1" fill="remove"/>
                                        <p:tgtEl>
                                          <p:spTgt spid="195"/>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196"/>
                                        </p:tgtEl>
                                        <p:attrNameLst>
                                          <p:attrName>style.color</p:attrName>
                                        </p:attrNameLst>
                                      </p:cBhvr>
                                      <p:to>
                                        <a:schemeClr val="bg1"/>
                                      </p:to>
                                    </p:animClr>
                                    <p:animClr clrSpc="rgb" dir="cw">
                                      <p:cBhvr>
                                        <p:cTn id="253" dur="1000" autoRev="1" fill="remove"/>
                                        <p:tgtEl>
                                          <p:spTgt spid="196"/>
                                        </p:tgtEl>
                                        <p:attrNameLst>
                                          <p:attrName>fillcolor</p:attrName>
                                        </p:attrNameLst>
                                      </p:cBhvr>
                                      <p:to>
                                        <a:schemeClr val="bg1"/>
                                      </p:to>
                                    </p:animClr>
                                    <p:set>
                                      <p:cBhvr>
                                        <p:cTn id="254" dur="1000" autoRev="1" fill="remove"/>
                                        <p:tgtEl>
                                          <p:spTgt spid="196"/>
                                        </p:tgtEl>
                                        <p:attrNameLst>
                                          <p:attrName>fill.type</p:attrName>
                                        </p:attrNameLst>
                                      </p:cBhvr>
                                      <p:to>
                                        <p:strVal val="solid"/>
                                      </p:to>
                                    </p:set>
                                    <p:set>
                                      <p:cBhvr>
                                        <p:cTn id="255" dur="1000" autoRev="1" fill="remove"/>
                                        <p:tgtEl>
                                          <p:spTgt spid="196"/>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197"/>
                                        </p:tgtEl>
                                        <p:attrNameLst>
                                          <p:attrName>style.color</p:attrName>
                                        </p:attrNameLst>
                                      </p:cBhvr>
                                      <p:to>
                                        <a:schemeClr val="bg1"/>
                                      </p:to>
                                    </p:animClr>
                                    <p:animClr clrSpc="rgb" dir="cw">
                                      <p:cBhvr>
                                        <p:cTn id="259" dur="1000" autoRev="1" fill="remove"/>
                                        <p:tgtEl>
                                          <p:spTgt spid="197"/>
                                        </p:tgtEl>
                                        <p:attrNameLst>
                                          <p:attrName>fillcolor</p:attrName>
                                        </p:attrNameLst>
                                      </p:cBhvr>
                                      <p:to>
                                        <a:schemeClr val="bg1"/>
                                      </p:to>
                                    </p:animClr>
                                    <p:set>
                                      <p:cBhvr>
                                        <p:cTn id="260" dur="1000" autoRev="1" fill="remove"/>
                                        <p:tgtEl>
                                          <p:spTgt spid="197"/>
                                        </p:tgtEl>
                                        <p:attrNameLst>
                                          <p:attrName>fill.type</p:attrName>
                                        </p:attrNameLst>
                                      </p:cBhvr>
                                      <p:to>
                                        <p:strVal val="solid"/>
                                      </p:to>
                                    </p:set>
                                    <p:set>
                                      <p:cBhvr>
                                        <p:cTn id="261" dur="1000" autoRev="1" fill="remove"/>
                                        <p:tgtEl>
                                          <p:spTgt spid="197"/>
                                        </p:tgtEl>
                                        <p:attrNameLst>
                                          <p:attrName>fill.on</p:attrName>
                                        </p:attrNameLst>
                                      </p:cBhvr>
                                      <p:to>
                                        <p:strVal val="true"/>
                                      </p:to>
                                    </p:set>
                                  </p:childTnLst>
                                </p:cTn>
                              </p:par>
                            </p:childTnLst>
                          </p:cTn>
                        </p:par>
                        <p:par>
                          <p:cTn id="262" fill="hold">
                            <p:stCondLst>
                              <p:cond delay="86000"/>
                            </p:stCondLst>
                            <p:childTnLst>
                              <p:par>
                                <p:cTn id="263" presetID="27" presetClass="emph" presetSubtype="0" fill="remove" grpId="0" nodeType="afterEffect">
                                  <p:stCondLst>
                                    <p:cond delay="0"/>
                                  </p:stCondLst>
                                  <p:childTnLst>
                                    <p:animClr clrSpc="rgb" dir="cw">
                                      <p:cBhvr override="childStyle">
                                        <p:cTn id="264" dur="1000" autoRev="1" fill="remove"/>
                                        <p:tgtEl>
                                          <p:spTgt spid="198"/>
                                        </p:tgtEl>
                                        <p:attrNameLst>
                                          <p:attrName>style.color</p:attrName>
                                        </p:attrNameLst>
                                      </p:cBhvr>
                                      <p:to>
                                        <a:schemeClr val="bg1"/>
                                      </p:to>
                                    </p:animClr>
                                    <p:animClr clrSpc="rgb" dir="cw">
                                      <p:cBhvr>
                                        <p:cTn id="265" dur="1000" autoRev="1" fill="remove"/>
                                        <p:tgtEl>
                                          <p:spTgt spid="198"/>
                                        </p:tgtEl>
                                        <p:attrNameLst>
                                          <p:attrName>fillcolor</p:attrName>
                                        </p:attrNameLst>
                                      </p:cBhvr>
                                      <p:to>
                                        <a:schemeClr val="bg1"/>
                                      </p:to>
                                    </p:animClr>
                                    <p:set>
                                      <p:cBhvr>
                                        <p:cTn id="266" dur="1000" autoRev="1" fill="remove"/>
                                        <p:tgtEl>
                                          <p:spTgt spid="198"/>
                                        </p:tgtEl>
                                        <p:attrNameLst>
                                          <p:attrName>fill.type</p:attrName>
                                        </p:attrNameLst>
                                      </p:cBhvr>
                                      <p:to>
                                        <p:strVal val="solid"/>
                                      </p:to>
                                    </p:set>
                                    <p:set>
                                      <p:cBhvr>
                                        <p:cTn id="267" dur="1000" autoRev="1" fill="remove"/>
                                        <p:tgtEl>
                                          <p:spTgt spid="198"/>
                                        </p:tgtEl>
                                        <p:attrNameLst>
                                          <p:attrName>fill.on</p:attrName>
                                        </p:attrNameLst>
                                      </p:cBhvr>
                                      <p:to>
                                        <p:strVal val="true"/>
                                      </p:to>
                                    </p:set>
                                  </p:childTnLst>
                                </p:cTn>
                              </p:par>
                            </p:childTnLst>
                          </p:cTn>
                        </p:par>
                        <p:par>
                          <p:cTn id="268" fill="hold">
                            <p:stCondLst>
                              <p:cond delay="88000"/>
                            </p:stCondLst>
                            <p:childTnLst>
                              <p:par>
                                <p:cTn id="269" presetID="27" presetClass="emph" presetSubtype="0" fill="remove" grpId="0" nodeType="afterEffect">
                                  <p:stCondLst>
                                    <p:cond delay="0"/>
                                  </p:stCondLst>
                                  <p:childTnLst>
                                    <p:animClr clrSpc="rgb" dir="cw">
                                      <p:cBhvr override="childStyle">
                                        <p:cTn id="270" dur="1000" autoRev="1" fill="remove"/>
                                        <p:tgtEl>
                                          <p:spTgt spid="199"/>
                                        </p:tgtEl>
                                        <p:attrNameLst>
                                          <p:attrName>style.color</p:attrName>
                                        </p:attrNameLst>
                                      </p:cBhvr>
                                      <p:to>
                                        <a:schemeClr val="bg1"/>
                                      </p:to>
                                    </p:animClr>
                                    <p:animClr clrSpc="rgb" dir="cw">
                                      <p:cBhvr>
                                        <p:cTn id="271" dur="1000" autoRev="1" fill="remove"/>
                                        <p:tgtEl>
                                          <p:spTgt spid="199"/>
                                        </p:tgtEl>
                                        <p:attrNameLst>
                                          <p:attrName>fillcolor</p:attrName>
                                        </p:attrNameLst>
                                      </p:cBhvr>
                                      <p:to>
                                        <a:schemeClr val="bg1"/>
                                      </p:to>
                                    </p:animClr>
                                    <p:set>
                                      <p:cBhvr>
                                        <p:cTn id="272" dur="1000" autoRev="1" fill="remove"/>
                                        <p:tgtEl>
                                          <p:spTgt spid="199"/>
                                        </p:tgtEl>
                                        <p:attrNameLst>
                                          <p:attrName>fill.type</p:attrName>
                                        </p:attrNameLst>
                                      </p:cBhvr>
                                      <p:to>
                                        <p:strVal val="solid"/>
                                      </p:to>
                                    </p:set>
                                    <p:set>
                                      <p:cBhvr>
                                        <p:cTn id="273" dur="1000" autoRev="1" fill="remove"/>
                                        <p:tgtEl>
                                          <p:spTgt spid="199"/>
                                        </p:tgtEl>
                                        <p:attrNameLst>
                                          <p:attrName>fill.on</p:attrName>
                                        </p:attrNameLst>
                                      </p:cBhvr>
                                      <p:to>
                                        <p:strVal val="true"/>
                                      </p:to>
                                    </p:set>
                                  </p:childTnLst>
                                </p:cTn>
                              </p:par>
                            </p:childTnLst>
                          </p:cTn>
                        </p:par>
                        <p:par>
                          <p:cTn id="274" fill="hold">
                            <p:stCondLst>
                              <p:cond delay="90000"/>
                            </p:stCondLst>
                            <p:childTnLst>
                              <p:par>
                                <p:cTn id="275" presetID="27" presetClass="emph" presetSubtype="0" fill="remove" grpId="0" nodeType="afterEffect">
                                  <p:stCondLst>
                                    <p:cond delay="0"/>
                                  </p:stCondLst>
                                  <p:childTnLst>
                                    <p:animClr clrSpc="rgb" dir="cw">
                                      <p:cBhvr override="childStyle">
                                        <p:cTn id="276" dur="1000" autoRev="1" fill="remove"/>
                                        <p:tgtEl>
                                          <p:spTgt spid="200"/>
                                        </p:tgtEl>
                                        <p:attrNameLst>
                                          <p:attrName>style.color</p:attrName>
                                        </p:attrNameLst>
                                      </p:cBhvr>
                                      <p:to>
                                        <a:schemeClr val="bg1"/>
                                      </p:to>
                                    </p:animClr>
                                    <p:animClr clrSpc="rgb" dir="cw">
                                      <p:cBhvr>
                                        <p:cTn id="277" dur="1000" autoRev="1" fill="remove"/>
                                        <p:tgtEl>
                                          <p:spTgt spid="200"/>
                                        </p:tgtEl>
                                        <p:attrNameLst>
                                          <p:attrName>fillcolor</p:attrName>
                                        </p:attrNameLst>
                                      </p:cBhvr>
                                      <p:to>
                                        <a:schemeClr val="bg1"/>
                                      </p:to>
                                    </p:animClr>
                                    <p:set>
                                      <p:cBhvr>
                                        <p:cTn id="278" dur="1000" autoRev="1" fill="remove"/>
                                        <p:tgtEl>
                                          <p:spTgt spid="200"/>
                                        </p:tgtEl>
                                        <p:attrNameLst>
                                          <p:attrName>fill.type</p:attrName>
                                        </p:attrNameLst>
                                      </p:cBhvr>
                                      <p:to>
                                        <p:strVal val="solid"/>
                                      </p:to>
                                    </p:set>
                                    <p:set>
                                      <p:cBhvr>
                                        <p:cTn id="279" dur="1000" autoRev="1" fill="remove"/>
                                        <p:tgtEl>
                                          <p:spTgt spid="200"/>
                                        </p:tgtEl>
                                        <p:attrNameLst>
                                          <p:attrName>fill.on</p:attrName>
                                        </p:attrNameLst>
                                      </p:cBhvr>
                                      <p:to>
                                        <p:strVal val="true"/>
                                      </p:to>
                                    </p:set>
                                  </p:childTnLst>
                                </p:cTn>
                              </p:par>
                            </p:childTnLst>
                          </p:cTn>
                        </p:par>
                        <p:par>
                          <p:cTn id="280" fill="hold">
                            <p:stCondLst>
                              <p:cond delay="92000"/>
                            </p:stCondLst>
                            <p:childTnLst>
                              <p:par>
                                <p:cTn id="281" presetID="27" presetClass="emph" presetSubtype="0" fill="remove" grpId="0" nodeType="afterEffect">
                                  <p:stCondLst>
                                    <p:cond delay="0"/>
                                  </p:stCondLst>
                                  <p:childTnLst>
                                    <p:animClr clrSpc="rgb" dir="cw">
                                      <p:cBhvr override="childStyle">
                                        <p:cTn id="282" dur="1000" autoRev="1" fill="remove"/>
                                        <p:tgtEl>
                                          <p:spTgt spid="201"/>
                                        </p:tgtEl>
                                        <p:attrNameLst>
                                          <p:attrName>style.color</p:attrName>
                                        </p:attrNameLst>
                                      </p:cBhvr>
                                      <p:to>
                                        <a:schemeClr val="bg1"/>
                                      </p:to>
                                    </p:animClr>
                                    <p:animClr clrSpc="rgb" dir="cw">
                                      <p:cBhvr>
                                        <p:cTn id="283" dur="1000" autoRev="1" fill="remove"/>
                                        <p:tgtEl>
                                          <p:spTgt spid="201"/>
                                        </p:tgtEl>
                                        <p:attrNameLst>
                                          <p:attrName>fillcolor</p:attrName>
                                        </p:attrNameLst>
                                      </p:cBhvr>
                                      <p:to>
                                        <a:schemeClr val="bg1"/>
                                      </p:to>
                                    </p:animClr>
                                    <p:set>
                                      <p:cBhvr>
                                        <p:cTn id="284" dur="1000" autoRev="1" fill="remove"/>
                                        <p:tgtEl>
                                          <p:spTgt spid="201"/>
                                        </p:tgtEl>
                                        <p:attrNameLst>
                                          <p:attrName>fill.type</p:attrName>
                                        </p:attrNameLst>
                                      </p:cBhvr>
                                      <p:to>
                                        <p:strVal val="solid"/>
                                      </p:to>
                                    </p:set>
                                    <p:set>
                                      <p:cBhvr>
                                        <p:cTn id="285" dur="1000" autoRev="1" fill="remove"/>
                                        <p:tgtEl>
                                          <p:spTgt spid="201"/>
                                        </p:tgtEl>
                                        <p:attrNameLst>
                                          <p:attrName>fill.on</p:attrName>
                                        </p:attrNameLst>
                                      </p:cBhvr>
                                      <p:to>
                                        <p:strVal val="true"/>
                                      </p:to>
                                    </p:set>
                                  </p:childTnLst>
                                </p:cTn>
                              </p:par>
                            </p:childTnLst>
                          </p:cTn>
                        </p:par>
                        <p:par>
                          <p:cTn id="286" fill="hold">
                            <p:stCondLst>
                              <p:cond delay="94000"/>
                            </p:stCondLst>
                            <p:childTnLst>
                              <p:par>
                                <p:cTn id="287" presetID="27" presetClass="emph" presetSubtype="0" fill="remove" grpId="0" nodeType="afterEffect">
                                  <p:stCondLst>
                                    <p:cond delay="0"/>
                                  </p:stCondLst>
                                  <p:childTnLst>
                                    <p:animClr clrSpc="rgb" dir="cw">
                                      <p:cBhvr override="childStyle">
                                        <p:cTn id="288" dur="1000" autoRev="1" fill="remove"/>
                                        <p:tgtEl>
                                          <p:spTgt spid="202"/>
                                        </p:tgtEl>
                                        <p:attrNameLst>
                                          <p:attrName>style.color</p:attrName>
                                        </p:attrNameLst>
                                      </p:cBhvr>
                                      <p:to>
                                        <a:schemeClr val="bg1"/>
                                      </p:to>
                                    </p:animClr>
                                    <p:animClr clrSpc="rgb" dir="cw">
                                      <p:cBhvr>
                                        <p:cTn id="289" dur="1000" autoRev="1" fill="remove"/>
                                        <p:tgtEl>
                                          <p:spTgt spid="202"/>
                                        </p:tgtEl>
                                        <p:attrNameLst>
                                          <p:attrName>fillcolor</p:attrName>
                                        </p:attrNameLst>
                                      </p:cBhvr>
                                      <p:to>
                                        <a:schemeClr val="bg1"/>
                                      </p:to>
                                    </p:animClr>
                                    <p:set>
                                      <p:cBhvr>
                                        <p:cTn id="290" dur="1000" autoRev="1" fill="remove"/>
                                        <p:tgtEl>
                                          <p:spTgt spid="202"/>
                                        </p:tgtEl>
                                        <p:attrNameLst>
                                          <p:attrName>fill.type</p:attrName>
                                        </p:attrNameLst>
                                      </p:cBhvr>
                                      <p:to>
                                        <p:strVal val="solid"/>
                                      </p:to>
                                    </p:set>
                                    <p:set>
                                      <p:cBhvr>
                                        <p:cTn id="291" dur="1000" autoRev="1" fill="remove"/>
                                        <p:tgtEl>
                                          <p:spTgt spid="202"/>
                                        </p:tgtEl>
                                        <p:attrNameLst>
                                          <p:attrName>fill.on</p:attrName>
                                        </p:attrNameLst>
                                      </p:cBhvr>
                                      <p:to>
                                        <p:strVal val="true"/>
                                      </p:to>
                                    </p:set>
                                  </p:childTnLst>
                                </p:cTn>
                              </p:par>
                            </p:childTnLst>
                          </p:cTn>
                        </p:par>
                        <p:par>
                          <p:cTn id="292" fill="hold">
                            <p:stCondLst>
                              <p:cond delay="96000"/>
                            </p:stCondLst>
                            <p:childTnLst>
                              <p:par>
                                <p:cTn id="293" presetID="27" presetClass="emph" presetSubtype="0" fill="remove" grpId="0" nodeType="afterEffect">
                                  <p:stCondLst>
                                    <p:cond delay="0"/>
                                  </p:stCondLst>
                                  <p:childTnLst>
                                    <p:animClr clrSpc="rgb" dir="cw">
                                      <p:cBhvr override="childStyle">
                                        <p:cTn id="294" dur="1000" autoRev="1" fill="remove"/>
                                        <p:tgtEl>
                                          <p:spTgt spid="203"/>
                                        </p:tgtEl>
                                        <p:attrNameLst>
                                          <p:attrName>style.color</p:attrName>
                                        </p:attrNameLst>
                                      </p:cBhvr>
                                      <p:to>
                                        <a:schemeClr val="bg1"/>
                                      </p:to>
                                    </p:animClr>
                                    <p:animClr clrSpc="rgb" dir="cw">
                                      <p:cBhvr>
                                        <p:cTn id="295" dur="1000" autoRev="1" fill="remove"/>
                                        <p:tgtEl>
                                          <p:spTgt spid="203"/>
                                        </p:tgtEl>
                                        <p:attrNameLst>
                                          <p:attrName>fillcolor</p:attrName>
                                        </p:attrNameLst>
                                      </p:cBhvr>
                                      <p:to>
                                        <a:schemeClr val="bg1"/>
                                      </p:to>
                                    </p:animClr>
                                    <p:set>
                                      <p:cBhvr>
                                        <p:cTn id="296" dur="1000" autoRev="1" fill="remove"/>
                                        <p:tgtEl>
                                          <p:spTgt spid="203"/>
                                        </p:tgtEl>
                                        <p:attrNameLst>
                                          <p:attrName>fill.type</p:attrName>
                                        </p:attrNameLst>
                                      </p:cBhvr>
                                      <p:to>
                                        <p:strVal val="solid"/>
                                      </p:to>
                                    </p:set>
                                    <p:set>
                                      <p:cBhvr>
                                        <p:cTn id="297" dur="1000" autoRev="1" fill="remove"/>
                                        <p:tgtEl>
                                          <p:spTgt spid="203"/>
                                        </p:tgtEl>
                                        <p:attrNameLst>
                                          <p:attrName>fill.on</p:attrName>
                                        </p:attrNameLst>
                                      </p:cBhvr>
                                      <p:to>
                                        <p:strVal val="true"/>
                                      </p:to>
                                    </p:set>
                                  </p:childTnLst>
                                </p:cTn>
                              </p:par>
                            </p:childTnLst>
                          </p:cTn>
                        </p:par>
                        <p:par>
                          <p:cTn id="298" fill="hold">
                            <p:stCondLst>
                              <p:cond delay="98000"/>
                            </p:stCondLst>
                            <p:childTnLst>
                              <p:par>
                                <p:cTn id="299" presetID="27" presetClass="emph" presetSubtype="0" fill="remove" grpId="0" nodeType="afterEffect">
                                  <p:stCondLst>
                                    <p:cond delay="0"/>
                                  </p:stCondLst>
                                  <p:childTnLst>
                                    <p:animClr clrSpc="rgb" dir="cw">
                                      <p:cBhvr override="childStyle">
                                        <p:cTn id="300" dur="1000" autoRev="1" fill="remove"/>
                                        <p:tgtEl>
                                          <p:spTgt spid="204"/>
                                        </p:tgtEl>
                                        <p:attrNameLst>
                                          <p:attrName>style.color</p:attrName>
                                        </p:attrNameLst>
                                      </p:cBhvr>
                                      <p:to>
                                        <a:schemeClr val="bg1"/>
                                      </p:to>
                                    </p:animClr>
                                    <p:animClr clrSpc="rgb" dir="cw">
                                      <p:cBhvr>
                                        <p:cTn id="301" dur="1000" autoRev="1" fill="remove"/>
                                        <p:tgtEl>
                                          <p:spTgt spid="204"/>
                                        </p:tgtEl>
                                        <p:attrNameLst>
                                          <p:attrName>fillcolor</p:attrName>
                                        </p:attrNameLst>
                                      </p:cBhvr>
                                      <p:to>
                                        <a:schemeClr val="bg1"/>
                                      </p:to>
                                    </p:animClr>
                                    <p:set>
                                      <p:cBhvr>
                                        <p:cTn id="302" dur="1000" autoRev="1" fill="remove"/>
                                        <p:tgtEl>
                                          <p:spTgt spid="204"/>
                                        </p:tgtEl>
                                        <p:attrNameLst>
                                          <p:attrName>fill.type</p:attrName>
                                        </p:attrNameLst>
                                      </p:cBhvr>
                                      <p:to>
                                        <p:strVal val="solid"/>
                                      </p:to>
                                    </p:set>
                                    <p:set>
                                      <p:cBhvr>
                                        <p:cTn id="303" dur="1000" autoRev="1" fill="remove"/>
                                        <p:tgtEl>
                                          <p:spTgt spid="20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41387A8-B5E1-9CFC-9E33-25FA8B8CD663}"/>
              </a:ext>
            </a:extLst>
          </p:cNvPr>
          <p:cNvSpPr/>
          <p:nvPr/>
        </p:nvSpPr>
        <p:spPr>
          <a:xfrm>
            <a:off x="5070715" y="449842"/>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91EE62A-78B0-C219-CEE9-FA2B61DA6A8F}"/>
              </a:ext>
            </a:extLst>
          </p:cNvPr>
          <p:cNvSpPr txBox="1"/>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Syllabification</a:t>
            </a:r>
          </a:p>
        </p:txBody>
      </p:sp>
      <p:pic>
        <p:nvPicPr>
          <p:cNvPr id="17" name="Picture 16">
            <a:extLst>
              <a:ext uri="{FF2B5EF4-FFF2-40B4-BE49-F238E27FC236}">
                <a16:creationId xmlns:a16="http://schemas.microsoft.com/office/drawing/2014/main" id="{7F05D50F-1F11-D166-6558-1B396E01E9C0}"/>
              </a:ext>
            </a:extLst>
          </p:cNvPr>
          <p:cNvPicPr>
            <a:picLocks noChangeAspect="1"/>
          </p:cNvPicPr>
          <p:nvPr/>
        </p:nvPicPr>
        <p:blipFill>
          <a:blip r:embed="rId2"/>
          <a:stretch>
            <a:fillRect/>
          </a:stretch>
        </p:blipFill>
        <p:spPr>
          <a:xfrm>
            <a:off x="5270548" y="584051"/>
            <a:ext cx="540000" cy="540000"/>
          </a:xfrm>
          <a:prstGeom prst="rect">
            <a:avLst/>
          </a:prstGeom>
        </p:spPr>
      </p:pic>
      <p:sp>
        <p:nvSpPr>
          <p:cNvPr id="18" name="TextBox 17">
            <a:extLst>
              <a:ext uri="{FF2B5EF4-FFF2-40B4-BE49-F238E27FC236}">
                <a16:creationId xmlns:a16="http://schemas.microsoft.com/office/drawing/2014/main" id="{FDE3049F-801A-F906-01C6-8F6CBE54D7BC}"/>
              </a:ext>
            </a:extLst>
          </p:cNvPr>
          <p:cNvSpPr txBox="1"/>
          <p:nvPr/>
        </p:nvSpPr>
        <p:spPr>
          <a:xfrm>
            <a:off x="593332" y="1411225"/>
            <a:ext cx="11211675" cy="1107996"/>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syllabification strategy to break up words into smaller chunks.</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 </a:t>
            </a:r>
            <a:r>
              <a:rPr lang="en-GB" sz="2200" dirty="0">
                <a:solidFill>
                  <a:srgbClr val="000000"/>
                </a:solidFill>
                <a:latin typeface="Century Gothic" panose="020B0502020202020204" pitchFamily="34" charset="0"/>
              </a:rPr>
              <a:t>your words in the boxes</a:t>
            </a:r>
            <a:r>
              <a:rPr lang="en-GB" sz="2200" i="0" dirty="0">
                <a:solidFill>
                  <a:srgbClr val="000000"/>
                </a:solidFill>
                <a:effectLst/>
                <a:latin typeface="Century Gothic" panose="020B0502020202020204" pitchFamily="34" charset="0"/>
              </a:rPr>
              <a:t> </a:t>
            </a:r>
            <a:r>
              <a:rPr lang="en-GB" sz="2200" b="0" i="0" dirty="0">
                <a:solidFill>
                  <a:srgbClr val="000000"/>
                </a:solidFill>
                <a:effectLst/>
                <a:latin typeface="Century Gothic" panose="020B0502020202020204" pitchFamily="34" charset="0"/>
              </a:rPr>
              <a:t>and use the </a:t>
            </a:r>
            <a:r>
              <a:rPr lang="en-GB" sz="2200" b="1" i="0" dirty="0">
                <a:solidFill>
                  <a:srgbClr val="000000"/>
                </a:solidFill>
                <a:effectLst/>
                <a:latin typeface="Century Gothic" panose="020B0502020202020204" pitchFamily="34" charset="0"/>
              </a:rPr>
              <a:t>insert</a:t>
            </a:r>
            <a:r>
              <a:rPr lang="en-GB" sz="2200" b="0" i="0" dirty="0">
                <a:solidFill>
                  <a:srgbClr val="000000"/>
                </a:solidFill>
                <a:effectLst/>
                <a:latin typeface="Century Gothic" panose="020B0502020202020204" pitchFamily="34" charset="0"/>
              </a:rPr>
              <a:t> line function.</a:t>
            </a:r>
          </a:p>
        </p:txBody>
      </p:sp>
      <p:sp>
        <p:nvSpPr>
          <p:cNvPr id="19" name="TextBox 18">
            <a:extLst>
              <a:ext uri="{FF2B5EF4-FFF2-40B4-BE49-F238E27FC236}">
                <a16:creationId xmlns:a16="http://schemas.microsoft.com/office/drawing/2014/main" id="{D0B95B00-48BB-3992-28D5-BE1C667BA63F}"/>
              </a:ext>
            </a:extLst>
          </p:cNvPr>
          <p:cNvSpPr txBox="1"/>
          <p:nvPr/>
        </p:nvSpPr>
        <p:spPr>
          <a:xfrm>
            <a:off x="5152766" y="2911603"/>
            <a:ext cx="2705167" cy="707886"/>
          </a:xfrm>
          <a:prstGeom prst="rect">
            <a:avLst/>
          </a:prstGeom>
          <a:noFill/>
          <a:ln w="38100">
            <a:solidFill>
              <a:srgbClr val="BD8BFF"/>
            </a:solidFill>
          </a:ln>
        </p:spPr>
        <p:txBody>
          <a:bodyPr wrap="square">
            <a:spAutoFit/>
          </a:bodyPr>
          <a:lstStyle/>
          <a:p>
            <a:pPr algn="l"/>
            <a:r>
              <a:rPr lang="en-GB" sz="4000" b="0" i="0" dirty="0">
                <a:solidFill>
                  <a:srgbClr val="000000"/>
                </a:solidFill>
                <a:effectLst/>
                <a:latin typeface="Century Gothic" panose="020B0502020202020204" pitchFamily="34" charset="0"/>
              </a:rPr>
              <a:t>yesterday</a:t>
            </a:r>
          </a:p>
        </p:txBody>
      </p:sp>
      <p:sp>
        <p:nvSpPr>
          <p:cNvPr id="147" name="TextBox 146">
            <a:extLst>
              <a:ext uri="{FF2B5EF4-FFF2-40B4-BE49-F238E27FC236}">
                <a16:creationId xmlns:a16="http://schemas.microsoft.com/office/drawing/2014/main" id="{BCE17622-3818-029C-C4A6-A03173F67C6A}"/>
              </a:ext>
            </a:extLst>
          </p:cNvPr>
          <p:cNvSpPr txBox="1"/>
          <p:nvPr/>
        </p:nvSpPr>
        <p:spPr>
          <a:xfrm>
            <a:off x="5152765" y="3971773"/>
            <a:ext cx="2705167" cy="707886"/>
          </a:xfrm>
          <a:prstGeom prst="rect">
            <a:avLst/>
          </a:prstGeom>
          <a:no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148" name="TextBox 147">
            <a:extLst>
              <a:ext uri="{FF2B5EF4-FFF2-40B4-BE49-F238E27FC236}">
                <a16:creationId xmlns:a16="http://schemas.microsoft.com/office/drawing/2014/main" id="{218D4E9A-70EB-2FDB-C607-1555B4FBD2B0}"/>
              </a:ext>
            </a:extLst>
          </p:cNvPr>
          <p:cNvSpPr txBox="1"/>
          <p:nvPr/>
        </p:nvSpPr>
        <p:spPr>
          <a:xfrm>
            <a:off x="5152765" y="4946106"/>
            <a:ext cx="2705167" cy="707886"/>
          </a:xfrm>
          <a:prstGeom prst="rect">
            <a:avLst/>
          </a:prstGeom>
          <a:no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149" name="TextBox 148">
            <a:extLst>
              <a:ext uri="{FF2B5EF4-FFF2-40B4-BE49-F238E27FC236}">
                <a16:creationId xmlns:a16="http://schemas.microsoft.com/office/drawing/2014/main" id="{49694716-D4EE-4236-A929-C72ED0DF2460}"/>
              </a:ext>
            </a:extLst>
          </p:cNvPr>
          <p:cNvSpPr txBox="1"/>
          <p:nvPr/>
        </p:nvSpPr>
        <p:spPr>
          <a:xfrm>
            <a:off x="8212751" y="2911603"/>
            <a:ext cx="2705167" cy="707886"/>
          </a:xfrm>
          <a:prstGeom prst="rect">
            <a:avLst/>
          </a:prstGeom>
          <a:solidFill>
            <a:schemeClr val="bg1"/>
          </a:solid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150" name="TextBox 149">
            <a:extLst>
              <a:ext uri="{FF2B5EF4-FFF2-40B4-BE49-F238E27FC236}">
                <a16:creationId xmlns:a16="http://schemas.microsoft.com/office/drawing/2014/main" id="{2D788E11-FB46-1945-28FD-B5EEBA799142}"/>
              </a:ext>
            </a:extLst>
          </p:cNvPr>
          <p:cNvSpPr txBox="1"/>
          <p:nvPr/>
        </p:nvSpPr>
        <p:spPr>
          <a:xfrm>
            <a:off x="8213605" y="3956307"/>
            <a:ext cx="2705167" cy="707886"/>
          </a:xfrm>
          <a:prstGeom prst="rect">
            <a:avLst/>
          </a:prstGeom>
          <a:solidFill>
            <a:schemeClr val="bg1"/>
          </a:solid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151" name="TextBox 150">
            <a:extLst>
              <a:ext uri="{FF2B5EF4-FFF2-40B4-BE49-F238E27FC236}">
                <a16:creationId xmlns:a16="http://schemas.microsoft.com/office/drawing/2014/main" id="{AF40DBF3-B9FA-E71C-870B-406428593239}"/>
              </a:ext>
            </a:extLst>
          </p:cNvPr>
          <p:cNvSpPr txBox="1"/>
          <p:nvPr/>
        </p:nvSpPr>
        <p:spPr>
          <a:xfrm>
            <a:off x="8212749" y="4946106"/>
            <a:ext cx="2705167" cy="707886"/>
          </a:xfrm>
          <a:prstGeom prst="rect">
            <a:avLst/>
          </a:prstGeom>
          <a:solidFill>
            <a:schemeClr val="bg1"/>
          </a:solid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pic>
        <p:nvPicPr>
          <p:cNvPr id="152" name="Picture 151">
            <a:extLst>
              <a:ext uri="{FF2B5EF4-FFF2-40B4-BE49-F238E27FC236}">
                <a16:creationId xmlns:a16="http://schemas.microsoft.com/office/drawing/2014/main" id="{3173ED51-6597-FC91-BF8F-6A5056CFF3A9}"/>
              </a:ext>
            </a:extLst>
          </p:cNvPr>
          <p:cNvPicPr/>
          <p:nvPr/>
        </p:nvPicPr>
        <p:blipFill>
          <a:blip r:embed="rId3"/>
          <a:stretch>
            <a:fillRect/>
          </a:stretch>
        </p:blipFill>
        <p:spPr>
          <a:xfrm>
            <a:off x="1309415" y="3006060"/>
            <a:ext cx="1254335" cy="707886"/>
          </a:xfrm>
          <a:prstGeom prst="rect">
            <a:avLst/>
          </a:prstGeom>
          <a:ln w="28575">
            <a:noFill/>
          </a:ln>
        </p:spPr>
      </p:pic>
      <p:pic>
        <p:nvPicPr>
          <p:cNvPr id="153" name="Picture 152">
            <a:extLst>
              <a:ext uri="{FF2B5EF4-FFF2-40B4-BE49-F238E27FC236}">
                <a16:creationId xmlns:a16="http://schemas.microsoft.com/office/drawing/2014/main" id="{5936F88D-FF53-5F2A-F93C-AD64EE4FB7E5}"/>
              </a:ext>
            </a:extLst>
          </p:cNvPr>
          <p:cNvPicPr>
            <a:picLocks noChangeAspect="1"/>
          </p:cNvPicPr>
          <p:nvPr/>
        </p:nvPicPr>
        <p:blipFill>
          <a:blip r:embed="rId4"/>
          <a:stretch>
            <a:fillRect/>
          </a:stretch>
        </p:blipFill>
        <p:spPr>
          <a:xfrm>
            <a:off x="2650781" y="2740344"/>
            <a:ext cx="695325" cy="1047750"/>
          </a:xfrm>
          <a:prstGeom prst="rect">
            <a:avLst/>
          </a:prstGeom>
        </p:spPr>
      </p:pic>
      <p:sp>
        <p:nvSpPr>
          <p:cNvPr id="154" name="Oval 153">
            <a:extLst>
              <a:ext uri="{FF2B5EF4-FFF2-40B4-BE49-F238E27FC236}">
                <a16:creationId xmlns:a16="http://schemas.microsoft.com/office/drawing/2014/main" id="{419C23DB-3801-9014-A960-BE20AB526771}"/>
              </a:ext>
            </a:extLst>
          </p:cNvPr>
          <p:cNvSpPr/>
          <p:nvPr/>
        </p:nvSpPr>
        <p:spPr>
          <a:xfrm>
            <a:off x="649220" y="3075949"/>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TextBox 154">
            <a:extLst>
              <a:ext uri="{FF2B5EF4-FFF2-40B4-BE49-F238E27FC236}">
                <a16:creationId xmlns:a16="http://schemas.microsoft.com/office/drawing/2014/main" id="{AC4C5856-830D-2CF7-0B04-D897F8142484}"/>
              </a:ext>
            </a:extLst>
          </p:cNvPr>
          <p:cNvSpPr txBox="1"/>
          <p:nvPr/>
        </p:nvSpPr>
        <p:spPr>
          <a:xfrm>
            <a:off x="750020" y="3089559"/>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05" name="Oval 204">
            <a:extLst>
              <a:ext uri="{FF2B5EF4-FFF2-40B4-BE49-F238E27FC236}">
                <a16:creationId xmlns:a16="http://schemas.microsoft.com/office/drawing/2014/main" id="{09AB1D4D-03E5-B796-6D59-AAAE637C0051}"/>
              </a:ext>
            </a:extLst>
          </p:cNvPr>
          <p:cNvSpPr/>
          <p:nvPr/>
        </p:nvSpPr>
        <p:spPr>
          <a:xfrm>
            <a:off x="649220" y="4079896"/>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TextBox 205">
            <a:extLst>
              <a:ext uri="{FF2B5EF4-FFF2-40B4-BE49-F238E27FC236}">
                <a16:creationId xmlns:a16="http://schemas.microsoft.com/office/drawing/2014/main" id="{3A8A6224-A9E1-65E3-FA7F-CA0B9B5200F9}"/>
              </a:ext>
            </a:extLst>
          </p:cNvPr>
          <p:cNvSpPr txBox="1"/>
          <p:nvPr/>
        </p:nvSpPr>
        <p:spPr>
          <a:xfrm>
            <a:off x="750020" y="4093506"/>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207" name="Oval 206">
            <a:extLst>
              <a:ext uri="{FF2B5EF4-FFF2-40B4-BE49-F238E27FC236}">
                <a16:creationId xmlns:a16="http://schemas.microsoft.com/office/drawing/2014/main" id="{892DCE5E-57B4-BD03-D468-03D8E27C5523}"/>
              </a:ext>
            </a:extLst>
          </p:cNvPr>
          <p:cNvSpPr/>
          <p:nvPr/>
        </p:nvSpPr>
        <p:spPr>
          <a:xfrm>
            <a:off x="649220" y="5009517"/>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TextBox 207">
            <a:extLst>
              <a:ext uri="{FF2B5EF4-FFF2-40B4-BE49-F238E27FC236}">
                <a16:creationId xmlns:a16="http://schemas.microsoft.com/office/drawing/2014/main" id="{82E7DB05-8ED9-61BD-0521-077F7D9A3729}"/>
              </a:ext>
            </a:extLst>
          </p:cNvPr>
          <p:cNvSpPr txBox="1"/>
          <p:nvPr/>
        </p:nvSpPr>
        <p:spPr>
          <a:xfrm>
            <a:off x="750020" y="5023127"/>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209" name="Picture 208">
            <a:extLst>
              <a:ext uri="{FF2B5EF4-FFF2-40B4-BE49-F238E27FC236}">
                <a16:creationId xmlns:a16="http://schemas.microsoft.com/office/drawing/2014/main" id="{30088371-BFFF-DFCD-B79F-2BC4D9BADA87}"/>
              </a:ext>
            </a:extLst>
          </p:cNvPr>
          <p:cNvPicPr>
            <a:picLocks noChangeAspect="1"/>
          </p:cNvPicPr>
          <p:nvPr/>
        </p:nvPicPr>
        <p:blipFill>
          <a:blip r:embed="rId5"/>
          <a:stretch>
            <a:fillRect/>
          </a:stretch>
        </p:blipFill>
        <p:spPr>
          <a:xfrm>
            <a:off x="1452454" y="3999253"/>
            <a:ext cx="905001" cy="847843"/>
          </a:xfrm>
          <a:prstGeom prst="rect">
            <a:avLst/>
          </a:prstGeom>
        </p:spPr>
      </p:pic>
      <p:sp>
        <p:nvSpPr>
          <p:cNvPr id="210" name="TextBox 209">
            <a:extLst>
              <a:ext uri="{FF2B5EF4-FFF2-40B4-BE49-F238E27FC236}">
                <a16:creationId xmlns:a16="http://schemas.microsoft.com/office/drawing/2014/main" id="{CCE00CE0-CDF5-6EC3-175A-76C466612E9C}"/>
              </a:ext>
            </a:extLst>
          </p:cNvPr>
          <p:cNvSpPr txBox="1"/>
          <p:nvPr/>
        </p:nvSpPr>
        <p:spPr>
          <a:xfrm>
            <a:off x="1274085" y="5023127"/>
            <a:ext cx="2705168" cy="769441"/>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Drag the cursor to</a:t>
            </a:r>
            <a:r>
              <a:rPr lang="en-GB" sz="2200" dirty="0">
                <a:solidFill>
                  <a:srgbClr val="000000"/>
                </a:solidFill>
                <a:latin typeface="Century Gothic" panose="020B0502020202020204" pitchFamily="34" charset="0"/>
              </a:rPr>
              <a:t> create</a:t>
            </a:r>
            <a:r>
              <a:rPr lang="en-GB" sz="2200" b="0" i="0" dirty="0">
                <a:solidFill>
                  <a:srgbClr val="000000"/>
                </a:solidFill>
                <a:effectLst/>
                <a:latin typeface="Century Gothic" panose="020B0502020202020204" pitchFamily="34" charset="0"/>
              </a:rPr>
              <a:t> the line.</a:t>
            </a:r>
          </a:p>
        </p:txBody>
      </p:sp>
      <p:cxnSp>
        <p:nvCxnSpPr>
          <p:cNvPr id="211" name="Straight Connector 210">
            <a:extLst>
              <a:ext uri="{FF2B5EF4-FFF2-40B4-BE49-F238E27FC236}">
                <a16:creationId xmlns:a16="http://schemas.microsoft.com/office/drawing/2014/main" id="{E6494F91-10E0-EDDE-1585-47505CDCF5CA}"/>
              </a:ext>
            </a:extLst>
          </p:cNvPr>
          <p:cNvCxnSpPr/>
          <p:nvPr/>
        </p:nvCxnSpPr>
        <p:spPr>
          <a:xfrm>
            <a:off x="6068092" y="2747744"/>
            <a:ext cx="0" cy="960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AF66129-D40F-F55D-A42A-89770B57EF71}"/>
              </a:ext>
            </a:extLst>
          </p:cNvPr>
          <p:cNvCxnSpPr/>
          <p:nvPr/>
        </p:nvCxnSpPr>
        <p:spPr>
          <a:xfrm>
            <a:off x="6705184" y="2747744"/>
            <a:ext cx="0" cy="960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9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DA9B4B-7C87-677D-72C8-A67DDF2171DC}"/>
              </a:ext>
            </a:extLst>
          </p:cNvPr>
          <p:cNvSpPr/>
          <p:nvPr/>
        </p:nvSpPr>
        <p:spPr>
          <a:xfrm>
            <a:off x="3839839" y="3022129"/>
            <a:ext cx="7762664" cy="2890191"/>
          </a:xfrm>
          <a:prstGeom prst="roundRect">
            <a:avLst/>
          </a:prstGeom>
          <a:solidFill>
            <a:srgbClr val="DDC1FF"/>
          </a:solidFill>
          <a:ln w="28575">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3" name="Picture 4">
            <a:extLst>
              <a:ext uri="{FF2B5EF4-FFF2-40B4-BE49-F238E27FC236}">
                <a16:creationId xmlns:a16="http://schemas.microsoft.com/office/drawing/2014/main" id="{538B2EB1-3B30-95F2-A9DE-B807A0BF638E}"/>
              </a:ext>
            </a:extLst>
          </p:cNvPr>
          <p:cNvPicPr>
            <a:picLocks noChangeAspect="1"/>
          </p:cNvPicPr>
          <p:nvPr/>
        </p:nvPicPr>
        <p:blipFill>
          <a:blip r:embed="rId2"/>
          <a:stretch>
            <a:fillRect/>
          </a:stretch>
        </p:blipFill>
        <p:spPr>
          <a:xfrm>
            <a:off x="10285873" y="1507799"/>
            <a:ext cx="1509090" cy="1514330"/>
          </a:xfrm>
          <a:prstGeom prst="rect">
            <a:avLst/>
          </a:prstGeom>
        </p:spPr>
      </p:pic>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21668"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E7B89D8-38C2-46DE-AC30-29F297E252E8}"/>
              </a:ext>
            </a:extLst>
          </p:cNvPr>
          <p:cNvSpPr/>
          <p:nvPr/>
        </p:nvSpPr>
        <p:spPr>
          <a:xfrm>
            <a:off x="5070715" y="449842"/>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3" name="TextBox 202">
            <a:extLst>
              <a:ext uri="{FF2B5EF4-FFF2-40B4-BE49-F238E27FC236}">
                <a16:creationId xmlns:a16="http://schemas.microsoft.com/office/drawing/2014/main" id="{0748D287-55EB-4D7B-877D-89EB3285BB8D}"/>
              </a:ext>
            </a:extLst>
          </p:cNvPr>
          <p:cNvSpPr txBox="1"/>
          <p:nvPr/>
        </p:nvSpPr>
        <p:spPr>
          <a:xfrm>
            <a:off x="662557" y="613027"/>
            <a:ext cx="5265728" cy="615553"/>
          </a:xfrm>
          <a:prstGeom prst="rect">
            <a:avLst/>
          </a:prstGeom>
          <a:noFill/>
        </p:spPr>
        <p:txBody>
          <a:bodyPr wrap="square" rtlCol="0">
            <a:spAutoFit/>
          </a:bodyPr>
          <a:lstStyle/>
          <a:p>
            <a:r>
              <a:rPr lang="en-GB" sz="3400" b="1" dirty="0">
                <a:latin typeface="Century Gothic" panose="020B0502020202020204" pitchFamily="34" charset="0"/>
              </a:rPr>
              <a:t>Compound Words</a:t>
            </a:r>
          </a:p>
        </p:txBody>
      </p:sp>
      <p:pic>
        <p:nvPicPr>
          <p:cNvPr id="209" name="Picture 36">
            <a:extLst>
              <a:ext uri="{FF2B5EF4-FFF2-40B4-BE49-F238E27FC236}">
                <a16:creationId xmlns:a16="http://schemas.microsoft.com/office/drawing/2014/main" id="{DE596C76-66CD-8F8F-ACF0-64B6501D3FF0}"/>
              </a:ext>
            </a:extLst>
          </p:cNvPr>
          <p:cNvPicPr>
            <a:picLocks noChangeAspect="1"/>
          </p:cNvPicPr>
          <p:nvPr/>
        </p:nvPicPr>
        <p:blipFill>
          <a:blip r:embed="rId3"/>
          <a:stretch>
            <a:fillRect/>
          </a:stretch>
        </p:blipFill>
        <p:spPr>
          <a:xfrm>
            <a:off x="5263175" y="628235"/>
            <a:ext cx="529381" cy="540967"/>
          </a:xfrm>
          <a:prstGeom prst="rect">
            <a:avLst/>
          </a:prstGeom>
        </p:spPr>
      </p:pic>
      <p:sp>
        <p:nvSpPr>
          <p:cNvPr id="210" name="TextBox 209">
            <a:extLst>
              <a:ext uri="{FF2B5EF4-FFF2-40B4-BE49-F238E27FC236}">
                <a16:creationId xmlns:a16="http://schemas.microsoft.com/office/drawing/2014/main" id="{A90F7A38-69EA-81BE-20FF-807596688004}"/>
              </a:ext>
            </a:extLst>
          </p:cNvPr>
          <p:cNvSpPr txBox="1"/>
          <p:nvPr/>
        </p:nvSpPr>
        <p:spPr>
          <a:xfrm>
            <a:off x="593332" y="1411225"/>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compound words strategy when a word is made up</a:t>
            </a:r>
            <a:br>
              <a:rPr lang="en-GB" sz="2200" b="0" i="0" dirty="0">
                <a:solidFill>
                  <a:srgbClr val="000000"/>
                </a:solidFill>
                <a:effectLst/>
                <a:latin typeface="Century Gothic" panose="020B0502020202020204" pitchFamily="34" charset="0"/>
              </a:rPr>
            </a:br>
            <a:r>
              <a:rPr lang="en-GB" sz="2200" b="0" i="0" dirty="0">
                <a:solidFill>
                  <a:srgbClr val="000000"/>
                </a:solidFill>
                <a:effectLst/>
                <a:latin typeface="Century Gothic" panose="020B0502020202020204" pitchFamily="34" charset="0"/>
              </a:rPr>
              <a:t>of two smaller words.</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Insert </a:t>
            </a:r>
            <a:r>
              <a:rPr lang="en-GB" sz="2200" b="0" i="0" dirty="0">
                <a:solidFill>
                  <a:srgbClr val="000000"/>
                </a:solidFill>
                <a:effectLst/>
                <a:latin typeface="Century Gothic" panose="020B0502020202020204" pitchFamily="34" charset="0"/>
              </a:rPr>
              <a:t>two joined text boxes and </a:t>
            </a:r>
            <a:r>
              <a:rPr lang="en-GB" sz="2200" b="1" i="0" dirty="0">
                <a:solidFill>
                  <a:srgbClr val="000000"/>
                </a:solidFill>
                <a:effectLst/>
                <a:latin typeface="Century Gothic" panose="020B0502020202020204" pitchFamily="34" charset="0"/>
              </a:rPr>
              <a:t>type</a:t>
            </a:r>
            <a:r>
              <a:rPr lang="en-GB" sz="2200" b="0" i="0" dirty="0">
                <a:solidFill>
                  <a:srgbClr val="000000"/>
                </a:solidFill>
                <a:effectLst/>
                <a:latin typeface="Century Gothic" panose="020B0502020202020204" pitchFamily="34" charset="0"/>
              </a:rPr>
              <a:t> in your words.</a:t>
            </a:r>
          </a:p>
        </p:txBody>
      </p:sp>
      <p:pic>
        <p:nvPicPr>
          <p:cNvPr id="211" name="Picture 210">
            <a:extLst>
              <a:ext uri="{FF2B5EF4-FFF2-40B4-BE49-F238E27FC236}">
                <a16:creationId xmlns:a16="http://schemas.microsoft.com/office/drawing/2014/main" id="{2DD57749-7EC3-68A5-1B48-42B7D214D663}"/>
              </a:ext>
            </a:extLst>
          </p:cNvPr>
          <p:cNvPicPr/>
          <p:nvPr/>
        </p:nvPicPr>
        <p:blipFill>
          <a:blip r:embed="rId4"/>
          <a:stretch>
            <a:fillRect/>
          </a:stretch>
        </p:blipFill>
        <p:spPr>
          <a:xfrm>
            <a:off x="1262995" y="3627792"/>
            <a:ext cx="1254335" cy="707886"/>
          </a:xfrm>
          <a:prstGeom prst="rect">
            <a:avLst/>
          </a:prstGeom>
          <a:ln w="28575">
            <a:noFill/>
          </a:ln>
        </p:spPr>
      </p:pic>
      <p:sp>
        <p:nvSpPr>
          <p:cNvPr id="212" name="Oval 211">
            <a:extLst>
              <a:ext uri="{FF2B5EF4-FFF2-40B4-BE49-F238E27FC236}">
                <a16:creationId xmlns:a16="http://schemas.microsoft.com/office/drawing/2014/main" id="{BD262EDA-528B-CC59-17F5-B0C7ACE04157}"/>
              </a:ext>
            </a:extLst>
          </p:cNvPr>
          <p:cNvSpPr/>
          <p:nvPr/>
        </p:nvSpPr>
        <p:spPr>
          <a:xfrm>
            <a:off x="586002" y="3631435"/>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TextBox 212">
            <a:extLst>
              <a:ext uri="{FF2B5EF4-FFF2-40B4-BE49-F238E27FC236}">
                <a16:creationId xmlns:a16="http://schemas.microsoft.com/office/drawing/2014/main" id="{28C9117C-D640-BB1A-B35E-83D458090857}"/>
              </a:ext>
            </a:extLst>
          </p:cNvPr>
          <p:cNvSpPr txBox="1"/>
          <p:nvPr/>
        </p:nvSpPr>
        <p:spPr>
          <a:xfrm>
            <a:off x="686802" y="3645045"/>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14" name="Oval 213">
            <a:extLst>
              <a:ext uri="{FF2B5EF4-FFF2-40B4-BE49-F238E27FC236}">
                <a16:creationId xmlns:a16="http://schemas.microsoft.com/office/drawing/2014/main" id="{02FEA1BE-1064-816B-0D69-C28994956283}"/>
              </a:ext>
            </a:extLst>
          </p:cNvPr>
          <p:cNvSpPr/>
          <p:nvPr/>
        </p:nvSpPr>
        <p:spPr>
          <a:xfrm>
            <a:off x="589497" y="4814529"/>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TextBox 214">
            <a:extLst>
              <a:ext uri="{FF2B5EF4-FFF2-40B4-BE49-F238E27FC236}">
                <a16:creationId xmlns:a16="http://schemas.microsoft.com/office/drawing/2014/main" id="{94E0DFF6-B2A1-CDFE-30D2-B214D4C9316A}"/>
              </a:ext>
            </a:extLst>
          </p:cNvPr>
          <p:cNvSpPr txBox="1"/>
          <p:nvPr/>
        </p:nvSpPr>
        <p:spPr>
          <a:xfrm>
            <a:off x="690297" y="4828139"/>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216" name="TextBox 215">
            <a:extLst>
              <a:ext uri="{FF2B5EF4-FFF2-40B4-BE49-F238E27FC236}">
                <a16:creationId xmlns:a16="http://schemas.microsoft.com/office/drawing/2014/main" id="{B42CA66F-F3DF-981F-08BC-9FD08A2C134B}"/>
              </a:ext>
            </a:extLst>
          </p:cNvPr>
          <p:cNvSpPr txBox="1"/>
          <p:nvPr/>
        </p:nvSpPr>
        <p:spPr>
          <a:xfrm>
            <a:off x="1210866" y="4756714"/>
            <a:ext cx="2705168" cy="1107996"/>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Drag the cursor </a:t>
            </a:r>
            <a:br>
              <a:rPr lang="en-GB" sz="2200" b="0" i="0" dirty="0">
                <a:solidFill>
                  <a:srgbClr val="000000"/>
                </a:solidFill>
                <a:effectLst/>
                <a:latin typeface="Century Gothic" panose="020B0502020202020204" pitchFamily="34" charset="0"/>
              </a:rPr>
            </a:br>
            <a:r>
              <a:rPr lang="en-GB" sz="2200" b="0" i="0" dirty="0">
                <a:solidFill>
                  <a:srgbClr val="000000"/>
                </a:solidFill>
                <a:effectLst/>
                <a:latin typeface="Century Gothic" panose="020B0502020202020204" pitchFamily="34" charset="0"/>
              </a:rPr>
              <a:t>to</a:t>
            </a:r>
            <a:r>
              <a:rPr lang="en-GB" sz="2200" dirty="0">
                <a:solidFill>
                  <a:srgbClr val="000000"/>
                </a:solidFill>
                <a:latin typeface="Century Gothic" panose="020B0502020202020204" pitchFamily="34" charset="0"/>
              </a:rPr>
              <a:t> </a:t>
            </a:r>
            <a:r>
              <a:rPr lang="en-GB" sz="2200" b="0" i="0" dirty="0">
                <a:solidFill>
                  <a:srgbClr val="000000"/>
                </a:solidFill>
                <a:effectLst/>
                <a:latin typeface="Century Gothic" panose="020B0502020202020204" pitchFamily="34" charset="0"/>
              </a:rPr>
              <a:t>create the text box.</a:t>
            </a:r>
          </a:p>
        </p:txBody>
      </p:sp>
      <p:pic>
        <p:nvPicPr>
          <p:cNvPr id="217" name="Picture 216">
            <a:extLst>
              <a:ext uri="{FF2B5EF4-FFF2-40B4-BE49-F238E27FC236}">
                <a16:creationId xmlns:a16="http://schemas.microsoft.com/office/drawing/2014/main" id="{09F58A21-72D2-DDFE-C870-C85E86B7A90E}"/>
              </a:ext>
            </a:extLst>
          </p:cNvPr>
          <p:cNvPicPr>
            <a:picLocks noChangeAspect="1"/>
          </p:cNvPicPr>
          <p:nvPr/>
        </p:nvPicPr>
        <p:blipFill>
          <a:blip r:embed="rId5"/>
          <a:stretch>
            <a:fillRect/>
          </a:stretch>
        </p:blipFill>
        <p:spPr>
          <a:xfrm>
            <a:off x="2563451" y="3429000"/>
            <a:ext cx="571500" cy="1038225"/>
          </a:xfrm>
          <a:prstGeom prst="rect">
            <a:avLst/>
          </a:prstGeom>
        </p:spPr>
      </p:pic>
      <p:sp>
        <p:nvSpPr>
          <p:cNvPr id="218" name="Speech Bubble: Rectangle with Corners Rounded 217">
            <a:extLst>
              <a:ext uri="{FF2B5EF4-FFF2-40B4-BE49-F238E27FC236}">
                <a16:creationId xmlns:a16="http://schemas.microsoft.com/office/drawing/2014/main" id="{B336BB2E-F2C9-ED29-2A5C-ABD84713584D}"/>
              </a:ext>
            </a:extLst>
          </p:cNvPr>
          <p:cNvSpPr/>
          <p:nvPr/>
        </p:nvSpPr>
        <p:spPr>
          <a:xfrm flipH="1">
            <a:off x="8077199" y="345157"/>
            <a:ext cx="2865666" cy="989685"/>
          </a:xfrm>
          <a:prstGeom prst="wedgeRoundRectCallout">
            <a:avLst>
              <a:gd name="adj1" fmla="val -41782"/>
              <a:gd name="adj2" fmla="val 112040"/>
              <a:gd name="adj3" fmla="val 16667"/>
            </a:avLst>
          </a:prstGeom>
          <a:solidFill>
            <a:schemeClr val="bg1"/>
          </a:solid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219" name="TextBox 218">
            <a:extLst>
              <a:ext uri="{FF2B5EF4-FFF2-40B4-BE49-F238E27FC236}">
                <a16:creationId xmlns:a16="http://schemas.microsoft.com/office/drawing/2014/main" id="{37965F49-B18C-7EE4-EB04-D7AB6AAD6C36}"/>
              </a:ext>
            </a:extLst>
          </p:cNvPr>
          <p:cNvSpPr txBox="1"/>
          <p:nvPr/>
        </p:nvSpPr>
        <p:spPr>
          <a:xfrm>
            <a:off x="8020467" y="336220"/>
            <a:ext cx="2878410" cy="1015663"/>
          </a:xfrm>
          <a:prstGeom prst="rect">
            <a:avLst/>
          </a:prstGeom>
          <a:noFill/>
        </p:spPr>
        <p:txBody>
          <a:bodyPr wrap="square" rtlCol="0">
            <a:spAutoFit/>
          </a:bodyPr>
          <a:lstStyle/>
          <a:p>
            <a:pPr algn="ctr"/>
            <a:r>
              <a:rPr lang="en-GB" sz="2000" dirty="0">
                <a:latin typeface="Century Gothic" panose="020B0502020202020204" pitchFamily="34" charset="0"/>
              </a:rPr>
              <a:t>Use </a:t>
            </a:r>
            <a:r>
              <a:rPr lang="en-GB" sz="2000" dirty="0" err="1">
                <a:latin typeface="Century Gothic" panose="020B0502020202020204" pitchFamily="34" charset="0"/>
              </a:rPr>
              <a:t>ctrl+C</a:t>
            </a:r>
            <a:r>
              <a:rPr lang="en-GB" sz="2000" dirty="0">
                <a:latin typeface="Century Gothic" panose="020B0502020202020204" pitchFamily="34" charset="0"/>
              </a:rPr>
              <a:t> then </a:t>
            </a:r>
            <a:r>
              <a:rPr lang="en-GB" sz="2000" dirty="0" err="1">
                <a:latin typeface="Century Gothic" panose="020B0502020202020204" pitchFamily="34" charset="0"/>
              </a:rPr>
              <a:t>ctrl+V</a:t>
            </a:r>
            <a:r>
              <a:rPr lang="en-GB" sz="2000" dirty="0">
                <a:latin typeface="Century Gothic" panose="020B0502020202020204" pitchFamily="34" charset="0"/>
              </a:rPr>
              <a:t> to copy and paste your text boxes.</a:t>
            </a:r>
          </a:p>
        </p:txBody>
      </p:sp>
      <p:sp>
        <p:nvSpPr>
          <p:cNvPr id="220" name="TextBox 219">
            <a:extLst>
              <a:ext uri="{FF2B5EF4-FFF2-40B4-BE49-F238E27FC236}">
                <a16:creationId xmlns:a16="http://schemas.microsoft.com/office/drawing/2014/main" id="{5E7D8C86-AB51-9792-8096-008E835A210C}"/>
              </a:ext>
            </a:extLst>
          </p:cNvPr>
          <p:cNvSpPr txBox="1"/>
          <p:nvPr/>
        </p:nvSpPr>
        <p:spPr>
          <a:xfrm>
            <a:off x="4412046" y="3236500"/>
            <a:ext cx="1211514" cy="707886"/>
          </a:xfrm>
          <a:prstGeom prst="rect">
            <a:avLst/>
          </a:prstGeom>
          <a:noFill/>
          <a:ln w="38100">
            <a:solidFill>
              <a:srgbClr val="BD8BFF"/>
            </a:solidFill>
          </a:ln>
        </p:spPr>
        <p:txBody>
          <a:bodyPr wrap="square" rtlCol="0">
            <a:spAutoFit/>
          </a:bodyPr>
          <a:lstStyle/>
          <a:p>
            <a:pPr algn="ctr"/>
            <a:r>
              <a:rPr lang="en-GB" sz="4000" dirty="0">
                <a:latin typeface="Century Gothic" panose="020B0502020202020204" pitchFamily="34" charset="0"/>
              </a:rPr>
              <a:t>foot</a:t>
            </a:r>
          </a:p>
        </p:txBody>
      </p:sp>
      <p:sp>
        <p:nvSpPr>
          <p:cNvPr id="221" name="TextBox 220">
            <a:extLst>
              <a:ext uri="{FF2B5EF4-FFF2-40B4-BE49-F238E27FC236}">
                <a16:creationId xmlns:a16="http://schemas.microsoft.com/office/drawing/2014/main" id="{67B3637A-2255-6355-1765-E243DCD4768F}"/>
              </a:ext>
            </a:extLst>
          </p:cNvPr>
          <p:cNvSpPr txBox="1"/>
          <p:nvPr/>
        </p:nvSpPr>
        <p:spPr>
          <a:xfrm>
            <a:off x="5621408" y="3236500"/>
            <a:ext cx="1211514" cy="707886"/>
          </a:xfrm>
          <a:prstGeom prst="rect">
            <a:avLst/>
          </a:prstGeom>
          <a:noFill/>
          <a:ln w="38100">
            <a:solidFill>
              <a:srgbClr val="BD8BFF"/>
            </a:solidFill>
          </a:ln>
        </p:spPr>
        <p:txBody>
          <a:bodyPr wrap="square" rtlCol="0">
            <a:spAutoFit/>
          </a:bodyPr>
          <a:lstStyle/>
          <a:p>
            <a:pPr algn="ctr"/>
            <a:r>
              <a:rPr lang="en-GB" sz="4000" dirty="0">
                <a:latin typeface="Century Gothic" panose="020B0502020202020204" pitchFamily="34" charset="0"/>
              </a:rPr>
              <a:t>ball</a:t>
            </a:r>
          </a:p>
        </p:txBody>
      </p:sp>
    </p:spTree>
    <p:extLst>
      <p:ext uri="{BB962C8B-B14F-4D97-AF65-F5344CB8AC3E}">
        <p14:creationId xmlns:p14="http://schemas.microsoft.com/office/powerpoint/2010/main" val="321982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1" y="658618"/>
            <a:ext cx="4977765"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5" name="Oval 14">
            <a:extLst>
              <a:ext uri="{FF2B5EF4-FFF2-40B4-BE49-F238E27FC236}">
                <a16:creationId xmlns:a16="http://schemas.microsoft.com/office/drawing/2014/main" id="{EB4D9446-FF37-D035-A174-A4266B89A57D}"/>
              </a:ext>
            </a:extLst>
          </p:cNvPr>
          <p:cNvSpPr/>
          <p:nvPr/>
        </p:nvSpPr>
        <p:spPr>
          <a:xfrm>
            <a:off x="5070715" y="449842"/>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1" name="Picture 20">
            <a:extLst>
              <a:ext uri="{FF2B5EF4-FFF2-40B4-BE49-F238E27FC236}">
                <a16:creationId xmlns:a16="http://schemas.microsoft.com/office/drawing/2014/main" id="{70854282-7BF5-D191-D2E0-B190538ABD45}"/>
              </a:ext>
            </a:extLst>
          </p:cNvPr>
          <p:cNvPicPr>
            <a:picLocks noGrp="1" noRot="1" noChangeAspect="1" noMove="1" noResize="1" noEditPoints="1" noAdjustHandles="1" noChangeArrowheads="1" noChangeShapeType="1" noCrop="1"/>
          </p:cNvPicPr>
          <p:nvPr/>
        </p:nvPicPr>
        <p:blipFill>
          <a:blip r:embed="rId2"/>
          <a:stretch>
            <a:fillRect/>
          </a:stretch>
        </p:blipFill>
        <p:spPr>
          <a:xfrm>
            <a:off x="2794019" y="3491574"/>
            <a:ext cx="704850" cy="885825"/>
          </a:xfrm>
          <a:prstGeom prst="rect">
            <a:avLst/>
          </a:prstGeom>
        </p:spPr>
      </p:pic>
      <p:sp>
        <p:nvSpPr>
          <p:cNvPr id="22" name="TextBox 21">
            <a:extLst>
              <a:ext uri="{FF2B5EF4-FFF2-40B4-BE49-F238E27FC236}">
                <a16:creationId xmlns:a16="http://schemas.microsoft.com/office/drawing/2014/main" id="{5C38FAC0-459B-90FA-F245-00EFBB1F2069}"/>
              </a:ext>
            </a:extLst>
          </p:cNvPr>
          <p:cNvSpPr txBox="1"/>
          <p:nvPr/>
        </p:nvSpPr>
        <p:spPr>
          <a:xfrm>
            <a:off x="743356" y="614316"/>
            <a:ext cx="4287740" cy="615553"/>
          </a:xfrm>
          <a:prstGeom prst="rect">
            <a:avLst/>
          </a:prstGeom>
          <a:noFill/>
        </p:spPr>
        <p:txBody>
          <a:bodyPr wrap="square" rtlCol="0">
            <a:spAutoFit/>
          </a:bodyPr>
          <a:lstStyle/>
          <a:p>
            <a:r>
              <a:rPr lang="en-GB" sz="3400" b="1" dirty="0">
                <a:latin typeface="Century Gothic" panose="020B0502020202020204" pitchFamily="34" charset="0"/>
              </a:rPr>
              <a:t>Word Within a Word</a:t>
            </a:r>
          </a:p>
        </p:txBody>
      </p:sp>
      <p:pic>
        <p:nvPicPr>
          <p:cNvPr id="23" name="Picture 22">
            <a:extLst>
              <a:ext uri="{FF2B5EF4-FFF2-40B4-BE49-F238E27FC236}">
                <a16:creationId xmlns:a16="http://schemas.microsoft.com/office/drawing/2014/main" id="{0392157C-3007-877D-725E-3C32F0F0CF56}"/>
              </a:ext>
            </a:extLst>
          </p:cNvPr>
          <p:cNvPicPr>
            <a:picLocks noChangeAspect="1"/>
          </p:cNvPicPr>
          <p:nvPr/>
        </p:nvPicPr>
        <p:blipFill>
          <a:blip r:embed="rId3"/>
          <a:stretch>
            <a:fillRect/>
          </a:stretch>
        </p:blipFill>
        <p:spPr>
          <a:xfrm>
            <a:off x="5268928" y="564971"/>
            <a:ext cx="583956" cy="583956"/>
          </a:xfrm>
          <a:prstGeom prst="rect">
            <a:avLst/>
          </a:prstGeom>
        </p:spPr>
      </p:pic>
      <p:sp>
        <p:nvSpPr>
          <p:cNvPr id="24" name="TextBox 23">
            <a:extLst>
              <a:ext uri="{FF2B5EF4-FFF2-40B4-BE49-F238E27FC236}">
                <a16:creationId xmlns:a16="http://schemas.microsoft.com/office/drawing/2014/main" id="{2CF20B23-9157-2BBE-5104-4A6AA8A14FDA}"/>
              </a:ext>
            </a:extLst>
          </p:cNvPr>
          <p:cNvSpPr txBox="1"/>
          <p:nvPr/>
        </p:nvSpPr>
        <p:spPr>
          <a:xfrm>
            <a:off x="593332" y="1411225"/>
            <a:ext cx="11236718"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word within a word strategy when we can see a familiar word</a:t>
            </a:r>
            <a:br>
              <a:rPr lang="en-GB" sz="2200" b="0" i="0" dirty="0">
                <a:solidFill>
                  <a:srgbClr val="000000"/>
                </a:solidFill>
                <a:effectLst/>
                <a:latin typeface="Century Gothic" panose="020B0502020202020204" pitchFamily="34" charset="0"/>
              </a:rPr>
            </a:br>
            <a:r>
              <a:rPr lang="en-GB" sz="2200" b="0" i="0" dirty="0">
                <a:solidFill>
                  <a:srgbClr val="000000"/>
                </a:solidFill>
                <a:effectLst/>
                <a:latin typeface="Century Gothic" panose="020B0502020202020204" pitchFamily="34" charset="0"/>
              </a:rPr>
              <a:t>inside a larger word.</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here and </a:t>
            </a:r>
            <a:r>
              <a:rPr lang="en-GB" sz="2200" b="1" i="0" dirty="0">
                <a:solidFill>
                  <a:srgbClr val="000000"/>
                </a:solidFill>
                <a:effectLst/>
                <a:latin typeface="Century Gothic" panose="020B0502020202020204" pitchFamily="34" charset="0"/>
              </a:rPr>
              <a:t>highlight</a:t>
            </a:r>
            <a:r>
              <a:rPr lang="en-GB" sz="2200" b="0" i="0" dirty="0">
                <a:solidFill>
                  <a:srgbClr val="000000"/>
                </a:solidFill>
                <a:effectLst/>
                <a:latin typeface="Century Gothic" panose="020B0502020202020204" pitchFamily="34" charset="0"/>
              </a:rPr>
              <a:t> the word within a word.</a:t>
            </a:r>
          </a:p>
        </p:txBody>
      </p:sp>
      <p:sp>
        <p:nvSpPr>
          <p:cNvPr id="26" name="Oval 25">
            <a:extLst>
              <a:ext uri="{FF2B5EF4-FFF2-40B4-BE49-F238E27FC236}">
                <a16:creationId xmlns:a16="http://schemas.microsoft.com/office/drawing/2014/main" id="{E385093C-8F71-F159-2109-96874CEA2919}"/>
              </a:ext>
            </a:extLst>
          </p:cNvPr>
          <p:cNvSpPr>
            <a:spLocks noGrp="1" noRot="1" noMove="1" noResize="1" noEditPoints="1" noAdjustHandles="1" noChangeArrowheads="1" noChangeShapeType="1"/>
          </p:cNvSpPr>
          <p:nvPr/>
        </p:nvSpPr>
        <p:spPr>
          <a:xfrm>
            <a:off x="743356" y="3675628"/>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ED972384-E169-97F1-FE33-3BDD46E33ED9}"/>
              </a:ext>
            </a:extLst>
          </p:cNvPr>
          <p:cNvSpPr txBox="1">
            <a:spLocks noGrp="1" noRot="1" noMove="1" noResize="1" noEditPoints="1" noAdjustHandles="1" noChangeArrowheads="1" noChangeShapeType="1"/>
          </p:cNvSpPr>
          <p:nvPr/>
        </p:nvSpPr>
        <p:spPr>
          <a:xfrm>
            <a:off x="844156" y="3689238"/>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8" name="Oval 27">
            <a:extLst>
              <a:ext uri="{FF2B5EF4-FFF2-40B4-BE49-F238E27FC236}">
                <a16:creationId xmlns:a16="http://schemas.microsoft.com/office/drawing/2014/main" id="{D68A3F74-83D7-03E7-5CDC-E8FA9654C116}"/>
              </a:ext>
            </a:extLst>
          </p:cNvPr>
          <p:cNvSpPr>
            <a:spLocks noGrp="1" noRot="1" noMove="1" noResize="1" noEditPoints="1" noAdjustHandles="1" noChangeArrowheads="1" noChangeShapeType="1"/>
          </p:cNvSpPr>
          <p:nvPr/>
        </p:nvSpPr>
        <p:spPr>
          <a:xfrm>
            <a:off x="743356" y="4679575"/>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0A91CC2A-E9B0-8148-BF1D-58031221F158}"/>
              </a:ext>
            </a:extLst>
          </p:cNvPr>
          <p:cNvSpPr txBox="1">
            <a:spLocks noGrp="1" noRot="1" noMove="1" noResize="1" noEditPoints="1" noAdjustHandles="1" noChangeArrowheads="1" noChangeShapeType="1"/>
          </p:cNvSpPr>
          <p:nvPr/>
        </p:nvSpPr>
        <p:spPr>
          <a:xfrm>
            <a:off x="844156" y="4693185"/>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pic>
        <p:nvPicPr>
          <p:cNvPr id="30" name="Picture 29">
            <a:extLst>
              <a:ext uri="{FF2B5EF4-FFF2-40B4-BE49-F238E27FC236}">
                <a16:creationId xmlns:a16="http://schemas.microsoft.com/office/drawing/2014/main" id="{032AE32F-C844-BA62-204F-50BF7AAF7586}"/>
              </a:ext>
            </a:extLst>
          </p:cNvPr>
          <p:cNvPicPr>
            <a:picLocks noGrp="1" noRot="1" noMove="1" noResize="1" noEditPoints="1" noAdjustHandles="1" noChangeArrowheads="1" noChangeShapeType="1" noCrop="1"/>
          </p:cNvPicPr>
          <p:nvPr/>
        </p:nvPicPr>
        <p:blipFill rotWithShape="1">
          <a:blip r:embed="rId4"/>
          <a:srcRect l="14392" t="5341" r="82051" b="91067"/>
          <a:stretch/>
        </p:blipFill>
        <p:spPr>
          <a:xfrm>
            <a:off x="1532745" y="3708387"/>
            <a:ext cx="1044594" cy="611715"/>
          </a:xfrm>
          <a:prstGeom prst="rect">
            <a:avLst/>
          </a:prstGeom>
        </p:spPr>
      </p:pic>
      <p:sp>
        <p:nvSpPr>
          <p:cNvPr id="31" name="Oval 30">
            <a:extLst>
              <a:ext uri="{FF2B5EF4-FFF2-40B4-BE49-F238E27FC236}">
                <a16:creationId xmlns:a16="http://schemas.microsoft.com/office/drawing/2014/main" id="{93578DDF-7753-56E5-B860-FA390E071132}"/>
              </a:ext>
            </a:extLst>
          </p:cNvPr>
          <p:cNvSpPr>
            <a:spLocks noGrp="1" noRot="1" noMove="1" noResize="1" noEditPoints="1" noAdjustHandles="1" noChangeArrowheads="1" noChangeShapeType="1"/>
          </p:cNvSpPr>
          <p:nvPr/>
        </p:nvSpPr>
        <p:spPr>
          <a:xfrm>
            <a:off x="2576288" y="3404520"/>
            <a:ext cx="1140311" cy="1093502"/>
          </a:xfrm>
          <a:prstGeom prst="ellipse">
            <a:avLst/>
          </a:prstGeom>
          <a:noFill/>
          <a:ln w="5715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extLst>
              <a:ext uri="{FF2B5EF4-FFF2-40B4-BE49-F238E27FC236}">
                <a16:creationId xmlns:a16="http://schemas.microsoft.com/office/drawing/2014/main" id="{8149E076-9424-7ED3-7F44-A16C092B4001}"/>
              </a:ext>
            </a:extLst>
          </p:cNvPr>
          <p:cNvPicPr>
            <a:picLocks noGrp="1" noRot="1" noChangeAspect="1" noMove="1" noResize="1" noEditPoints="1" noAdjustHandles="1" noChangeArrowheads="1" noChangeShapeType="1" noCrop="1"/>
          </p:cNvPicPr>
          <p:nvPr/>
        </p:nvPicPr>
        <p:blipFill>
          <a:blip r:embed="rId5"/>
          <a:stretch>
            <a:fillRect/>
          </a:stretch>
        </p:blipFill>
        <p:spPr>
          <a:xfrm>
            <a:off x="1507063" y="4693185"/>
            <a:ext cx="638175" cy="828675"/>
          </a:xfrm>
          <a:prstGeom prst="rect">
            <a:avLst/>
          </a:prstGeom>
        </p:spPr>
      </p:pic>
      <p:sp>
        <p:nvSpPr>
          <p:cNvPr id="33" name="TextBox 32">
            <a:extLst>
              <a:ext uri="{FF2B5EF4-FFF2-40B4-BE49-F238E27FC236}">
                <a16:creationId xmlns:a16="http://schemas.microsoft.com/office/drawing/2014/main" id="{0E93D022-67A3-9F6F-28E3-E40EDD16D0EA}"/>
              </a:ext>
            </a:extLst>
          </p:cNvPr>
          <p:cNvSpPr txBox="1">
            <a:spLocks noGrp="1" noRot="1" noMove="1" noResize="1" noEditPoints="1" noAdjustHandles="1" noChangeArrowheads="1" noChangeShapeType="1"/>
          </p:cNvSpPr>
          <p:nvPr/>
        </p:nvSpPr>
        <p:spPr>
          <a:xfrm>
            <a:off x="2145238" y="4862400"/>
            <a:ext cx="1697985" cy="430887"/>
          </a:xfrm>
          <a:prstGeom prst="rect">
            <a:avLst/>
          </a:prstGeom>
          <a:noFill/>
        </p:spPr>
        <p:txBody>
          <a:bodyPr wrap="square">
            <a:spAutoFit/>
          </a:bodyPr>
          <a:lstStyle/>
          <a:p>
            <a:pPr algn="l"/>
            <a:r>
              <a:rPr lang="en-GB" sz="2200" dirty="0">
                <a:solidFill>
                  <a:srgbClr val="000000"/>
                </a:solidFill>
                <a:latin typeface="Century Gothic" panose="020B0502020202020204" pitchFamily="34" charset="0"/>
              </a:rPr>
              <a:t>t</a:t>
            </a:r>
            <a:r>
              <a:rPr lang="en-GB" sz="2200" b="0" i="0" dirty="0">
                <a:solidFill>
                  <a:srgbClr val="000000"/>
                </a:solidFill>
                <a:effectLst/>
                <a:latin typeface="Century Gothic" panose="020B0502020202020204" pitchFamily="34" charset="0"/>
              </a:rPr>
              <a:t>o stop.</a:t>
            </a:r>
          </a:p>
        </p:txBody>
      </p:sp>
      <p:sp>
        <p:nvSpPr>
          <p:cNvPr id="34" name="TextBox 33">
            <a:extLst>
              <a:ext uri="{FF2B5EF4-FFF2-40B4-BE49-F238E27FC236}">
                <a16:creationId xmlns:a16="http://schemas.microsoft.com/office/drawing/2014/main" id="{57D42FFA-64F0-2DFB-5D42-34D2DD895EC6}"/>
              </a:ext>
            </a:extLst>
          </p:cNvPr>
          <p:cNvSpPr txBox="1">
            <a:spLocks noGrp="1" noRot="1" noMove="1" noResize="1" noEditPoints="1" noAdjustHandles="1" noChangeArrowheads="1" noChangeShapeType="1"/>
          </p:cNvSpPr>
          <p:nvPr/>
        </p:nvSpPr>
        <p:spPr>
          <a:xfrm>
            <a:off x="4019346" y="3149612"/>
            <a:ext cx="2705167" cy="707886"/>
          </a:xfrm>
          <a:prstGeom prst="rect">
            <a:avLst/>
          </a:prstGeom>
          <a:noFill/>
          <a:ln w="38100">
            <a:solidFill>
              <a:srgbClr val="BD8BFF"/>
            </a:solidFill>
          </a:ln>
        </p:spPr>
        <p:txBody>
          <a:bodyPr wrap="square">
            <a:spAutoFit/>
          </a:bodyPr>
          <a:lstStyle/>
          <a:p>
            <a:pPr algn="l"/>
            <a:r>
              <a:rPr lang="en-GB" sz="4000" b="0" i="0" dirty="0">
                <a:solidFill>
                  <a:srgbClr val="000000"/>
                </a:solidFill>
                <a:effectLst/>
                <a:latin typeface="Century Gothic" panose="020B0502020202020204" pitchFamily="34" charset="0"/>
              </a:rPr>
              <a:t>interesting</a:t>
            </a:r>
          </a:p>
        </p:txBody>
      </p:sp>
      <p:sp>
        <p:nvSpPr>
          <p:cNvPr id="35" name="TextBox 34">
            <a:extLst>
              <a:ext uri="{FF2B5EF4-FFF2-40B4-BE49-F238E27FC236}">
                <a16:creationId xmlns:a16="http://schemas.microsoft.com/office/drawing/2014/main" id="{8C93FAE1-3F05-423B-5ED2-92FA405EA9E0}"/>
              </a:ext>
            </a:extLst>
          </p:cNvPr>
          <p:cNvSpPr txBox="1">
            <a:spLocks noGrp="1" noRot="1" noMove="1" noResize="1" noEditPoints="1" noAdjustHandles="1" noChangeArrowheads="1" noChangeShapeType="1"/>
          </p:cNvSpPr>
          <p:nvPr/>
        </p:nvSpPr>
        <p:spPr>
          <a:xfrm>
            <a:off x="4019345" y="4209782"/>
            <a:ext cx="2705167" cy="707886"/>
          </a:xfrm>
          <a:prstGeom prst="rect">
            <a:avLst/>
          </a:prstGeom>
          <a:no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6" name="TextBox 35">
            <a:extLst>
              <a:ext uri="{FF2B5EF4-FFF2-40B4-BE49-F238E27FC236}">
                <a16:creationId xmlns:a16="http://schemas.microsoft.com/office/drawing/2014/main" id="{C5E3B00A-E0B8-5825-0011-D8107F39BE5A}"/>
              </a:ext>
            </a:extLst>
          </p:cNvPr>
          <p:cNvSpPr txBox="1">
            <a:spLocks noGrp="1" noRot="1" noMove="1" noResize="1" noEditPoints="1" noAdjustHandles="1" noChangeArrowheads="1" noChangeShapeType="1"/>
          </p:cNvSpPr>
          <p:nvPr/>
        </p:nvSpPr>
        <p:spPr>
          <a:xfrm>
            <a:off x="4019345" y="5184115"/>
            <a:ext cx="2705167" cy="707886"/>
          </a:xfrm>
          <a:prstGeom prst="rect">
            <a:avLst/>
          </a:prstGeom>
          <a:no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7" name="TextBox 36">
            <a:extLst>
              <a:ext uri="{FF2B5EF4-FFF2-40B4-BE49-F238E27FC236}">
                <a16:creationId xmlns:a16="http://schemas.microsoft.com/office/drawing/2014/main" id="{91CE92F5-C0DE-2254-649E-CD19069E5850}"/>
              </a:ext>
            </a:extLst>
          </p:cNvPr>
          <p:cNvSpPr txBox="1">
            <a:spLocks noGrp="1" noRot="1" noMove="1" noResize="1" noEditPoints="1" noAdjustHandles="1" noChangeArrowheads="1" noChangeShapeType="1"/>
          </p:cNvSpPr>
          <p:nvPr/>
        </p:nvSpPr>
        <p:spPr>
          <a:xfrm>
            <a:off x="7079331" y="3149612"/>
            <a:ext cx="2705167" cy="707886"/>
          </a:xfrm>
          <a:prstGeom prst="rect">
            <a:avLst/>
          </a:prstGeom>
          <a:solidFill>
            <a:schemeClr val="bg1"/>
          </a:solid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8" name="TextBox 37">
            <a:extLst>
              <a:ext uri="{FF2B5EF4-FFF2-40B4-BE49-F238E27FC236}">
                <a16:creationId xmlns:a16="http://schemas.microsoft.com/office/drawing/2014/main" id="{3A1E073A-498A-96CB-AE4E-56610698FE42}"/>
              </a:ext>
            </a:extLst>
          </p:cNvPr>
          <p:cNvSpPr txBox="1">
            <a:spLocks noGrp="1" noRot="1" noMove="1" noResize="1" noEditPoints="1" noAdjustHandles="1" noChangeArrowheads="1" noChangeShapeType="1"/>
          </p:cNvSpPr>
          <p:nvPr/>
        </p:nvSpPr>
        <p:spPr>
          <a:xfrm>
            <a:off x="7080185" y="4194316"/>
            <a:ext cx="2705167" cy="707886"/>
          </a:xfrm>
          <a:prstGeom prst="rect">
            <a:avLst/>
          </a:prstGeom>
          <a:solidFill>
            <a:schemeClr val="bg1"/>
          </a:solid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9" name="TextBox 38">
            <a:extLst>
              <a:ext uri="{FF2B5EF4-FFF2-40B4-BE49-F238E27FC236}">
                <a16:creationId xmlns:a16="http://schemas.microsoft.com/office/drawing/2014/main" id="{9A69E8BF-7C51-2FBB-3D82-822C8F332846}"/>
              </a:ext>
            </a:extLst>
          </p:cNvPr>
          <p:cNvSpPr txBox="1">
            <a:spLocks noGrp="1" noRot="1" noMove="1" noResize="1" noEditPoints="1" noAdjustHandles="1" noChangeArrowheads="1" noChangeShapeType="1"/>
          </p:cNvSpPr>
          <p:nvPr/>
        </p:nvSpPr>
        <p:spPr>
          <a:xfrm>
            <a:off x="7079329" y="5184115"/>
            <a:ext cx="2705167" cy="707886"/>
          </a:xfrm>
          <a:prstGeom prst="rect">
            <a:avLst/>
          </a:prstGeom>
          <a:solidFill>
            <a:schemeClr val="bg1"/>
          </a:solid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40" name="Ink 39">
                <a:extLst>
                  <a:ext uri="{FF2B5EF4-FFF2-40B4-BE49-F238E27FC236}">
                    <a16:creationId xmlns:a16="http://schemas.microsoft.com/office/drawing/2014/main" id="{DF305128-6BEA-4FB8-203F-2850DD5D70F2}"/>
                  </a:ext>
                </a:extLst>
              </p14:cNvPr>
              <p14:cNvContentPartPr/>
              <p14:nvPr/>
            </p14:nvContentPartPr>
            <p14:xfrm>
              <a:off x="5086155" y="3389220"/>
              <a:ext cx="753120" cy="268920"/>
            </p14:xfrm>
          </p:contentPart>
        </mc:Choice>
        <mc:Fallback xmlns="">
          <p:pic>
            <p:nvPicPr>
              <p:cNvPr id="40" name="Ink 39">
                <a:extLst>
                  <a:ext uri="{FF2B5EF4-FFF2-40B4-BE49-F238E27FC236}">
                    <a16:creationId xmlns:a16="http://schemas.microsoft.com/office/drawing/2014/main" id="{DF305128-6BEA-4FB8-203F-2850DD5D70F2}"/>
                  </a:ext>
                </a:extLst>
              </p:cNvPr>
              <p:cNvPicPr/>
              <p:nvPr/>
            </p:nvPicPr>
            <p:blipFill>
              <a:blip r:embed="rId7"/>
              <a:stretch>
                <a:fillRect/>
              </a:stretch>
            </p:blipFill>
            <p:spPr>
              <a:xfrm>
                <a:off x="5032515" y="3281220"/>
                <a:ext cx="860760" cy="484560"/>
              </a:xfrm>
              <a:prstGeom prst="rect">
                <a:avLst/>
              </a:prstGeom>
            </p:spPr>
          </p:pic>
        </mc:Fallback>
      </mc:AlternateContent>
    </p:spTree>
    <p:extLst>
      <p:ext uri="{BB962C8B-B14F-4D97-AF65-F5344CB8AC3E}">
        <p14:creationId xmlns:p14="http://schemas.microsoft.com/office/powerpoint/2010/main" val="81209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59768" cy="519880"/>
          </a:xfrm>
          <a:prstGeom prst="roundRect">
            <a:avLst>
              <a:gd name="adj" fmla="val 39836"/>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9" name="Oval 8">
            <a:extLst>
              <a:ext uri="{FF2B5EF4-FFF2-40B4-BE49-F238E27FC236}">
                <a16:creationId xmlns:a16="http://schemas.microsoft.com/office/drawing/2014/main" id="{342EA504-9A2E-3E11-A2FE-9A0AE6FDCD7D}"/>
              </a:ext>
            </a:extLst>
          </p:cNvPr>
          <p:cNvSpPr/>
          <p:nvPr/>
        </p:nvSpPr>
        <p:spPr>
          <a:xfrm>
            <a:off x="5070715" y="449842"/>
            <a:ext cx="914303" cy="914303"/>
          </a:xfrm>
          <a:prstGeom prst="ellipse">
            <a:avLst/>
          </a:prstGeom>
          <a:solidFill>
            <a:srgbClr val="DD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TextBox 19">
            <a:extLst>
              <a:ext uri="{FF2B5EF4-FFF2-40B4-BE49-F238E27FC236}">
                <a16:creationId xmlns:a16="http://schemas.microsoft.com/office/drawing/2014/main" id="{1FFAD029-0EFA-8D09-CC4C-6088D103227C}"/>
              </a:ext>
            </a:extLst>
          </p:cNvPr>
          <p:cNvSpPr txBox="1"/>
          <p:nvPr/>
        </p:nvSpPr>
        <p:spPr>
          <a:xfrm>
            <a:off x="1282532" y="5183311"/>
            <a:ext cx="2146918" cy="923330"/>
          </a:xfrm>
          <a:prstGeom prst="rect">
            <a:avLst/>
          </a:prstGeom>
          <a:noFill/>
        </p:spPr>
        <p:txBody>
          <a:bodyPr wrap="square">
            <a:spAutoFit/>
          </a:bodyPr>
          <a:lstStyle/>
          <a:p>
            <a:pPr algn="l"/>
            <a:r>
              <a:rPr lang="en-GB" b="0" i="0" dirty="0">
                <a:solidFill>
                  <a:srgbClr val="000000"/>
                </a:solidFill>
                <a:effectLst/>
                <a:latin typeface="Century Gothic" panose="020B0502020202020204" pitchFamily="34" charset="0"/>
              </a:rPr>
              <a:t>Record/stop</a:t>
            </a:r>
            <a:br>
              <a:rPr lang="en-GB" b="0" i="0" dirty="0">
                <a:solidFill>
                  <a:srgbClr val="000000"/>
                </a:solidFill>
                <a:effectLst/>
                <a:latin typeface="Century Gothic" panose="020B0502020202020204" pitchFamily="34" charset="0"/>
              </a:rPr>
            </a:br>
            <a:br>
              <a:rPr lang="en-GB" b="0" i="0" dirty="0">
                <a:solidFill>
                  <a:srgbClr val="000000"/>
                </a:solidFill>
                <a:effectLst/>
                <a:latin typeface="Century Gothic" panose="020B0502020202020204" pitchFamily="34" charset="0"/>
              </a:rPr>
            </a:br>
            <a:r>
              <a:rPr lang="en-GB" b="0" i="0" dirty="0">
                <a:solidFill>
                  <a:srgbClr val="000000"/>
                </a:solidFill>
                <a:effectLst/>
                <a:latin typeface="Century Gothic" panose="020B0502020202020204" pitchFamily="34" charset="0"/>
              </a:rPr>
              <a:t>Finish</a:t>
            </a:r>
          </a:p>
        </p:txBody>
      </p:sp>
      <p:sp>
        <p:nvSpPr>
          <p:cNvPr id="21" name="TextBox 20">
            <a:extLst>
              <a:ext uri="{FF2B5EF4-FFF2-40B4-BE49-F238E27FC236}">
                <a16:creationId xmlns:a16="http://schemas.microsoft.com/office/drawing/2014/main" id="{2AE76001-5901-36F7-8002-1FDA0FA50C5A}"/>
              </a:ext>
            </a:extLst>
          </p:cNvPr>
          <p:cNvSpPr txBox="1"/>
          <p:nvPr/>
        </p:nvSpPr>
        <p:spPr>
          <a:xfrm>
            <a:off x="743356" y="614316"/>
            <a:ext cx="4023003" cy="615553"/>
          </a:xfrm>
          <a:prstGeom prst="rect">
            <a:avLst/>
          </a:prstGeom>
          <a:noFill/>
        </p:spPr>
        <p:txBody>
          <a:bodyPr wrap="square" rtlCol="0">
            <a:spAutoFit/>
          </a:bodyPr>
          <a:lstStyle/>
          <a:p>
            <a:r>
              <a:rPr lang="en-GB" sz="3400" b="1" dirty="0">
                <a:latin typeface="Century Gothic" panose="020B0502020202020204" pitchFamily="34" charset="0"/>
              </a:rPr>
              <a:t>Mnemonic</a:t>
            </a:r>
          </a:p>
        </p:txBody>
      </p:sp>
      <p:pic>
        <p:nvPicPr>
          <p:cNvPr id="22" name="Picture 21">
            <a:extLst>
              <a:ext uri="{FF2B5EF4-FFF2-40B4-BE49-F238E27FC236}">
                <a16:creationId xmlns:a16="http://schemas.microsoft.com/office/drawing/2014/main" id="{6A8F4B9C-27B3-205C-2A49-81C5AB01D710}"/>
              </a:ext>
            </a:extLst>
          </p:cNvPr>
          <p:cNvPicPr>
            <a:picLocks noChangeAspect="1"/>
          </p:cNvPicPr>
          <p:nvPr/>
        </p:nvPicPr>
        <p:blipFill>
          <a:blip r:embed="rId4"/>
          <a:stretch>
            <a:fillRect/>
          </a:stretch>
        </p:blipFill>
        <p:spPr>
          <a:xfrm>
            <a:off x="5249552" y="678917"/>
            <a:ext cx="540000" cy="540000"/>
          </a:xfrm>
          <a:prstGeom prst="rect">
            <a:avLst/>
          </a:prstGeom>
        </p:spPr>
      </p:pic>
      <p:sp>
        <p:nvSpPr>
          <p:cNvPr id="23" name="TextBox 22">
            <a:extLst>
              <a:ext uri="{FF2B5EF4-FFF2-40B4-BE49-F238E27FC236}">
                <a16:creationId xmlns:a16="http://schemas.microsoft.com/office/drawing/2014/main" id="{23EB369A-869A-AF63-6218-5D6AB5F2AC30}"/>
              </a:ext>
            </a:extLst>
          </p:cNvPr>
          <p:cNvSpPr txBox="1"/>
          <p:nvPr/>
        </p:nvSpPr>
        <p:spPr>
          <a:xfrm>
            <a:off x="618604" y="1495180"/>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mnemonic strategy when we </a:t>
            </a:r>
            <a:r>
              <a:rPr lang="en-GB" sz="2200" dirty="0">
                <a:solidFill>
                  <a:srgbClr val="000000"/>
                </a:solidFill>
                <a:latin typeface="Century Gothic" panose="020B0502020202020204" pitchFamily="34" charset="0"/>
              </a:rPr>
              <a:t>need</a:t>
            </a:r>
            <a:r>
              <a:rPr lang="en-GB" sz="2200" b="0" i="0" dirty="0">
                <a:solidFill>
                  <a:srgbClr val="000000"/>
                </a:solidFill>
                <a:effectLst/>
                <a:latin typeface="Century Gothic" panose="020B0502020202020204" pitchFamily="34" charset="0"/>
              </a:rPr>
              <a:t> a memory aid to help us</a:t>
            </a:r>
            <a:br>
              <a:rPr lang="en-GB" sz="2200" b="0" i="0" dirty="0">
                <a:solidFill>
                  <a:srgbClr val="000000"/>
                </a:solidFill>
                <a:effectLst/>
                <a:latin typeface="Century Gothic" panose="020B0502020202020204" pitchFamily="34" charset="0"/>
              </a:rPr>
            </a:br>
            <a:r>
              <a:rPr lang="en-GB" sz="2200" dirty="0">
                <a:solidFill>
                  <a:srgbClr val="000000"/>
                </a:solidFill>
                <a:latin typeface="Century Gothic" panose="020B0502020202020204" pitchFamily="34" charset="0"/>
              </a:rPr>
              <a:t>with</a:t>
            </a:r>
            <a:r>
              <a:rPr lang="en-GB" sz="2200" b="0" i="0" dirty="0">
                <a:solidFill>
                  <a:srgbClr val="000000"/>
                </a:solidFill>
                <a:effectLst/>
                <a:latin typeface="Century Gothic" panose="020B0502020202020204" pitchFamily="34" charset="0"/>
              </a:rPr>
              <a:t> spelling.</a:t>
            </a:r>
          </a:p>
          <a:p>
            <a:pPr algn="l"/>
            <a:endParaRPr lang="en-GB" sz="2200" dirty="0">
              <a:solidFill>
                <a:srgbClr val="000000"/>
              </a:solidFill>
              <a:latin typeface="Century Gothic" panose="020B0502020202020204" pitchFamily="34" charset="0"/>
            </a:endParaRPr>
          </a:p>
          <a:p>
            <a:pPr algn="l"/>
            <a:r>
              <a:rPr lang="en-GB" sz="2200" b="1" i="0" dirty="0">
                <a:solidFill>
                  <a:srgbClr val="000000"/>
                </a:solidFill>
                <a:effectLst/>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here and </a:t>
            </a:r>
            <a:r>
              <a:rPr lang="en-GB" sz="2200" b="1" i="0" dirty="0">
                <a:solidFill>
                  <a:srgbClr val="000000"/>
                </a:solidFill>
                <a:effectLst/>
                <a:latin typeface="Century Gothic" panose="020B0502020202020204" pitchFamily="34" charset="0"/>
              </a:rPr>
              <a:t>record</a:t>
            </a:r>
            <a:r>
              <a:rPr lang="en-GB" sz="2200" b="0" i="0" dirty="0">
                <a:solidFill>
                  <a:srgbClr val="000000"/>
                </a:solidFill>
                <a:effectLst/>
                <a:latin typeface="Century Gothic" panose="020B0502020202020204" pitchFamily="34" charset="0"/>
              </a:rPr>
              <a:t> the mnemonic you create.</a:t>
            </a:r>
          </a:p>
        </p:txBody>
      </p:sp>
      <p:sp>
        <p:nvSpPr>
          <p:cNvPr id="25" name="Oval 24">
            <a:extLst>
              <a:ext uri="{FF2B5EF4-FFF2-40B4-BE49-F238E27FC236}">
                <a16:creationId xmlns:a16="http://schemas.microsoft.com/office/drawing/2014/main" id="{16EE7D38-F895-885B-3331-0AD136B13B54}"/>
              </a:ext>
            </a:extLst>
          </p:cNvPr>
          <p:cNvSpPr/>
          <p:nvPr/>
        </p:nvSpPr>
        <p:spPr>
          <a:xfrm>
            <a:off x="620676" y="3170727"/>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8288614-1ADE-40E1-BFE7-54A391CCA2C1}"/>
              </a:ext>
            </a:extLst>
          </p:cNvPr>
          <p:cNvSpPr txBox="1"/>
          <p:nvPr/>
        </p:nvSpPr>
        <p:spPr>
          <a:xfrm>
            <a:off x="721476" y="3184337"/>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7" name="Oval 26">
            <a:extLst>
              <a:ext uri="{FF2B5EF4-FFF2-40B4-BE49-F238E27FC236}">
                <a16:creationId xmlns:a16="http://schemas.microsoft.com/office/drawing/2014/main" id="{2C2A96B0-F8CB-77FD-4668-5A7389654D01}"/>
              </a:ext>
            </a:extLst>
          </p:cNvPr>
          <p:cNvSpPr/>
          <p:nvPr/>
        </p:nvSpPr>
        <p:spPr>
          <a:xfrm>
            <a:off x="620676" y="4174674"/>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9F2818ED-F198-CC8B-ABF3-6FF8B256F163}"/>
              </a:ext>
            </a:extLst>
          </p:cNvPr>
          <p:cNvSpPr txBox="1"/>
          <p:nvPr/>
        </p:nvSpPr>
        <p:spPr>
          <a:xfrm>
            <a:off x="721476" y="4188284"/>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29" name="TextBox 28">
            <a:extLst>
              <a:ext uri="{FF2B5EF4-FFF2-40B4-BE49-F238E27FC236}">
                <a16:creationId xmlns:a16="http://schemas.microsoft.com/office/drawing/2014/main" id="{63EDEF87-7D62-E672-CE64-4C2BA3F89A34}"/>
              </a:ext>
            </a:extLst>
          </p:cNvPr>
          <p:cNvSpPr txBox="1">
            <a:spLocks noGrp="1" noRot="1" noMove="1" noResize="1" noEditPoints="1" noAdjustHandles="1" noChangeArrowheads="1" noChangeShapeType="1"/>
          </p:cNvSpPr>
          <p:nvPr/>
        </p:nvSpPr>
        <p:spPr>
          <a:xfrm>
            <a:off x="5097607" y="3071261"/>
            <a:ext cx="2705167" cy="707886"/>
          </a:xfrm>
          <a:prstGeom prst="rect">
            <a:avLst/>
          </a:prstGeom>
          <a:noFill/>
          <a:ln w="38100">
            <a:solidFill>
              <a:srgbClr val="BD8BFF"/>
            </a:solidFill>
          </a:ln>
        </p:spPr>
        <p:txBody>
          <a:bodyPr wrap="square">
            <a:spAutoFit/>
          </a:bodyPr>
          <a:lstStyle/>
          <a:p>
            <a:pPr algn="l"/>
            <a:r>
              <a:rPr lang="en-GB" sz="4000" b="0" i="0" dirty="0">
                <a:solidFill>
                  <a:srgbClr val="000000"/>
                </a:solidFill>
                <a:effectLst/>
                <a:latin typeface="Century Gothic" panose="020B0502020202020204" pitchFamily="34" charset="0"/>
              </a:rPr>
              <a:t>only</a:t>
            </a:r>
          </a:p>
        </p:txBody>
      </p:sp>
      <p:sp>
        <p:nvSpPr>
          <p:cNvPr id="30" name="TextBox 29">
            <a:extLst>
              <a:ext uri="{FF2B5EF4-FFF2-40B4-BE49-F238E27FC236}">
                <a16:creationId xmlns:a16="http://schemas.microsoft.com/office/drawing/2014/main" id="{7D39A91F-7B14-D46D-485B-203DC85E211C}"/>
              </a:ext>
            </a:extLst>
          </p:cNvPr>
          <p:cNvSpPr txBox="1">
            <a:spLocks noGrp="1" noRot="1" noMove="1" noResize="1" noEditPoints="1" noAdjustHandles="1" noChangeArrowheads="1" noChangeShapeType="1"/>
          </p:cNvSpPr>
          <p:nvPr/>
        </p:nvSpPr>
        <p:spPr>
          <a:xfrm>
            <a:off x="5097606" y="4131431"/>
            <a:ext cx="2705167" cy="707886"/>
          </a:xfrm>
          <a:prstGeom prst="rect">
            <a:avLst/>
          </a:prstGeom>
          <a:no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1" name="TextBox 30">
            <a:extLst>
              <a:ext uri="{FF2B5EF4-FFF2-40B4-BE49-F238E27FC236}">
                <a16:creationId xmlns:a16="http://schemas.microsoft.com/office/drawing/2014/main" id="{3641A536-76F2-D9EB-5B96-A834F6C3FFA8}"/>
              </a:ext>
            </a:extLst>
          </p:cNvPr>
          <p:cNvSpPr txBox="1">
            <a:spLocks noGrp="1" noRot="1" noMove="1" noResize="1" noEditPoints="1" noAdjustHandles="1" noChangeArrowheads="1" noChangeShapeType="1"/>
          </p:cNvSpPr>
          <p:nvPr/>
        </p:nvSpPr>
        <p:spPr>
          <a:xfrm>
            <a:off x="5097606" y="5105764"/>
            <a:ext cx="2705167" cy="707886"/>
          </a:xfrm>
          <a:prstGeom prst="rect">
            <a:avLst/>
          </a:prstGeom>
          <a:no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2" name="TextBox 31">
            <a:extLst>
              <a:ext uri="{FF2B5EF4-FFF2-40B4-BE49-F238E27FC236}">
                <a16:creationId xmlns:a16="http://schemas.microsoft.com/office/drawing/2014/main" id="{5A00F1A3-9998-AFFB-8E76-ED375D003918}"/>
              </a:ext>
            </a:extLst>
          </p:cNvPr>
          <p:cNvSpPr txBox="1">
            <a:spLocks noGrp="1" noRot="1" noMove="1" noResize="1" noEditPoints="1" noAdjustHandles="1" noChangeArrowheads="1" noChangeShapeType="1"/>
          </p:cNvSpPr>
          <p:nvPr/>
        </p:nvSpPr>
        <p:spPr>
          <a:xfrm>
            <a:off x="9064760" y="3072765"/>
            <a:ext cx="2705167" cy="707886"/>
          </a:xfrm>
          <a:prstGeom prst="rect">
            <a:avLst/>
          </a:prstGeom>
          <a:solidFill>
            <a:schemeClr val="bg1"/>
          </a:solid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3" name="TextBox 32">
            <a:extLst>
              <a:ext uri="{FF2B5EF4-FFF2-40B4-BE49-F238E27FC236}">
                <a16:creationId xmlns:a16="http://schemas.microsoft.com/office/drawing/2014/main" id="{871D3ED8-DA47-7770-495D-8452049918CB}"/>
              </a:ext>
            </a:extLst>
          </p:cNvPr>
          <p:cNvSpPr txBox="1">
            <a:spLocks noGrp="1" noRot="1" noMove="1" noResize="1" noEditPoints="1" noAdjustHandles="1" noChangeArrowheads="1" noChangeShapeType="1"/>
          </p:cNvSpPr>
          <p:nvPr/>
        </p:nvSpPr>
        <p:spPr>
          <a:xfrm>
            <a:off x="9065614" y="4117469"/>
            <a:ext cx="2705167" cy="707886"/>
          </a:xfrm>
          <a:prstGeom prst="rect">
            <a:avLst/>
          </a:prstGeom>
          <a:solidFill>
            <a:schemeClr val="bg1"/>
          </a:solid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B68F07AD-5851-7849-565C-17F2013E81B2}"/>
              </a:ext>
            </a:extLst>
          </p:cNvPr>
          <p:cNvSpPr txBox="1">
            <a:spLocks noGrp="1" noRot="1" noMove="1" noResize="1" noEditPoints="1" noAdjustHandles="1" noChangeArrowheads="1" noChangeShapeType="1"/>
          </p:cNvSpPr>
          <p:nvPr/>
        </p:nvSpPr>
        <p:spPr>
          <a:xfrm>
            <a:off x="9064758" y="5107268"/>
            <a:ext cx="2705167" cy="707886"/>
          </a:xfrm>
          <a:prstGeom prst="rect">
            <a:avLst/>
          </a:prstGeom>
          <a:solidFill>
            <a:schemeClr val="bg1"/>
          </a:solidFill>
          <a:ln w="38100">
            <a:solidFill>
              <a:srgbClr val="BD8B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35" name="Rectangle 34">
            <a:extLst>
              <a:ext uri="{FF2B5EF4-FFF2-40B4-BE49-F238E27FC236}">
                <a16:creationId xmlns:a16="http://schemas.microsoft.com/office/drawing/2014/main" id="{5D2A1EEA-B0C8-6CAB-F8C6-7624B6AE200C}"/>
              </a:ext>
            </a:extLst>
          </p:cNvPr>
          <p:cNvSpPr>
            <a:spLocks noGrp="1" noRot="1" noMove="1" noResize="1" noEditPoints="1" noAdjustHandles="1" noChangeArrowheads="1" noChangeShapeType="1"/>
          </p:cNvSpPr>
          <p:nvPr/>
        </p:nvSpPr>
        <p:spPr>
          <a:xfrm>
            <a:off x="4236579" y="3069757"/>
            <a:ext cx="831469" cy="707886"/>
          </a:xfrm>
          <a:prstGeom prst="rect">
            <a:avLst/>
          </a:prstGeom>
          <a:no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392EA88-FA39-37AF-7702-4A8DC7491255}"/>
              </a:ext>
            </a:extLst>
          </p:cNvPr>
          <p:cNvSpPr>
            <a:spLocks noGrp="1" noRot="1" noMove="1" noResize="1" noEditPoints="1" noAdjustHandles="1" noChangeArrowheads="1" noChangeShapeType="1"/>
          </p:cNvSpPr>
          <p:nvPr/>
        </p:nvSpPr>
        <p:spPr>
          <a:xfrm>
            <a:off x="4266137" y="4126729"/>
            <a:ext cx="831469" cy="707886"/>
          </a:xfrm>
          <a:prstGeom prst="rect">
            <a:avLst/>
          </a:prstGeom>
          <a:no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8D31EF4-1DB7-41C6-7761-0B803D57FA8A}"/>
              </a:ext>
            </a:extLst>
          </p:cNvPr>
          <p:cNvSpPr>
            <a:spLocks noGrp="1" noRot="1" noMove="1" noResize="1" noEditPoints="1" noAdjustHandles="1" noChangeArrowheads="1" noChangeShapeType="1"/>
          </p:cNvSpPr>
          <p:nvPr/>
        </p:nvSpPr>
        <p:spPr>
          <a:xfrm>
            <a:off x="4281105" y="5105764"/>
            <a:ext cx="831469" cy="707886"/>
          </a:xfrm>
          <a:prstGeom prst="rect">
            <a:avLst/>
          </a:prstGeom>
          <a:no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C68DC8D-F85D-E1F2-AA34-BA6F5B7FFC07}"/>
              </a:ext>
            </a:extLst>
          </p:cNvPr>
          <p:cNvSpPr>
            <a:spLocks noGrp="1" noRot="1" noMove="1" noResize="1" noEditPoints="1" noAdjustHandles="1" noChangeArrowheads="1" noChangeShapeType="1"/>
          </p:cNvSpPr>
          <p:nvPr/>
        </p:nvSpPr>
        <p:spPr>
          <a:xfrm>
            <a:off x="8233289" y="3071261"/>
            <a:ext cx="831469" cy="707886"/>
          </a:xfrm>
          <a:prstGeom prst="rect">
            <a:avLst/>
          </a:prstGeom>
          <a:no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B9C7F14-19AA-762C-CAFB-1B4A2F5BC6BE}"/>
              </a:ext>
            </a:extLst>
          </p:cNvPr>
          <p:cNvSpPr>
            <a:spLocks noGrp="1" noRot="1" noMove="1" noResize="1" noEditPoints="1" noAdjustHandles="1" noChangeArrowheads="1" noChangeShapeType="1"/>
          </p:cNvSpPr>
          <p:nvPr/>
        </p:nvSpPr>
        <p:spPr>
          <a:xfrm>
            <a:off x="8217778" y="4117469"/>
            <a:ext cx="831469" cy="707886"/>
          </a:xfrm>
          <a:prstGeom prst="rect">
            <a:avLst/>
          </a:prstGeom>
          <a:no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AA08A591-C7BD-A6FB-9C31-262530893F43}"/>
              </a:ext>
            </a:extLst>
          </p:cNvPr>
          <p:cNvSpPr>
            <a:spLocks noGrp="1" noRot="1" noMove="1" noResize="1" noEditPoints="1" noAdjustHandles="1" noChangeArrowheads="1" noChangeShapeType="1"/>
          </p:cNvSpPr>
          <p:nvPr/>
        </p:nvSpPr>
        <p:spPr>
          <a:xfrm>
            <a:off x="8233289" y="5107268"/>
            <a:ext cx="831469" cy="707886"/>
          </a:xfrm>
          <a:prstGeom prst="rect">
            <a:avLst/>
          </a:prstGeom>
          <a:noFill/>
          <a:ln w="38100">
            <a:solidFill>
              <a:srgbClr val="BD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38383204-1065-604B-35DF-247D5A621654}"/>
              </a:ext>
            </a:extLst>
          </p:cNvPr>
          <p:cNvPicPr/>
          <p:nvPr/>
        </p:nvPicPr>
        <p:blipFill>
          <a:blip r:embed="rId5"/>
          <a:stretch>
            <a:fillRect/>
          </a:stretch>
        </p:blipFill>
        <p:spPr>
          <a:xfrm>
            <a:off x="1344954" y="3189911"/>
            <a:ext cx="1066145" cy="606106"/>
          </a:xfrm>
          <a:prstGeom prst="rect">
            <a:avLst/>
          </a:prstGeom>
          <a:ln w="28575">
            <a:noFill/>
          </a:ln>
        </p:spPr>
      </p:pic>
      <p:pic>
        <p:nvPicPr>
          <p:cNvPr id="42" name="Picture 41">
            <a:extLst>
              <a:ext uri="{FF2B5EF4-FFF2-40B4-BE49-F238E27FC236}">
                <a16:creationId xmlns:a16="http://schemas.microsoft.com/office/drawing/2014/main" id="{C3CB6B1A-FB0F-C51B-7C3D-BBA3B184EE2A}"/>
              </a:ext>
            </a:extLst>
          </p:cNvPr>
          <p:cNvPicPr/>
          <p:nvPr/>
        </p:nvPicPr>
        <p:blipFill>
          <a:blip r:embed="rId6"/>
          <a:stretch>
            <a:fillRect/>
          </a:stretch>
        </p:blipFill>
        <p:spPr>
          <a:xfrm>
            <a:off x="2519736" y="3069757"/>
            <a:ext cx="723900" cy="1019175"/>
          </a:xfrm>
          <a:prstGeom prst="rect">
            <a:avLst/>
          </a:prstGeom>
          <a:ln w="38100">
            <a:noFill/>
          </a:ln>
        </p:spPr>
      </p:pic>
      <p:sp>
        <p:nvSpPr>
          <p:cNvPr id="43" name="Oval 42">
            <a:extLst>
              <a:ext uri="{FF2B5EF4-FFF2-40B4-BE49-F238E27FC236}">
                <a16:creationId xmlns:a16="http://schemas.microsoft.com/office/drawing/2014/main" id="{C54C7EA4-B62C-6E9A-6C08-C2EDD9EA5E1A}"/>
              </a:ext>
            </a:extLst>
          </p:cNvPr>
          <p:cNvSpPr/>
          <p:nvPr/>
        </p:nvSpPr>
        <p:spPr>
          <a:xfrm>
            <a:off x="620676" y="5169175"/>
            <a:ext cx="624864" cy="644475"/>
          </a:xfrm>
          <a:prstGeom prst="ellipse">
            <a:avLst/>
          </a:prstGeom>
          <a:solidFill>
            <a:srgbClr val="BD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82CBF746-253B-2F09-E040-960F2884B244}"/>
              </a:ext>
            </a:extLst>
          </p:cNvPr>
          <p:cNvSpPr txBox="1"/>
          <p:nvPr/>
        </p:nvSpPr>
        <p:spPr>
          <a:xfrm>
            <a:off x="721476" y="5182785"/>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45" name="Picture 44">
            <a:extLst>
              <a:ext uri="{FF2B5EF4-FFF2-40B4-BE49-F238E27FC236}">
                <a16:creationId xmlns:a16="http://schemas.microsoft.com/office/drawing/2014/main" id="{92AD39A4-944A-F321-ED2E-931B91AF384F}"/>
              </a:ext>
            </a:extLst>
          </p:cNvPr>
          <p:cNvPicPr/>
          <p:nvPr/>
        </p:nvPicPr>
        <p:blipFill>
          <a:blip r:embed="rId7"/>
          <a:stretch>
            <a:fillRect/>
          </a:stretch>
        </p:blipFill>
        <p:spPr>
          <a:xfrm>
            <a:off x="1368927" y="4126729"/>
            <a:ext cx="609685" cy="1009791"/>
          </a:xfrm>
          <a:prstGeom prst="rect">
            <a:avLst/>
          </a:prstGeom>
          <a:ln w="38100">
            <a:noFill/>
          </a:ln>
        </p:spPr>
      </p:pic>
      <p:pic>
        <p:nvPicPr>
          <p:cNvPr id="46" name="Picture 45">
            <a:extLst>
              <a:ext uri="{FF2B5EF4-FFF2-40B4-BE49-F238E27FC236}">
                <a16:creationId xmlns:a16="http://schemas.microsoft.com/office/drawing/2014/main" id="{D614863C-A46D-9775-0F9D-A254E3795CE7}"/>
              </a:ext>
            </a:extLst>
          </p:cNvPr>
          <p:cNvPicPr/>
          <p:nvPr/>
        </p:nvPicPr>
        <p:blipFill>
          <a:blip r:embed="rId8"/>
          <a:stretch>
            <a:fillRect/>
          </a:stretch>
        </p:blipFill>
        <p:spPr>
          <a:xfrm>
            <a:off x="2101999" y="4511449"/>
            <a:ext cx="1657581" cy="438211"/>
          </a:xfrm>
          <a:prstGeom prst="rect">
            <a:avLst/>
          </a:prstGeom>
          <a:ln w="38100">
            <a:noFill/>
          </a:ln>
        </p:spPr>
      </p:pic>
      <p:pic>
        <p:nvPicPr>
          <p:cNvPr id="47" name="Picture 46">
            <a:extLst>
              <a:ext uri="{FF2B5EF4-FFF2-40B4-BE49-F238E27FC236}">
                <a16:creationId xmlns:a16="http://schemas.microsoft.com/office/drawing/2014/main" id="{8CD15D2D-BCE8-F257-F19D-1E649CD8A0C7}"/>
              </a:ext>
            </a:extLst>
          </p:cNvPr>
          <p:cNvPicPr/>
          <p:nvPr/>
        </p:nvPicPr>
        <p:blipFill>
          <a:blip r:embed="rId9"/>
          <a:stretch>
            <a:fillRect/>
          </a:stretch>
        </p:blipFill>
        <p:spPr>
          <a:xfrm>
            <a:off x="2754576" y="5188254"/>
            <a:ext cx="361950" cy="390525"/>
          </a:xfrm>
          <a:prstGeom prst="rect">
            <a:avLst/>
          </a:prstGeom>
          <a:ln w="38100">
            <a:noFill/>
          </a:ln>
        </p:spPr>
      </p:pic>
      <p:pic>
        <p:nvPicPr>
          <p:cNvPr id="48" name="Picture 47">
            <a:extLst>
              <a:ext uri="{FF2B5EF4-FFF2-40B4-BE49-F238E27FC236}">
                <a16:creationId xmlns:a16="http://schemas.microsoft.com/office/drawing/2014/main" id="{DB78DB17-45EA-91A3-01F0-2C495E189A14}"/>
              </a:ext>
            </a:extLst>
          </p:cNvPr>
          <p:cNvPicPr/>
          <p:nvPr/>
        </p:nvPicPr>
        <p:blipFill>
          <a:blip r:embed="rId10"/>
          <a:stretch>
            <a:fillRect/>
          </a:stretch>
        </p:blipFill>
        <p:spPr>
          <a:xfrm>
            <a:off x="3204859" y="5157834"/>
            <a:ext cx="381053" cy="428685"/>
          </a:xfrm>
          <a:prstGeom prst="rect">
            <a:avLst/>
          </a:prstGeom>
          <a:ln w="38100">
            <a:noFill/>
          </a:ln>
        </p:spPr>
      </p:pic>
      <p:pic>
        <p:nvPicPr>
          <p:cNvPr id="49" name="Picture 48">
            <a:extLst>
              <a:ext uri="{FF2B5EF4-FFF2-40B4-BE49-F238E27FC236}">
                <a16:creationId xmlns:a16="http://schemas.microsoft.com/office/drawing/2014/main" id="{E4016F46-358E-4DED-7586-9249A8DF1A5F}"/>
              </a:ext>
            </a:extLst>
          </p:cNvPr>
          <p:cNvPicPr/>
          <p:nvPr/>
        </p:nvPicPr>
        <p:blipFill>
          <a:blip r:embed="rId11"/>
          <a:stretch>
            <a:fillRect/>
          </a:stretch>
        </p:blipFill>
        <p:spPr>
          <a:xfrm>
            <a:off x="2001416" y="5643352"/>
            <a:ext cx="1095528" cy="371527"/>
          </a:xfrm>
          <a:prstGeom prst="rect">
            <a:avLst/>
          </a:prstGeom>
          <a:ln w="38100">
            <a:noFill/>
          </a:ln>
        </p:spPr>
      </p:pic>
      <p:pic>
        <p:nvPicPr>
          <p:cNvPr id="51" name="Recorded Sound">
            <a:hlinkClick r:id="" action="ppaction://media"/>
            <a:extLst>
              <a:ext uri="{FF2B5EF4-FFF2-40B4-BE49-F238E27FC236}">
                <a16:creationId xmlns:a16="http://schemas.microsoft.com/office/drawing/2014/main" id="{A4B51C14-7D33-7216-958E-F029574E6123}"/>
              </a:ext>
            </a:extLst>
          </p:cNvPr>
          <p:cNvPicPr>
            <a:picLocks noGrp="1" noRot="1" noMove="1" noResize="1" noEditPoints="1" noAdjustHandles="1" noChangeArrowheads="1" noChangeShapeType="1" noCrop="1"/>
          </p:cNvPicPr>
          <p:nvPr>
            <a:audioFile r:link="rId2"/>
            <p:extLst>
              <p:ext uri="{DAA4B4D4-6D71-4841-9C94-3DE7FCFB9230}">
                <p14:media xmlns:p14="http://schemas.microsoft.com/office/powerpoint/2010/main" r:embed="rId1"/>
              </p:ext>
            </p:extLst>
          </p:nvPr>
        </p:nvPicPr>
        <p:blipFill>
          <a:blip r:embed="rId12"/>
          <a:stretch>
            <a:fillRect/>
          </a:stretch>
        </p:blipFill>
        <p:spPr>
          <a:xfrm>
            <a:off x="4419856" y="3246085"/>
            <a:ext cx="406400" cy="406400"/>
          </a:xfrm>
          <a:prstGeom prst="rect">
            <a:avLst/>
          </a:prstGeom>
        </p:spPr>
      </p:pic>
    </p:spTree>
    <p:extLst>
      <p:ext uri="{BB962C8B-B14F-4D97-AF65-F5344CB8AC3E}">
        <p14:creationId xmlns:p14="http://schemas.microsoft.com/office/powerpoint/2010/main" val="2609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0" fill="hold"/>
                                        <p:tgtEl>
                                          <p:spTgt spid="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888e16-e659-4862-bf1f-47ce16bd783b">
      <Terms xmlns="http://schemas.microsoft.com/office/infopath/2007/PartnerControls"/>
    </lcf76f155ced4ddcb4097134ff3c332f>
    <TaxCatchAll xmlns="0e5d574d-2439-459d-83f9-e7b36e52a1ee" xsi:nil="true"/>
    <ClassroomColour xmlns="b4888e16-e659-4862-bf1f-47ce16bd783b">Violet</ClassroomColour>
    <Linkedresourcestest xmlns="b4888e16-e659-4862-bf1f-47ce16bd783b" xsi:nil="true"/>
    <LinkedResources xmlns="b4888e16-e659-4862-bf1f-47ce16bd783b">
      <Url xsi:nil="true"/>
      <Description xsi:nil="true"/>
    </LinkedResources>
    <ResourceDescription xmlns="b4888e16-e659-4862-bf1f-47ce16bd783b">Active Literacy spelling strategies for use in a digital format.</ResourceDescription>
    <Resourcetype xmlns="b4888e16-e659-4862-bf1f-47ce16bd783b">Digital Template</Resource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E3FB0840619E4DA75E53703A2D75DE" ma:contentTypeVersion="20" ma:contentTypeDescription="Create a new document." ma:contentTypeScope="" ma:versionID="dd634ac7be4937b1dd88fda947e14bc7">
  <xsd:schema xmlns:xsd="http://www.w3.org/2001/XMLSchema" xmlns:xs="http://www.w3.org/2001/XMLSchema" xmlns:p="http://schemas.microsoft.com/office/2006/metadata/properties" xmlns:ns2="b4888e16-e659-4862-bf1f-47ce16bd783b" xmlns:ns3="0e5d574d-2439-459d-83f9-e7b36e52a1ee" targetNamespace="http://schemas.microsoft.com/office/2006/metadata/properties" ma:root="true" ma:fieldsID="0e4beafacbc2f5a1c62e7641e2cbe607" ns2:_="" ns3:_="">
    <xsd:import namespace="b4888e16-e659-4862-bf1f-47ce16bd783b"/>
    <xsd:import namespace="0e5d574d-2439-459d-83f9-e7b36e52a1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lassroomColour" minOccurs="0"/>
                <xsd:element ref="ns2:Resourcetype" minOccurs="0"/>
                <xsd:element ref="ns2:LinkedResources" minOccurs="0"/>
                <xsd:element ref="ns2:ResourceDescription" minOccurs="0"/>
                <xsd:element ref="ns2:Linkedresourcestest" minOccurs="0"/>
                <xsd:element ref="ns2:MediaLengthInSeconds"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88e16-e659-4862-bf1f-47ce16bd7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lassroomColour" ma:index="16" nillable="true" ma:displayName="Classroom Colour" ma:format="Dropdown" ma:internalName="ClassroomColour">
      <xsd:simpleType>
        <xsd:restriction base="dms:Choice">
          <xsd:enumeration value="Indigo"/>
          <xsd:enumeration value="Orange"/>
          <xsd:enumeration value="Green"/>
          <xsd:enumeration value="Blue"/>
          <xsd:enumeration value="Red"/>
          <xsd:enumeration value="Violet"/>
          <xsd:enumeration value="Yellow"/>
          <xsd:enumeration value="Lilac"/>
          <xsd:enumeration value="Magenta"/>
          <xsd:enumeration value="Zebra"/>
        </xsd:restriction>
      </xsd:simpleType>
    </xsd:element>
    <xsd:element name="Resourcetype" ma:index="17" nillable="true" ma:displayName="Resource type" ma:default="Lesson" ma:format="Dropdown" ma:internalName="Resourcetype">
      <xsd:simpleType>
        <xsd:restriction base="dms:Choice">
          <xsd:enumeration value="Lesson"/>
          <xsd:enumeration value="Digital Template"/>
          <xsd:enumeration value="Printable Resource"/>
          <xsd:enumeration value="Book Talks"/>
          <xsd:enumeration value="Chilli Challenge"/>
          <xsd:enumeration value="Reference Sheet"/>
          <xsd:enumeration value="Choice Board"/>
          <xsd:enumeration value="Interactive Resource"/>
          <xsd:enumeration value="Challenge Card"/>
          <xsd:enumeration value="Modelled Example"/>
          <xsd:enumeration value="Home Page"/>
          <xsd:enumeration value="Video"/>
        </xsd:restriction>
      </xsd:simpleType>
    </xsd:element>
    <xsd:element name="LinkedResources" ma:index="19" nillable="true" ma:displayName="Linked Resources" ma:format="Image" ma:internalName="LinkedResources">
      <xsd:complexType>
        <xsd:complexContent>
          <xsd:extension base="dms:URL">
            <xsd:sequence>
              <xsd:element name="Url" type="dms:ValidUrl" minOccurs="0" nillable="true"/>
              <xsd:element name="Description" type="xsd:string" nillable="true"/>
            </xsd:sequence>
          </xsd:extension>
        </xsd:complexContent>
      </xsd:complexType>
    </xsd:element>
    <xsd:element name="ResourceDescription" ma:index="20" nillable="true" ma:displayName="Resource Description" ma:format="Dropdown" ma:internalName="ResourceDescription">
      <xsd:simpleType>
        <xsd:restriction base="dms:Note">
          <xsd:maxLength value="255"/>
        </xsd:restriction>
      </xsd:simpleType>
    </xsd:element>
    <xsd:element name="Linkedresourcestest" ma:index="21" nillable="true" ma:displayName="Linked resources test" ma:format="Dropdown" ma:internalName="Linkedresourcestest">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5d574d-2439-459d-83f9-e7b36e52a1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d94cca-c374-4dc2-9281-5685114859bd}" ma:internalName="TaxCatchAll" ma:showField="CatchAllData" ma:web="0e5d574d-2439-459d-83f9-e7b36e52a1ee">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298EC8-18C1-4F3A-995D-A09D56930867}">
  <ds:schemaRefs>
    <ds:schemaRef ds:uri="http://schemas.microsoft.com/office/infopath/2007/PartnerControls"/>
    <ds:schemaRef ds:uri="0e5d574d-2439-459d-83f9-e7b36e52a1ee"/>
    <ds:schemaRef ds:uri="http://schemas.microsoft.com/office/2006/documentManagement/types"/>
    <ds:schemaRef ds:uri="http://purl.org/dc/elements/1.1/"/>
    <ds:schemaRef ds:uri="http://schemas.openxmlformats.org/package/2006/metadata/core-properties"/>
    <ds:schemaRef ds:uri="http://purl.org/dc/dcmitype/"/>
    <ds:schemaRef ds:uri="http://www.w3.org/XML/1998/namespace"/>
    <ds:schemaRef ds:uri="b4888e16-e659-4862-bf1f-47ce16bd783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6806B1A-15C8-4DAA-8401-28D93B8441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88e16-e659-4862-bf1f-47ce16bd783b"/>
    <ds:schemaRef ds:uri="0e5d574d-2439-459d-83f9-e7b36e52a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6887FE-0A1A-487C-A649-54C6041F5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285</TotalTime>
  <Words>605</Words>
  <Application>Microsoft Office PowerPoint</Application>
  <PresentationFormat>Widescreen</PresentationFormat>
  <Paragraphs>95</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Active Literacy</dc:subject>
  <dc:creator>Mrs Chand</dc:creator>
  <cp:lastModifiedBy>Mrs Lynch</cp:lastModifiedBy>
  <cp:revision>18</cp:revision>
  <dcterms:created xsi:type="dcterms:W3CDTF">2023-04-18T10:06:36Z</dcterms:created>
  <dcterms:modified xsi:type="dcterms:W3CDTF">2023-09-20T10:51:07Z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0x01010002E3FB0840619E4DA75E53703A2D75DE</vt:lpwstr>
  </property>
  <property fmtid="{D5CDD505-2E9C-101B-9397-08002B2CF9AE}" pid="3" name="MediaServiceImageTags">
    <vt:lpwstr/>
  </property>
</Properties>
</file>