
<file path=[Content_Types].xml><?xml version="1.0" encoding="utf-8"?>
<Types xmlns="http://schemas.openxmlformats.org/package/2006/content-types">
  <Default Extension="m4a" ContentType="audi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ink/ink1.xml" ContentType="application/inkml+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8"/>
  </p:notesMasterIdLst>
  <p:sldIdLst>
    <p:sldId id="258" r:id="rId5"/>
    <p:sldId id="283" r:id="rId6"/>
    <p:sldId id="263" r:id="rId7"/>
    <p:sldId id="264" r:id="rId8"/>
    <p:sldId id="278" r:id="rId9"/>
    <p:sldId id="267" r:id="rId10"/>
    <p:sldId id="279" r:id="rId11"/>
    <p:sldId id="280" r:id="rId12"/>
    <p:sldId id="281" r:id="rId13"/>
    <p:sldId id="282" r:id="rId14"/>
    <p:sldId id="268" r:id="rId15"/>
    <p:sldId id="266" r:id="rId16"/>
    <p:sldId id="277"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949E5"/>
    <a:srgbClr val="C7C3EA"/>
    <a:srgbClr val="5A8AEE"/>
    <a:srgbClr val="E0DCEF"/>
    <a:srgbClr val="BD8BFF"/>
    <a:srgbClr val="DDC1FF"/>
    <a:srgbClr val="3B3838"/>
    <a:srgbClr val="FFFFFF"/>
    <a:srgbClr val="BE8BFF"/>
    <a:srgbClr val="F7F0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79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14T16:42:25.481"/>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1,'0'512,"1"-494,1-1,1 1,5 19,5 33,-13-61,1-1,0 1,1-1,0 0,4 12,-5-18,0 1,1-1,-1 0,1 1,0-1,-1 0,1 0,0 0,0 0,0 0,1 0,-1-1,0 1,1-1,-1 1,1-1,-1 0,1 0,-1 0,6 0,-1 1,0-1,1 0,-1-1,0 0,1 0,-1 0,0-1,1 0,-1-1,9-2,4-3,0-2,21-12,-27 14,-1-1,2 2,-1 0,1 0,0 2,20-5,1 5,73-11,-79 10,52 0,-55 5,0-2,42-8,-16-2,-14 1,0 3,66-6,-71 13,-14 1,1-1,0-1,24-6,-13 1,1 2,56-3,69 9,-62 1,-49-1,66-3,-109 2,0-1,0 1,0-1,0 0,0-1,0 1,0-1,0 1,-1-1,1 0,-1-1,1 1,-1-1,0 1,0-1,0 0,0 0,0 0,-1-1,0 1,1 0,-1-1,0 0,-1 0,1 1,-1-1,1 0,0-6,2-11,-1 0,-1 0,0 0,-2-28,-1 36,2-58,-5-91,4 160,0-1,-1 1,1-1,-1 1,0-1,0 1,0-1,0 1,0-1,0 1,-1 0,1 0,-1 0,1 0,-1 0,0 0,0 0,0 0,0 1,0-1,0 1,0 0,-1-1,1 1,-1 0,1 0,-1 0,-2 0,-8-1,1 0,-1 0,0 2,-20 0,16 0,-30 1,-185 5,143 7,5 0,-169-10,166-4,66 0,1-2,-1 0,1-1,-38-14,34 11,0 0,-42-6,-198 9,141 6,115-2,1 0,-1 0,1 1,-1 0,1 1,-12 3,16-4,1 0,0 0,-1 0,1 1,0-1,0 1,0 0,0 0,0 0,0 0,0 0,1 0,-1 0,1 0,-1 1,1-1,0 0,0 1,0-1,0 1,0 0,0 2,-2 20,1 0,1 0,1 1,4 31,0 12,-4 46,2 59,-1-166,0 0,0 0,0 0,1-1,1 1,-1 0,1-1,0 0,1 1,4 6,-5-10,1 0,-1 0,1 0,0-1,0 1,0-1,0 0,0 0,1 0,0-1,-1 0,1 1,0-2,0 1,9 1,16 2,1-3,-1 0,1-2,32-4,11 1,454 2,-282 2,-229 0,0 1,-1 1,1 0,-1 1,28 11,-24-7,1-2,39 8,-1-10,89-4,-68-2,-54 2</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EC329C-51CE-4C23-8E71-56538228FB8E}" type="datetimeFigureOut">
              <a:rPr lang="en-GB" smtClean="0"/>
              <a:t>20/09/2023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998775-62F4-46D6-849F-607A7F0763E7}" type="slidenum">
              <a:rPr lang="en-GB" smtClean="0"/>
              <a:t>‹#›</a:t>
            </a:fld>
            <a:endParaRPr lang="en-GB"/>
          </a:p>
        </p:txBody>
      </p:sp>
    </p:spTree>
    <p:extLst>
      <p:ext uri="{BB962C8B-B14F-4D97-AF65-F5344CB8AC3E}">
        <p14:creationId xmlns:p14="http://schemas.microsoft.com/office/powerpoint/2010/main" val="26282977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198E76-C5CD-25D8-0A62-7CF1ACE10437}"/>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19E5A90F-F68A-ED71-E744-DE9F8925F95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087477EE-85FB-C645-9B5C-14A397B5773E}"/>
              </a:ext>
            </a:extLst>
          </p:cNvPr>
          <p:cNvSpPr>
            <a:spLocks noGrp="1"/>
          </p:cNvSpPr>
          <p:nvPr>
            <p:ph type="dt" sz="half" idx="10"/>
          </p:nvPr>
        </p:nvSpPr>
        <p:spPr/>
        <p:txBody>
          <a:bodyPr/>
          <a:lstStyle/>
          <a:p>
            <a:fld id="{0FCD4E07-873C-4C84-A452-45BD9B02F157}" type="datetimeFigureOut">
              <a:rPr lang="en-GB" smtClean="0"/>
              <a:t>20/09/2023</a:t>
            </a:fld>
            <a:endParaRPr lang="en-GB"/>
          </a:p>
        </p:txBody>
      </p:sp>
      <p:sp>
        <p:nvSpPr>
          <p:cNvPr id="5" name="Footer Placeholder 4">
            <a:extLst>
              <a:ext uri="{FF2B5EF4-FFF2-40B4-BE49-F238E27FC236}">
                <a16:creationId xmlns:a16="http://schemas.microsoft.com/office/drawing/2014/main" id="{F75D905B-C5FD-EC7C-E7DD-56CB66A766F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7BC6720-40B0-BD47-8CC9-65F9890D1438}"/>
              </a:ext>
            </a:extLst>
          </p:cNvPr>
          <p:cNvSpPr>
            <a:spLocks noGrp="1"/>
          </p:cNvSpPr>
          <p:nvPr>
            <p:ph type="sldNum" sz="quarter" idx="12"/>
          </p:nvPr>
        </p:nvSpPr>
        <p:spPr/>
        <p:txBody>
          <a:bodyPr/>
          <a:lstStyle/>
          <a:p>
            <a:fld id="{27FE115E-CF7D-41B7-BCB9-7350D470280D}" type="slidenum">
              <a:rPr lang="en-GB" smtClean="0"/>
              <a:t>‹#›</a:t>
            </a:fld>
            <a:endParaRPr lang="en-GB"/>
          </a:p>
        </p:txBody>
      </p:sp>
    </p:spTree>
    <p:extLst>
      <p:ext uri="{BB962C8B-B14F-4D97-AF65-F5344CB8AC3E}">
        <p14:creationId xmlns:p14="http://schemas.microsoft.com/office/powerpoint/2010/main" val="3118672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E3399E-42BF-0F50-30E4-0FC98FC03869}"/>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E00DCC06-3F51-B0D5-296D-FA1C4769CF27}"/>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58240D18-6FC3-1834-6343-82D3D2532589}"/>
              </a:ext>
            </a:extLst>
          </p:cNvPr>
          <p:cNvSpPr>
            <a:spLocks noGrp="1"/>
          </p:cNvSpPr>
          <p:nvPr>
            <p:ph type="dt" sz="half" idx="10"/>
          </p:nvPr>
        </p:nvSpPr>
        <p:spPr/>
        <p:txBody>
          <a:bodyPr/>
          <a:lstStyle/>
          <a:p>
            <a:fld id="{0FCD4E07-873C-4C84-A452-45BD9B02F157}" type="datetimeFigureOut">
              <a:rPr lang="en-GB" smtClean="0"/>
              <a:t>20/09/2023</a:t>
            </a:fld>
            <a:endParaRPr lang="en-GB"/>
          </a:p>
        </p:txBody>
      </p:sp>
      <p:sp>
        <p:nvSpPr>
          <p:cNvPr id="5" name="Footer Placeholder 4">
            <a:extLst>
              <a:ext uri="{FF2B5EF4-FFF2-40B4-BE49-F238E27FC236}">
                <a16:creationId xmlns:a16="http://schemas.microsoft.com/office/drawing/2014/main" id="{154483BD-C2F8-DC83-D1D0-997DC3EED32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3711431-618C-DA81-F9AC-6285F2B0D1E9}"/>
              </a:ext>
            </a:extLst>
          </p:cNvPr>
          <p:cNvSpPr>
            <a:spLocks noGrp="1"/>
          </p:cNvSpPr>
          <p:nvPr>
            <p:ph type="sldNum" sz="quarter" idx="12"/>
          </p:nvPr>
        </p:nvSpPr>
        <p:spPr/>
        <p:txBody>
          <a:bodyPr/>
          <a:lstStyle/>
          <a:p>
            <a:fld id="{27FE115E-CF7D-41B7-BCB9-7350D470280D}" type="slidenum">
              <a:rPr lang="en-GB" smtClean="0"/>
              <a:t>‹#›</a:t>
            </a:fld>
            <a:endParaRPr lang="en-GB"/>
          </a:p>
        </p:txBody>
      </p:sp>
    </p:spTree>
    <p:extLst>
      <p:ext uri="{BB962C8B-B14F-4D97-AF65-F5344CB8AC3E}">
        <p14:creationId xmlns:p14="http://schemas.microsoft.com/office/powerpoint/2010/main" val="10520429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4A1E1A0-8478-1A5D-F11A-683522A25911}"/>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DE1DC481-9439-F3F6-5DD7-761A735268D6}"/>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5A24C324-C500-C606-BD35-C95F8D01810B}"/>
              </a:ext>
            </a:extLst>
          </p:cNvPr>
          <p:cNvSpPr>
            <a:spLocks noGrp="1"/>
          </p:cNvSpPr>
          <p:nvPr>
            <p:ph type="dt" sz="half" idx="10"/>
          </p:nvPr>
        </p:nvSpPr>
        <p:spPr/>
        <p:txBody>
          <a:bodyPr/>
          <a:lstStyle/>
          <a:p>
            <a:fld id="{0FCD4E07-873C-4C84-A452-45BD9B02F157}" type="datetimeFigureOut">
              <a:rPr lang="en-GB" smtClean="0"/>
              <a:t>20/09/2023</a:t>
            </a:fld>
            <a:endParaRPr lang="en-GB"/>
          </a:p>
        </p:txBody>
      </p:sp>
      <p:sp>
        <p:nvSpPr>
          <p:cNvPr id="5" name="Footer Placeholder 4">
            <a:extLst>
              <a:ext uri="{FF2B5EF4-FFF2-40B4-BE49-F238E27FC236}">
                <a16:creationId xmlns:a16="http://schemas.microsoft.com/office/drawing/2014/main" id="{162984E7-7D0B-64C3-4061-BAF2E3E062C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7A0575C-981F-62F6-CA9E-55AD4AB91E54}"/>
              </a:ext>
            </a:extLst>
          </p:cNvPr>
          <p:cNvSpPr>
            <a:spLocks noGrp="1"/>
          </p:cNvSpPr>
          <p:nvPr>
            <p:ph type="sldNum" sz="quarter" idx="12"/>
          </p:nvPr>
        </p:nvSpPr>
        <p:spPr/>
        <p:txBody>
          <a:bodyPr/>
          <a:lstStyle/>
          <a:p>
            <a:fld id="{27FE115E-CF7D-41B7-BCB9-7350D470280D}" type="slidenum">
              <a:rPr lang="en-GB" smtClean="0"/>
              <a:t>‹#›</a:t>
            </a:fld>
            <a:endParaRPr lang="en-GB"/>
          </a:p>
        </p:txBody>
      </p:sp>
    </p:spTree>
    <p:extLst>
      <p:ext uri="{BB962C8B-B14F-4D97-AF65-F5344CB8AC3E}">
        <p14:creationId xmlns:p14="http://schemas.microsoft.com/office/powerpoint/2010/main" val="14965081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DFC5A0-3478-6C29-9D53-CC6375E82820}"/>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773C7053-2F27-EFF0-D48F-889A5B736DFF}"/>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500A5BBD-ACD6-ECA3-8D96-0410DD841F6F}"/>
              </a:ext>
            </a:extLst>
          </p:cNvPr>
          <p:cNvSpPr>
            <a:spLocks noGrp="1"/>
          </p:cNvSpPr>
          <p:nvPr>
            <p:ph type="dt" sz="half" idx="10"/>
          </p:nvPr>
        </p:nvSpPr>
        <p:spPr/>
        <p:txBody>
          <a:bodyPr/>
          <a:lstStyle/>
          <a:p>
            <a:fld id="{0FCD4E07-873C-4C84-A452-45BD9B02F157}" type="datetimeFigureOut">
              <a:rPr lang="en-GB" smtClean="0"/>
              <a:t>20/09/2023</a:t>
            </a:fld>
            <a:endParaRPr lang="en-GB"/>
          </a:p>
        </p:txBody>
      </p:sp>
      <p:sp>
        <p:nvSpPr>
          <p:cNvPr id="5" name="Footer Placeholder 4">
            <a:extLst>
              <a:ext uri="{FF2B5EF4-FFF2-40B4-BE49-F238E27FC236}">
                <a16:creationId xmlns:a16="http://schemas.microsoft.com/office/drawing/2014/main" id="{A337665E-7021-949F-04F4-4DA342D2EA5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A399D3E-8EE5-FFBF-548E-AA0A77B75365}"/>
              </a:ext>
            </a:extLst>
          </p:cNvPr>
          <p:cNvSpPr>
            <a:spLocks noGrp="1"/>
          </p:cNvSpPr>
          <p:nvPr>
            <p:ph type="sldNum" sz="quarter" idx="12"/>
          </p:nvPr>
        </p:nvSpPr>
        <p:spPr/>
        <p:txBody>
          <a:bodyPr/>
          <a:lstStyle/>
          <a:p>
            <a:fld id="{27FE115E-CF7D-41B7-BCB9-7350D470280D}" type="slidenum">
              <a:rPr lang="en-GB" smtClean="0"/>
              <a:t>‹#›</a:t>
            </a:fld>
            <a:endParaRPr lang="en-GB"/>
          </a:p>
        </p:txBody>
      </p:sp>
    </p:spTree>
    <p:extLst>
      <p:ext uri="{BB962C8B-B14F-4D97-AF65-F5344CB8AC3E}">
        <p14:creationId xmlns:p14="http://schemas.microsoft.com/office/powerpoint/2010/main" val="26991886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5E465F-06DA-5451-B78B-D253FB71B6E3}"/>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BD9F31A5-692B-ABAC-0F74-4A7447B5175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79AD930D-4458-159B-9567-52F9C127A41D}"/>
              </a:ext>
            </a:extLst>
          </p:cNvPr>
          <p:cNvSpPr>
            <a:spLocks noGrp="1"/>
          </p:cNvSpPr>
          <p:nvPr>
            <p:ph type="dt" sz="half" idx="10"/>
          </p:nvPr>
        </p:nvSpPr>
        <p:spPr/>
        <p:txBody>
          <a:bodyPr/>
          <a:lstStyle/>
          <a:p>
            <a:fld id="{0FCD4E07-873C-4C84-A452-45BD9B02F157}" type="datetimeFigureOut">
              <a:rPr lang="en-GB" smtClean="0"/>
              <a:t>20/09/2023</a:t>
            </a:fld>
            <a:endParaRPr lang="en-GB"/>
          </a:p>
        </p:txBody>
      </p:sp>
      <p:sp>
        <p:nvSpPr>
          <p:cNvPr id="5" name="Footer Placeholder 4">
            <a:extLst>
              <a:ext uri="{FF2B5EF4-FFF2-40B4-BE49-F238E27FC236}">
                <a16:creationId xmlns:a16="http://schemas.microsoft.com/office/drawing/2014/main" id="{A414F3D3-18D3-7257-5F1D-06E3E354043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9D637CB-5F1D-BB69-AFA9-0745D32B4934}"/>
              </a:ext>
            </a:extLst>
          </p:cNvPr>
          <p:cNvSpPr>
            <a:spLocks noGrp="1"/>
          </p:cNvSpPr>
          <p:nvPr>
            <p:ph type="sldNum" sz="quarter" idx="12"/>
          </p:nvPr>
        </p:nvSpPr>
        <p:spPr/>
        <p:txBody>
          <a:bodyPr/>
          <a:lstStyle/>
          <a:p>
            <a:fld id="{27FE115E-CF7D-41B7-BCB9-7350D470280D}" type="slidenum">
              <a:rPr lang="en-GB" smtClean="0"/>
              <a:t>‹#›</a:t>
            </a:fld>
            <a:endParaRPr lang="en-GB"/>
          </a:p>
        </p:txBody>
      </p:sp>
    </p:spTree>
    <p:extLst>
      <p:ext uri="{BB962C8B-B14F-4D97-AF65-F5344CB8AC3E}">
        <p14:creationId xmlns:p14="http://schemas.microsoft.com/office/powerpoint/2010/main" val="5687723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13E279-BC0C-0FDB-6A99-F04CE8B842FC}"/>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E070978B-2BB2-A83B-EF56-E3892561500D}"/>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E9A866AE-7C93-71BA-9E9D-144D33D3BBE1}"/>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0BE14E72-23BE-C131-716F-B0AAFF72322F}"/>
              </a:ext>
            </a:extLst>
          </p:cNvPr>
          <p:cNvSpPr>
            <a:spLocks noGrp="1"/>
          </p:cNvSpPr>
          <p:nvPr>
            <p:ph type="dt" sz="half" idx="10"/>
          </p:nvPr>
        </p:nvSpPr>
        <p:spPr/>
        <p:txBody>
          <a:bodyPr/>
          <a:lstStyle/>
          <a:p>
            <a:fld id="{0FCD4E07-873C-4C84-A452-45BD9B02F157}" type="datetimeFigureOut">
              <a:rPr lang="en-GB" smtClean="0"/>
              <a:t>20/09/2023</a:t>
            </a:fld>
            <a:endParaRPr lang="en-GB"/>
          </a:p>
        </p:txBody>
      </p:sp>
      <p:sp>
        <p:nvSpPr>
          <p:cNvPr id="6" name="Footer Placeholder 5">
            <a:extLst>
              <a:ext uri="{FF2B5EF4-FFF2-40B4-BE49-F238E27FC236}">
                <a16:creationId xmlns:a16="http://schemas.microsoft.com/office/drawing/2014/main" id="{FB1BC3C7-2D24-F95F-EE08-05F5D9D9CDA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788916C-CDB0-D944-2EE3-0719FD629928}"/>
              </a:ext>
            </a:extLst>
          </p:cNvPr>
          <p:cNvSpPr>
            <a:spLocks noGrp="1"/>
          </p:cNvSpPr>
          <p:nvPr>
            <p:ph type="sldNum" sz="quarter" idx="12"/>
          </p:nvPr>
        </p:nvSpPr>
        <p:spPr/>
        <p:txBody>
          <a:bodyPr/>
          <a:lstStyle/>
          <a:p>
            <a:fld id="{27FE115E-CF7D-41B7-BCB9-7350D470280D}" type="slidenum">
              <a:rPr lang="en-GB" smtClean="0"/>
              <a:t>‹#›</a:t>
            </a:fld>
            <a:endParaRPr lang="en-GB"/>
          </a:p>
        </p:txBody>
      </p:sp>
    </p:spTree>
    <p:extLst>
      <p:ext uri="{BB962C8B-B14F-4D97-AF65-F5344CB8AC3E}">
        <p14:creationId xmlns:p14="http://schemas.microsoft.com/office/powerpoint/2010/main" val="26242424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1FF928-6CAA-9C3B-EC54-2000303A49F3}"/>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339A60F9-C57E-30EA-F770-3AC4C6A9466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EF3E7900-A605-9B60-544C-A1674438E5E2}"/>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5B3494DF-2D27-0E76-9B5C-87CCCF4E0B6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5600DE27-A551-AC3E-E36F-7229BF04750D}"/>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75A50142-130D-C5A8-5871-29706DA43533}"/>
              </a:ext>
            </a:extLst>
          </p:cNvPr>
          <p:cNvSpPr>
            <a:spLocks noGrp="1"/>
          </p:cNvSpPr>
          <p:nvPr>
            <p:ph type="dt" sz="half" idx="10"/>
          </p:nvPr>
        </p:nvSpPr>
        <p:spPr/>
        <p:txBody>
          <a:bodyPr/>
          <a:lstStyle/>
          <a:p>
            <a:fld id="{0FCD4E07-873C-4C84-A452-45BD9B02F157}" type="datetimeFigureOut">
              <a:rPr lang="en-GB" smtClean="0"/>
              <a:t>20/09/2023</a:t>
            </a:fld>
            <a:endParaRPr lang="en-GB"/>
          </a:p>
        </p:txBody>
      </p:sp>
      <p:sp>
        <p:nvSpPr>
          <p:cNvPr id="8" name="Footer Placeholder 7">
            <a:extLst>
              <a:ext uri="{FF2B5EF4-FFF2-40B4-BE49-F238E27FC236}">
                <a16:creationId xmlns:a16="http://schemas.microsoft.com/office/drawing/2014/main" id="{9A296819-F0AD-13D3-D430-67369684270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83DF5AD-20F2-BADF-E252-F62B93F7F255}"/>
              </a:ext>
            </a:extLst>
          </p:cNvPr>
          <p:cNvSpPr>
            <a:spLocks noGrp="1"/>
          </p:cNvSpPr>
          <p:nvPr>
            <p:ph type="sldNum" sz="quarter" idx="12"/>
          </p:nvPr>
        </p:nvSpPr>
        <p:spPr/>
        <p:txBody>
          <a:bodyPr/>
          <a:lstStyle/>
          <a:p>
            <a:fld id="{27FE115E-CF7D-41B7-BCB9-7350D470280D}" type="slidenum">
              <a:rPr lang="en-GB" smtClean="0"/>
              <a:t>‹#›</a:t>
            </a:fld>
            <a:endParaRPr lang="en-GB"/>
          </a:p>
        </p:txBody>
      </p:sp>
    </p:spTree>
    <p:extLst>
      <p:ext uri="{BB962C8B-B14F-4D97-AF65-F5344CB8AC3E}">
        <p14:creationId xmlns:p14="http://schemas.microsoft.com/office/powerpoint/2010/main" val="32525829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0F0CA-9D91-B57F-D0BB-6B60F022F002}"/>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E1335124-CF2F-B952-DD47-EAAFB9FD928B}"/>
              </a:ext>
            </a:extLst>
          </p:cNvPr>
          <p:cNvSpPr>
            <a:spLocks noGrp="1"/>
          </p:cNvSpPr>
          <p:nvPr>
            <p:ph type="dt" sz="half" idx="10"/>
          </p:nvPr>
        </p:nvSpPr>
        <p:spPr/>
        <p:txBody>
          <a:bodyPr/>
          <a:lstStyle/>
          <a:p>
            <a:fld id="{0FCD4E07-873C-4C84-A452-45BD9B02F157}" type="datetimeFigureOut">
              <a:rPr lang="en-GB" smtClean="0"/>
              <a:t>20/09/2023</a:t>
            </a:fld>
            <a:endParaRPr lang="en-GB"/>
          </a:p>
        </p:txBody>
      </p:sp>
      <p:sp>
        <p:nvSpPr>
          <p:cNvPr id="4" name="Footer Placeholder 3">
            <a:extLst>
              <a:ext uri="{FF2B5EF4-FFF2-40B4-BE49-F238E27FC236}">
                <a16:creationId xmlns:a16="http://schemas.microsoft.com/office/drawing/2014/main" id="{6F6493E4-D11D-2B68-CA2C-176D5900832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3D374CF-1B2E-ADF1-6197-2D2391CA80C8}"/>
              </a:ext>
            </a:extLst>
          </p:cNvPr>
          <p:cNvSpPr>
            <a:spLocks noGrp="1"/>
          </p:cNvSpPr>
          <p:nvPr>
            <p:ph type="sldNum" sz="quarter" idx="12"/>
          </p:nvPr>
        </p:nvSpPr>
        <p:spPr/>
        <p:txBody>
          <a:bodyPr/>
          <a:lstStyle/>
          <a:p>
            <a:fld id="{27FE115E-CF7D-41B7-BCB9-7350D470280D}" type="slidenum">
              <a:rPr lang="en-GB" smtClean="0"/>
              <a:t>‹#›</a:t>
            </a:fld>
            <a:endParaRPr lang="en-GB"/>
          </a:p>
        </p:txBody>
      </p:sp>
    </p:spTree>
    <p:extLst>
      <p:ext uri="{BB962C8B-B14F-4D97-AF65-F5344CB8AC3E}">
        <p14:creationId xmlns:p14="http://schemas.microsoft.com/office/powerpoint/2010/main" val="29065085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CC6FF3E-7782-08B4-A88C-24D03B359368}"/>
              </a:ext>
            </a:extLst>
          </p:cNvPr>
          <p:cNvSpPr>
            <a:spLocks noGrp="1"/>
          </p:cNvSpPr>
          <p:nvPr>
            <p:ph type="dt" sz="half" idx="10"/>
          </p:nvPr>
        </p:nvSpPr>
        <p:spPr/>
        <p:txBody>
          <a:bodyPr/>
          <a:lstStyle/>
          <a:p>
            <a:fld id="{0FCD4E07-873C-4C84-A452-45BD9B02F157}" type="datetimeFigureOut">
              <a:rPr lang="en-GB" smtClean="0"/>
              <a:t>20/09/2023</a:t>
            </a:fld>
            <a:endParaRPr lang="en-GB"/>
          </a:p>
        </p:txBody>
      </p:sp>
      <p:sp>
        <p:nvSpPr>
          <p:cNvPr id="3" name="Footer Placeholder 2">
            <a:extLst>
              <a:ext uri="{FF2B5EF4-FFF2-40B4-BE49-F238E27FC236}">
                <a16:creationId xmlns:a16="http://schemas.microsoft.com/office/drawing/2014/main" id="{59586669-3182-376B-92BA-41E10E7AFC9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C244F5E1-887C-40A3-0749-62A1BD96A086}"/>
              </a:ext>
            </a:extLst>
          </p:cNvPr>
          <p:cNvSpPr>
            <a:spLocks noGrp="1"/>
          </p:cNvSpPr>
          <p:nvPr>
            <p:ph type="sldNum" sz="quarter" idx="12"/>
          </p:nvPr>
        </p:nvSpPr>
        <p:spPr/>
        <p:txBody>
          <a:bodyPr/>
          <a:lstStyle/>
          <a:p>
            <a:fld id="{27FE115E-CF7D-41B7-BCB9-7350D470280D}" type="slidenum">
              <a:rPr lang="en-GB" smtClean="0"/>
              <a:t>‹#›</a:t>
            </a:fld>
            <a:endParaRPr lang="en-GB"/>
          </a:p>
        </p:txBody>
      </p:sp>
    </p:spTree>
    <p:extLst>
      <p:ext uri="{BB962C8B-B14F-4D97-AF65-F5344CB8AC3E}">
        <p14:creationId xmlns:p14="http://schemas.microsoft.com/office/powerpoint/2010/main" val="26321856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6F0C23-02A0-714F-BCBA-2FBB69DC3AE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C905D164-962B-5E2E-83AD-AD10C9C7B73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068FEBE1-BF48-9AA2-7A50-D1E4123124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07C73518-681B-EA0E-5506-D598A1E475D9}"/>
              </a:ext>
            </a:extLst>
          </p:cNvPr>
          <p:cNvSpPr>
            <a:spLocks noGrp="1"/>
          </p:cNvSpPr>
          <p:nvPr>
            <p:ph type="dt" sz="half" idx="10"/>
          </p:nvPr>
        </p:nvSpPr>
        <p:spPr/>
        <p:txBody>
          <a:bodyPr/>
          <a:lstStyle/>
          <a:p>
            <a:fld id="{0FCD4E07-873C-4C84-A452-45BD9B02F157}" type="datetimeFigureOut">
              <a:rPr lang="en-GB" smtClean="0"/>
              <a:t>20/09/2023</a:t>
            </a:fld>
            <a:endParaRPr lang="en-GB"/>
          </a:p>
        </p:txBody>
      </p:sp>
      <p:sp>
        <p:nvSpPr>
          <p:cNvPr id="6" name="Footer Placeholder 5">
            <a:extLst>
              <a:ext uri="{FF2B5EF4-FFF2-40B4-BE49-F238E27FC236}">
                <a16:creationId xmlns:a16="http://schemas.microsoft.com/office/drawing/2014/main" id="{C9D7CE17-C551-B4D2-AB51-402691B74BB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0CA627B-DB77-793B-98C9-A1CFB8501246}"/>
              </a:ext>
            </a:extLst>
          </p:cNvPr>
          <p:cNvSpPr>
            <a:spLocks noGrp="1"/>
          </p:cNvSpPr>
          <p:nvPr>
            <p:ph type="sldNum" sz="quarter" idx="12"/>
          </p:nvPr>
        </p:nvSpPr>
        <p:spPr/>
        <p:txBody>
          <a:bodyPr/>
          <a:lstStyle/>
          <a:p>
            <a:fld id="{27FE115E-CF7D-41B7-BCB9-7350D470280D}" type="slidenum">
              <a:rPr lang="en-GB" smtClean="0"/>
              <a:t>‹#›</a:t>
            </a:fld>
            <a:endParaRPr lang="en-GB"/>
          </a:p>
        </p:txBody>
      </p:sp>
    </p:spTree>
    <p:extLst>
      <p:ext uri="{BB962C8B-B14F-4D97-AF65-F5344CB8AC3E}">
        <p14:creationId xmlns:p14="http://schemas.microsoft.com/office/powerpoint/2010/main" val="35604077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71649-8D4F-1C1D-7409-0FBC36FE35E1}"/>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1DED7ADC-500C-7AB6-451B-6DD86AB85E7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09CE316-3A39-E320-FBF9-1BFFB538815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2219609F-5FB6-428C-CDED-E3C4039B36B2}"/>
              </a:ext>
            </a:extLst>
          </p:cNvPr>
          <p:cNvSpPr>
            <a:spLocks noGrp="1"/>
          </p:cNvSpPr>
          <p:nvPr>
            <p:ph type="dt" sz="half" idx="10"/>
          </p:nvPr>
        </p:nvSpPr>
        <p:spPr/>
        <p:txBody>
          <a:bodyPr/>
          <a:lstStyle/>
          <a:p>
            <a:fld id="{0FCD4E07-873C-4C84-A452-45BD9B02F157}" type="datetimeFigureOut">
              <a:rPr lang="en-GB" smtClean="0"/>
              <a:t>20/09/2023</a:t>
            </a:fld>
            <a:endParaRPr lang="en-GB"/>
          </a:p>
        </p:txBody>
      </p:sp>
      <p:sp>
        <p:nvSpPr>
          <p:cNvPr id="6" name="Footer Placeholder 5">
            <a:extLst>
              <a:ext uri="{FF2B5EF4-FFF2-40B4-BE49-F238E27FC236}">
                <a16:creationId xmlns:a16="http://schemas.microsoft.com/office/drawing/2014/main" id="{0F01F88B-3254-233B-E655-7B9E2DC3524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46AA0CC-4C17-9135-254C-65258C910201}"/>
              </a:ext>
            </a:extLst>
          </p:cNvPr>
          <p:cNvSpPr>
            <a:spLocks noGrp="1"/>
          </p:cNvSpPr>
          <p:nvPr>
            <p:ph type="sldNum" sz="quarter" idx="12"/>
          </p:nvPr>
        </p:nvSpPr>
        <p:spPr/>
        <p:txBody>
          <a:bodyPr/>
          <a:lstStyle/>
          <a:p>
            <a:fld id="{27FE115E-CF7D-41B7-BCB9-7350D470280D}" type="slidenum">
              <a:rPr lang="en-GB" smtClean="0"/>
              <a:t>‹#›</a:t>
            </a:fld>
            <a:endParaRPr lang="en-GB"/>
          </a:p>
        </p:txBody>
      </p:sp>
    </p:spTree>
    <p:extLst>
      <p:ext uri="{BB962C8B-B14F-4D97-AF65-F5344CB8AC3E}">
        <p14:creationId xmlns:p14="http://schemas.microsoft.com/office/powerpoint/2010/main" val="23643716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extLst>
              <a:ext uri="{96DAC541-7B7A-43D3-8B79-37D633B846F1}">
                <asvg:svgBlip xmlns:asvg="http://schemas.microsoft.com/office/drawing/2016/SVG/main" r:embed="rId14"/>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A2D00A8-28DC-8355-692F-AFAA413CFB4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33475E2F-ABE6-72AB-4ACF-08EEFFEE7A8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4B72D486-FEBA-A8AC-F452-3C818B9D1D9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CD4E07-873C-4C84-A452-45BD9B02F157}" type="datetimeFigureOut">
              <a:rPr lang="en-GB" smtClean="0"/>
              <a:t>20/09/2023</a:t>
            </a:fld>
            <a:endParaRPr lang="en-GB"/>
          </a:p>
        </p:txBody>
      </p:sp>
      <p:sp>
        <p:nvSpPr>
          <p:cNvPr id="5" name="Footer Placeholder 4">
            <a:extLst>
              <a:ext uri="{FF2B5EF4-FFF2-40B4-BE49-F238E27FC236}">
                <a16:creationId xmlns:a16="http://schemas.microsoft.com/office/drawing/2014/main" id="{AA59432F-16F4-13EE-6808-F31CD2AB488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A35B91FF-CB00-580A-FF47-189D8E4F95B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FE115E-CF7D-41B7-BCB9-7350D470280D}" type="slidenum">
              <a:rPr lang="en-GB" smtClean="0"/>
              <a:t>‹#›</a:t>
            </a:fld>
            <a:endParaRPr lang="en-GB"/>
          </a:p>
        </p:txBody>
      </p:sp>
    </p:spTree>
    <p:extLst>
      <p:ext uri="{BB962C8B-B14F-4D97-AF65-F5344CB8AC3E}">
        <p14:creationId xmlns:p14="http://schemas.microsoft.com/office/powerpoint/2010/main" val="1406943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11.xml.rels><?xml version="1.0" encoding="UTF-8" standalone="yes"?>
<Relationships xmlns="http://schemas.openxmlformats.org/package/2006/relationships"><Relationship Id="rId3" Type="http://schemas.openxmlformats.org/officeDocument/2006/relationships/image" Target="../media/image39.svg"/><Relationship Id="rId2" Type="http://schemas.openxmlformats.org/officeDocument/2006/relationships/image" Target="../media/image38.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1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7.xml"/><Relationship Id="rId4" Type="http://schemas.openxmlformats.org/officeDocument/2006/relationships/image" Target="../media/image45.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sv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30.pn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customXml" Target="../ink/ink1.xml"/><Relationship Id="rId5" Type="http://schemas.openxmlformats.org/officeDocument/2006/relationships/image" Target="../media/image26.png"/><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slideLayout" Target="../slideLayouts/slideLayout2.xml"/><Relationship Id="rId7" Type="http://schemas.openxmlformats.org/officeDocument/2006/relationships/image" Target="../media/image29.png"/><Relationship Id="rId12" Type="http://schemas.openxmlformats.org/officeDocument/2006/relationships/image" Target="../media/image34.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28.png"/><Relationship Id="rId11" Type="http://schemas.openxmlformats.org/officeDocument/2006/relationships/image" Target="../media/image33.png"/><Relationship Id="rId5" Type="http://schemas.openxmlformats.org/officeDocument/2006/relationships/image" Target="../media/image17.png"/><Relationship Id="rId10" Type="http://schemas.openxmlformats.org/officeDocument/2006/relationships/image" Target="../media/image32.png"/><Relationship Id="rId4" Type="http://schemas.openxmlformats.org/officeDocument/2006/relationships/image" Target="../media/image27.png"/><Relationship Id="rId9"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AD94F6F-5C2D-61A0-6B7C-2F5B9F4270DA}"/>
              </a:ext>
            </a:extLst>
          </p:cNvPr>
          <p:cNvSpPr txBox="1"/>
          <p:nvPr/>
        </p:nvSpPr>
        <p:spPr>
          <a:xfrm>
            <a:off x="2527300" y="1601728"/>
            <a:ext cx="4876800" cy="2862322"/>
          </a:xfrm>
          <a:prstGeom prst="rect">
            <a:avLst/>
          </a:prstGeom>
          <a:noFill/>
        </p:spPr>
        <p:txBody>
          <a:bodyPr wrap="square" rtlCol="0">
            <a:spAutoFit/>
          </a:bodyPr>
          <a:lstStyle/>
          <a:p>
            <a:r>
              <a:rPr lang="en-GB" sz="6000" b="1" dirty="0">
                <a:solidFill>
                  <a:schemeClr val="bg2">
                    <a:lumMod val="25000"/>
                  </a:schemeClr>
                </a:solidFill>
                <a:latin typeface="Century Gothic" panose="020B0502020202020204" pitchFamily="34" charset="0"/>
              </a:rPr>
              <a:t>Digital Spelling Strategies</a:t>
            </a:r>
          </a:p>
        </p:txBody>
      </p:sp>
      <p:pic>
        <p:nvPicPr>
          <p:cNvPr id="8" name="Picture 7" descr="Icon&#10;&#10;Description automatically generated">
            <a:extLst>
              <a:ext uri="{FF2B5EF4-FFF2-40B4-BE49-F238E27FC236}">
                <a16:creationId xmlns:a16="http://schemas.microsoft.com/office/drawing/2014/main" id="{BC0A3F21-DE66-678D-EBBD-352269FC894C}"/>
              </a:ext>
            </a:extLst>
          </p:cNvPr>
          <p:cNvPicPr>
            <a:picLocks noChangeAspect="1"/>
          </p:cNvPicPr>
          <p:nvPr/>
        </p:nvPicPr>
        <p:blipFill>
          <a:blip r:embed="rId4"/>
          <a:stretch>
            <a:fillRect/>
          </a:stretch>
        </p:blipFill>
        <p:spPr>
          <a:xfrm>
            <a:off x="7029450" y="1778000"/>
            <a:ext cx="3011117" cy="3011117"/>
          </a:xfrm>
          <a:prstGeom prst="rect">
            <a:avLst/>
          </a:prstGeom>
        </p:spPr>
      </p:pic>
    </p:spTree>
    <p:extLst>
      <p:ext uri="{BB962C8B-B14F-4D97-AF65-F5344CB8AC3E}">
        <p14:creationId xmlns:p14="http://schemas.microsoft.com/office/powerpoint/2010/main" val="1513487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Rounded Corners 15">
            <a:extLst>
              <a:ext uri="{FF2B5EF4-FFF2-40B4-BE49-F238E27FC236}">
                <a16:creationId xmlns:a16="http://schemas.microsoft.com/office/drawing/2014/main" id="{496F3D3C-0733-9061-E08B-50D36E522BA5}"/>
              </a:ext>
            </a:extLst>
          </p:cNvPr>
          <p:cNvSpPr/>
          <p:nvPr/>
        </p:nvSpPr>
        <p:spPr>
          <a:xfrm>
            <a:off x="593332" y="658618"/>
            <a:ext cx="5121668" cy="519880"/>
          </a:xfrm>
          <a:prstGeom prst="roundRect">
            <a:avLst>
              <a:gd name="adj" fmla="val 39836"/>
            </a:avLst>
          </a:prstGeom>
          <a:solidFill>
            <a:srgbClr val="C7C3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Oval 3">
            <a:extLst>
              <a:ext uri="{FF2B5EF4-FFF2-40B4-BE49-F238E27FC236}">
                <a16:creationId xmlns:a16="http://schemas.microsoft.com/office/drawing/2014/main" id="{CE7B89D8-38C2-46DE-AC30-29F297E252E8}"/>
              </a:ext>
            </a:extLst>
          </p:cNvPr>
          <p:cNvSpPr/>
          <p:nvPr/>
        </p:nvSpPr>
        <p:spPr>
          <a:xfrm>
            <a:off x="5070715" y="449842"/>
            <a:ext cx="914303" cy="914303"/>
          </a:xfrm>
          <a:prstGeom prst="ellipse">
            <a:avLst/>
          </a:prstGeom>
          <a:solidFill>
            <a:srgbClr val="C7C3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24" name="TextBox 23">
            <a:extLst>
              <a:ext uri="{FF2B5EF4-FFF2-40B4-BE49-F238E27FC236}">
                <a16:creationId xmlns:a16="http://schemas.microsoft.com/office/drawing/2014/main" id="{B3EDDC28-1E5A-C0E6-CEC2-7E334B988F60}"/>
              </a:ext>
            </a:extLst>
          </p:cNvPr>
          <p:cNvSpPr txBox="1"/>
          <p:nvPr/>
        </p:nvSpPr>
        <p:spPr>
          <a:xfrm>
            <a:off x="743356" y="625529"/>
            <a:ext cx="4023003" cy="615553"/>
          </a:xfrm>
          <a:prstGeom prst="rect">
            <a:avLst/>
          </a:prstGeom>
          <a:noFill/>
          <a:ln>
            <a:noFill/>
          </a:ln>
        </p:spPr>
        <p:txBody>
          <a:bodyPr wrap="square" rtlCol="0">
            <a:spAutoFit/>
          </a:bodyPr>
          <a:lstStyle/>
          <a:p>
            <a:r>
              <a:rPr lang="en-GB" sz="3400" b="1" dirty="0">
                <a:latin typeface="Century Gothic" panose="020B0502020202020204" pitchFamily="34" charset="0"/>
              </a:rPr>
              <a:t>Analogy</a:t>
            </a:r>
          </a:p>
        </p:txBody>
      </p:sp>
      <p:pic>
        <p:nvPicPr>
          <p:cNvPr id="25" name="Picture 24">
            <a:extLst>
              <a:ext uri="{FF2B5EF4-FFF2-40B4-BE49-F238E27FC236}">
                <a16:creationId xmlns:a16="http://schemas.microsoft.com/office/drawing/2014/main" id="{912B5567-C685-C526-FEBE-5BC639D57FF4}"/>
              </a:ext>
            </a:extLst>
          </p:cNvPr>
          <p:cNvPicPr>
            <a:picLocks noChangeAspect="1"/>
          </p:cNvPicPr>
          <p:nvPr/>
        </p:nvPicPr>
        <p:blipFill>
          <a:blip r:embed="rId2"/>
          <a:stretch>
            <a:fillRect/>
          </a:stretch>
        </p:blipFill>
        <p:spPr>
          <a:xfrm>
            <a:off x="5292102" y="596034"/>
            <a:ext cx="540000" cy="540000"/>
          </a:xfrm>
          <a:prstGeom prst="rect">
            <a:avLst/>
          </a:prstGeom>
        </p:spPr>
      </p:pic>
      <p:sp>
        <p:nvSpPr>
          <p:cNvPr id="26" name="TextBox 25">
            <a:extLst>
              <a:ext uri="{FF2B5EF4-FFF2-40B4-BE49-F238E27FC236}">
                <a16:creationId xmlns:a16="http://schemas.microsoft.com/office/drawing/2014/main" id="{8F458D13-74C4-F842-AB07-C778D2CF034C}"/>
              </a:ext>
            </a:extLst>
          </p:cNvPr>
          <p:cNvSpPr txBox="1"/>
          <p:nvPr/>
        </p:nvSpPr>
        <p:spPr>
          <a:xfrm>
            <a:off x="618604" y="1495180"/>
            <a:ext cx="11145306" cy="1446550"/>
          </a:xfrm>
          <a:prstGeom prst="rect">
            <a:avLst/>
          </a:prstGeom>
          <a:noFill/>
        </p:spPr>
        <p:txBody>
          <a:bodyPr wrap="square">
            <a:spAutoFit/>
          </a:bodyPr>
          <a:lstStyle/>
          <a:p>
            <a:pPr algn="l"/>
            <a:r>
              <a:rPr lang="en-GB" sz="2200" b="0" i="0" dirty="0">
                <a:solidFill>
                  <a:srgbClr val="000000"/>
                </a:solidFill>
                <a:effectLst/>
                <a:latin typeface="Century Gothic" panose="020B0502020202020204" pitchFamily="34" charset="0"/>
              </a:rPr>
              <a:t>We use the </a:t>
            </a:r>
            <a:r>
              <a:rPr lang="en-GB" sz="2200" dirty="0">
                <a:solidFill>
                  <a:srgbClr val="000000"/>
                </a:solidFill>
                <a:latin typeface="Century Gothic" panose="020B0502020202020204" pitchFamily="34" charset="0"/>
              </a:rPr>
              <a:t>analogy strategy when we know the spelling of a word that is similar to the one we are learning about.</a:t>
            </a:r>
            <a:endParaRPr lang="en-GB" sz="2200" b="0" i="0" dirty="0">
              <a:solidFill>
                <a:srgbClr val="000000"/>
              </a:solidFill>
              <a:effectLst/>
              <a:latin typeface="Century Gothic" panose="020B0502020202020204" pitchFamily="34" charset="0"/>
            </a:endParaRPr>
          </a:p>
          <a:p>
            <a:pPr algn="l"/>
            <a:endParaRPr lang="en-GB" sz="2200" dirty="0">
              <a:solidFill>
                <a:srgbClr val="000000"/>
              </a:solidFill>
              <a:latin typeface="Century Gothic" panose="020B0502020202020204" pitchFamily="34" charset="0"/>
            </a:endParaRPr>
          </a:p>
          <a:p>
            <a:pPr algn="l"/>
            <a:r>
              <a:rPr lang="en-GB" sz="2200" b="1" dirty="0">
                <a:solidFill>
                  <a:srgbClr val="000000"/>
                </a:solidFill>
                <a:latin typeface="Century Gothic" panose="020B0502020202020204" pitchFamily="34" charset="0"/>
              </a:rPr>
              <a:t>Type</a:t>
            </a:r>
            <a:r>
              <a:rPr lang="en-GB" sz="2200" b="0" i="0" dirty="0">
                <a:solidFill>
                  <a:srgbClr val="000000"/>
                </a:solidFill>
                <a:effectLst/>
                <a:latin typeface="Century Gothic" panose="020B0502020202020204" pitchFamily="34" charset="0"/>
              </a:rPr>
              <a:t> your words </a:t>
            </a:r>
            <a:r>
              <a:rPr lang="en-GB" sz="2200" dirty="0">
                <a:solidFill>
                  <a:srgbClr val="000000"/>
                </a:solidFill>
                <a:latin typeface="Century Gothic" panose="020B0502020202020204" pitchFamily="34" charset="0"/>
              </a:rPr>
              <a:t>in the top row, then</a:t>
            </a:r>
            <a:r>
              <a:rPr lang="en-GB" sz="2200" b="0" i="0" dirty="0">
                <a:solidFill>
                  <a:srgbClr val="000000"/>
                </a:solidFill>
                <a:effectLst/>
                <a:latin typeface="Century Gothic" panose="020B0502020202020204" pitchFamily="34" charset="0"/>
              </a:rPr>
              <a:t> </a:t>
            </a:r>
            <a:r>
              <a:rPr lang="en-GB" sz="2200" b="1" dirty="0">
                <a:solidFill>
                  <a:srgbClr val="000000"/>
                </a:solidFill>
                <a:latin typeface="Century Gothic" panose="020B0502020202020204" pitchFamily="34" charset="0"/>
              </a:rPr>
              <a:t>list</a:t>
            </a:r>
            <a:r>
              <a:rPr lang="en-GB" sz="2200" b="1" i="0" dirty="0">
                <a:solidFill>
                  <a:srgbClr val="000000"/>
                </a:solidFill>
                <a:effectLst/>
                <a:latin typeface="Century Gothic" panose="020B0502020202020204" pitchFamily="34" charset="0"/>
              </a:rPr>
              <a:t> </a:t>
            </a:r>
            <a:r>
              <a:rPr lang="en-GB" sz="2200" i="0" dirty="0">
                <a:solidFill>
                  <a:srgbClr val="000000"/>
                </a:solidFill>
                <a:effectLst/>
                <a:latin typeface="Century Gothic" panose="020B0502020202020204" pitchFamily="34" charset="0"/>
              </a:rPr>
              <a:t>words you know with similar spellings.</a:t>
            </a:r>
          </a:p>
        </p:txBody>
      </p:sp>
      <p:graphicFrame>
        <p:nvGraphicFramePr>
          <p:cNvPr id="27" name="Table 22">
            <a:extLst>
              <a:ext uri="{FF2B5EF4-FFF2-40B4-BE49-F238E27FC236}">
                <a16:creationId xmlns:a16="http://schemas.microsoft.com/office/drawing/2014/main" id="{C847092E-2B8C-27BD-983C-1AA6C321264F}"/>
              </a:ext>
            </a:extLst>
          </p:cNvPr>
          <p:cNvGraphicFramePr>
            <a:graphicFrameLocks noGrp="1"/>
          </p:cNvGraphicFramePr>
          <p:nvPr>
            <p:extLst>
              <p:ext uri="{D42A27DB-BD31-4B8C-83A1-F6EECF244321}">
                <p14:modId xmlns:p14="http://schemas.microsoft.com/office/powerpoint/2010/main" val="3732189082"/>
              </p:ext>
            </p:extLst>
          </p:nvPr>
        </p:nvGraphicFramePr>
        <p:xfrm>
          <a:off x="5167901" y="3747196"/>
          <a:ext cx="5593727" cy="2197585"/>
        </p:xfrm>
        <a:graphic>
          <a:graphicData uri="http://schemas.openxmlformats.org/drawingml/2006/table">
            <a:tbl>
              <a:tblPr firstRow="1" bandRow="1">
                <a:tableStyleId>{5C22544A-7EE6-4342-B048-85BDC9FD1C3A}</a:tableStyleId>
              </a:tblPr>
              <a:tblGrid>
                <a:gridCol w="2878563">
                  <a:extLst>
                    <a:ext uri="{9D8B030D-6E8A-4147-A177-3AD203B41FA5}">
                      <a16:colId xmlns:a16="http://schemas.microsoft.com/office/drawing/2014/main" val="2217530942"/>
                    </a:ext>
                  </a:extLst>
                </a:gridCol>
                <a:gridCol w="2715164">
                  <a:extLst>
                    <a:ext uri="{9D8B030D-6E8A-4147-A177-3AD203B41FA5}">
                      <a16:colId xmlns:a16="http://schemas.microsoft.com/office/drawing/2014/main" val="4175008914"/>
                    </a:ext>
                  </a:extLst>
                </a:gridCol>
              </a:tblGrid>
              <a:tr h="465076">
                <a:tc>
                  <a:txBody>
                    <a:bodyPr/>
                    <a:lstStyle/>
                    <a:p>
                      <a:r>
                        <a:rPr lang="en-GB" sz="2200" dirty="0">
                          <a:solidFill>
                            <a:schemeClr val="tx1"/>
                          </a:solidFill>
                          <a:latin typeface="Century Gothic" panose="020B0502020202020204" pitchFamily="34" charset="0"/>
                        </a:rPr>
                        <a:t>word</a:t>
                      </a:r>
                    </a:p>
                  </a:txBody>
                  <a:tcPr>
                    <a:lnL w="38100" cap="flat" cmpd="sng" algn="ctr">
                      <a:solidFill>
                        <a:schemeClr val="bg1"/>
                      </a:solidFill>
                      <a:prstDash val="solid"/>
                      <a:round/>
                      <a:headEnd type="none" w="med" len="med"/>
                      <a:tailEnd type="none" w="med" len="med"/>
                    </a:lnL>
                    <a:lnR w="38100" cap="flat" cmpd="sng" algn="ctr">
                      <a:solidFill>
                        <a:srgbClr val="5949E5"/>
                      </a:solidFill>
                      <a:prstDash val="solid"/>
                      <a:round/>
                      <a:headEnd type="none" w="med" len="med"/>
                      <a:tailEnd type="none" w="med" len="med"/>
                    </a:lnR>
                    <a:lnT w="38100" cap="flat" cmpd="sng" algn="ctr">
                      <a:solidFill>
                        <a:srgbClr val="72D5FF"/>
                      </a:solidFill>
                      <a:prstDash val="solid"/>
                      <a:round/>
                      <a:headEnd type="none" w="med" len="med"/>
                      <a:tailEnd type="none" w="med" len="med"/>
                    </a:lnT>
                    <a:lnB w="38100" cap="flat" cmpd="sng" algn="ctr">
                      <a:solidFill>
                        <a:srgbClr val="5949E5"/>
                      </a:solidFill>
                      <a:prstDash val="solid"/>
                      <a:round/>
                      <a:headEnd type="none" w="med" len="med"/>
                      <a:tailEnd type="none" w="med" len="med"/>
                    </a:lnB>
                    <a:lnTlToBr w="12700" cmpd="sng">
                      <a:noFill/>
                      <a:prstDash val="solid"/>
                    </a:lnTlToBr>
                    <a:lnBlToTr w="12700" cmpd="sng">
                      <a:noFill/>
                      <a:prstDash val="solid"/>
                    </a:lnBlToTr>
                    <a:solidFill>
                      <a:srgbClr val="C7C3EA"/>
                    </a:solidFill>
                  </a:tcPr>
                </a:tc>
                <a:tc>
                  <a:txBody>
                    <a:bodyPr/>
                    <a:lstStyle/>
                    <a:p>
                      <a:r>
                        <a:rPr lang="en-GB" sz="2200" dirty="0">
                          <a:solidFill>
                            <a:schemeClr val="tx1"/>
                          </a:solidFill>
                          <a:latin typeface="Century Gothic" panose="020B0502020202020204" pitchFamily="34" charset="0"/>
                        </a:rPr>
                        <a:t>all</a:t>
                      </a:r>
                    </a:p>
                  </a:txBody>
                  <a:tcPr>
                    <a:lnL w="38100" cap="flat" cmpd="sng" algn="ctr">
                      <a:solidFill>
                        <a:srgbClr val="5949E5"/>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rgbClr val="72D5FF"/>
                      </a:solidFill>
                      <a:prstDash val="solid"/>
                      <a:round/>
                      <a:headEnd type="none" w="med" len="med"/>
                      <a:tailEnd type="none" w="med" len="med"/>
                    </a:lnT>
                    <a:lnB w="38100" cap="flat" cmpd="sng" algn="ctr">
                      <a:solidFill>
                        <a:srgbClr val="5949E5"/>
                      </a:solidFill>
                      <a:prstDash val="solid"/>
                      <a:round/>
                      <a:headEnd type="none" w="med" len="med"/>
                      <a:tailEnd type="none" w="med" len="med"/>
                    </a:lnB>
                    <a:lnTlToBr w="12700" cmpd="sng">
                      <a:noFill/>
                      <a:prstDash val="solid"/>
                    </a:lnTlToBr>
                    <a:lnBlToTr w="12700" cmpd="sng">
                      <a:noFill/>
                      <a:prstDash val="solid"/>
                    </a:lnBlToTr>
                    <a:solidFill>
                      <a:srgbClr val="C7C3EA"/>
                    </a:solidFill>
                  </a:tcPr>
                </a:tc>
                <a:extLst>
                  <a:ext uri="{0D108BD9-81ED-4DB2-BD59-A6C34878D82A}">
                    <a16:rowId xmlns:a16="http://schemas.microsoft.com/office/drawing/2014/main" val="1890805514"/>
                  </a:ext>
                </a:extLst>
              </a:tr>
              <a:tr h="435263">
                <a:tc rowSpan="4">
                  <a:txBody>
                    <a:bodyPr/>
                    <a:lstStyle/>
                    <a:p>
                      <a:endParaRPr lang="en-GB" sz="2200" dirty="0">
                        <a:latin typeface="Century Gothic" panose="020B0502020202020204" pitchFamily="34" charset="0"/>
                      </a:endParaRPr>
                    </a:p>
                    <a:p>
                      <a:endParaRPr lang="en-GB" sz="2200" dirty="0">
                        <a:latin typeface="Century Gothic" panose="020B0502020202020204" pitchFamily="34" charset="0"/>
                      </a:endParaRPr>
                    </a:p>
                    <a:p>
                      <a:r>
                        <a:rPr lang="en-GB" sz="2200" dirty="0">
                          <a:latin typeface="Century Gothic" panose="020B0502020202020204" pitchFamily="34" charset="0"/>
                        </a:rPr>
                        <a:t>analogy</a:t>
                      </a:r>
                    </a:p>
                  </a:txBody>
                  <a:tcPr>
                    <a:lnL w="38100" cap="flat" cmpd="sng" algn="ctr">
                      <a:solidFill>
                        <a:schemeClr val="bg1"/>
                      </a:solidFill>
                      <a:prstDash val="solid"/>
                      <a:round/>
                      <a:headEnd type="none" w="med" len="med"/>
                      <a:tailEnd type="none" w="med" len="med"/>
                    </a:lnL>
                    <a:lnR w="38100" cap="flat" cmpd="sng" algn="ctr">
                      <a:solidFill>
                        <a:srgbClr val="5949E5"/>
                      </a:solidFill>
                      <a:prstDash val="solid"/>
                      <a:round/>
                      <a:headEnd type="none" w="med" len="med"/>
                      <a:tailEnd type="none" w="med" len="med"/>
                    </a:lnR>
                    <a:lnT w="38100" cap="flat" cmpd="sng" algn="ctr">
                      <a:solidFill>
                        <a:srgbClr val="5949E5"/>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7C3EA"/>
                    </a:solidFill>
                  </a:tcPr>
                </a:tc>
                <a:tc>
                  <a:txBody>
                    <a:bodyPr/>
                    <a:lstStyle/>
                    <a:p>
                      <a:r>
                        <a:rPr lang="en-GB" sz="2200" dirty="0">
                          <a:latin typeface="Century Gothic" panose="020B0502020202020204" pitchFamily="34" charset="0"/>
                        </a:rPr>
                        <a:t>ball</a:t>
                      </a:r>
                    </a:p>
                  </a:txBody>
                  <a:tcPr>
                    <a:lnL w="38100" cap="flat" cmpd="sng" algn="ctr">
                      <a:solidFill>
                        <a:srgbClr val="5949E5"/>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rgbClr val="5949E5"/>
                      </a:solidFill>
                      <a:prstDash val="solid"/>
                      <a:round/>
                      <a:headEnd type="none" w="med" len="med"/>
                      <a:tailEnd type="none" w="med" len="med"/>
                    </a:lnT>
                    <a:lnB w="38100" cap="flat" cmpd="sng" algn="ctr">
                      <a:solidFill>
                        <a:srgbClr val="5949E5"/>
                      </a:solidFill>
                      <a:prstDash val="solid"/>
                      <a:round/>
                      <a:headEnd type="none" w="med" len="med"/>
                      <a:tailEnd type="none" w="med" len="med"/>
                    </a:lnB>
                    <a:lnTlToBr w="12700" cmpd="sng">
                      <a:noFill/>
                      <a:prstDash val="solid"/>
                    </a:lnTlToBr>
                    <a:lnBlToTr w="12700" cmpd="sng">
                      <a:noFill/>
                      <a:prstDash val="solid"/>
                    </a:lnBlToTr>
                    <a:solidFill>
                      <a:srgbClr val="C7C3EA"/>
                    </a:solidFill>
                  </a:tcPr>
                </a:tc>
                <a:extLst>
                  <a:ext uri="{0D108BD9-81ED-4DB2-BD59-A6C34878D82A}">
                    <a16:rowId xmlns:a16="http://schemas.microsoft.com/office/drawing/2014/main" val="3460326361"/>
                  </a:ext>
                </a:extLst>
              </a:tr>
              <a:tr h="435263">
                <a:tc vMerge="1">
                  <a:txBody>
                    <a:bodyPr/>
                    <a:lstStyle/>
                    <a:p>
                      <a:endParaRPr lang="en-GB" dirty="0">
                        <a:latin typeface="Century Gothic" panose="020B0502020202020204" pitchFamily="34" charset="0"/>
                      </a:endParaRP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rgbClr val="72D5FF"/>
                      </a:solidFill>
                      <a:prstDash val="solid"/>
                      <a:round/>
                      <a:headEnd type="none" w="med" len="med"/>
                      <a:tailEnd type="none" w="med" len="med"/>
                    </a:lnT>
                    <a:lnB w="38100" cap="flat" cmpd="sng" algn="ctr">
                      <a:solidFill>
                        <a:srgbClr val="72D5FF"/>
                      </a:solidFill>
                      <a:prstDash val="solid"/>
                      <a:round/>
                      <a:headEnd type="none" w="med" len="med"/>
                      <a:tailEnd type="none" w="med" len="med"/>
                    </a:lnB>
                    <a:lnTlToBr w="12700" cmpd="sng">
                      <a:noFill/>
                      <a:prstDash val="solid"/>
                    </a:lnTlToBr>
                    <a:lnBlToTr w="12700" cmpd="sng">
                      <a:noFill/>
                      <a:prstDash val="solid"/>
                    </a:lnBlToTr>
                    <a:solidFill>
                      <a:srgbClr val="B6E7F8"/>
                    </a:solidFill>
                  </a:tcPr>
                </a:tc>
                <a:tc>
                  <a:txBody>
                    <a:bodyPr/>
                    <a:lstStyle/>
                    <a:p>
                      <a:r>
                        <a:rPr lang="en-GB" sz="2200" dirty="0">
                          <a:latin typeface="Century Gothic" panose="020B0502020202020204" pitchFamily="34" charset="0"/>
                        </a:rPr>
                        <a:t>fall</a:t>
                      </a:r>
                    </a:p>
                  </a:txBody>
                  <a:tcPr>
                    <a:lnL w="38100" cap="flat" cmpd="sng" algn="ctr">
                      <a:solidFill>
                        <a:srgbClr val="5949E5"/>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rgbClr val="5949E5"/>
                      </a:solidFill>
                      <a:prstDash val="solid"/>
                      <a:round/>
                      <a:headEnd type="none" w="med" len="med"/>
                      <a:tailEnd type="none" w="med" len="med"/>
                    </a:lnT>
                    <a:lnB w="38100" cap="flat" cmpd="sng" algn="ctr">
                      <a:solidFill>
                        <a:srgbClr val="5949E5"/>
                      </a:solidFill>
                      <a:prstDash val="solid"/>
                      <a:round/>
                      <a:headEnd type="none" w="med" len="med"/>
                      <a:tailEnd type="none" w="med" len="med"/>
                    </a:lnB>
                    <a:lnTlToBr w="12700" cmpd="sng">
                      <a:noFill/>
                      <a:prstDash val="solid"/>
                    </a:lnTlToBr>
                    <a:lnBlToTr w="12700" cmpd="sng">
                      <a:noFill/>
                      <a:prstDash val="solid"/>
                    </a:lnBlToTr>
                    <a:solidFill>
                      <a:srgbClr val="C7C3EA"/>
                    </a:solidFill>
                  </a:tcPr>
                </a:tc>
                <a:extLst>
                  <a:ext uri="{0D108BD9-81ED-4DB2-BD59-A6C34878D82A}">
                    <a16:rowId xmlns:a16="http://schemas.microsoft.com/office/drawing/2014/main" val="3250198201"/>
                  </a:ext>
                </a:extLst>
              </a:tr>
              <a:tr h="435263">
                <a:tc vMerge="1">
                  <a:txBody>
                    <a:bodyPr/>
                    <a:lstStyle/>
                    <a:p>
                      <a:endParaRPr lang="en-GB" dirty="0">
                        <a:latin typeface="Century Gothic" panose="020B0502020202020204" pitchFamily="34" charset="0"/>
                      </a:endParaRP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rgbClr val="72D5FF"/>
                      </a:solidFill>
                      <a:prstDash val="solid"/>
                      <a:round/>
                      <a:headEnd type="none" w="med" len="med"/>
                      <a:tailEnd type="none" w="med" len="med"/>
                    </a:lnT>
                    <a:lnB w="38100" cap="flat" cmpd="sng" algn="ctr">
                      <a:solidFill>
                        <a:srgbClr val="72D5FF"/>
                      </a:solidFill>
                      <a:prstDash val="solid"/>
                      <a:round/>
                      <a:headEnd type="none" w="med" len="med"/>
                      <a:tailEnd type="none" w="med" len="med"/>
                    </a:lnB>
                    <a:lnTlToBr w="12700" cmpd="sng">
                      <a:noFill/>
                      <a:prstDash val="solid"/>
                    </a:lnTlToBr>
                    <a:lnBlToTr w="12700" cmpd="sng">
                      <a:noFill/>
                      <a:prstDash val="solid"/>
                    </a:lnBlToTr>
                    <a:solidFill>
                      <a:srgbClr val="B6E7F8"/>
                    </a:solidFill>
                  </a:tcPr>
                </a:tc>
                <a:tc>
                  <a:txBody>
                    <a:bodyPr/>
                    <a:lstStyle/>
                    <a:p>
                      <a:r>
                        <a:rPr lang="en-GB" sz="2200" dirty="0">
                          <a:latin typeface="Century Gothic" panose="020B0502020202020204" pitchFamily="34" charset="0"/>
                        </a:rPr>
                        <a:t>call</a:t>
                      </a:r>
                    </a:p>
                  </a:txBody>
                  <a:tcPr>
                    <a:lnL w="38100" cap="flat" cmpd="sng" algn="ctr">
                      <a:solidFill>
                        <a:srgbClr val="5949E5"/>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rgbClr val="5949E5"/>
                      </a:solidFill>
                      <a:prstDash val="solid"/>
                      <a:round/>
                      <a:headEnd type="none" w="med" len="med"/>
                      <a:tailEnd type="none" w="med" len="med"/>
                    </a:lnT>
                    <a:lnB w="38100" cap="flat" cmpd="sng" algn="ctr">
                      <a:solidFill>
                        <a:srgbClr val="5949E5"/>
                      </a:solidFill>
                      <a:prstDash val="solid"/>
                      <a:round/>
                      <a:headEnd type="none" w="med" len="med"/>
                      <a:tailEnd type="none" w="med" len="med"/>
                    </a:lnB>
                    <a:lnTlToBr w="12700" cmpd="sng">
                      <a:noFill/>
                      <a:prstDash val="solid"/>
                    </a:lnTlToBr>
                    <a:lnBlToTr w="12700" cmpd="sng">
                      <a:noFill/>
                      <a:prstDash val="solid"/>
                    </a:lnBlToTr>
                    <a:solidFill>
                      <a:srgbClr val="C7C3EA"/>
                    </a:solidFill>
                  </a:tcPr>
                </a:tc>
                <a:extLst>
                  <a:ext uri="{0D108BD9-81ED-4DB2-BD59-A6C34878D82A}">
                    <a16:rowId xmlns:a16="http://schemas.microsoft.com/office/drawing/2014/main" val="2834686256"/>
                  </a:ext>
                </a:extLst>
              </a:tr>
              <a:tr h="426299">
                <a:tc vMerge="1">
                  <a:txBody>
                    <a:bodyPr/>
                    <a:lstStyle/>
                    <a:p>
                      <a:endParaRPr lang="en-GB" dirty="0">
                        <a:latin typeface="Century Gothic" panose="020B0502020202020204" pitchFamily="34" charset="0"/>
                      </a:endParaRP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rgbClr val="72D5FF"/>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6E7F8"/>
                    </a:solidFill>
                  </a:tcPr>
                </a:tc>
                <a:tc>
                  <a:txBody>
                    <a:bodyPr/>
                    <a:lstStyle/>
                    <a:p>
                      <a:r>
                        <a:rPr lang="en-GB" sz="2200" dirty="0">
                          <a:latin typeface="Century Gothic" panose="020B0502020202020204" pitchFamily="34" charset="0"/>
                        </a:rPr>
                        <a:t>small</a:t>
                      </a:r>
                    </a:p>
                  </a:txBody>
                  <a:tcPr>
                    <a:lnL w="38100" cap="flat" cmpd="sng" algn="ctr">
                      <a:solidFill>
                        <a:srgbClr val="5949E5"/>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rgbClr val="5949E5"/>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7C3EA"/>
                    </a:solidFill>
                  </a:tcPr>
                </a:tc>
                <a:extLst>
                  <a:ext uri="{0D108BD9-81ED-4DB2-BD59-A6C34878D82A}">
                    <a16:rowId xmlns:a16="http://schemas.microsoft.com/office/drawing/2014/main" val="3289705388"/>
                  </a:ext>
                </a:extLst>
              </a:tr>
            </a:tbl>
          </a:graphicData>
        </a:graphic>
      </p:graphicFrame>
      <p:sp>
        <p:nvSpPr>
          <p:cNvPr id="28" name="Oval 27">
            <a:extLst>
              <a:ext uri="{FF2B5EF4-FFF2-40B4-BE49-F238E27FC236}">
                <a16:creationId xmlns:a16="http://schemas.microsoft.com/office/drawing/2014/main" id="{E6AC79F3-2E63-AA58-3E5B-BC524D068E9C}"/>
              </a:ext>
            </a:extLst>
          </p:cNvPr>
          <p:cNvSpPr/>
          <p:nvPr/>
        </p:nvSpPr>
        <p:spPr>
          <a:xfrm>
            <a:off x="743356" y="3394092"/>
            <a:ext cx="624864" cy="644475"/>
          </a:xfrm>
          <a:prstGeom prst="ellipse">
            <a:avLst/>
          </a:prstGeom>
          <a:solidFill>
            <a:srgbClr val="5949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TextBox 28">
            <a:extLst>
              <a:ext uri="{FF2B5EF4-FFF2-40B4-BE49-F238E27FC236}">
                <a16:creationId xmlns:a16="http://schemas.microsoft.com/office/drawing/2014/main" id="{AEEF751F-D827-6F0F-3150-0C32D67EF7B0}"/>
              </a:ext>
            </a:extLst>
          </p:cNvPr>
          <p:cNvSpPr txBox="1"/>
          <p:nvPr/>
        </p:nvSpPr>
        <p:spPr>
          <a:xfrm>
            <a:off x="844156" y="3394092"/>
            <a:ext cx="442750" cy="646331"/>
          </a:xfrm>
          <a:prstGeom prst="rect">
            <a:avLst/>
          </a:prstGeom>
          <a:noFill/>
        </p:spPr>
        <p:txBody>
          <a:bodyPr wrap="none" rtlCol="0">
            <a:spAutoFit/>
          </a:bodyPr>
          <a:lstStyle/>
          <a:p>
            <a:r>
              <a:rPr lang="en-GB" sz="3600" b="1" dirty="0">
                <a:latin typeface="Century Gothic" panose="020B0502020202020204" pitchFamily="34" charset="0"/>
              </a:rPr>
              <a:t>1</a:t>
            </a:r>
          </a:p>
        </p:txBody>
      </p:sp>
      <p:sp>
        <p:nvSpPr>
          <p:cNvPr id="30" name="Oval 29">
            <a:extLst>
              <a:ext uri="{FF2B5EF4-FFF2-40B4-BE49-F238E27FC236}">
                <a16:creationId xmlns:a16="http://schemas.microsoft.com/office/drawing/2014/main" id="{1CD73121-889A-91B3-68F2-F127ECA530AB}"/>
              </a:ext>
            </a:extLst>
          </p:cNvPr>
          <p:cNvSpPr/>
          <p:nvPr/>
        </p:nvSpPr>
        <p:spPr>
          <a:xfrm>
            <a:off x="751775" y="4739213"/>
            <a:ext cx="624864" cy="644475"/>
          </a:xfrm>
          <a:prstGeom prst="ellipse">
            <a:avLst/>
          </a:prstGeom>
          <a:solidFill>
            <a:srgbClr val="5949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TextBox 30">
            <a:extLst>
              <a:ext uri="{FF2B5EF4-FFF2-40B4-BE49-F238E27FC236}">
                <a16:creationId xmlns:a16="http://schemas.microsoft.com/office/drawing/2014/main" id="{82408EDD-E11A-E9FA-9E93-009B42015F81}"/>
              </a:ext>
            </a:extLst>
          </p:cNvPr>
          <p:cNvSpPr txBox="1"/>
          <p:nvPr/>
        </p:nvSpPr>
        <p:spPr>
          <a:xfrm>
            <a:off x="852575" y="4752823"/>
            <a:ext cx="442750" cy="646331"/>
          </a:xfrm>
          <a:prstGeom prst="rect">
            <a:avLst/>
          </a:prstGeom>
          <a:noFill/>
        </p:spPr>
        <p:txBody>
          <a:bodyPr wrap="none" rtlCol="0">
            <a:spAutoFit/>
          </a:bodyPr>
          <a:lstStyle/>
          <a:p>
            <a:r>
              <a:rPr lang="en-GB" sz="3600" b="1" dirty="0">
                <a:latin typeface="Century Gothic" panose="020B0502020202020204" pitchFamily="34" charset="0"/>
              </a:rPr>
              <a:t>2</a:t>
            </a:r>
          </a:p>
        </p:txBody>
      </p:sp>
      <p:sp>
        <p:nvSpPr>
          <p:cNvPr id="32" name="TextBox 31">
            <a:extLst>
              <a:ext uri="{FF2B5EF4-FFF2-40B4-BE49-F238E27FC236}">
                <a16:creationId xmlns:a16="http://schemas.microsoft.com/office/drawing/2014/main" id="{BBB2DBEB-AF90-2930-60F9-643F483834FF}"/>
              </a:ext>
            </a:extLst>
          </p:cNvPr>
          <p:cNvSpPr txBox="1"/>
          <p:nvPr/>
        </p:nvSpPr>
        <p:spPr>
          <a:xfrm>
            <a:off x="1368220" y="3493761"/>
            <a:ext cx="2792814" cy="430887"/>
          </a:xfrm>
          <a:prstGeom prst="rect">
            <a:avLst/>
          </a:prstGeom>
          <a:noFill/>
        </p:spPr>
        <p:txBody>
          <a:bodyPr wrap="square">
            <a:spAutoFit/>
          </a:bodyPr>
          <a:lstStyle/>
          <a:p>
            <a:pPr algn="l"/>
            <a:r>
              <a:rPr lang="en-GB" sz="2200" b="0" i="0" dirty="0">
                <a:solidFill>
                  <a:srgbClr val="000000"/>
                </a:solidFill>
                <a:effectLst/>
                <a:latin typeface="Century Gothic" panose="020B0502020202020204" pitchFamily="34" charset="0"/>
              </a:rPr>
              <a:t>Click on the table</a:t>
            </a:r>
          </a:p>
        </p:txBody>
      </p:sp>
      <p:pic>
        <p:nvPicPr>
          <p:cNvPr id="33" name="Picture 32">
            <a:extLst>
              <a:ext uri="{FF2B5EF4-FFF2-40B4-BE49-F238E27FC236}">
                <a16:creationId xmlns:a16="http://schemas.microsoft.com/office/drawing/2014/main" id="{A567003F-3FF5-D06B-DB07-07025CD30ADF}"/>
              </a:ext>
            </a:extLst>
          </p:cNvPr>
          <p:cNvPicPr>
            <a:picLocks noChangeAspect="1"/>
          </p:cNvPicPr>
          <p:nvPr/>
        </p:nvPicPr>
        <p:blipFill>
          <a:blip r:embed="rId3"/>
          <a:stretch>
            <a:fillRect/>
          </a:stretch>
        </p:blipFill>
        <p:spPr>
          <a:xfrm>
            <a:off x="1430372" y="4769908"/>
            <a:ext cx="1153147" cy="526746"/>
          </a:xfrm>
          <a:prstGeom prst="rect">
            <a:avLst/>
          </a:prstGeom>
        </p:spPr>
      </p:pic>
      <p:pic>
        <p:nvPicPr>
          <p:cNvPr id="34" name="Picture 33">
            <a:extLst>
              <a:ext uri="{FF2B5EF4-FFF2-40B4-BE49-F238E27FC236}">
                <a16:creationId xmlns:a16="http://schemas.microsoft.com/office/drawing/2014/main" id="{78880DBA-FDEB-ABB0-4914-5282B5218A78}"/>
              </a:ext>
            </a:extLst>
          </p:cNvPr>
          <p:cNvPicPr>
            <a:picLocks noChangeAspect="1"/>
          </p:cNvPicPr>
          <p:nvPr/>
        </p:nvPicPr>
        <p:blipFill>
          <a:blip r:embed="rId4"/>
          <a:stretch>
            <a:fillRect/>
          </a:stretch>
        </p:blipFill>
        <p:spPr>
          <a:xfrm>
            <a:off x="2603677" y="4463709"/>
            <a:ext cx="624864" cy="1154410"/>
          </a:xfrm>
          <a:prstGeom prst="rect">
            <a:avLst/>
          </a:prstGeom>
        </p:spPr>
      </p:pic>
      <p:sp>
        <p:nvSpPr>
          <p:cNvPr id="35" name="Arrow: Right 34">
            <a:extLst>
              <a:ext uri="{FF2B5EF4-FFF2-40B4-BE49-F238E27FC236}">
                <a16:creationId xmlns:a16="http://schemas.microsoft.com/office/drawing/2014/main" id="{3D9E700E-264E-61D5-EABF-06F1A2280461}"/>
              </a:ext>
            </a:extLst>
          </p:cNvPr>
          <p:cNvSpPr/>
          <p:nvPr/>
        </p:nvSpPr>
        <p:spPr>
          <a:xfrm>
            <a:off x="2847190" y="3883735"/>
            <a:ext cx="1022697" cy="422510"/>
          </a:xfrm>
          <a:prstGeom prst="rightArrow">
            <a:avLst/>
          </a:prstGeom>
          <a:solidFill>
            <a:srgbClr val="C7C3EA"/>
          </a:solidFill>
          <a:ln w="38100">
            <a:solidFill>
              <a:srgbClr val="5949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a:extLst>
              <a:ext uri="{FF2B5EF4-FFF2-40B4-BE49-F238E27FC236}">
                <a16:creationId xmlns:a16="http://schemas.microsoft.com/office/drawing/2014/main" id="{1F75895A-AD04-BCA6-4880-8FD381EF7EEA}"/>
              </a:ext>
            </a:extLst>
          </p:cNvPr>
          <p:cNvSpPr>
            <a:spLocks noGrp="1" noRot="1" noMove="1" noResize="1" noEditPoints="1" noAdjustHandles="1" noChangeArrowheads="1" noChangeShapeType="1"/>
          </p:cNvSpPr>
          <p:nvPr/>
        </p:nvSpPr>
        <p:spPr>
          <a:xfrm>
            <a:off x="5136150" y="3633951"/>
            <a:ext cx="5657227" cy="1505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447094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Rounded Corners 15">
            <a:extLst>
              <a:ext uri="{FF2B5EF4-FFF2-40B4-BE49-F238E27FC236}">
                <a16:creationId xmlns:a16="http://schemas.microsoft.com/office/drawing/2014/main" id="{496F3D3C-0733-9061-E08B-50D36E522BA5}"/>
              </a:ext>
            </a:extLst>
          </p:cNvPr>
          <p:cNvSpPr/>
          <p:nvPr/>
        </p:nvSpPr>
        <p:spPr>
          <a:xfrm>
            <a:off x="593332" y="658618"/>
            <a:ext cx="5032768" cy="519880"/>
          </a:xfrm>
          <a:prstGeom prst="roundRect">
            <a:avLst>
              <a:gd name="adj" fmla="val 39836"/>
            </a:avLst>
          </a:prstGeom>
          <a:solidFill>
            <a:srgbClr val="C7C3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A494386D-917A-B91F-4739-1981586999FF}"/>
              </a:ext>
            </a:extLst>
          </p:cNvPr>
          <p:cNvSpPr txBox="1"/>
          <p:nvPr/>
        </p:nvSpPr>
        <p:spPr>
          <a:xfrm>
            <a:off x="720496" y="599216"/>
            <a:ext cx="4023003" cy="615553"/>
          </a:xfrm>
          <a:prstGeom prst="rect">
            <a:avLst/>
          </a:prstGeom>
          <a:noFill/>
        </p:spPr>
        <p:txBody>
          <a:bodyPr wrap="square" rtlCol="0">
            <a:spAutoFit/>
          </a:bodyPr>
          <a:lstStyle/>
          <a:p>
            <a:r>
              <a:rPr lang="en-GB" sz="3400" b="1">
                <a:latin typeface="Century Gothic" panose="020B0502020202020204" pitchFamily="34" charset="0"/>
              </a:rPr>
              <a:t>Self Assessment</a:t>
            </a:r>
          </a:p>
        </p:txBody>
      </p:sp>
      <p:sp>
        <p:nvSpPr>
          <p:cNvPr id="3" name="TextBox 2">
            <a:extLst>
              <a:ext uri="{FF2B5EF4-FFF2-40B4-BE49-F238E27FC236}">
                <a16:creationId xmlns:a16="http://schemas.microsoft.com/office/drawing/2014/main" id="{D0ACD382-9C2B-34D5-F453-E0DA9D5AAFE7}"/>
              </a:ext>
            </a:extLst>
          </p:cNvPr>
          <p:cNvSpPr txBox="1"/>
          <p:nvPr/>
        </p:nvSpPr>
        <p:spPr>
          <a:xfrm>
            <a:off x="620073" y="1460396"/>
            <a:ext cx="10882902" cy="769441"/>
          </a:xfrm>
          <a:prstGeom prst="rect">
            <a:avLst/>
          </a:prstGeom>
          <a:noFill/>
        </p:spPr>
        <p:txBody>
          <a:bodyPr wrap="square" lIns="91440" tIns="45720" rIns="91440" bIns="45720" rtlCol="0" anchor="t">
            <a:spAutoFit/>
          </a:bodyPr>
          <a:lstStyle/>
          <a:p>
            <a:pPr algn="l" rtl="0" fontAlgn="base"/>
            <a:r>
              <a:rPr lang="en-GB" sz="2200" b="0" i="0" u="none" strike="noStrike" dirty="0">
                <a:solidFill>
                  <a:srgbClr val="404040"/>
                </a:solidFill>
                <a:effectLst/>
                <a:latin typeface="Century Gothic" panose="020B0502020202020204" pitchFamily="34" charset="0"/>
              </a:rPr>
              <a:t>We will know if we have been successful if we can:</a:t>
            </a:r>
          </a:p>
          <a:p>
            <a:pPr algn="l" rtl="0" fontAlgn="base"/>
            <a:endParaRPr lang="en-GB" sz="2200" dirty="0">
              <a:solidFill>
                <a:srgbClr val="404040"/>
              </a:solidFill>
              <a:latin typeface="Century Gothic" panose="020B0502020202020204" pitchFamily="34" charset="0"/>
            </a:endParaRPr>
          </a:p>
        </p:txBody>
      </p:sp>
      <p:grpSp>
        <p:nvGrpSpPr>
          <p:cNvPr id="5" name="Google Shape;1293;p50">
            <a:extLst>
              <a:ext uri="{FF2B5EF4-FFF2-40B4-BE49-F238E27FC236}">
                <a16:creationId xmlns:a16="http://schemas.microsoft.com/office/drawing/2014/main" id="{B4536EC8-85CD-F6E2-C989-BF2C32BF25FF}"/>
              </a:ext>
            </a:extLst>
          </p:cNvPr>
          <p:cNvGrpSpPr/>
          <p:nvPr/>
        </p:nvGrpSpPr>
        <p:grpSpPr>
          <a:xfrm>
            <a:off x="9319380" y="3708388"/>
            <a:ext cx="897657" cy="1423177"/>
            <a:chOff x="6718575" y="2318625"/>
            <a:chExt cx="256950" cy="407375"/>
          </a:xfrm>
          <a:solidFill>
            <a:schemeClr val="tx1"/>
          </a:solidFill>
        </p:grpSpPr>
        <p:sp>
          <p:nvSpPr>
            <p:cNvPr id="6" name="Google Shape;1294;p50">
              <a:extLst>
                <a:ext uri="{FF2B5EF4-FFF2-40B4-BE49-F238E27FC236}">
                  <a16:creationId xmlns:a16="http://schemas.microsoft.com/office/drawing/2014/main" id="{0C0B7EBF-2D75-3C82-4F21-E73E548E799D}"/>
                </a:ext>
              </a:extLst>
            </p:cNvPr>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7" name="Google Shape;1295;p50">
              <a:extLst>
                <a:ext uri="{FF2B5EF4-FFF2-40B4-BE49-F238E27FC236}">
                  <a16:creationId xmlns:a16="http://schemas.microsoft.com/office/drawing/2014/main" id="{FBF2D23A-C7BA-DB55-7DC5-EE6209660BEA}"/>
                </a:ext>
              </a:extLst>
            </p:cNvPr>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8" name="Google Shape;1296;p50">
              <a:extLst>
                <a:ext uri="{FF2B5EF4-FFF2-40B4-BE49-F238E27FC236}">
                  <a16:creationId xmlns:a16="http://schemas.microsoft.com/office/drawing/2014/main" id="{263ADD02-ED72-33DC-D550-817A16BFA47A}"/>
                </a:ext>
              </a:extLst>
            </p:cNvPr>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10" name="Google Shape;1297;p50">
              <a:extLst>
                <a:ext uri="{FF2B5EF4-FFF2-40B4-BE49-F238E27FC236}">
                  <a16:creationId xmlns:a16="http://schemas.microsoft.com/office/drawing/2014/main" id="{69AF05E3-2D1B-9635-1394-1AC1AA66E5E8}"/>
                </a:ext>
              </a:extLst>
            </p:cNvPr>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11" name="Google Shape;1298;p50">
              <a:extLst>
                <a:ext uri="{FF2B5EF4-FFF2-40B4-BE49-F238E27FC236}">
                  <a16:creationId xmlns:a16="http://schemas.microsoft.com/office/drawing/2014/main" id="{5D40EFE5-301E-E5EF-651E-EC6E97BE8A2D}"/>
                </a:ext>
              </a:extLst>
            </p:cNvPr>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12" name="Google Shape;1299;p50">
              <a:extLst>
                <a:ext uri="{FF2B5EF4-FFF2-40B4-BE49-F238E27FC236}">
                  <a16:creationId xmlns:a16="http://schemas.microsoft.com/office/drawing/2014/main" id="{066B7140-C0AD-1A3D-A1FC-5B8EC5B176AA}"/>
                </a:ext>
              </a:extLst>
            </p:cNvPr>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13" name="Google Shape;1300;p50">
              <a:extLst>
                <a:ext uri="{FF2B5EF4-FFF2-40B4-BE49-F238E27FC236}">
                  <a16:creationId xmlns:a16="http://schemas.microsoft.com/office/drawing/2014/main" id="{48EE2DCB-AC76-80B7-B359-372D0ADB4D4A}"/>
                </a:ext>
              </a:extLst>
            </p:cNvPr>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14" name="Google Shape;1301;p50">
              <a:extLst>
                <a:ext uri="{FF2B5EF4-FFF2-40B4-BE49-F238E27FC236}">
                  <a16:creationId xmlns:a16="http://schemas.microsoft.com/office/drawing/2014/main" id="{FA0361D4-BA66-E21F-331F-15F9B599E9B5}"/>
                </a:ext>
              </a:extLst>
            </p:cNvPr>
            <p:cNvSpPr/>
            <p:nvPr/>
          </p:nvSpPr>
          <p:spPr>
            <a:xfrm>
              <a:off x="6795900" y="2628550"/>
              <a:ext cx="102300" cy="25"/>
            </a:xfrm>
            <a:custGeom>
              <a:avLst/>
              <a:gdLst/>
              <a:ahLst/>
              <a:cxnLst/>
              <a:rect l="l" t="t" r="r" b="b"/>
              <a:pathLst>
                <a:path w="4092" h="1" fill="none" extrusionOk="0">
                  <a:moveTo>
                    <a:pt x="0" y="1"/>
                  </a:moveTo>
                  <a:lnTo>
                    <a:pt x="4092" y="1"/>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grpSp>
      <p:grpSp>
        <p:nvGrpSpPr>
          <p:cNvPr id="4" name="Group 3">
            <a:extLst>
              <a:ext uri="{FF2B5EF4-FFF2-40B4-BE49-F238E27FC236}">
                <a16:creationId xmlns:a16="http://schemas.microsoft.com/office/drawing/2014/main" id="{FF6CAE9E-DF75-F16B-D16F-976A1E4C1D77}"/>
              </a:ext>
            </a:extLst>
          </p:cNvPr>
          <p:cNvGrpSpPr/>
          <p:nvPr/>
        </p:nvGrpSpPr>
        <p:grpSpPr>
          <a:xfrm>
            <a:off x="805277" y="3517433"/>
            <a:ext cx="4608878" cy="2221461"/>
            <a:chOff x="8493051" y="1844637"/>
            <a:chExt cx="4191300" cy="2020187"/>
          </a:xfrm>
        </p:grpSpPr>
        <p:sp>
          <p:nvSpPr>
            <p:cNvPr id="9" name="Freeform: Shape 53">
              <a:extLst>
                <a:ext uri="{FF2B5EF4-FFF2-40B4-BE49-F238E27FC236}">
                  <a16:creationId xmlns:a16="http://schemas.microsoft.com/office/drawing/2014/main" id="{6323E42F-39F9-3691-A2CC-DDCBB4B0CF6D}"/>
                </a:ext>
              </a:extLst>
            </p:cNvPr>
            <p:cNvSpPr/>
            <p:nvPr/>
          </p:nvSpPr>
          <p:spPr>
            <a:xfrm rot="5400000">
              <a:off x="11136832" y="953525"/>
              <a:ext cx="493234" cy="2601804"/>
            </a:xfrm>
            <a:custGeom>
              <a:avLst/>
              <a:gdLst>
                <a:gd name="connsiteX0" fmla="*/ 0 w 493234"/>
                <a:gd name="connsiteY0" fmla="*/ 3128466 h 3128466"/>
                <a:gd name="connsiteX1" fmla="*/ 0 w 493234"/>
                <a:gd name="connsiteY1" fmla="*/ 594002 h 3128466"/>
                <a:gd name="connsiteX2" fmla="*/ 2 w 493234"/>
                <a:gd name="connsiteY2" fmla="*/ 594002 h 3128466"/>
                <a:gd name="connsiteX3" fmla="*/ 246618 w 493234"/>
                <a:gd name="connsiteY3" fmla="*/ 0 h 3128466"/>
                <a:gd name="connsiteX4" fmla="*/ 493234 w 493234"/>
                <a:gd name="connsiteY4" fmla="*/ 594002 h 3128466"/>
                <a:gd name="connsiteX5" fmla="*/ 493234 w 493234"/>
                <a:gd name="connsiteY5" fmla="*/ 594002 h 3128466"/>
                <a:gd name="connsiteX6" fmla="*/ 493234 w 493234"/>
                <a:gd name="connsiteY6" fmla="*/ 3128466 h 3128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3234" h="3128466">
                  <a:moveTo>
                    <a:pt x="0" y="3128466"/>
                  </a:moveTo>
                  <a:lnTo>
                    <a:pt x="0" y="594002"/>
                  </a:lnTo>
                  <a:lnTo>
                    <a:pt x="2" y="594002"/>
                  </a:lnTo>
                  <a:lnTo>
                    <a:pt x="246618" y="0"/>
                  </a:lnTo>
                  <a:lnTo>
                    <a:pt x="493234" y="594002"/>
                  </a:lnTo>
                  <a:lnTo>
                    <a:pt x="493234" y="594002"/>
                  </a:lnTo>
                  <a:lnTo>
                    <a:pt x="493234" y="3128466"/>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15" name="Freeform: Shape 54">
              <a:extLst>
                <a:ext uri="{FF2B5EF4-FFF2-40B4-BE49-F238E27FC236}">
                  <a16:creationId xmlns:a16="http://schemas.microsoft.com/office/drawing/2014/main" id="{B81B9A8C-65B3-B866-54E1-27D60DCB7194}"/>
                </a:ext>
              </a:extLst>
            </p:cNvPr>
            <p:cNvSpPr/>
            <p:nvPr/>
          </p:nvSpPr>
          <p:spPr>
            <a:xfrm rot="5400000">
              <a:off x="11136832" y="1592357"/>
              <a:ext cx="493234" cy="2601804"/>
            </a:xfrm>
            <a:custGeom>
              <a:avLst/>
              <a:gdLst>
                <a:gd name="connsiteX0" fmla="*/ 0 w 493234"/>
                <a:gd name="connsiteY0" fmla="*/ 3128466 h 3128466"/>
                <a:gd name="connsiteX1" fmla="*/ 0 w 493234"/>
                <a:gd name="connsiteY1" fmla="*/ 594002 h 3128466"/>
                <a:gd name="connsiteX2" fmla="*/ 2 w 493234"/>
                <a:gd name="connsiteY2" fmla="*/ 594002 h 3128466"/>
                <a:gd name="connsiteX3" fmla="*/ 246618 w 493234"/>
                <a:gd name="connsiteY3" fmla="*/ 0 h 3128466"/>
                <a:gd name="connsiteX4" fmla="*/ 493234 w 493234"/>
                <a:gd name="connsiteY4" fmla="*/ 594002 h 3128466"/>
                <a:gd name="connsiteX5" fmla="*/ 493234 w 493234"/>
                <a:gd name="connsiteY5" fmla="*/ 594002 h 3128466"/>
                <a:gd name="connsiteX6" fmla="*/ 493234 w 493234"/>
                <a:gd name="connsiteY6" fmla="*/ 3128466 h 3128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3234" h="3128466">
                  <a:moveTo>
                    <a:pt x="0" y="3128466"/>
                  </a:moveTo>
                  <a:lnTo>
                    <a:pt x="0" y="594002"/>
                  </a:lnTo>
                  <a:lnTo>
                    <a:pt x="2" y="594002"/>
                  </a:lnTo>
                  <a:lnTo>
                    <a:pt x="246618" y="0"/>
                  </a:lnTo>
                  <a:lnTo>
                    <a:pt x="493234" y="594002"/>
                  </a:lnTo>
                  <a:lnTo>
                    <a:pt x="493234" y="594002"/>
                  </a:lnTo>
                  <a:lnTo>
                    <a:pt x="493234" y="3128466"/>
                  </a:lnTo>
                  <a:close/>
                </a:path>
              </a:pathLst>
            </a:cu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17" name="Freeform: Shape 55">
              <a:extLst>
                <a:ext uri="{FF2B5EF4-FFF2-40B4-BE49-F238E27FC236}">
                  <a16:creationId xmlns:a16="http://schemas.microsoft.com/office/drawing/2014/main" id="{E2373D40-3105-D650-ECB0-69850E731127}"/>
                </a:ext>
              </a:extLst>
            </p:cNvPr>
            <p:cNvSpPr/>
            <p:nvPr/>
          </p:nvSpPr>
          <p:spPr>
            <a:xfrm rot="5400000">
              <a:off x="11136832" y="2191171"/>
              <a:ext cx="493234" cy="2601804"/>
            </a:xfrm>
            <a:custGeom>
              <a:avLst/>
              <a:gdLst>
                <a:gd name="connsiteX0" fmla="*/ 0 w 493234"/>
                <a:gd name="connsiteY0" fmla="*/ 3128466 h 3128466"/>
                <a:gd name="connsiteX1" fmla="*/ 0 w 493234"/>
                <a:gd name="connsiteY1" fmla="*/ 594002 h 3128466"/>
                <a:gd name="connsiteX2" fmla="*/ 2 w 493234"/>
                <a:gd name="connsiteY2" fmla="*/ 594002 h 3128466"/>
                <a:gd name="connsiteX3" fmla="*/ 246618 w 493234"/>
                <a:gd name="connsiteY3" fmla="*/ 0 h 3128466"/>
                <a:gd name="connsiteX4" fmla="*/ 493234 w 493234"/>
                <a:gd name="connsiteY4" fmla="*/ 594002 h 3128466"/>
                <a:gd name="connsiteX5" fmla="*/ 493234 w 493234"/>
                <a:gd name="connsiteY5" fmla="*/ 594002 h 3128466"/>
                <a:gd name="connsiteX6" fmla="*/ 493234 w 493234"/>
                <a:gd name="connsiteY6" fmla="*/ 3128466 h 3128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3234" h="3128466">
                  <a:moveTo>
                    <a:pt x="0" y="3128466"/>
                  </a:moveTo>
                  <a:lnTo>
                    <a:pt x="0" y="594002"/>
                  </a:lnTo>
                  <a:lnTo>
                    <a:pt x="2" y="594002"/>
                  </a:lnTo>
                  <a:lnTo>
                    <a:pt x="246618" y="0"/>
                  </a:lnTo>
                  <a:lnTo>
                    <a:pt x="493234" y="594002"/>
                  </a:lnTo>
                  <a:lnTo>
                    <a:pt x="493234" y="594002"/>
                  </a:lnTo>
                  <a:lnTo>
                    <a:pt x="493234" y="3128466"/>
                  </a:lnTo>
                  <a:close/>
                </a:path>
              </a:pathLst>
            </a:custGeom>
            <a:solidFill>
              <a:srgbClr val="A7EA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20" name="Freeform: Shape 56">
              <a:extLst>
                <a:ext uri="{FF2B5EF4-FFF2-40B4-BE49-F238E27FC236}">
                  <a16:creationId xmlns:a16="http://schemas.microsoft.com/office/drawing/2014/main" id="{08DED620-BEFD-4895-F7F8-A1C036A4A4E7}"/>
                </a:ext>
              </a:extLst>
            </p:cNvPr>
            <p:cNvSpPr/>
            <p:nvPr/>
          </p:nvSpPr>
          <p:spPr>
            <a:xfrm flipH="1">
              <a:off x="9892417" y="2007811"/>
              <a:ext cx="743394" cy="493233"/>
            </a:xfrm>
            <a:custGeom>
              <a:avLst/>
              <a:gdLst>
                <a:gd name="connsiteX0" fmla="*/ 102783 w 743394"/>
                <a:gd name="connsiteY0" fmla="*/ 0 h 616688"/>
                <a:gd name="connsiteX1" fmla="*/ 640611 w 743394"/>
                <a:gd name="connsiteY1" fmla="*/ 0 h 616688"/>
                <a:gd name="connsiteX2" fmla="*/ 743394 w 743394"/>
                <a:gd name="connsiteY2" fmla="*/ 102783 h 616688"/>
                <a:gd name="connsiteX3" fmla="*/ 743394 w 743394"/>
                <a:gd name="connsiteY3" fmla="*/ 513905 h 616688"/>
                <a:gd name="connsiteX4" fmla="*/ 640611 w 743394"/>
                <a:gd name="connsiteY4" fmla="*/ 616688 h 616688"/>
                <a:gd name="connsiteX5" fmla="*/ 482897 w 743394"/>
                <a:gd name="connsiteY5" fmla="*/ 616688 h 616688"/>
                <a:gd name="connsiteX6" fmla="*/ 482897 w 743394"/>
                <a:gd name="connsiteY6" fmla="*/ 272160 h 616688"/>
                <a:gd name="connsiteX7" fmla="*/ 380114 w 743394"/>
                <a:gd name="connsiteY7" fmla="*/ 169377 h 616688"/>
                <a:gd name="connsiteX8" fmla="*/ 0 w 743394"/>
                <a:gd name="connsiteY8" fmla="*/ 169377 h 616688"/>
                <a:gd name="connsiteX9" fmla="*/ 0 w 743394"/>
                <a:gd name="connsiteY9" fmla="*/ 102783 h 616688"/>
                <a:gd name="connsiteX10" fmla="*/ 102783 w 743394"/>
                <a:gd name="connsiteY10" fmla="*/ 0 h 61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394" h="616688">
                  <a:moveTo>
                    <a:pt x="102783" y="0"/>
                  </a:moveTo>
                  <a:lnTo>
                    <a:pt x="640611" y="0"/>
                  </a:lnTo>
                  <a:cubicBezTo>
                    <a:pt x="697376" y="0"/>
                    <a:pt x="743394" y="46018"/>
                    <a:pt x="743394" y="102783"/>
                  </a:cubicBezTo>
                  <a:lnTo>
                    <a:pt x="743394" y="513905"/>
                  </a:lnTo>
                  <a:cubicBezTo>
                    <a:pt x="743394" y="570670"/>
                    <a:pt x="697376" y="616688"/>
                    <a:pt x="640611" y="616688"/>
                  </a:cubicBezTo>
                  <a:lnTo>
                    <a:pt x="482897" y="616688"/>
                  </a:lnTo>
                  <a:lnTo>
                    <a:pt x="482897" y="272160"/>
                  </a:lnTo>
                  <a:cubicBezTo>
                    <a:pt x="482897" y="215395"/>
                    <a:pt x="436879" y="169377"/>
                    <a:pt x="380114" y="169377"/>
                  </a:cubicBezTo>
                  <a:lnTo>
                    <a:pt x="0" y="169377"/>
                  </a:lnTo>
                  <a:lnTo>
                    <a:pt x="0" y="102783"/>
                  </a:lnTo>
                  <a:cubicBezTo>
                    <a:pt x="0" y="46018"/>
                    <a:pt x="46018" y="0"/>
                    <a:pt x="102783" y="0"/>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21" name="Freeform: Shape 57">
              <a:extLst>
                <a:ext uri="{FF2B5EF4-FFF2-40B4-BE49-F238E27FC236}">
                  <a16:creationId xmlns:a16="http://schemas.microsoft.com/office/drawing/2014/main" id="{6C99EA6F-DBC3-DB5A-9302-D16E124C507C}"/>
                </a:ext>
              </a:extLst>
            </p:cNvPr>
            <p:cNvSpPr/>
            <p:nvPr/>
          </p:nvSpPr>
          <p:spPr>
            <a:xfrm>
              <a:off x="8503242" y="3202723"/>
              <a:ext cx="743394" cy="493233"/>
            </a:xfrm>
            <a:custGeom>
              <a:avLst/>
              <a:gdLst>
                <a:gd name="connsiteX0" fmla="*/ 102783 w 743394"/>
                <a:gd name="connsiteY0" fmla="*/ 0 h 616688"/>
                <a:gd name="connsiteX1" fmla="*/ 640611 w 743394"/>
                <a:gd name="connsiteY1" fmla="*/ 0 h 616688"/>
                <a:gd name="connsiteX2" fmla="*/ 743394 w 743394"/>
                <a:gd name="connsiteY2" fmla="*/ 102783 h 616688"/>
                <a:gd name="connsiteX3" fmla="*/ 743394 w 743394"/>
                <a:gd name="connsiteY3" fmla="*/ 513905 h 616688"/>
                <a:gd name="connsiteX4" fmla="*/ 640611 w 743394"/>
                <a:gd name="connsiteY4" fmla="*/ 616688 h 616688"/>
                <a:gd name="connsiteX5" fmla="*/ 482897 w 743394"/>
                <a:gd name="connsiteY5" fmla="*/ 616688 h 616688"/>
                <a:gd name="connsiteX6" fmla="*/ 482897 w 743394"/>
                <a:gd name="connsiteY6" fmla="*/ 272160 h 616688"/>
                <a:gd name="connsiteX7" fmla="*/ 380114 w 743394"/>
                <a:gd name="connsiteY7" fmla="*/ 169377 h 616688"/>
                <a:gd name="connsiteX8" fmla="*/ 0 w 743394"/>
                <a:gd name="connsiteY8" fmla="*/ 169377 h 616688"/>
                <a:gd name="connsiteX9" fmla="*/ 0 w 743394"/>
                <a:gd name="connsiteY9" fmla="*/ 102783 h 616688"/>
                <a:gd name="connsiteX10" fmla="*/ 102783 w 743394"/>
                <a:gd name="connsiteY10" fmla="*/ 0 h 61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394" h="616688">
                  <a:moveTo>
                    <a:pt x="102783" y="0"/>
                  </a:moveTo>
                  <a:lnTo>
                    <a:pt x="640611" y="0"/>
                  </a:lnTo>
                  <a:cubicBezTo>
                    <a:pt x="697376" y="0"/>
                    <a:pt x="743394" y="46018"/>
                    <a:pt x="743394" y="102783"/>
                  </a:cubicBezTo>
                  <a:lnTo>
                    <a:pt x="743394" y="513905"/>
                  </a:lnTo>
                  <a:cubicBezTo>
                    <a:pt x="743394" y="570670"/>
                    <a:pt x="697376" y="616688"/>
                    <a:pt x="640611" y="616688"/>
                  </a:cubicBezTo>
                  <a:lnTo>
                    <a:pt x="482897" y="616688"/>
                  </a:lnTo>
                  <a:lnTo>
                    <a:pt x="482897" y="272160"/>
                  </a:lnTo>
                  <a:cubicBezTo>
                    <a:pt x="482897" y="215395"/>
                    <a:pt x="436879" y="169377"/>
                    <a:pt x="380114" y="169377"/>
                  </a:cubicBezTo>
                  <a:lnTo>
                    <a:pt x="0" y="169377"/>
                  </a:lnTo>
                  <a:lnTo>
                    <a:pt x="0" y="102783"/>
                  </a:lnTo>
                  <a:cubicBezTo>
                    <a:pt x="0" y="46018"/>
                    <a:pt x="46018" y="0"/>
                    <a:pt x="102783" y="0"/>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22" name="Freeform: Shape 58">
              <a:extLst>
                <a:ext uri="{FF2B5EF4-FFF2-40B4-BE49-F238E27FC236}">
                  <a16:creationId xmlns:a16="http://schemas.microsoft.com/office/drawing/2014/main" id="{1CF7CA24-441B-6071-BB2D-2DCB9C79AED8}"/>
                </a:ext>
              </a:extLst>
            </p:cNvPr>
            <p:cNvSpPr/>
            <p:nvPr/>
          </p:nvSpPr>
          <p:spPr>
            <a:xfrm>
              <a:off x="8493051" y="2605267"/>
              <a:ext cx="743394" cy="493233"/>
            </a:xfrm>
            <a:custGeom>
              <a:avLst/>
              <a:gdLst>
                <a:gd name="connsiteX0" fmla="*/ 102783 w 743394"/>
                <a:gd name="connsiteY0" fmla="*/ 0 h 616688"/>
                <a:gd name="connsiteX1" fmla="*/ 640611 w 743394"/>
                <a:gd name="connsiteY1" fmla="*/ 0 h 616688"/>
                <a:gd name="connsiteX2" fmla="*/ 743394 w 743394"/>
                <a:gd name="connsiteY2" fmla="*/ 102783 h 616688"/>
                <a:gd name="connsiteX3" fmla="*/ 743394 w 743394"/>
                <a:gd name="connsiteY3" fmla="*/ 513905 h 616688"/>
                <a:gd name="connsiteX4" fmla="*/ 640611 w 743394"/>
                <a:gd name="connsiteY4" fmla="*/ 616688 h 616688"/>
                <a:gd name="connsiteX5" fmla="*/ 482897 w 743394"/>
                <a:gd name="connsiteY5" fmla="*/ 616688 h 616688"/>
                <a:gd name="connsiteX6" fmla="*/ 482897 w 743394"/>
                <a:gd name="connsiteY6" fmla="*/ 272160 h 616688"/>
                <a:gd name="connsiteX7" fmla="*/ 380114 w 743394"/>
                <a:gd name="connsiteY7" fmla="*/ 169377 h 616688"/>
                <a:gd name="connsiteX8" fmla="*/ 0 w 743394"/>
                <a:gd name="connsiteY8" fmla="*/ 169377 h 616688"/>
                <a:gd name="connsiteX9" fmla="*/ 0 w 743394"/>
                <a:gd name="connsiteY9" fmla="*/ 102783 h 616688"/>
                <a:gd name="connsiteX10" fmla="*/ 102783 w 743394"/>
                <a:gd name="connsiteY10" fmla="*/ 0 h 61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394" h="616688">
                  <a:moveTo>
                    <a:pt x="102783" y="0"/>
                  </a:moveTo>
                  <a:lnTo>
                    <a:pt x="640611" y="0"/>
                  </a:lnTo>
                  <a:cubicBezTo>
                    <a:pt x="697376" y="0"/>
                    <a:pt x="743394" y="46018"/>
                    <a:pt x="743394" y="102783"/>
                  </a:cubicBezTo>
                  <a:lnTo>
                    <a:pt x="743394" y="513905"/>
                  </a:lnTo>
                  <a:cubicBezTo>
                    <a:pt x="743394" y="570670"/>
                    <a:pt x="697376" y="616688"/>
                    <a:pt x="640611" y="616688"/>
                  </a:cubicBezTo>
                  <a:lnTo>
                    <a:pt x="482897" y="616688"/>
                  </a:lnTo>
                  <a:lnTo>
                    <a:pt x="482897" y="272160"/>
                  </a:lnTo>
                  <a:cubicBezTo>
                    <a:pt x="482897" y="215395"/>
                    <a:pt x="436879" y="169377"/>
                    <a:pt x="380114" y="169377"/>
                  </a:cubicBezTo>
                  <a:lnTo>
                    <a:pt x="0" y="169377"/>
                  </a:lnTo>
                  <a:lnTo>
                    <a:pt x="0" y="102783"/>
                  </a:lnTo>
                  <a:cubicBezTo>
                    <a:pt x="0" y="46018"/>
                    <a:pt x="46018" y="0"/>
                    <a:pt x="102783" y="0"/>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23" name="Freeform: Shape 61">
              <a:extLst>
                <a:ext uri="{FF2B5EF4-FFF2-40B4-BE49-F238E27FC236}">
                  <a16:creationId xmlns:a16="http://schemas.microsoft.com/office/drawing/2014/main" id="{808691A0-9277-D122-2BA2-378DE090DBB6}"/>
                </a:ext>
              </a:extLst>
            </p:cNvPr>
            <p:cNvSpPr/>
            <p:nvPr/>
          </p:nvSpPr>
          <p:spPr>
            <a:xfrm flipH="1">
              <a:off x="9892417" y="3245457"/>
              <a:ext cx="743394" cy="493233"/>
            </a:xfrm>
            <a:custGeom>
              <a:avLst/>
              <a:gdLst>
                <a:gd name="connsiteX0" fmla="*/ 102783 w 743394"/>
                <a:gd name="connsiteY0" fmla="*/ 0 h 616688"/>
                <a:gd name="connsiteX1" fmla="*/ 640611 w 743394"/>
                <a:gd name="connsiteY1" fmla="*/ 0 h 616688"/>
                <a:gd name="connsiteX2" fmla="*/ 743394 w 743394"/>
                <a:gd name="connsiteY2" fmla="*/ 102783 h 616688"/>
                <a:gd name="connsiteX3" fmla="*/ 743394 w 743394"/>
                <a:gd name="connsiteY3" fmla="*/ 513905 h 616688"/>
                <a:gd name="connsiteX4" fmla="*/ 640611 w 743394"/>
                <a:gd name="connsiteY4" fmla="*/ 616688 h 616688"/>
                <a:gd name="connsiteX5" fmla="*/ 482897 w 743394"/>
                <a:gd name="connsiteY5" fmla="*/ 616688 h 616688"/>
                <a:gd name="connsiteX6" fmla="*/ 482897 w 743394"/>
                <a:gd name="connsiteY6" fmla="*/ 272160 h 616688"/>
                <a:gd name="connsiteX7" fmla="*/ 380114 w 743394"/>
                <a:gd name="connsiteY7" fmla="*/ 169377 h 616688"/>
                <a:gd name="connsiteX8" fmla="*/ 0 w 743394"/>
                <a:gd name="connsiteY8" fmla="*/ 169377 h 616688"/>
                <a:gd name="connsiteX9" fmla="*/ 0 w 743394"/>
                <a:gd name="connsiteY9" fmla="*/ 102783 h 616688"/>
                <a:gd name="connsiteX10" fmla="*/ 102783 w 743394"/>
                <a:gd name="connsiteY10" fmla="*/ 0 h 61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394" h="616688">
                  <a:moveTo>
                    <a:pt x="102783" y="0"/>
                  </a:moveTo>
                  <a:lnTo>
                    <a:pt x="640611" y="0"/>
                  </a:lnTo>
                  <a:cubicBezTo>
                    <a:pt x="697376" y="0"/>
                    <a:pt x="743394" y="46018"/>
                    <a:pt x="743394" y="102783"/>
                  </a:cubicBezTo>
                  <a:lnTo>
                    <a:pt x="743394" y="513905"/>
                  </a:lnTo>
                  <a:cubicBezTo>
                    <a:pt x="743394" y="570670"/>
                    <a:pt x="697376" y="616688"/>
                    <a:pt x="640611" y="616688"/>
                  </a:cubicBezTo>
                  <a:lnTo>
                    <a:pt x="482897" y="616688"/>
                  </a:lnTo>
                  <a:lnTo>
                    <a:pt x="482897" y="272160"/>
                  </a:lnTo>
                  <a:cubicBezTo>
                    <a:pt x="482897" y="215395"/>
                    <a:pt x="436879" y="169377"/>
                    <a:pt x="380114" y="169377"/>
                  </a:cubicBezTo>
                  <a:lnTo>
                    <a:pt x="0" y="169377"/>
                  </a:lnTo>
                  <a:lnTo>
                    <a:pt x="0" y="102783"/>
                  </a:lnTo>
                  <a:cubicBezTo>
                    <a:pt x="0" y="46018"/>
                    <a:pt x="46018" y="0"/>
                    <a:pt x="102783" y="0"/>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24" name="Freeform: Shape 62">
              <a:extLst>
                <a:ext uri="{FF2B5EF4-FFF2-40B4-BE49-F238E27FC236}">
                  <a16:creationId xmlns:a16="http://schemas.microsoft.com/office/drawing/2014/main" id="{2BDFB13B-3397-E1FB-2C5A-F6851D7ED95E}"/>
                </a:ext>
              </a:extLst>
            </p:cNvPr>
            <p:cNvSpPr/>
            <p:nvPr/>
          </p:nvSpPr>
          <p:spPr>
            <a:xfrm flipH="1">
              <a:off x="9883555" y="2646643"/>
              <a:ext cx="743394" cy="493233"/>
            </a:xfrm>
            <a:custGeom>
              <a:avLst/>
              <a:gdLst>
                <a:gd name="connsiteX0" fmla="*/ 102783 w 743394"/>
                <a:gd name="connsiteY0" fmla="*/ 0 h 616688"/>
                <a:gd name="connsiteX1" fmla="*/ 640611 w 743394"/>
                <a:gd name="connsiteY1" fmla="*/ 0 h 616688"/>
                <a:gd name="connsiteX2" fmla="*/ 743394 w 743394"/>
                <a:gd name="connsiteY2" fmla="*/ 102783 h 616688"/>
                <a:gd name="connsiteX3" fmla="*/ 743394 w 743394"/>
                <a:gd name="connsiteY3" fmla="*/ 513905 h 616688"/>
                <a:gd name="connsiteX4" fmla="*/ 640611 w 743394"/>
                <a:gd name="connsiteY4" fmla="*/ 616688 h 616688"/>
                <a:gd name="connsiteX5" fmla="*/ 482897 w 743394"/>
                <a:gd name="connsiteY5" fmla="*/ 616688 h 616688"/>
                <a:gd name="connsiteX6" fmla="*/ 482897 w 743394"/>
                <a:gd name="connsiteY6" fmla="*/ 272160 h 616688"/>
                <a:gd name="connsiteX7" fmla="*/ 380114 w 743394"/>
                <a:gd name="connsiteY7" fmla="*/ 169377 h 616688"/>
                <a:gd name="connsiteX8" fmla="*/ 0 w 743394"/>
                <a:gd name="connsiteY8" fmla="*/ 169377 h 616688"/>
                <a:gd name="connsiteX9" fmla="*/ 0 w 743394"/>
                <a:gd name="connsiteY9" fmla="*/ 102783 h 616688"/>
                <a:gd name="connsiteX10" fmla="*/ 102783 w 743394"/>
                <a:gd name="connsiteY10" fmla="*/ 0 h 61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394" h="616688">
                  <a:moveTo>
                    <a:pt x="102783" y="0"/>
                  </a:moveTo>
                  <a:lnTo>
                    <a:pt x="640611" y="0"/>
                  </a:lnTo>
                  <a:cubicBezTo>
                    <a:pt x="697376" y="0"/>
                    <a:pt x="743394" y="46018"/>
                    <a:pt x="743394" y="102783"/>
                  </a:cubicBezTo>
                  <a:lnTo>
                    <a:pt x="743394" y="513905"/>
                  </a:lnTo>
                  <a:cubicBezTo>
                    <a:pt x="743394" y="570670"/>
                    <a:pt x="697376" y="616688"/>
                    <a:pt x="640611" y="616688"/>
                  </a:cubicBezTo>
                  <a:lnTo>
                    <a:pt x="482897" y="616688"/>
                  </a:lnTo>
                  <a:lnTo>
                    <a:pt x="482897" y="272160"/>
                  </a:lnTo>
                  <a:cubicBezTo>
                    <a:pt x="482897" y="215395"/>
                    <a:pt x="436879" y="169377"/>
                    <a:pt x="380114" y="169377"/>
                  </a:cubicBezTo>
                  <a:lnTo>
                    <a:pt x="0" y="169377"/>
                  </a:lnTo>
                  <a:lnTo>
                    <a:pt x="0" y="102783"/>
                  </a:lnTo>
                  <a:cubicBezTo>
                    <a:pt x="0" y="46018"/>
                    <a:pt x="46018" y="0"/>
                    <a:pt x="102783" y="0"/>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25" name="Freeform: Shape 67">
              <a:extLst>
                <a:ext uri="{FF2B5EF4-FFF2-40B4-BE49-F238E27FC236}">
                  <a16:creationId xmlns:a16="http://schemas.microsoft.com/office/drawing/2014/main" id="{3269F392-E419-F8BF-95ED-E1508D54954E}"/>
                </a:ext>
              </a:extLst>
            </p:cNvPr>
            <p:cNvSpPr/>
            <p:nvPr/>
          </p:nvSpPr>
          <p:spPr>
            <a:xfrm>
              <a:off x="8494380" y="2007811"/>
              <a:ext cx="743394" cy="493233"/>
            </a:xfrm>
            <a:custGeom>
              <a:avLst/>
              <a:gdLst>
                <a:gd name="connsiteX0" fmla="*/ 102783 w 743394"/>
                <a:gd name="connsiteY0" fmla="*/ 0 h 616688"/>
                <a:gd name="connsiteX1" fmla="*/ 640611 w 743394"/>
                <a:gd name="connsiteY1" fmla="*/ 0 h 616688"/>
                <a:gd name="connsiteX2" fmla="*/ 743394 w 743394"/>
                <a:gd name="connsiteY2" fmla="*/ 102783 h 616688"/>
                <a:gd name="connsiteX3" fmla="*/ 743394 w 743394"/>
                <a:gd name="connsiteY3" fmla="*/ 513905 h 616688"/>
                <a:gd name="connsiteX4" fmla="*/ 640611 w 743394"/>
                <a:gd name="connsiteY4" fmla="*/ 616688 h 616688"/>
                <a:gd name="connsiteX5" fmla="*/ 482897 w 743394"/>
                <a:gd name="connsiteY5" fmla="*/ 616688 h 616688"/>
                <a:gd name="connsiteX6" fmla="*/ 482897 w 743394"/>
                <a:gd name="connsiteY6" fmla="*/ 272160 h 616688"/>
                <a:gd name="connsiteX7" fmla="*/ 380114 w 743394"/>
                <a:gd name="connsiteY7" fmla="*/ 169377 h 616688"/>
                <a:gd name="connsiteX8" fmla="*/ 0 w 743394"/>
                <a:gd name="connsiteY8" fmla="*/ 169377 h 616688"/>
                <a:gd name="connsiteX9" fmla="*/ 0 w 743394"/>
                <a:gd name="connsiteY9" fmla="*/ 102783 h 616688"/>
                <a:gd name="connsiteX10" fmla="*/ 102783 w 743394"/>
                <a:gd name="connsiteY10" fmla="*/ 0 h 61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394" h="616688">
                  <a:moveTo>
                    <a:pt x="102783" y="0"/>
                  </a:moveTo>
                  <a:lnTo>
                    <a:pt x="640611" y="0"/>
                  </a:lnTo>
                  <a:cubicBezTo>
                    <a:pt x="697376" y="0"/>
                    <a:pt x="743394" y="46018"/>
                    <a:pt x="743394" y="102783"/>
                  </a:cubicBezTo>
                  <a:lnTo>
                    <a:pt x="743394" y="513905"/>
                  </a:lnTo>
                  <a:cubicBezTo>
                    <a:pt x="743394" y="570670"/>
                    <a:pt x="697376" y="616688"/>
                    <a:pt x="640611" y="616688"/>
                  </a:cubicBezTo>
                  <a:lnTo>
                    <a:pt x="482897" y="616688"/>
                  </a:lnTo>
                  <a:lnTo>
                    <a:pt x="482897" y="272160"/>
                  </a:lnTo>
                  <a:cubicBezTo>
                    <a:pt x="482897" y="215395"/>
                    <a:pt x="436879" y="169377"/>
                    <a:pt x="380114" y="169377"/>
                  </a:cubicBezTo>
                  <a:lnTo>
                    <a:pt x="0" y="169377"/>
                  </a:lnTo>
                  <a:lnTo>
                    <a:pt x="0" y="102783"/>
                  </a:lnTo>
                  <a:cubicBezTo>
                    <a:pt x="0" y="46018"/>
                    <a:pt x="46018" y="0"/>
                    <a:pt x="102783" y="0"/>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26" name="Rectangle: Rounded Corners 25">
              <a:extLst>
                <a:ext uri="{FF2B5EF4-FFF2-40B4-BE49-F238E27FC236}">
                  <a16:creationId xmlns:a16="http://schemas.microsoft.com/office/drawing/2014/main" id="{1814A034-E711-BAE1-331F-4FBDD8360781}"/>
                </a:ext>
              </a:extLst>
            </p:cNvPr>
            <p:cNvSpPr/>
            <p:nvPr/>
          </p:nvSpPr>
          <p:spPr>
            <a:xfrm>
              <a:off x="9047644" y="1844637"/>
              <a:ext cx="1034903" cy="2020187"/>
            </a:xfrm>
            <a:prstGeom prst="roundRec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27" name="Rectangle: Rounded Corners 26">
              <a:extLst>
                <a:ext uri="{FF2B5EF4-FFF2-40B4-BE49-F238E27FC236}">
                  <a16:creationId xmlns:a16="http://schemas.microsoft.com/office/drawing/2014/main" id="{796F7B4E-4B06-5D7A-6F21-DEA2C00C6679}"/>
                </a:ext>
              </a:extLst>
            </p:cNvPr>
            <p:cNvSpPr/>
            <p:nvPr/>
          </p:nvSpPr>
          <p:spPr>
            <a:xfrm>
              <a:off x="9107895" y="1902230"/>
              <a:ext cx="914400" cy="1905000"/>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28" name="Oval 27">
              <a:extLst>
                <a:ext uri="{FF2B5EF4-FFF2-40B4-BE49-F238E27FC236}">
                  <a16:creationId xmlns:a16="http://schemas.microsoft.com/office/drawing/2014/main" id="{0E8BA08A-4A26-A41E-E2BD-6DE0A3051D90}"/>
                </a:ext>
              </a:extLst>
            </p:cNvPr>
            <p:cNvSpPr/>
            <p:nvPr/>
          </p:nvSpPr>
          <p:spPr>
            <a:xfrm>
              <a:off x="9318478" y="2009611"/>
              <a:ext cx="493233" cy="493233"/>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29" name="Oval 28">
              <a:extLst>
                <a:ext uri="{FF2B5EF4-FFF2-40B4-BE49-F238E27FC236}">
                  <a16:creationId xmlns:a16="http://schemas.microsoft.com/office/drawing/2014/main" id="{7EEA24CA-10DD-2CF5-270A-E0E058560633}"/>
                </a:ext>
              </a:extLst>
            </p:cNvPr>
            <p:cNvSpPr/>
            <p:nvPr/>
          </p:nvSpPr>
          <p:spPr>
            <a:xfrm>
              <a:off x="9308217" y="2587053"/>
              <a:ext cx="493233" cy="493233"/>
            </a:xfrm>
            <a:prstGeom prst="ellipse">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30" name="Oval 29">
              <a:extLst>
                <a:ext uri="{FF2B5EF4-FFF2-40B4-BE49-F238E27FC236}">
                  <a16:creationId xmlns:a16="http://schemas.microsoft.com/office/drawing/2014/main" id="{7E4C470A-3597-CCB0-BA1B-7FAB8B3AEB9C}"/>
                </a:ext>
              </a:extLst>
            </p:cNvPr>
            <p:cNvSpPr/>
            <p:nvPr/>
          </p:nvSpPr>
          <p:spPr>
            <a:xfrm>
              <a:off x="9308217" y="3164494"/>
              <a:ext cx="493233" cy="493233"/>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31" name="Moon 30">
              <a:extLst>
                <a:ext uri="{FF2B5EF4-FFF2-40B4-BE49-F238E27FC236}">
                  <a16:creationId xmlns:a16="http://schemas.microsoft.com/office/drawing/2014/main" id="{A4BDD432-4A3D-F652-737C-9CCF9D6A8B6F}"/>
                </a:ext>
              </a:extLst>
            </p:cNvPr>
            <p:cNvSpPr/>
            <p:nvPr/>
          </p:nvSpPr>
          <p:spPr>
            <a:xfrm>
              <a:off x="9365077" y="2068005"/>
              <a:ext cx="134944" cy="349020"/>
            </a:xfrm>
            <a:prstGeom prst="moon">
              <a:avLst>
                <a:gd name="adj" fmla="val 1251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32" name="Moon 31">
              <a:extLst>
                <a:ext uri="{FF2B5EF4-FFF2-40B4-BE49-F238E27FC236}">
                  <a16:creationId xmlns:a16="http://schemas.microsoft.com/office/drawing/2014/main" id="{61C72047-BA1E-5935-AD57-C686DF3CB6CF}"/>
                </a:ext>
              </a:extLst>
            </p:cNvPr>
            <p:cNvSpPr/>
            <p:nvPr/>
          </p:nvSpPr>
          <p:spPr>
            <a:xfrm>
              <a:off x="9360877" y="2654170"/>
              <a:ext cx="134944" cy="349020"/>
            </a:xfrm>
            <a:prstGeom prst="moon">
              <a:avLst>
                <a:gd name="adj" fmla="val 1251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33" name="Moon 32">
              <a:extLst>
                <a:ext uri="{FF2B5EF4-FFF2-40B4-BE49-F238E27FC236}">
                  <a16:creationId xmlns:a16="http://schemas.microsoft.com/office/drawing/2014/main" id="{44DEF7C0-9AAC-C10E-FDD4-2978AE8CFC49}"/>
                </a:ext>
              </a:extLst>
            </p:cNvPr>
            <p:cNvSpPr/>
            <p:nvPr/>
          </p:nvSpPr>
          <p:spPr>
            <a:xfrm>
              <a:off x="9360598" y="3236600"/>
              <a:ext cx="134944" cy="349020"/>
            </a:xfrm>
            <a:prstGeom prst="moon">
              <a:avLst>
                <a:gd name="adj" fmla="val 1251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34" name="TextBox 19">
              <a:extLst>
                <a:ext uri="{FF2B5EF4-FFF2-40B4-BE49-F238E27FC236}">
                  <a16:creationId xmlns:a16="http://schemas.microsoft.com/office/drawing/2014/main" id="{529BE329-5118-94F8-145D-DD1044016462}"/>
                </a:ext>
              </a:extLst>
            </p:cNvPr>
            <p:cNvSpPr txBox="1"/>
            <p:nvPr/>
          </p:nvSpPr>
          <p:spPr>
            <a:xfrm>
              <a:off x="10163251" y="2131712"/>
              <a:ext cx="2065666" cy="27989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a:latin typeface="Century Gothic" panose="020B0502020202020204" pitchFamily="34" charset="0"/>
                </a:rPr>
                <a:t>I need more help</a:t>
              </a:r>
            </a:p>
          </p:txBody>
        </p:sp>
        <p:sp>
          <p:nvSpPr>
            <p:cNvPr id="35" name="TextBox 20">
              <a:extLst>
                <a:ext uri="{FF2B5EF4-FFF2-40B4-BE49-F238E27FC236}">
                  <a16:creationId xmlns:a16="http://schemas.microsoft.com/office/drawing/2014/main" id="{091BC28B-8057-68F4-F595-8C4FE9F5974F}"/>
                </a:ext>
              </a:extLst>
            </p:cNvPr>
            <p:cNvSpPr txBox="1"/>
            <p:nvPr/>
          </p:nvSpPr>
          <p:spPr>
            <a:xfrm>
              <a:off x="10163251" y="2799204"/>
              <a:ext cx="2419638" cy="27989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a:latin typeface="Century Gothic" panose="020B0502020202020204" pitchFamily="34" charset="0"/>
                </a:rPr>
                <a:t>I am getting there</a:t>
              </a:r>
            </a:p>
          </p:txBody>
        </p:sp>
        <p:sp>
          <p:nvSpPr>
            <p:cNvPr id="36" name="TextBox 21">
              <a:extLst>
                <a:ext uri="{FF2B5EF4-FFF2-40B4-BE49-F238E27FC236}">
                  <a16:creationId xmlns:a16="http://schemas.microsoft.com/office/drawing/2014/main" id="{2A0F9DAD-2DCE-3CE2-2A56-837D2E4FFD1C}"/>
                </a:ext>
              </a:extLst>
            </p:cNvPr>
            <p:cNvSpPr txBox="1"/>
            <p:nvPr/>
          </p:nvSpPr>
          <p:spPr>
            <a:xfrm>
              <a:off x="10156244" y="3389446"/>
              <a:ext cx="2065666" cy="27989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a:latin typeface="Century Gothic" panose="020B0502020202020204" pitchFamily="34" charset="0"/>
                </a:rPr>
                <a:t>I can do this</a:t>
              </a:r>
            </a:p>
          </p:txBody>
        </p:sp>
      </p:grpSp>
      <p:sp>
        <p:nvSpPr>
          <p:cNvPr id="39" name="Oval 38">
            <a:extLst>
              <a:ext uri="{FF2B5EF4-FFF2-40B4-BE49-F238E27FC236}">
                <a16:creationId xmlns:a16="http://schemas.microsoft.com/office/drawing/2014/main" id="{66854501-0E21-A3B3-3956-8806B96DE3B0}"/>
              </a:ext>
            </a:extLst>
          </p:cNvPr>
          <p:cNvSpPr/>
          <p:nvPr/>
        </p:nvSpPr>
        <p:spPr>
          <a:xfrm>
            <a:off x="5070715" y="449842"/>
            <a:ext cx="914303" cy="914303"/>
          </a:xfrm>
          <a:prstGeom prst="ellipse">
            <a:avLst/>
          </a:prstGeom>
          <a:solidFill>
            <a:srgbClr val="C7C3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pic>
        <p:nvPicPr>
          <p:cNvPr id="38" name="Graphic 37" descr="Clipboard Ticked with solid fill">
            <a:extLst>
              <a:ext uri="{FF2B5EF4-FFF2-40B4-BE49-F238E27FC236}">
                <a16:creationId xmlns:a16="http://schemas.microsoft.com/office/drawing/2014/main" id="{1A296A4D-F81A-9CDD-246A-E8439DE7F13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204700" y="532167"/>
            <a:ext cx="646331" cy="646331"/>
          </a:xfrm>
          <a:prstGeom prst="rect">
            <a:avLst/>
          </a:prstGeom>
        </p:spPr>
      </p:pic>
      <p:pic>
        <p:nvPicPr>
          <p:cNvPr id="19" name="Picture 18" descr="Icon&#10;&#10;Description automatically generated">
            <a:extLst>
              <a:ext uri="{FF2B5EF4-FFF2-40B4-BE49-F238E27FC236}">
                <a16:creationId xmlns:a16="http://schemas.microsoft.com/office/drawing/2014/main" id="{EA3DF6EC-FF33-213E-64BD-ACDDC47F3CC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72065" y="1860954"/>
            <a:ext cx="3713197" cy="3713197"/>
          </a:xfrm>
          <a:prstGeom prst="rect">
            <a:avLst/>
          </a:prstGeom>
        </p:spPr>
      </p:pic>
      <p:sp>
        <p:nvSpPr>
          <p:cNvPr id="37" name="TextBox 36">
            <a:extLst>
              <a:ext uri="{FF2B5EF4-FFF2-40B4-BE49-F238E27FC236}">
                <a16:creationId xmlns:a16="http://schemas.microsoft.com/office/drawing/2014/main" id="{8D895678-D3F7-A224-1AA2-0643E09F34F5}"/>
              </a:ext>
            </a:extLst>
          </p:cNvPr>
          <p:cNvSpPr txBox="1"/>
          <p:nvPr/>
        </p:nvSpPr>
        <p:spPr>
          <a:xfrm>
            <a:off x="623203" y="2240000"/>
            <a:ext cx="8905460" cy="11079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panose="020B0604020202020204" pitchFamily="34" charset="0"/>
              <a:buChar char="•"/>
            </a:pPr>
            <a:r>
              <a:rPr lang="en-GB" sz="2200" b="1" dirty="0">
                <a:solidFill>
                  <a:srgbClr val="191919"/>
                </a:solidFill>
                <a:latin typeface="Century Gothic"/>
                <a:cs typeface="Segoe UI"/>
              </a:rPr>
              <a:t>Match </a:t>
            </a:r>
            <a:r>
              <a:rPr lang="en-GB" sz="2200" dirty="0">
                <a:solidFill>
                  <a:srgbClr val="191919"/>
                </a:solidFill>
                <a:latin typeface="Century Gothic"/>
                <a:cs typeface="Segoe UI"/>
              </a:rPr>
              <a:t>each word with a strategy.</a:t>
            </a:r>
          </a:p>
          <a:p>
            <a:pPr marL="342900" indent="-342900">
              <a:buFont typeface="Arial" panose="020B0604020202020204" pitchFamily="34" charset="0"/>
              <a:buChar char="•"/>
            </a:pPr>
            <a:r>
              <a:rPr lang="en-GB" sz="2200" b="1" dirty="0">
                <a:solidFill>
                  <a:srgbClr val="191919"/>
                </a:solidFill>
                <a:latin typeface="Century Gothic"/>
                <a:cs typeface="Segoe UI"/>
              </a:rPr>
              <a:t>Use</a:t>
            </a:r>
            <a:r>
              <a:rPr lang="en-GB" sz="2200" dirty="0">
                <a:solidFill>
                  <a:srgbClr val="191919"/>
                </a:solidFill>
                <a:latin typeface="Century Gothic"/>
                <a:cs typeface="Segoe UI"/>
              </a:rPr>
              <a:t> digital tools to support my learning.</a:t>
            </a:r>
          </a:p>
          <a:p>
            <a:pPr marL="342900" indent="-342900">
              <a:buFont typeface="Arial" panose="020B0604020202020204" pitchFamily="34" charset="0"/>
              <a:buChar char="•"/>
            </a:pPr>
            <a:r>
              <a:rPr lang="en-GB" sz="2200" b="1" dirty="0">
                <a:solidFill>
                  <a:srgbClr val="191919"/>
                </a:solidFill>
                <a:latin typeface="Century Gothic"/>
                <a:cs typeface="Segoe UI"/>
              </a:rPr>
              <a:t>Create</a:t>
            </a:r>
            <a:r>
              <a:rPr lang="en-GB" sz="2200" dirty="0">
                <a:solidFill>
                  <a:srgbClr val="191919"/>
                </a:solidFill>
                <a:latin typeface="Century Gothic"/>
                <a:cs typeface="Segoe UI"/>
              </a:rPr>
              <a:t> digital content to demonstrate my learning.</a:t>
            </a:r>
          </a:p>
        </p:txBody>
      </p:sp>
    </p:spTree>
    <p:extLst>
      <p:ext uri="{BB962C8B-B14F-4D97-AF65-F5344CB8AC3E}">
        <p14:creationId xmlns:p14="http://schemas.microsoft.com/office/powerpoint/2010/main" val="7598488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Rounded Corners 15">
            <a:extLst>
              <a:ext uri="{FF2B5EF4-FFF2-40B4-BE49-F238E27FC236}">
                <a16:creationId xmlns:a16="http://schemas.microsoft.com/office/drawing/2014/main" id="{496F3D3C-0733-9061-E08B-50D36E522BA5}"/>
              </a:ext>
            </a:extLst>
          </p:cNvPr>
          <p:cNvSpPr/>
          <p:nvPr/>
        </p:nvSpPr>
        <p:spPr>
          <a:xfrm>
            <a:off x="593332" y="658618"/>
            <a:ext cx="4934534" cy="519880"/>
          </a:xfrm>
          <a:prstGeom prst="roundRect">
            <a:avLst>
              <a:gd name="adj" fmla="val 39836"/>
            </a:avLst>
          </a:prstGeom>
          <a:solidFill>
            <a:srgbClr val="C7C3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a:extLst>
              <a:ext uri="{FF2B5EF4-FFF2-40B4-BE49-F238E27FC236}">
                <a16:creationId xmlns:a16="http://schemas.microsoft.com/office/drawing/2014/main" id="{1216853A-0481-8497-1ED3-5A3F5437F3D5}"/>
              </a:ext>
            </a:extLst>
          </p:cNvPr>
          <p:cNvSpPr/>
          <p:nvPr/>
        </p:nvSpPr>
        <p:spPr>
          <a:xfrm>
            <a:off x="5233235" y="461406"/>
            <a:ext cx="914303" cy="914303"/>
          </a:xfrm>
          <a:prstGeom prst="ellipse">
            <a:avLst/>
          </a:prstGeom>
          <a:solidFill>
            <a:srgbClr val="C7C3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2" name="TextBox 1">
            <a:extLst>
              <a:ext uri="{FF2B5EF4-FFF2-40B4-BE49-F238E27FC236}">
                <a16:creationId xmlns:a16="http://schemas.microsoft.com/office/drawing/2014/main" id="{A494386D-917A-B91F-4739-1981586999FF}"/>
              </a:ext>
            </a:extLst>
          </p:cNvPr>
          <p:cNvSpPr txBox="1"/>
          <p:nvPr/>
        </p:nvSpPr>
        <p:spPr>
          <a:xfrm>
            <a:off x="731863" y="582157"/>
            <a:ext cx="4657471" cy="615553"/>
          </a:xfrm>
          <a:prstGeom prst="rect">
            <a:avLst/>
          </a:prstGeom>
          <a:noFill/>
        </p:spPr>
        <p:txBody>
          <a:bodyPr wrap="square" lIns="91440" tIns="45720" rIns="91440" bIns="45720" rtlCol="0" anchor="t">
            <a:spAutoFit/>
          </a:bodyPr>
          <a:lstStyle/>
          <a:p>
            <a:r>
              <a:rPr lang="en-GB" sz="3400" b="1">
                <a:latin typeface="Century Gothic"/>
              </a:rPr>
              <a:t>Share your learning</a:t>
            </a:r>
          </a:p>
        </p:txBody>
      </p:sp>
      <p:sp>
        <p:nvSpPr>
          <p:cNvPr id="3" name="TextBox 2">
            <a:extLst>
              <a:ext uri="{FF2B5EF4-FFF2-40B4-BE49-F238E27FC236}">
                <a16:creationId xmlns:a16="http://schemas.microsoft.com/office/drawing/2014/main" id="{D0ACD382-9C2B-34D5-F453-E0DA9D5AAFE7}"/>
              </a:ext>
            </a:extLst>
          </p:cNvPr>
          <p:cNvSpPr txBox="1"/>
          <p:nvPr/>
        </p:nvSpPr>
        <p:spPr>
          <a:xfrm>
            <a:off x="620073" y="1460396"/>
            <a:ext cx="10882902" cy="1200329"/>
          </a:xfrm>
          <a:prstGeom prst="rect">
            <a:avLst/>
          </a:prstGeom>
          <a:noFill/>
        </p:spPr>
        <p:txBody>
          <a:bodyPr wrap="square" lIns="91440" tIns="45720" rIns="91440" bIns="45720" rtlCol="0" anchor="t">
            <a:spAutoFit/>
          </a:bodyPr>
          <a:lstStyle/>
          <a:p>
            <a:r>
              <a:rPr lang="en-US" sz="2400" b="0" i="0" u="none" strike="noStrike">
                <a:effectLst/>
                <a:latin typeface="Century Gothic" panose="020B0502020202020204" pitchFamily="34" charset="0"/>
              </a:rPr>
              <a:t>We </a:t>
            </a:r>
            <a:r>
              <a:rPr lang="en-US" sz="2400">
                <a:latin typeface="Century Gothic" panose="020B0502020202020204" pitchFamily="34" charset="0"/>
              </a:rPr>
              <a:t>love </a:t>
            </a:r>
            <a:r>
              <a:rPr lang="en-US" sz="2400" b="0" i="0" u="none" strike="noStrike">
                <a:effectLst/>
                <a:latin typeface="Century Gothic" panose="020B0502020202020204" pitchFamily="34" charset="0"/>
              </a:rPr>
              <a:t>to </a:t>
            </a:r>
            <a:r>
              <a:rPr lang="en-US" sz="2400">
                <a:latin typeface="Century Gothic" panose="020B0502020202020204" pitchFamily="34" charset="0"/>
              </a:rPr>
              <a:t>see you all taking part </a:t>
            </a:r>
            <a:r>
              <a:rPr lang="en-US" sz="2400" b="0" i="0" u="none" strike="noStrike">
                <a:effectLst/>
                <a:latin typeface="Century Gothic" panose="020B0502020202020204" pitchFamily="34" charset="0"/>
              </a:rPr>
              <a:t>in </a:t>
            </a:r>
            <a:r>
              <a:rPr lang="en-US" sz="2400">
                <a:latin typeface="Century Gothic" panose="020B0502020202020204" pitchFamily="34" charset="0"/>
              </a:rPr>
              <a:t>our lessons</a:t>
            </a:r>
            <a:r>
              <a:rPr lang="en-US" sz="2400" b="0" i="0" u="none" strike="noStrike">
                <a:effectLst/>
                <a:latin typeface="Century Gothic" panose="020B0502020202020204" pitchFamily="34" charset="0"/>
              </a:rPr>
              <a:t>.</a:t>
            </a:r>
            <a:r>
              <a:rPr lang="en-US" sz="2400">
                <a:latin typeface="Century Gothic" panose="020B0502020202020204" pitchFamily="34" charset="0"/>
              </a:rPr>
              <a:t> Remember to share your learning with us </a:t>
            </a:r>
            <a:r>
              <a:rPr lang="en-US" sz="2400" b="0" i="0" u="none" strike="noStrike">
                <a:effectLst/>
                <a:latin typeface="Century Gothic" panose="020B0502020202020204" pitchFamily="34" charset="0"/>
              </a:rPr>
              <a:t>on</a:t>
            </a:r>
            <a:r>
              <a:rPr lang="en-US" sz="2400">
                <a:latin typeface="Century Gothic" panose="020B0502020202020204" pitchFamily="34" charset="0"/>
              </a:rPr>
              <a:t> Twitter</a:t>
            </a:r>
            <a:r>
              <a:rPr lang="en-US" sz="2400" b="0" i="0" u="none" strike="noStrike">
                <a:effectLst/>
                <a:latin typeface="Century Gothic" panose="020B0502020202020204" pitchFamily="34" charset="0"/>
              </a:rPr>
              <a:t>.</a:t>
            </a:r>
            <a:endParaRPr lang="en-US">
              <a:latin typeface="Century Gothic" panose="020B0502020202020204" pitchFamily="34" charset="0"/>
            </a:endParaRPr>
          </a:p>
          <a:p>
            <a:pPr algn="l"/>
            <a:endParaRPr lang="en-US" sz="2400" b="0" i="0">
              <a:solidFill>
                <a:srgbClr val="404040"/>
              </a:solidFill>
              <a:effectLst/>
              <a:latin typeface="Century Gothic" panose="020B0502020202020204" pitchFamily="34" charset="0"/>
            </a:endParaRPr>
          </a:p>
        </p:txBody>
      </p:sp>
      <p:grpSp>
        <p:nvGrpSpPr>
          <p:cNvPr id="5" name="Google Shape;1293;p50">
            <a:extLst>
              <a:ext uri="{FF2B5EF4-FFF2-40B4-BE49-F238E27FC236}">
                <a16:creationId xmlns:a16="http://schemas.microsoft.com/office/drawing/2014/main" id="{B4536EC8-85CD-F6E2-C989-BF2C32BF25FF}"/>
              </a:ext>
            </a:extLst>
          </p:cNvPr>
          <p:cNvGrpSpPr/>
          <p:nvPr/>
        </p:nvGrpSpPr>
        <p:grpSpPr>
          <a:xfrm>
            <a:off x="9319380" y="3708388"/>
            <a:ext cx="897657" cy="1423177"/>
            <a:chOff x="6718575" y="2318625"/>
            <a:chExt cx="256950" cy="407375"/>
          </a:xfrm>
          <a:solidFill>
            <a:schemeClr val="tx1"/>
          </a:solidFill>
        </p:grpSpPr>
        <p:sp>
          <p:nvSpPr>
            <p:cNvPr id="6" name="Google Shape;1294;p50">
              <a:extLst>
                <a:ext uri="{FF2B5EF4-FFF2-40B4-BE49-F238E27FC236}">
                  <a16:creationId xmlns:a16="http://schemas.microsoft.com/office/drawing/2014/main" id="{0C0B7EBF-2D75-3C82-4F21-E73E548E799D}"/>
                </a:ext>
              </a:extLst>
            </p:cNvPr>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7" name="Google Shape;1295;p50">
              <a:extLst>
                <a:ext uri="{FF2B5EF4-FFF2-40B4-BE49-F238E27FC236}">
                  <a16:creationId xmlns:a16="http://schemas.microsoft.com/office/drawing/2014/main" id="{FBF2D23A-C7BA-DB55-7DC5-EE6209660BEA}"/>
                </a:ext>
              </a:extLst>
            </p:cNvPr>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8" name="Google Shape;1296;p50">
              <a:extLst>
                <a:ext uri="{FF2B5EF4-FFF2-40B4-BE49-F238E27FC236}">
                  <a16:creationId xmlns:a16="http://schemas.microsoft.com/office/drawing/2014/main" id="{263ADD02-ED72-33DC-D550-817A16BFA47A}"/>
                </a:ext>
              </a:extLst>
            </p:cNvPr>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10" name="Google Shape;1297;p50">
              <a:extLst>
                <a:ext uri="{FF2B5EF4-FFF2-40B4-BE49-F238E27FC236}">
                  <a16:creationId xmlns:a16="http://schemas.microsoft.com/office/drawing/2014/main" id="{69AF05E3-2D1B-9635-1394-1AC1AA66E5E8}"/>
                </a:ext>
              </a:extLst>
            </p:cNvPr>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11" name="Google Shape;1298;p50">
              <a:extLst>
                <a:ext uri="{FF2B5EF4-FFF2-40B4-BE49-F238E27FC236}">
                  <a16:creationId xmlns:a16="http://schemas.microsoft.com/office/drawing/2014/main" id="{5D40EFE5-301E-E5EF-651E-EC6E97BE8A2D}"/>
                </a:ext>
              </a:extLst>
            </p:cNvPr>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12" name="Google Shape;1299;p50">
              <a:extLst>
                <a:ext uri="{FF2B5EF4-FFF2-40B4-BE49-F238E27FC236}">
                  <a16:creationId xmlns:a16="http://schemas.microsoft.com/office/drawing/2014/main" id="{066B7140-C0AD-1A3D-A1FC-5B8EC5B176AA}"/>
                </a:ext>
              </a:extLst>
            </p:cNvPr>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13" name="Google Shape;1300;p50">
              <a:extLst>
                <a:ext uri="{FF2B5EF4-FFF2-40B4-BE49-F238E27FC236}">
                  <a16:creationId xmlns:a16="http://schemas.microsoft.com/office/drawing/2014/main" id="{48EE2DCB-AC76-80B7-B359-372D0ADB4D4A}"/>
                </a:ext>
              </a:extLst>
            </p:cNvPr>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14" name="Google Shape;1301;p50">
              <a:extLst>
                <a:ext uri="{FF2B5EF4-FFF2-40B4-BE49-F238E27FC236}">
                  <a16:creationId xmlns:a16="http://schemas.microsoft.com/office/drawing/2014/main" id="{FA0361D4-BA66-E21F-331F-15F9B599E9B5}"/>
                </a:ext>
              </a:extLst>
            </p:cNvPr>
            <p:cNvSpPr/>
            <p:nvPr/>
          </p:nvSpPr>
          <p:spPr>
            <a:xfrm>
              <a:off x="6795900" y="2628550"/>
              <a:ext cx="102300" cy="25"/>
            </a:xfrm>
            <a:custGeom>
              <a:avLst/>
              <a:gdLst/>
              <a:ahLst/>
              <a:cxnLst/>
              <a:rect l="l" t="t" r="r" b="b"/>
              <a:pathLst>
                <a:path w="4092" h="1" fill="none" extrusionOk="0">
                  <a:moveTo>
                    <a:pt x="0" y="1"/>
                  </a:moveTo>
                  <a:lnTo>
                    <a:pt x="4092" y="1"/>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grpSp>
      <p:sp>
        <p:nvSpPr>
          <p:cNvPr id="4" name="TextBox 3">
            <a:extLst>
              <a:ext uri="{FF2B5EF4-FFF2-40B4-BE49-F238E27FC236}">
                <a16:creationId xmlns:a16="http://schemas.microsoft.com/office/drawing/2014/main" id="{BB38745C-2095-7692-D10F-B6AF43AB6635}"/>
              </a:ext>
            </a:extLst>
          </p:cNvPr>
          <p:cNvSpPr txBox="1"/>
          <p:nvPr/>
        </p:nvSpPr>
        <p:spPr>
          <a:xfrm>
            <a:off x="3918880" y="3101312"/>
            <a:ext cx="4285287"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200" b="1">
                <a:latin typeface="Century Gothic"/>
              </a:rPr>
              <a:t>@NLDigitalSchool</a:t>
            </a:r>
          </a:p>
          <a:p>
            <a:r>
              <a:rPr lang="en-GB" sz="3200" b="1">
                <a:latin typeface="Century Gothic"/>
              </a:rPr>
              <a:t>#NLVirtualClassroom</a:t>
            </a:r>
          </a:p>
        </p:txBody>
      </p:sp>
      <p:pic>
        <p:nvPicPr>
          <p:cNvPr id="17" name="Picture 16">
            <a:extLst>
              <a:ext uri="{FF2B5EF4-FFF2-40B4-BE49-F238E27FC236}">
                <a16:creationId xmlns:a16="http://schemas.microsoft.com/office/drawing/2014/main" id="{930CE733-FAD5-12B5-7DDA-217164A98DB9}"/>
              </a:ext>
            </a:extLst>
          </p:cNvPr>
          <p:cNvPicPr>
            <a:picLocks noChangeAspect="1"/>
          </p:cNvPicPr>
          <p:nvPr/>
        </p:nvPicPr>
        <p:blipFill>
          <a:blip r:embed="rId2"/>
          <a:stretch>
            <a:fillRect/>
          </a:stretch>
        </p:blipFill>
        <p:spPr>
          <a:xfrm rot="256894">
            <a:off x="8811582" y="2685333"/>
            <a:ext cx="2223825" cy="2223825"/>
          </a:xfrm>
          <a:prstGeom prst="rect">
            <a:avLst/>
          </a:prstGeom>
        </p:spPr>
      </p:pic>
      <p:pic>
        <p:nvPicPr>
          <p:cNvPr id="23" name="Picture 22">
            <a:extLst>
              <a:ext uri="{FF2B5EF4-FFF2-40B4-BE49-F238E27FC236}">
                <a16:creationId xmlns:a16="http://schemas.microsoft.com/office/drawing/2014/main" id="{233B6102-3477-26E6-0E47-95CC4EFA0691}"/>
              </a:ext>
            </a:extLst>
          </p:cNvPr>
          <p:cNvPicPr>
            <a:picLocks noChangeAspect="1"/>
          </p:cNvPicPr>
          <p:nvPr/>
        </p:nvPicPr>
        <p:blipFill>
          <a:blip r:embed="rId3"/>
          <a:stretch>
            <a:fillRect/>
          </a:stretch>
        </p:blipFill>
        <p:spPr>
          <a:xfrm>
            <a:off x="5409175" y="661490"/>
            <a:ext cx="536220" cy="536220"/>
          </a:xfrm>
          <a:prstGeom prst="rect">
            <a:avLst/>
          </a:prstGeom>
        </p:spPr>
      </p:pic>
      <p:pic>
        <p:nvPicPr>
          <p:cNvPr id="9" name="Picture 8" descr="Icon&#10;&#10;Description automatically generated">
            <a:extLst>
              <a:ext uri="{FF2B5EF4-FFF2-40B4-BE49-F238E27FC236}">
                <a16:creationId xmlns:a16="http://schemas.microsoft.com/office/drawing/2014/main" id="{F3261840-7A6F-F6EB-C7AE-1F00EFB70D7E}"/>
              </a:ext>
            </a:extLst>
          </p:cNvPr>
          <p:cNvPicPr>
            <a:picLocks noChangeAspect="1"/>
          </p:cNvPicPr>
          <p:nvPr/>
        </p:nvPicPr>
        <p:blipFill>
          <a:blip r:embed="rId4"/>
          <a:stretch>
            <a:fillRect/>
          </a:stretch>
        </p:blipFill>
        <p:spPr>
          <a:xfrm flipH="1">
            <a:off x="0" y="2620397"/>
            <a:ext cx="3462532" cy="3462532"/>
          </a:xfrm>
          <a:prstGeom prst="rect">
            <a:avLst/>
          </a:prstGeom>
        </p:spPr>
      </p:pic>
    </p:spTree>
    <p:extLst>
      <p:ext uri="{BB962C8B-B14F-4D97-AF65-F5344CB8AC3E}">
        <p14:creationId xmlns:p14="http://schemas.microsoft.com/office/powerpoint/2010/main" val="13288183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5949E5"/>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C4277C0-4D31-DEF1-557E-3B822A4626CE}"/>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358446" y="2616368"/>
            <a:ext cx="3475108" cy="1625263"/>
          </a:xfrm>
          <a:prstGeom prst="rect">
            <a:avLst/>
          </a:prstGeom>
        </p:spPr>
      </p:pic>
      <p:pic>
        <p:nvPicPr>
          <p:cNvPr id="5" name="Picture 4">
            <a:extLst>
              <a:ext uri="{FF2B5EF4-FFF2-40B4-BE49-F238E27FC236}">
                <a16:creationId xmlns:a16="http://schemas.microsoft.com/office/drawing/2014/main" id="{0BADB1D3-CA80-C69C-0B4C-DB018CDB8E0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43155" y="6214836"/>
            <a:ext cx="2803984" cy="454552"/>
          </a:xfrm>
          <a:prstGeom prst="rect">
            <a:avLst/>
          </a:prstGeom>
        </p:spPr>
      </p:pic>
      <p:pic>
        <p:nvPicPr>
          <p:cNvPr id="9" name="Picture 16">
            <a:extLst>
              <a:ext uri="{FF2B5EF4-FFF2-40B4-BE49-F238E27FC236}">
                <a16:creationId xmlns:a16="http://schemas.microsoft.com/office/drawing/2014/main" id="{23E1ECAB-739B-90AA-9342-34F7C0BC12F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80081" y="6026225"/>
            <a:ext cx="690341" cy="68463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50230E87-FB81-B681-D4FF-F653476ECA11}"/>
              </a:ext>
            </a:extLst>
          </p:cNvPr>
          <p:cNvSpPr txBox="1"/>
          <p:nvPr/>
        </p:nvSpPr>
        <p:spPr>
          <a:xfrm>
            <a:off x="9738285" y="6495416"/>
            <a:ext cx="1641796" cy="215444"/>
          </a:xfrm>
          <a:prstGeom prst="rect">
            <a:avLst/>
          </a:prstGeom>
          <a:noFill/>
        </p:spPr>
        <p:txBody>
          <a:bodyPr wrap="none" rtlCol="0">
            <a:spAutoFit/>
          </a:bodyPr>
          <a:lstStyle/>
          <a:p>
            <a:r>
              <a:rPr lang="en-GB" sz="800">
                <a:solidFill>
                  <a:srgbClr val="C7C3EA"/>
                </a:solidFill>
                <a:latin typeface="Century Gothic" panose="020B0502020202020204" pitchFamily="34" charset="0"/>
              </a:rPr>
              <a:t>Images sourced from </a:t>
            </a:r>
            <a:r>
              <a:rPr lang="en-GB" sz="800" err="1">
                <a:solidFill>
                  <a:srgbClr val="C7C3EA"/>
                </a:solidFill>
                <a:latin typeface="Century Gothic" panose="020B0502020202020204" pitchFamily="34" charset="0"/>
              </a:rPr>
              <a:t>flaticon</a:t>
            </a:r>
            <a:endParaRPr lang="en-GB" sz="800">
              <a:solidFill>
                <a:srgbClr val="C7C3EA"/>
              </a:solidFill>
              <a:latin typeface="Century Gothic" panose="020B0502020202020204" pitchFamily="34" charset="0"/>
            </a:endParaRPr>
          </a:p>
        </p:txBody>
      </p:sp>
    </p:spTree>
    <p:extLst>
      <p:ext uri="{BB962C8B-B14F-4D97-AF65-F5344CB8AC3E}">
        <p14:creationId xmlns:p14="http://schemas.microsoft.com/office/powerpoint/2010/main" val="25148785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A picture containing text, screenshot, display, rectangle&#10;&#10;Description automatically generated">
            <a:extLst>
              <a:ext uri="{FF2B5EF4-FFF2-40B4-BE49-F238E27FC236}">
                <a16:creationId xmlns:a16="http://schemas.microsoft.com/office/drawing/2014/main" id="{0CB030E3-3833-B22A-A119-B880BE44655D}"/>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Oval 3">
            <a:extLst>
              <a:ext uri="{FF2B5EF4-FFF2-40B4-BE49-F238E27FC236}">
                <a16:creationId xmlns:a16="http://schemas.microsoft.com/office/drawing/2014/main" id="{141387A8-B5E1-9CFC-9E33-25FA8B8CD663}"/>
              </a:ext>
            </a:extLst>
          </p:cNvPr>
          <p:cNvSpPr/>
          <p:nvPr/>
        </p:nvSpPr>
        <p:spPr>
          <a:xfrm>
            <a:off x="5047990" y="332424"/>
            <a:ext cx="914303" cy="914303"/>
          </a:xfrm>
          <a:prstGeom prst="ellipse">
            <a:avLst/>
          </a:prstGeom>
          <a:solidFill>
            <a:srgbClr val="C7C3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16" name="Rectangle: Rounded Corners 15">
            <a:extLst>
              <a:ext uri="{FF2B5EF4-FFF2-40B4-BE49-F238E27FC236}">
                <a16:creationId xmlns:a16="http://schemas.microsoft.com/office/drawing/2014/main" id="{496F3D3C-0733-9061-E08B-50D36E522BA5}"/>
              </a:ext>
            </a:extLst>
          </p:cNvPr>
          <p:cNvSpPr/>
          <p:nvPr/>
        </p:nvSpPr>
        <p:spPr>
          <a:xfrm>
            <a:off x="570607" y="541200"/>
            <a:ext cx="4934534" cy="519880"/>
          </a:xfrm>
          <a:prstGeom prst="roundRect">
            <a:avLst>
              <a:gd name="adj" fmla="val 39836"/>
            </a:avLst>
          </a:prstGeom>
          <a:solidFill>
            <a:srgbClr val="C7C3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A494386D-917A-B91F-4739-1981586999FF}"/>
              </a:ext>
            </a:extLst>
          </p:cNvPr>
          <p:cNvSpPr txBox="1"/>
          <p:nvPr/>
        </p:nvSpPr>
        <p:spPr>
          <a:xfrm>
            <a:off x="709138" y="511486"/>
            <a:ext cx="4657471" cy="615553"/>
          </a:xfrm>
          <a:prstGeom prst="rect">
            <a:avLst/>
          </a:prstGeom>
          <a:noFill/>
        </p:spPr>
        <p:txBody>
          <a:bodyPr wrap="square" rtlCol="0">
            <a:spAutoFit/>
          </a:bodyPr>
          <a:lstStyle/>
          <a:p>
            <a:r>
              <a:rPr lang="en-GB" sz="3400" b="1" dirty="0">
                <a:latin typeface="Century Gothic" panose="020B0502020202020204" pitchFamily="34" charset="0"/>
              </a:rPr>
              <a:t>Teacher Information</a:t>
            </a:r>
          </a:p>
        </p:txBody>
      </p:sp>
      <p:grpSp>
        <p:nvGrpSpPr>
          <p:cNvPr id="5" name="Google Shape;1293;p50">
            <a:extLst>
              <a:ext uri="{FF2B5EF4-FFF2-40B4-BE49-F238E27FC236}">
                <a16:creationId xmlns:a16="http://schemas.microsoft.com/office/drawing/2014/main" id="{B4536EC8-85CD-F6E2-C989-BF2C32BF25FF}"/>
              </a:ext>
            </a:extLst>
          </p:cNvPr>
          <p:cNvGrpSpPr/>
          <p:nvPr/>
        </p:nvGrpSpPr>
        <p:grpSpPr>
          <a:xfrm>
            <a:off x="9319380" y="3708388"/>
            <a:ext cx="897657" cy="1423177"/>
            <a:chOff x="6718575" y="2318625"/>
            <a:chExt cx="256950" cy="407375"/>
          </a:xfrm>
          <a:solidFill>
            <a:schemeClr val="tx1"/>
          </a:solidFill>
        </p:grpSpPr>
        <p:sp>
          <p:nvSpPr>
            <p:cNvPr id="6" name="Google Shape;1294;p50">
              <a:extLst>
                <a:ext uri="{FF2B5EF4-FFF2-40B4-BE49-F238E27FC236}">
                  <a16:creationId xmlns:a16="http://schemas.microsoft.com/office/drawing/2014/main" id="{0C0B7EBF-2D75-3C82-4F21-E73E548E799D}"/>
                </a:ext>
              </a:extLst>
            </p:cNvPr>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7" name="Google Shape;1295;p50">
              <a:extLst>
                <a:ext uri="{FF2B5EF4-FFF2-40B4-BE49-F238E27FC236}">
                  <a16:creationId xmlns:a16="http://schemas.microsoft.com/office/drawing/2014/main" id="{FBF2D23A-C7BA-DB55-7DC5-EE6209660BEA}"/>
                </a:ext>
              </a:extLst>
            </p:cNvPr>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8" name="Google Shape;1296;p50">
              <a:extLst>
                <a:ext uri="{FF2B5EF4-FFF2-40B4-BE49-F238E27FC236}">
                  <a16:creationId xmlns:a16="http://schemas.microsoft.com/office/drawing/2014/main" id="{263ADD02-ED72-33DC-D550-817A16BFA47A}"/>
                </a:ext>
              </a:extLst>
            </p:cNvPr>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10" name="Google Shape;1297;p50">
              <a:extLst>
                <a:ext uri="{FF2B5EF4-FFF2-40B4-BE49-F238E27FC236}">
                  <a16:creationId xmlns:a16="http://schemas.microsoft.com/office/drawing/2014/main" id="{69AF05E3-2D1B-9635-1394-1AC1AA66E5E8}"/>
                </a:ext>
              </a:extLst>
            </p:cNvPr>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11" name="Google Shape;1298;p50">
              <a:extLst>
                <a:ext uri="{FF2B5EF4-FFF2-40B4-BE49-F238E27FC236}">
                  <a16:creationId xmlns:a16="http://schemas.microsoft.com/office/drawing/2014/main" id="{5D40EFE5-301E-E5EF-651E-EC6E97BE8A2D}"/>
                </a:ext>
              </a:extLst>
            </p:cNvPr>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12" name="Google Shape;1299;p50">
              <a:extLst>
                <a:ext uri="{FF2B5EF4-FFF2-40B4-BE49-F238E27FC236}">
                  <a16:creationId xmlns:a16="http://schemas.microsoft.com/office/drawing/2014/main" id="{066B7140-C0AD-1A3D-A1FC-5B8EC5B176AA}"/>
                </a:ext>
              </a:extLst>
            </p:cNvPr>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13" name="Google Shape;1300;p50">
              <a:extLst>
                <a:ext uri="{FF2B5EF4-FFF2-40B4-BE49-F238E27FC236}">
                  <a16:creationId xmlns:a16="http://schemas.microsoft.com/office/drawing/2014/main" id="{48EE2DCB-AC76-80B7-B359-372D0ADB4D4A}"/>
                </a:ext>
              </a:extLst>
            </p:cNvPr>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14" name="Google Shape;1301;p50">
              <a:extLst>
                <a:ext uri="{FF2B5EF4-FFF2-40B4-BE49-F238E27FC236}">
                  <a16:creationId xmlns:a16="http://schemas.microsoft.com/office/drawing/2014/main" id="{FA0361D4-BA66-E21F-331F-15F9B599E9B5}"/>
                </a:ext>
              </a:extLst>
            </p:cNvPr>
            <p:cNvSpPr/>
            <p:nvPr/>
          </p:nvSpPr>
          <p:spPr>
            <a:xfrm>
              <a:off x="6795900" y="2628550"/>
              <a:ext cx="102300" cy="25"/>
            </a:xfrm>
            <a:custGeom>
              <a:avLst/>
              <a:gdLst/>
              <a:ahLst/>
              <a:cxnLst/>
              <a:rect l="l" t="t" r="r" b="b"/>
              <a:pathLst>
                <a:path w="4092" h="1" fill="none" extrusionOk="0">
                  <a:moveTo>
                    <a:pt x="0" y="1"/>
                  </a:moveTo>
                  <a:lnTo>
                    <a:pt x="4092" y="1"/>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grpSp>
      <p:pic>
        <p:nvPicPr>
          <p:cNvPr id="18" name="Picture 17" descr="Icon&#10;&#10;Description automatically generated">
            <a:extLst>
              <a:ext uri="{FF2B5EF4-FFF2-40B4-BE49-F238E27FC236}">
                <a16:creationId xmlns:a16="http://schemas.microsoft.com/office/drawing/2014/main" id="{AC9785AA-6496-967F-74DD-B8231B7453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14766" y="263271"/>
            <a:ext cx="1440000" cy="1440000"/>
          </a:xfrm>
          <a:prstGeom prst="rect">
            <a:avLst/>
          </a:prstGeom>
        </p:spPr>
      </p:pic>
      <p:sp>
        <p:nvSpPr>
          <p:cNvPr id="3" name="TextBox 2">
            <a:extLst>
              <a:ext uri="{FF2B5EF4-FFF2-40B4-BE49-F238E27FC236}">
                <a16:creationId xmlns:a16="http://schemas.microsoft.com/office/drawing/2014/main" id="{AA0E4BEE-605F-E683-D536-FC0D32C7BBAD}"/>
              </a:ext>
            </a:extLst>
          </p:cNvPr>
          <p:cNvSpPr txBox="1"/>
          <p:nvPr/>
        </p:nvSpPr>
        <p:spPr>
          <a:xfrm>
            <a:off x="543567" y="1150881"/>
            <a:ext cx="10882902" cy="5109091"/>
          </a:xfrm>
          <a:prstGeom prst="rect">
            <a:avLst/>
          </a:prstGeom>
          <a:noFill/>
        </p:spPr>
        <p:txBody>
          <a:bodyPr wrap="square" lIns="91440" tIns="45720" rIns="91440" bIns="45720" rtlCol="0" anchor="t">
            <a:spAutoFit/>
          </a:bodyPr>
          <a:lstStyle/>
          <a:p>
            <a:pPr algn="l" rtl="0" fontAlgn="base"/>
            <a:r>
              <a:rPr lang="en-GB" sz="1600" b="1" dirty="0">
                <a:solidFill>
                  <a:srgbClr val="404040"/>
                </a:solidFill>
                <a:latin typeface="Century Gothic" panose="020B0502020202020204" pitchFamily="34" charset="0"/>
              </a:rPr>
              <a:t>Spelling Resources:</a:t>
            </a:r>
          </a:p>
          <a:p>
            <a:pPr algn="l" rtl="0" fontAlgn="base"/>
            <a:endParaRPr lang="en-GB" sz="1600" b="1" dirty="0">
              <a:solidFill>
                <a:srgbClr val="404040"/>
              </a:solidFill>
              <a:latin typeface="Century Gothic" panose="020B0502020202020204" pitchFamily="34" charset="0"/>
            </a:endParaRPr>
          </a:p>
          <a:p>
            <a:pPr algn="l" rtl="0" fontAlgn="base"/>
            <a:r>
              <a:rPr lang="en-GB" sz="1600" dirty="0">
                <a:solidFill>
                  <a:srgbClr val="404040"/>
                </a:solidFill>
                <a:latin typeface="Century Gothic" panose="020B0502020202020204" pitchFamily="34" charset="0"/>
              </a:rPr>
              <a:t>When giving learners a spelling task, ensure you have given them a word list as the spelling resources are designed to be used for a range of word lists.</a:t>
            </a:r>
          </a:p>
          <a:p>
            <a:pPr algn="l" rtl="0" fontAlgn="base"/>
            <a:endParaRPr lang="en-GB" sz="1600" dirty="0">
              <a:solidFill>
                <a:srgbClr val="404040"/>
              </a:solidFill>
              <a:latin typeface="Century Gothic" panose="020B0502020202020204" pitchFamily="34" charset="0"/>
            </a:endParaRPr>
          </a:p>
          <a:p>
            <a:pPr algn="l" rtl="0" fontAlgn="base"/>
            <a:r>
              <a:rPr lang="en-GB" sz="1600" b="1" dirty="0">
                <a:solidFill>
                  <a:srgbClr val="404040"/>
                </a:solidFill>
                <a:latin typeface="Century Gothic" panose="020B0502020202020204" pitchFamily="34" charset="0"/>
              </a:rPr>
              <a:t>Slideshow/ Edit Mode</a:t>
            </a:r>
          </a:p>
          <a:p>
            <a:pPr algn="l" rtl="0" fontAlgn="base"/>
            <a:endParaRPr lang="en-GB" sz="1600" u="sng" dirty="0">
              <a:solidFill>
                <a:srgbClr val="404040"/>
              </a:solidFill>
              <a:latin typeface="Century Gothic" panose="020B0502020202020204" pitchFamily="34" charset="0"/>
            </a:endParaRPr>
          </a:p>
          <a:p>
            <a:pPr algn="l" rtl="0" fontAlgn="base"/>
            <a:r>
              <a:rPr lang="en-GB" sz="1600" dirty="0">
                <a:solidFill>
                  <a:srgbClr val="404040"/>
                </a:solidFill>
                <a:latin typeface="Century Gothic" panose="020B0502020202020204" pitchFamily="34" charset="0"/>
              </a:rPr>
              <a:t>When navigating through the PowerPoint, some slides will require you to be in “</a:t>
            </a:r>
            <a:r>
              <a:rPr lang="en-GB" sz="1600" b="1" dirty="0">
                <a:solidFill>
                  <a:srgbClr val="404040"/>
                </a:solidFill>
                <a:latin typeface="Century Gothic" panose="020B0502020202020204" pitchFamily="34" charset="0"/>
              </a:rPr>
              <a:t>edit mode</a:t>
            </a:r>
            <a:r>
              <a:rPr lang="en-GB" sz="1600" dirty="0">
                <a:solidFill>
                  <a:srgbClr val="404040"/>
                </a:solidFill>
                <a:latin typeface="Century Gothic" panose="020B0502020202020204" pitchFamily="34" charset="0"/>
              </a:rPr>
              <a:t>” rather than slideshow mode. Exit slideshow mode to interact with the resources. </a:t>
            </a:r>
          </a:p>
          <a:p>
            <a:pPr algn="l" rtl="0" fontAlgn="base"/>
            <a:endParaRPr lang="en-GB" sz="1600" dirty="0">
              <a:solidFill>
                <a:srgbClr val="404040"/>
              </a:solidFill>
              <a:latin typeface="Century Gothic" panose="020B0502020202020204" pitchFamily="34" charset="0"/>
            </a:endParaRPr>
          </a:p>
          <a:p>
            <a:pPr algn="l" rtl="0" fontAlgn="base"/>
            <a:r>
              <a:rPr lang="en-GB" sz="1600" b="1" dirty="0">
                <a:solidFill>
                  <a:srgbClr val="404040"/>
                </a:solidFill>
                <a:latin typeface="Century Gothic" panose="020B0502020202020204" pitchFamily="34" charset="0"/>
              </a:rPr>
              <a:t>Deleting Slides</a:t>
            </a:r>
          </a:p>
          <a:p>
            <a:pPr algn="l" rtl="0" fontAlgn="base"/>
            <a:endParaRPr lang="en-GB" sz="1600" u="sng" dirty="0">
              <a:solidFill>
                <a:srgbClr val="404040"/>
              </a:solidFill>
              <a:latin typeface="Century Gothic" panose="020B0502020202020204" pitchFamily="34" charset="0"/>
            </a:endParaRPr>
          </a:p>
          <a:p>
            <a:pPr algn="l" rtl="0" fontAlgn="base"/>
            <a:r>
              <a:rPr lang="en-GB" sz="1600" b="0" i="0" u="none" strike="noStrike" dirty="0">
                <a:solidFill>
                  <a:srgbClr val="404040"/>
                </a:solidFill>
                <a:effectLst/>
                <a:latin typeface="Century Gothic" panose="020B0502020202020204" pitchFamily="34" charset="0"/>
              </a:rPr>
              <a:t>Some of the slides may not be relevant to your learners. You can delete these and tailor the learning to your class. To do so, right click the slide on the left hand side and select “</a:t>
            </a:r>
            <a:r>
              <a:rPr lang="en-GB" sz="1600" b="1" i="0" u="none" strike="noStrike" dirty="0">
                <a:solidFill>
                  <a:srgbClr val="404040"/>
                </a:solidFill>
                <a:effectLst/>
                <a:latin typeface="Century Gothic" panose="020B0502020202020204" pitchFamily="34" charset="0"/>
              </a:rPr>
              <a:t>delete slide</a:t>
            </a:r>
            <a:r>
              <a:rPr lang="en-GB" sz="1600" b="0" i="0" u="none" strike="noStrike" dirty="0">
                <a:solidFill>
                  <a:srgbClr val="404040"/>
                </a:solidFill>
                <a:effectLst/>
                <a:latin typeface="Century Gothic" panose="020B0502020202020204" pitchFamily="34" charset="0"/>
              </a:rPr>
              <a:t>”.</a:t>
            </a:r>
          </a:p>
          <a:p>
            <a:pPr algn="l" rtl="0" fontAlgn="base"/>
            <a:endParaRPr lang="en-GB" sz="1600" b="0" i="0" strike="noStrike" dirty="0">
              <a:solidFill>
                <a:srgbClr val="404040"/>
              </a:solidFill>
              <a:effectLst/>
              <a:latin typeface="Century Gothic" panose="020B0502020202020204" pitchFamily="34" charset="0"/>
            </a:endParaRPr>
          </a:p>
          <a:p>
            <a:pPr algn="l" rtl="0" fontAlgn="base"/>
            <a:r>
              <a:rPr lang="en-GB" sz="1600" b="1" dirty="0">
                <a:solidFill>
                  <a:srgbClr val="404040"/>
                </a:solidFill>
                <a:latin typeface="Century Gothic" panose="020B0502020202020204" pitchFamily="34" charset="0"/>
              </a:rPr>
              <a:t>Duplicating Slides</a:t>
            </a:r>
          </a:p>
          <a:p>
            <a:pPr algn="l" rtl="0" fontAlgn="base"/>
            <a:endParaRPr lang="en-GB" sz="1600" b="0" i="0" u="sng" strike="noStrike" dirty="0">
              <a:solidFill>
                <a:srgbClr val="404040"/>
              </a:solidFill>
              <a:effectLst/>
              <a:latin typeface="Century Gothic" panose="020B0502020202020204" pitchFamily="34" charset="0"/>
            </a:endParaRPr>
          </a:p>
          <a:p>
            <a:pPr fontAlgn="base"/>
            <a:r>
              <a:rPr lang="en-GB" sz="1600" b="0" i="0" u="none" strike="noStrike" dirty="0">
                <a:solidFill>
                  <a:srgbClr val="404040"/>
                </a:solidFill>
                <a:effectLst/>
                <a:latin typeface="Century Gothic" panose="020B0502020202020204" pitchFamily="34" charset="0"/>
              </a:rPr>
              <a:t>You may want to give your learners more space </a:t>
            </a:r>
            <a:r>
              <a:rPr lang="en-GB" sz="1600" dirty="0">
                <a:solidFill>
                  <a:srgbClr val="404040"/>
                </a:solidFill>
                <a:latin typeface="Century Gothic" panose="020B0502020202020204" pitchFamily="34" charset="0"/>
              </a:rPr>
              <a:t>to complete their task or provide them with more templates. To do this, right click the slide and select “</a:t>
            </a:r>
            <a:r>
              <a:rPr lang="en-GB" sz="1600" b="1" dirty="0">
                <a:solidFill>
                  <a:srgbClr val="404040"/>
                </a:solidFill>
                <a:latin typeface="Century Gothic" panose="020B0502020202020204" pitchFamily="34" charset="0"/>
              </a:rPr>
              <a:t>duplicate slide</a:t>
            </a:r>
            <a:r>
              <a:rPr lang="en-GB" sz="1600" dirty="0">
                <a:solidFill>
                  <a:srgbClr val="404040"/>
                </a:solidFill>
                <a:latin typeface="Century Gothic" panose="020B0502020202020204" pitchFamily="34" charset="0"/>
              </a:rPr>
              <a:t>”.</a:t>
            </a:r>
          </a:p>
          <a:p>
            <a:pPr algn="l" rtl="0" fontAlgn="base"/>
            <a:endParaRPr lang="en-GB" sz="2200" dirty="0">
              <a:solidFill>
                <a:srgbClr val="404040"/>
              </a:solidFill>
              <a:latin typeface="Century Gothic" panose="020B0502020202020204" pitchFamily="34" charset="0"/>
            </a:endParaRPr>
          </a:p>
        </p:txBody>
      </p:sp>
      <p:pic>
        <p:nvPicPr>
          <p:cNvPr id="19" name="Graphic 18" descr="Information outline">
            <a:extLst>
              <a:ext uri="{FF2B5EF4-FFF2-40B4-BE49-F238E27FC236}">
                <a16:creationId xmlns:a16="http://schemas.microsoft.com/office/drawing/2014/main" id="{234EF87E-65F7-CFDD-D2A5-F9BC31A604F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044244" y="332424"/>
            <a:ext cx="914400" cy="914400"/>
          </a:xfrm>
          <a:prstGeom prst="rect">
            <a:avLst/>
          </a:prstGeom>
        </p:spPr>
      </p:pic>
    </p:spTree>
    <p:extLst>
      <p:ext uri="{BB962C8B-B14F-4D97-AF65-F5344CB8AC3E}">
        <p14:creationId xmlns:p14="http://schemas.microsoft.com/office/powerpoint/2010/main" val="39592195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Oval 17">
            <a:extLst>
              <a:ext uri="{FF2B5EF4-FFF2-40B4-BE49-F238E27FC236}">
                <a16:creationId xmlns:a16="http://schemas.microsoft.com/office/drawing/2014/main" id="{1216853A-0481-8497-1ED3-5A3F5437F3D5}"/>
              </a:ext>
            </a:extLst>
          </p:cNvPr>
          <p:cNvSpPr/>
          <p:nvPr/>
        </p:nvSpPr>
        <p:spPr>
          <a:xfrm>
            <a:off x="5070715" y="449842"/>
            <a:ext cx="914303" cy="914303"/>
          </a:xfrm>
          <a:prstGeom prst="ellipse">
            <a:avLst/>
          </a:prstGeom>
          <a:solidFill>
            <a:srgbClr val="C7C3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16" name="Rectangle: Rounded Corners 15">
            <a:extLst>
              <a:ext uri="{FF2B5EF4-FFF2-40B4-BE49-F238E27FC236}">
                <a16:creationId xmlns:a16="http://schemas.microsoft.com/office/drawing/2014/main" id="{496F3D3C-0733-9061-E08B-50D36E522BA5}"/>
              </a:ext>
            </a:extLst>
          </p:cNvPr>
          <p:cNvSpPr/>
          <p:nvPr/>
        </p:nvSpPr>
        <p:spPr>
          <a:xfrm>
            <a:off x="593332" y="658618"/>
            <a:ext cx="4934534" cy="519880"/>
          </a:xfrm>
          <a:prstGeom prst="roundRect">
            <a:avLst>
              <a:gd name="adj" fmla="val 39836"/>
            </a:avLst>
          </a:prstGeom>
          <a:solidFill>
            <a:srgbClr val="C7C3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A494386D-917A-B91F-4739-1981586999FF}"/>
              </a:ext>
            </a:extLst>
          </p:cNvPr>
          <p:cNvSpPr txBox="1"/>
          <p:nvPr/>
        </p:nvSpPr>
        <p:spPr>
          <a:xfrm>
            <a:off x="715766" y="589225"/>
            <a:ext cx="4668514" cy="1138773"/>
          </a:xfrm>
          <a:prstGeom prst="rect">
            <a:avLst/>
          </a:prstGeom>
          <a:noFill/>
        </p:spPr>
        <p:txBody>
          <a:bodyPr wrap="square" lIns="91440" tIns="45720" rIns="91440" bIns="45720" rtlCol="0" anchor="t">
            <a:spAutoFit/>
          </a:bodyPr>
          <a:lstStyle/>
          <a:p>
            <a:r>
              <a:rPr lang="en-GB" sz="3400" b="1">
                <a:latin typeface="Century Gothic"/>
              </a:rPr>
              <a:t>Learning Intention</a:t>
            </a:r>
            <a:endParaRPr lang="en-GB" sz="3400">
              <a:latin typeface="Century Gothic"/>
            </a:endParaRPr>
          </a:p>
          <a:p>
            <a:endParaRPr lang="en-GB" sz="3400" b="1">
              <a:latin typeface="Century Gothic"/>
            </a:endParaRPr>
          </a:p>
        </p:txBody>
      </p:sp>
      <p:grpSp>
        <p:nvGrpSpPr>
          <p:cNvPr id="5" name="Google Shape;1293;p50">
            <a:extLst>
              <a:ext uri="{FF2B5EF4-FFF2-40B4-BE49-F238E27FC236}">
                <a16:creationId xmlns:a16="http://schemas.microsoft.com/office/drawing/2014/main" id="{B4536EC8-85CD-F6E2-C989-BF2C32BF25FF}"/>
              </a:ext>
            </a:extLst>
          </p:cNvPr>
          <p:cNvGrpSpPr/>
          <p:nvPr/>
        </p:nvGrpSpPr>
        <p:grpSpPr>
          <a:xfrm>
            <a:off x="9319380" y="3708388"/>
            <a:ext cx="897657" cy="1423177"/>
            <a:chOff x="6718575" y="2318625"/>
            <a:chExt cx="256950" cy="407375"/>
          </a:xfrm>
          <a:solidFill>
            <a:schemeClr val="tx1"/>
          </a:solidFill>
        </p:grpSpPr>
        <p:sp>
          <p:nvSpPr>
            <p:cNvPr id="6" name="Google Shape;1294;p50">
              <a:extLst>
                <a:ext uri="{FF2B5EF4-FFF2-40B4-BE49-F238E27FC236}">
                  <a16:creationId xmlns:a16="http://schemas.microsoft.com/office/drawing/2014/main" id="{0C0B7EBF-2D75-3C82-4F21-E73E548E799D}"/>
                </a:ext>
              </a:extLst>
            </p:cNvPr>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7" name="Google Shape;1295;p50">
              <a:extLst>
                <a:ext uri="{FF2B5EF4-FFF2-40B4-BE49-F238E27FC236}">
                  <a16:creationId xmlns:a16="http://schemas.microsoft.com/office/drawing/2014/main" id="{FBF2D23A-C7BA-DB55-7DC5-EE6209660BEA}"/>
                </a:ext>
              </a:extLst>
            </p:cNvPr>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8" name="Google Shape;1296;p50">
              <a:extLst>
                <a:ext uri="{FF2B5EF4-FFF2-40B4-BE49-F238E27FC236}">
                  <a16:creationId xmlns:a16="http://schemas.microsoft.com/office/drawing/2014/main" id="{263ADD02-ED72-33DC-D550-817A16BFA47A}"/>
                </a:ext>
              </a:extLst>
            </p:cNvPr>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10" name="Google Shape;1297;p50">
              <a:extLst>
                <a:ext uri="{FF2B5EF4-FFF2-40B4-BE49-F238E27FC236}">
                  <a16:creationId xmlns:a16="http://schemas.microsoft.com/office/drawing/2014/main" id="{69AF05E3-2D1B-9635-1394-1AC1AA66E5E8}"/>
                </a:ext>
              </a:extLst>
            </p:cNvPr>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11" name="Google Shape;1298;p50">
              <a:extLst>
                <a:ext uri="{FF2B5EF4-FFF2-40B4-BE49-F238E27FC236}">
                  <a16:creationId xmlns:a16="http://schemas.microsoft.com/office/drawing/2014/main" id="{5D40EFE5-301E-E5EF-651E-EC6E97BE8A2D}"/>
                </a:ext>
              </a:extLst>
            </p:cNvPr>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12" name="Google Shape;1299;p50">
              <a:extLst>
                <a:ext uri="{FF2B5EF4-FFF2-40B4-BE49-F238E27FC236}">
                  <a16:creationId xmlns:a16="http://schemas.microsoft.com/office/drawing/2014/main" id="{066B7140-C0AD-1A3D-A1FC-5B8EC5B176AA}"/>
                </a:ext>
              </a:extLst>
            </p:cNvPr>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13" name="Google Shape;1300;p50">
              <a:extLst>
                <a:ext uri="{FF2B5EF4-FFF2-40B4-BE49-F238E27FC236}">
                  <a16:creationId xmlns:a16="http://schemas.microsoft.com/office/drawing/2014/main" id="{48EE2DCB-AC76-80B7-B359-372D0ADB4D4A}"/>
                </a:ext>
              </a:extLst>
            </p:cNvPr>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14" name="Google Shape;1301;p50">
              <a:extLst>
                <a:ext uri="{FF2B5EF4-FFF2-40B4-BE49-F238E27FC236}">
                  <a16:creationId xmlns:a16="http://schemas.microsoft.com/office/drawing/2014/main" id="{FA0361D4-BA66-E21F-331F-15F9B599E9B5}"/>
                </a:ext>
              </a:extLst>
            </p:cNvPr>
            <p:cNvSpPr/>
            <p:nvPr/>
          </p:nvSpPr>
          <p:spPr>
            <a:xfrm>
              <a:off x="6795900" y="2628550"/>
              <a:ext cx="102300" cy="25"/>
            </a:xfrm>
            <a:custGeom>
              <a:avLst/>
              <a:gdLst/>
              <a:ahLst/>
              <a:cxnLst/>
              <a:rect l="l" t="t" r="r" b="b"/>
              <a:pathLst>
                <a:path w="4092" h="1" fill="none" extrusionOk="0">
                  <a:moveTo>
                    <a:pt x="0" y="1"/>
                  </a:moveTo>
                  <a:lnTo>
                    <a:pt x="4092" y="1"/>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grpSp>
      <p:pic>
        <p:nvPicPr>
          <p:cNvPr id="15" name="Picture 14">
            <a:extLst>
              <a:ext uri="{FF2B5EF4-FFF2-40B4-BE49-F238E27FC236}">
                <a16:creationId xmlns:a16="http://schemas.microsoft.com/office/drawing/2014/main" id="{0CF0E430-D4A5-B1AA-ABD0-36FD6319E650}"/>
              </a:ext>
            </a:extLst>
          </p:cNvPr>
          <p:cNvPicPr>
            <a:picLocks noChangeAspect="1"/>
          </p:cNvPicPr>
          <p:nvPr/>
        </p:nvPicPr>
        <p:blipFill>
          <a:blip r:embed="rId2"/>
          <a:stretch>
            <a:fillRect/>
          </a:stretch>
        </p:blipFill>
        <p:spPr>
          <a:xfrm>
            <a:off x="5239785" y="644827"/>
            <a:ext cx="576162" cy="576162"/>
          </a:xfrm>
          <a:prstGeom prst="rect">
            <a:avLst/>
          </a:prstGeom>
        </p:spPr>
      </p:pic>
      <p:sp>
        <p:nvSpPr>
          <p:cNvPr id="9" name="Rectangle: Rounded Corners 8">
            <a:extLst>
              <a:ext uri="{FF2B5EF4-FFF2-40B4-BE49-F238E27FC236}">
                <a16:creationId xmlns:a16="http://schemas.microsoft.com/office/drawing/2014/main" id="{53B170B3-D7B5-6769-546E-A3D1AF81EF4D}"/>
              </a:ext>
            </a:extLst>
          </p:cNvPr>
          <p:cNvSpPr/>
          <p:nvPr/>
        </p:nvSpPr>
        <p:spPr>
          <a:xfrm>
            <a:off x="593332" y="2767922"/>
            <a:ext cx="4934534" cy="519880"/>
          </a:xfrm>
          <a:prstGeom prst="roundRect">
            <a:avLst>
              <a:gd name="adj" fmla="val 39836"/>
            </a:avLst>
          </a:prstGeom>
          <a:solidFill>
            <a:srgbClr val="C7C3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a:extLst>
              <a:ext uri="{FF2B5EF4-FFF2-40B4-BE49-F238E27FC236}">
                <a16:creationId xmlns:a16="http://schemas.microsoft.com/office/drawing/2014/main" id="{7272E537-E101-09C1-6201-A3063B031BAA}"/>
              </a:ext>
            </a:extLst>
          </p:cNvPr>
          <p:cNvSpPr/>
          <p:nvPr/>
        </p:nvSpPr>
        <p:spPr>
          <a:xfrm>
            <a:off x="4998922" y="2565715"/>
            <a:ext cx="914303" cy="914303"/>
          </a:xfrm>
          <a:prstGeom prst="ellipse">
            <a:avLst/>
          </a:prstGeom>
          <a:solidFill>
            <a:srgbClr val="C7C3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22" name="TextBox 21">
            <a:extLst>
              <a:ext uri="{FF2B5EF4-FFF2-40B4-BE49-F238E27FC236}">
                <a16:creationId xmlns:a16="http://schemas.microsoft.com/office/drawing/2014/main" id="{FA6502A7-A282-0710-69E4-F41602849632}"/>
              </a:ext>
            </a:extLst>
          </p:cNvPr>
          <p:cNvSpPr txBox="1"/>
          <p:nvPr/>
        </p:nvSpPr>
        <p:spPr>
          <a:xfrm>
            <a:off x="715766" y="2715089"/>
            <a:ext cx="4668514" cy="615553"/>
          </a:xfrm>
          <a:prstGeom prst="rect">
            <a:avLst/>
          </a:prstGeom>
          <a:noFill/>
        </p:spPr>
        <p:txBody>
          <a:bodyPr wrap="square" lIns="91440" tIns="45720" rIns="91440" bIns="45720" rtlCol="0" anchor="t">
            <a:spAutoFit/>
          </a:bodyPr>
          <a:lstStyle/>
          <a:p>
            <a:r>
              <a:rPr lang="en-GB" sz="3400" b="1">
                <a:latin typeface="Century Gothic"/>
              </a:rPr>
              <a:t>Success Criteria</a:t>
            </a:r>
            <a:endParaRPr lang="en-US" sz="3400"/>
          </a:p>
        </p:txBody>
      </p:sp>
      <p:pic>
        <p:nvPicPr>
          <p:cNvPr id="17" name="Picture 16">
            <a:extLst>
              <a:ext uri="{FF2B5EF4-FFF2-40B4-BE49-F238E27FC236}">
                <a16:creationId xmlns:a16="http://schemas.microsoft.com/office/drawing/2014/main" id="{63B5AF64-6379-FA62-C095-9FBE71582B1F}"/>
              </a:ext>
            </a:extLst>
          </p:cNvPr>
          <p:cNvPicPr>
            <a:picLocks noChangeAspect="1"/>
          </p:cNvPicPr>
          <p:nvPr/>
        </p:nvPicPr>
        <p:blipFill>
          <a:blip r:embed="rId3"/>
          <a:stretch>
            <a:fillRect/>
          </a:stretch>
        </p:blipFill>
        <p:spPr>
          <a:xfrm>
            <a:off x="5181753" y="2750015"/>
            <a:ext cx="548640" cy="548640"/>
          </a:xfrm>
          <a:prstGeom prst="rect">
            <a:avLst/>
          </a:prstGeom>
        </p:spPr>
      </p:pic>
      <p:pic>
        <p:nvPicPr>
          <p:cNvPr id="4" name="Picture 3" descr="Icon&#10;&#10;Description automatically generated">
            <a:extLst>
              <a:ext uri="{FF2B5EF4-FFF2-40B4-BE49-F238E27FC236}">
                <a16:creationId xmlns:a16="http://schemas.microsoft.com/office/drawing/2014/main" id="{11BEFC8B-7D98-08EF-943C-AFCF21C3CA6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30134" y="2129592"/>
            <a:ext cx="3738929" cy="3738929"/>
          </a:xfrm>
          <a:prstGeom prst="rect">
            <a:avLst/>
          </a:prstGeom>
        </p:spPr>
      </p:pic>
      <p:sp>
        <p:nvSpPr>
          <p:cNvPr id="19" name="TextBox 18">
            <a:extLst>
              <a:ext uri="{FF2B5EF4-FFF2-40B4-BE49-F238E27FC236}">
                <a16:creationId xmlns:a16="http://schemas.microsoft.com/office/drawing/2014/main" id="{2F81D63B-5909-B238-FCA7-D2C8C026479B}"/>
              </a:ext>
            </a:extLst>
          </p:cNvPr>
          <p:cNvSpPr txBox="1"/>
          <p:nvPr/>
        </p:nvSpPr>
        <p:spPr>
          <a:xfrm>
            <a:off x="593332" y="1415974"/>
            <a:ext cx="10882902" cy="430887"/>
          </a:xfrm>
          <a:prstGeom prst="rect">
            <a:avLst/>
          </a:prstGeom>
          <a:noFill/>
        </p:spPr>
        <p:txBody>
          <a:bodyPr wrap="square" lIns="91440" tIns="45720" rIns="91440" bIns="45720" rtlCol="0" anchor="t">
            <a:spAutoFit/>
          </a:bodyPr>
          <a:lstStyle/>
          <a:p>
            <a:r>
              <a:rPr lang="en-GB" sz="2200" dirty="0">
                <a:solidFill>
                  <a:srgbClr val="000000"/>
                </a:solidFill>
                <a:latin typeface="Century Gothic"/>
              </a:rPr>
              <a:t>We are learning to </a:t>
            </a:r>
            <a:r>
              <a:rPr lang="en-GB" sz="2200" b="1" dirty="0">
                <a:solidFill>
                  <a:srgbClr val="000000"/>
                </a:solidFill>
                <a:latin typeface="Century Gothic"/>
              </a:rPr>
              <a:t>use </a:t>
            </a:r>
            <a:r>
              <a:rPr lang="en-GB" sz="2200" dirty="0">
                <a:solidFill>
                  <a:srgbClr val="000000"/>
                </a:solidFill>
                <a:latin typeface="Century Gothic"/>
              </a:rPr>
              <a:t>strategies to spell common words.</a:t>
            </a:r>
            <a:endParaRPr lang="en-US" sz="2200" dirty="0">
              <a:solidFill>
                <a:srgbClr val="000000"/>
              </a:solidFill>
              <a:latin typeface="Century Gothic"/>
            </a:endParaRPr>
          </a:p>
        </p:txBody>
      </p:sp>
      <p:sp>
        <p:nvSpPr>
          <p:cNvPr id="21" name="TextBox 20">
            <a:extLst>
              <a:ext uri="{FF2B5EF4-FFF2-40B4-BE49-F238E27FC236}">
                <a16:creationId xmlns:a16="http://schemas.microsoft.com/office/drawing/2014/main" id="{422E05B1-C293-AAB8-9748-35C7151EC360}"/>
              </a:ext>
            </a:extLst>
          </p:cNvPr>
          <p:cNvSpPr txBox="1"/>
          <p:nvPr/>
        </p:nvSpPr>
        <p:spPr>
          <a:xfrm>
            <a:off x="546192" y="3557123"/>
            <a:ext cx="8905460" cy="11079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panose="020B0604020202020204" pitchFamily="34" charset="0"/>
              <a:buChar char="•"/>
            </a:pPr>
            <a:r>
              <a:rPr lang="en-GB" sz="2200" b="1" dirty="0">
                <a:solidFill>
                  <a:srgbClr val="191919"/>
                </a:solidFill>
                <a:latin typeface="Century Gothic"/>
                <a:cs typeface="Segoe UI"/>
              </a:rPr>
              <a:t>Match </a:t>
            </a:r>
            <a:r>
              <a:rPr lang="en-GB" sz="2200" dirty="0">
                <a:solidFill>
                  <a:srgbClr val="191919"/>
                </a:solidFill>
                <a:latin typeface="Century Gothic"/>
                <a:cs typeface="Segoe UI"/>
              </a:rPr>
              <a:t>each word with a strategy.</a:t>
            </a:r>
          </a:p>
          <a:p>
            <a:pPr marL="342900" indent="-342900">
              <a:buFont typeface="Arial" panose="020B0604020202020204" pitchFamily="34" charset="0"/>
              <a:buChar char="•"/>
            </a:pPr>
            <a:r>
              <a:rPr lang="en-GB" sz="2200" b="1" dirty="0">
                <a:solidFill>
                  <a:srgbClr val="191919"/>
                </a:solidFill>
                <a:latin typeface="Century Gothic"/>
                <a:cs typeface="Segoe UI"/>
              </a:rPr>
              <a:t>Use</a:t>
            </a:r>
            <a:r>
              <a:rPr lang="en-GB" sz="2200" dirty="0">
                <a:solidFill>
                  <a:srgbClr val="191919"/>
                </a:solidFill>
                <a:latin typeface="Century Gothic"/>
                <a:cs typeface="Segoe UI"/>
              </a:rPr>
              <a:t> digital tools to support my learning.</a:t>
            </a:r>
          </a:p>
          <a:p>
            <a:pPr marL="342900" indent="-342900">
              <a:buFont typeface="Arial" panose="020B0604020202020204" pitchFamily="34" charset="0"/>
              <a:buChar char="•"/>
            </a:pPr>
            <a:r>
              <a:rPr lang="en-GB" sz="2200" b="1" dirty="0">
                <a:solidFill>
                  <a:srgbClr val="191919"/>
                </a:solidFill>
                <a:latin typeface="Century Gothic"/>
                <a:cs typeface="Segoe UI"/>
              </a:rPr>
              <a:t>Create</a:t>
            </a:r>
            <a:r>
              <a:rPr lang="en-GB" sz="2200" dirty="0">
                <a:solidFill>
                  <a:srgbClr val="191919"/>
                </a:solidFill>
                <a:latin typeface="Century Gothic"/>
                <a:cs typeface="Segoe UI"/>
              </a:rPr>
              <a:t> digital content to demonstrate my learning.</a:t>
            </a:r>
          </a:p>
        </p:txBody>
      </p:sp>
    </p:spTree>
    <p:extLst>
      <p:ext uri="{BB962C8B-B14F-4D97-AF65-F5344CB8AC3E}">
        <p14:creationId xmlns:p14="http://schemas.microsoft.com/office/powerpoint/2010/main" val="34333564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E56F7F13-0B3B-9198-3801-C8A0911CE4B2}"/>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9123" y="2371780"/>
            <a:ext cx="3600396" cy="3600396"/>
          </a:xfrm>
          <a:prstGeom prst="rect">
            <a:avLst/>
          </a:prstGeom>
          <a:noFill/>
          <a:extLst>
            <a:ext uri="{909E8E84-426E-40DD-AFC4-6F175D3DCCD1}">
              <a14:hiddenFill xmlns:a14="http://schemas.microsoft.com/office/drawing/2010/main">
                <a:solidFill>
                  <a:srgbClr val="FFFFFF"/>
                </a:solidFill>
              </a14:hiddenFill>
            </a:ext>
          </a:extLst>
        </p:spPr>
      </p:pic>
      <p:sp>
        <p:nvSpPr>
          <p:cNvPr id="4" name="Oval 3">
            <a:extLst>
              <a:ext uri="{FF2B5EF4-FFF2-40B4-BE49-F238E27FC236}">
                <a16:creationId xmlns:a16="http://schemas.microsoft.com/office/drawing/2014/main" id="{141387A8-B5E1-9CFC-9E33-25FA8B8CD663}"/>
              </a:ext>
            </a:extLst>
          </p:cNvPr>
          <p:cNvSpPr/>
          <p:nvPr/>
        </p:nvSpPr>
        <p:spPr>
          <a:xfrm>
            <a:off x="5070715" y="449842"/>
            <a:ext cx="914303" cy="914303"/>
          </a:xfrm>
          <a:prstGeom prst="ellipse">
            <a:avLst/>
          </a:prstGeom>
          <a:solidFill>
            <a:srgbClr val="C7C3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16" name="Rectangle: Rounded Corners 15">
            <a:extLst>
              <a:ext uri="{FF2B5EF4-FFF2-40B4-BE49-F238E27FC236}">
                <a16:creationId xmlns:a16="http://schemas.microsoft.com/office/drawing/2014/main" id="{496F3D3C-0733-9061-E08B-50D36E522BA5}"/>
              </a:ext>
            </a:extLst>
          </p:cNvPr>
          <p:cNvSpPr/>
          <p:nvPr/>
        </p:nvSpPr>
        <p:spPr>
          <a:xfrm>
            <a:off x="593332" y="658618"/>
            <a:ext cx="4934534" cy="519880"/>
          </a:xfrm>
          <a:prstGeom prst="roundRect">
            <a:avLst>
              <a:gd name="adj" fmla="val 39836"/>
            </a:avLst>
          </a:prstGeom>
          <a:solidFill>
            <a:srgbClr val="C7C3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5" name="Google Shape;1293;p50">
            <a:extLst>
              <a:ext uri="{FF2B5EF4-FFF2-40B4-BE49-F238E27FC236}">
                <a16:creationId xmlns:a16="http://schemas.microsoft.com/office/drawing/2014/main" id="{B4536EC8-85CD-F6E2-C989-BF2C32BF25FF}"/>
              </a:ext>
            </a:extLst>
          </p:cNvPr>
          <p:cNvGrpSpPr/>
          <p:nvPr/>
        </p:nvGrpSpPr>
        <p:grpSpPr>
          <a:xfrm>
            <a:off x="9319380" y="3708388"/>
            <a:ext cx="897657" cy="1423177"/>
            <a:chOff x="6718575" y="2318625"/>
            <a:chExt cx="256950" cy="407375"/>
          </a:xfrm>
          <a:solidFill>
            <a:schemeClr val="tx1"/>
          </a:solidFill>
        </p:grpSpPr>
        <p:sp>
          <p:nvSpPr>
            <p:cNvPr id="6" name="Google Shape;1294;p50">
              <a:extLst>
                <a:ext uri="{FF2B5EF4-FFF2-40B4-BE49-F238E27FC236}">
                  <a16:creationId xmlns:a16="http://schemas.microsoft.com/office/drawing/2014/main" id="{0C0B7EBF-2D75-3C82-4F21-E73E548E799D}"/>
                </a:ext>
              </a:extLst>
            </p:cNvPr>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7" name="Google Shape;1295;p50">
              <a:extLst>
                <a:ext uri="{FF2B5EF4-FFF2-40B4-BE49-F238E27FC236}">
                  <a16:creationId xmlns:a16="http://schemas.microsoft.com/office/drawing/2014/main" id="{FBF2D23A-C7BA-DB55-7DC5-EE6209660BEA}"/>
                </a:ext>
              </a:extLst>
            </p:cNvPr>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8" name="Google Shape;1296;p50">
              <a:extLst>
                <a:ext uri="{FF2B5EF4-FFF2-40B4-BE49-F238E27FC236}">
                  <a16:creationId xmlns:a16="http://schemas.microsoft.com/office/drawing/2014/main" id="{263ADD02-ED72-33DC-D550-817A16BFA47A}"/>
                </a:ext>
              </a:extLst>
            </p:cNvPr>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10" name="Google Shape;1297;p50">
              <a:extLst>
                <a:ext uri="{FF2B5EF4-FFF2-40B4-BE49-F238E27FC236}">
                  <a16:creationId xmlns:a16="http://schemas.microsoft.com/office/drawing/2014/main" id="{69AF05E3-2D1B-9635-1394-1AC1AA66E5E8}"/>
                </a:ext>
              </a:extLst>
            </p:cNvPr>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11" name="Google Shape;1298;p50">
              <a:extLst>
                <a:ext uri="{FF2B5EF4-FFF2-40B4-BE49-F238E27FC236}">
                  <a16:creationId xmlns:a16="http://schemas.microsoft.com/office/drawing/2014/main" id="{5D40EFE5-301E-E5EF-651E-EC6E97BE8A2D}"/>
                </a:ext>
              </a:extLst>
            </p:cNvPr>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12" name="Google Shape;1299;p50">
              <a:extLst>
                <a:ext uri="{FF2B5EF4-FFF2-40B4-BE49-F238E27FC236}">
                  <a16:creationId xmlns:a16="http://schemas.microsoft.com/office/drawing/2014/main" id="{066B7140-C0AD-1A3D-A1FC-5B8EC5B176AA}"/>
                </a:ext>
              </a:extLst>
            </p:cNvPr>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13" name="Google Shape;1300;p50">
              <a:extLst>
                <a:ext uri="{FF2B5EF4-FFF2-40B4-BE49-F238E27FC236}">
                  <a16:creationId xmlns:a16="http://schemas.microsoft.com/office/drawing/2014/main" id="{48EE2DCB-AC76-80B7-B359-372D0ADB4D4A}"/>
                </a:ext>
              </a:extLst>
            </p:cNvPr>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14" name="Google Shape;1301;p50">
              <a:extLst>
                <a:ext uri="{FF2B5EF4-FFF2-40B4-BE49-F238E27FC236}">
                  <a16:creationId xmlns:a16="http://schemas.microsoft.com/office/drawing/2014/main" id="{FA0361D4-BA66-E21F-331F-15F9B599E9B5}"/>
                </a:ext>
              </a:extLst>
            </p:cNvPr>
            <p:cNvSpPr/>
            <p:nvPr/>
          </p:nvSpPr>
          <p:spPr>
            <a:xfrm>
              <a:off x="6795900" y="2628550"/>
              <a:ext cx="102300" cy="25"/>
            </a:xfrm>
            <a:custGeom>
              <a:avLst/>
              <a:gdLst/>
              <a:ahLst/>
              <a:cxnLst/>
              <a:rect l="l" t="t" r="r" b="b"/>
              <a:pathLst>
                <a:path w="4092" h="1" fill="none" extrusionOk="0">
                  <a:moveTo>
                    <a:pt x="0" y="1"/>
                  </a:moveTo>
                  <a:lnTo>
                    <a:pt x="4092" y="1"/>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grpSp>
      <p:sp>
        <p:nvSpPr>
          <p:cNvPr id="15" name="TextBox 14">
            <a:extLst>
              <a:ext uri="{FF2B5EF4-FFF2-40B4-BE49-F238E27FC236}">
                <a16:creationId xmlns:a16="http://schemas.microsoft.com/office/drawing/2014/main" id="{91551853-A2B0-104E-9745-0AA196BF6D1A}"/>
              </a:ext>
            </a:extLst>
          </p:cNvPr>
          <p:cNvSpPr txBox="1"/>
          <p:nvPr/>
        </p:nvSpPr>
        <p:spPr>
          <a:xfrm>
            <a:off x="731863" y="622757"/>
            <a:ext cx="5278519" cy="615553"/>
          </a:xfrm>
          <a:prstGeom prst="rect">
            <a:avLst/>
          </a:prstGeom>
          <a:noFill/>
          <a:ln>
            <a:noFill/>
          </a:ln>
        </p:spPr>
        <p:txBody>
          <a:bodyPr wrap="square" rtlCol="0">
            <a:spAutoFit/>
          </a:bodyPr>
          <a:lstStyle/>
          <a:p>
            <a:r>
              <a:rPr lang="en-GB" sz="3400" b="1" dirty="0">
                <a:latin typeface="Century Gothic" panose="020B0502020202020204" pitchFamily="34" charset="0"/>
              </a:rPr>
              <a:t>Introduction</a:t>
            </a:r>
          </a:p>
        </p:txBody>
      </p:sp>
      <p:sp>
        <p:nvSpPr>
          <p:cNvPr id="17" name="Speech Bubble: Rectangle with Corners Rounded 16">
            <a:extLst>
              <a:ext uri="{FF2B5EF4-FFF2-40B4-BE49-F238E27FC236}">
                <a16:creationId xmlns:a16="http://schemas.microsoft.com/office/drawing/2014/main" id="{9793709C-505F-1181-5975-8231A33889A8}"/>
              </a:ext>
            </a:extLst>
          </p:cNvPr>
          <p:cNvSpPr>
            <a:spLocks noGrp="1" noRot="1" noMove="1" noResize="1" noEditPoints="1" noAdjustHandles="1" noChangeArrowheads="1" noChangeShapeType="1"/>
          </p:cNvSpPr>
          <p:nvPr/>
        </p:nvSpPr>
        <p:spPr>
          <a:xfrm flipH="1">
            <a:off x="4459255" y="1439504"/>
            <a:ext cx="6090922" cy="3668741"/>
          </a:xfrm>
          <a:prstGeom prst="wedgeRoundRectCallout">
            <a:avLst>
              <a:gd name="adj1" fmla="val 75654"/>
              <a:gd name="adj2" fmla="val 35646"/>
              <a:gd name="adj3" fmla="val 16667"/>
            </a:avLst>
          </a:prstGeom>
          <a:solidFill>
            <a:schemeClr val="bg1"/>
          </a:solidFill>
          <a:ln w="38100">
            <a:solidFill>
              <a:srgbClr val="5949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Century Gothic" panose="020B0502020202020204" pitchFamily="34" charset="0"/>
              </a:rPr>
              <a:t>Did you find the answers?</a:t>
            </a:r>
          </a:p>
        </p:txBody>
      </p:sp>
      <p:sp>
        <p:nvSpPr>
          <p:cNvPr id="20" name="TextBox 19">
            <a:extLst>
              <a:ext uri="{FF2B5EF4-FFF2-40B4-BE49-F238E27FC236}">
                <a16:creationId xmlns:a16="http://schemas.microsoft.com/office/drawing/2014/main" id="{D4401600-F4AA-5FBC-B6C9-4C3A3A1C1743}"/>
              </a:ext>
            </a:extLst>
          </p:cNvPr>
          <p:cNvSpPr txBox="1">
            <a:spLocks noGrp="1" noRot="1" noMove="1" noResize="1" noEditPoints="1" noAdjustHandles="1" noChangeArrowheads="1" noChangeShapeType="1"/>
          </p:cNvSpPr>
          <p:nvPr/>
        </p:nvSpPr>
        <p:spPr>
          <a:xfrm>
            <a:off x="4584859" y="1537060"/>
            <a:ext cx="5929135" cy="3293209"/>
          </a:xfrm>
          <a:prstGeom prst="rect">
            <a:avLst/>
          </a:prstGeom>
          <a:noFill/>
          <a:ln>
            <a:noFill/>
          </a:ln>
        </p:spPr>
        <p:txBody>
          <a:bodyPr wrap="square" rtlCol="0">
            <a:spAutoFit/>
          </a:bodyPr>
          <a:lstStyle/>
          <a:p>
            <a:r>
              <a:rPr lang="en-GB" sz="2600" dirty="0">
                <a:latin typeface="Century Gothic" panose="020B0502020202020204" pitchFamily="34" charset="0"/>
              </a:rPr>
              <a:t>We are going to identify the best strategy to help spell our words.</a:t>
            </a:r>
            <a:br>
              <a:rPr lang="en-GB" sz="2600" dirty="0">
                <a:latin typeface="Century Gothic" panose="020B0502020202020204" pitchFamily="34" charset="0"/>
              </a:rPr>
            </a:br>
            <a:br>
              <a:rPr lang="en-GB" sz="2600" dirty="0">
                <a:latin typeface="Century Gothic" panose="020B0502020202020204" pitchFamily="34" charset="0"/>
              </a:rPr>
            </a:br>
            <a:r>
              <a:rPr lang="en-GB" sz="2600" dirty="0">
                <a:latin typeface="Century Gothic" panose="020B0502020202020204" pitchFamily="34" charset="0"/>
              </a:rPr>
              <a:t>Each slide shows one of the six strategies.</a:t>
            </a:r>
            <a:br>
              <a:rPr lang="en-GB" sz="2600" dirty="0">
                <a:latin typeface="Century Gothic" panose="020B0502020202020204" pitchFamily="34" charset="0"/>
              </a:rPr>
            </a:br>
            <a:br>
              <a:rPr lang="en-GB" sz="2600" dirty="0">
                <a:latin typeface="Century Gothic" panose="020B0502020202020204" pitchFamily="34" charset="0"/>
              </a:rPr>
            </a:br>
            <a:r>
              <a:rPr lang="en-GB" sz="2600" dirty="0">
                <a:latin typeface="Century Gothic" panose="020B0502020202020204" pitchFamily="34" charset="0"/>
              </a:rPr>
              <a:t>Use the examples on each slide to help you sort the words.</a:t>
            </a:r>
          </a:p>
        </p:txBody>
      </p:sp>
      <p:pic>
        <p:nvPicPr>
          <p:cNvPr id="21" name="Picture 20">
            <a:extLst>
              <a:ext uri="{FF2B5EF4-FFF2-40B4-BE49-F238E27FC236}">
                <a16:creationId xmlns:a16="http://schemas.microsoft.com/office/drawing/2014/main" id="{1269FD54-647F-FEDD-CC60-4B94692AF034}"/>
              </a:ext>
            </a:extLst>
          </p:cNvPr>
          <p:cNvPicPr>
            <a:picLocks noChangeAspect="1"/>
          </p:cNvPicPr>
          <p:nvPr/>
        </p:nvPicPr>
        <p:blipFill>
          <a:blip r:embed="rId3"/>
          <a:stretch>
            <a:fillRect/>
          </a:stretch>
        </p:blipFill>
        <p:spPr>
          <a:xfrm flipH="1">
            <a:off x="5208112" y="525201"/>
            <a:ext cx="713109" cy="713109"/>
          </a:xfrm>
          <a:prstGeom prst="rect">
            <a:avLst/>
          </a:prstGeom>
          <a:ln>
            <a:noFill/>
          </a:ln>
        </p:spPr>
      </p:pic>
    </p:spTree>
    <p:extLst>
      <p:ext uri="{BB962C8B-B14F-4D97-AF65-F5344CB8AC3E}">
        <p14:creationId xmlns:p14="http://schemas.microsoft.com/office/powerpoint/2010/main" val="3512359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141387A8-B5E1-9CFC-9E33-25FA8B8CD663}"/>
              </a:ext>
            </a:extLst>
          </p:cNvPr>
          <p:cNvSpPr/>
          <p:nvPr/>
        </p:nvSpPr>
        <p:spPr>
          <a:xfrm>
            <a:off x="5070715" y="449842"/>
            <a:ext cx="914303" cy="914303"/>
          </a:xfrm>
          <a:prstGeom prst="ellipse">
            <a:avLst/>
          </a:prstGeom>
          <a:solidFill>
            <a:srgbClr val="C7C3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16" name="Rectangle: Rounded Corners 15">
            <a:extLst>
              <a:ext uri="{FF2B5EF4-FFF2-40B4-BE49-F238E27FC236}">
                <a16:creationId xmlns:a16="http://schemas.microsoft.com/office/drawing/2014/main" id="{496F3D3C-0733-9061-E08B-50D36E522BA5}"/>
              </a:ext>
            </a:extLst>
          </p:cNvPr>
          <p:cNvSpPr/>
          <p:nvPr/>
        </p:nvSpPr>
        <p:spPr>
          <a:xfrm>
            <a:off x="593332" y="658618"/>
            <a:ext cx="4934534" cy="519880"/>
          </a:xfrm>
          <a:prstGeom prst="roundRect">
            <a:avLst>
              <a:gd name="adj" fmla="val 39836"/>
            </a:avLst>
          </a:prstGeom>
          <a:solidFill>
            <a:srgbClr val="C7C3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5" name="Google Shape;1293;p50">
            <a:extLst>
              <a:ext uri="{FF2B5EF4-FFF2-40B4-BE49-F238E27FC236}">
                <a16:creationId xmlns:a16="http://schemas.microsoft.com/office/drawing/2014/main" id="{B4536EC8-85CD-F6E2-C989-BF2C32BF25FF}"/>
              </a:ext>
            </a:extLst>
          </p:cNvPr>
          <p:cNvGrpSpPr/>
          <p:nvPr/>
        </p:nvGrpSpPr>
        <p:grpSpPr>
          <a:xfrm>
            <a:off x="9319380" y="3708388"/>
            <a:ext cx="897657" cy="1423177"/>
            <a:chOff x="6718575" y="2318625"/>
            <a:chExt cx="256950" cy="407375"/>
          </a:xfrm>
          <a:solidFill>
            <a:schemeClr val="tx1"/>
          </a:solidFill>
        </p:grpSpPr>
        <p:sp>
          <p:nvSpPr>
            <p:cNvPr id="6" name="Google Shape;1294;p50">
              <a:extLst>
                <a:ext uri="{FF2B5EF4-FFF2-40B4-BE49-F238E27FC236}">
                  <a16:creationId xmlns:a16="http://schemas.microsoft.com/office/drawing/2014/main" id="{0C0B7EBF-2D75-3C82-4F21-E73E548E799D}"/>
                </a:ext>
              </a:extLst>
            </p:cNvPr>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7" name="Google Shape;1295;p50">
              <a:extLst>
                <a:ext uri="{FF2B5EF4-FFF2-40B4-BE49-F238E27FC236}">
                  <a16:creationId xmlns:a16="http://schemas.microsoft.com/office/drawing/2014/main" id="{FBF2D23A-C7BA-DB55-7DC5-EE6209660BEA}"/>
                </a:ext>
              </a:extLst>
            </p:cNvPr>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8" name="Google Shape;1296;p50">
              <a:extLst>
                <a:ext uri="{FF2B5EF4-FFF2-40B4-BE49-F238E27FC236}">
                  <a16:creationId xmlns:a16="http://schemas.microsoft.com/office/drawing/2014/main" id="{263ADD02-ED72-33DC-D550-817A16BFA47A}"/>
                </a:ext>
              </a:extLst>
            </p:cNvPr>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10" name="Google Shape;1297;p50">
              <a:extLst>
                <a:ext uri="{FF2B5EF4-FFF2-40B4-BE49-F238E27FC236}">
                  <a16:creationId xmlns:a16="http://schemas.microsoft.com/office/drawing/2014/main" id="{69AF05E3-2D1B-9635-1394-1AC1AA66E5E8}"/>
                </a:ext>
              </a:extLst>
            </p:cNvPr>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11" name="Google Shape;1298;p50">
              <a:extLst>
                <a:ext uri="{FF2B5EF4-FFF2-40B4-BE49-F238E27FC236}">
                  <a16:creationId xmlns:a16="http://schemas.microsoft.com/office/drawing/2014/main" id="{5D40EFE5-301E-E5EF-651E-EC6E97BE8A2D}"/>
                </a:ext>
              </a:extLst>
            </p:cNvPr>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12" name="Google Shape;1299;p50">
              <a:extLst>
                <a:ext uri="{FF2B5EF4-FFF2-40B4-BE49-F238E27FC236}">
                  <a16:creationId xmlns:a16="http://schemas.microsoft.com/office/drawing/2014/main" id="{066B7140-C0AD-1A3D-A1FC-5B8EC5B176AA}"/>
                </a:ext>
              </a:extLst>
            </p:cNvPr>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13" name="Google Shape;1300;p50">
              <a:extLst>
                <a:ext uri="{FF2B5EF4-FFF2-40B4-BE49-F238E27FC236}">
                  <a16:creationId xmlns:a16="http://schemas.microsoft.com/office/drawing/2014/main" id="{48EE2DCB-AC76-80B7-B359-372D0ADB4D4A}"/>
                </a:ext>
              </a:extLst>
            </p:cNvPr>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14" name="Google Shape;1301;p50">
              <a:extLst>
                <a:ext uri="{FF2B5EF4-FFF2-40B4-BE49-F238E27FC236}">
                  <a16:creationId xmlns:a16="http://schemas.microsoft.com/office/drawing/2014/main" id="{FA0361D4-BA66-E21F-331F-15F9B599E9B5}"/>
                </a:ext>
              </a:extLst>
            </p:cNvPr>
            <p:cNvSpPr/>
            <p:nvPr/>
          </p:nvSpPr>
          <p:spPr>
            <a:xfrm>
              <a:off x="6795900" y="2628550"/>
              <a:ext cx="102300" cy="25"/>
            </a:xfrm>
            <a:custGeom>
              <a:avLst/>
              <a:gdLst/>
              <a:ahLst/>
              <a:cxnLst/>
              <a:rect l="l" t="t" r="r" b="b"/>
              <a:pathLst>
                <a:path w="4092" h="1" fill="none" extrusionOk="0">
                  <a:moveTo>
                    <a:pt x="0" y="1"/>
                  </a:moveTo>
                  <a:lnTo>
                    <a:pt x="4092" y="1"/>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grpSp>
      <p:sp>
        <p:nvSpPr>
          <p:cNvPr id="39" name="Rectangle 38">
            <a:extLst>
              <a:ext uri="{FF2B5EF4-FFF2-40B4-BE49-F238E27FC236}">
                <a16:creationId xmlns:a16="http://schemas.microsoft.com/office/drawing/2014/main" id="{2F32B60B-BF70-54E0-90E9-317C7EAB1238}"/>
              </a:ext>
            </a:extLst>
          </p:cNvPr>
          <p:cNvSpPr/>
          <p:nvPr/>
        </p:nvSpPr>
        <p:spPr>
          <a:xfrm>
            <a:off x="1767155" y="5095982"/>
            <a:ext cx="9195371" cy="801384"/>
          </a:xfrm>
          <a:prstGeom prst="rect">
            <a:avLst/>
          </a:prstGeom>
          <a:noFill/>
          <a:ln w="57150">
            <a:solidFill>
              <a:srgbClr val="5949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TextBox 39">
            <a:extLst>
              <a:ext uri="{FF2B5EF4-FFF2-40B4-BE49-F238E27FC236}">
                <a16:creationId xmlns:a16="http://schemas.microsoft.com/office/drawing/2014/main" id="{ECB137BC-8C0B-FE68-A9C0-170CA79EB8F7}"/>
              </a:ext>
            </a:extLst>
          </p:cNvPr>
          <p:cNvSpPr txBox="1"/>
          <p:nvPr/>
        </p:nvSpPr>
        <p:spPr>
          <a:xfrm>
            <a:off x="731863" y="622757"/>
            <a:ext cx="5278519" cy="615553"/>
          </a:xfrm>
          <a:prstGeom prst="rect">
            <a:avLst/>
          </a:prstGeom>
          <a:noFill/>
        </p:spPr>
        <p:txBody>
          <a:bodyPr wrap="square" rtlCol="0">
            <a:spAutoFit/>
          </a:bodyPr>
          <a:lstStyle/>
          <a:p>
            <a:r>
              <a:rPr lang="en-GB" sz="3400" b="1" dirty="0">
                <a:latin typeface="Century Gothic" panose="020B0502020202020204" pitchFamily="34" charset="0"/>
              </a:rPr>
              <a:t>Phonics</a:t>
            </a:r>
          </a:p>
        </p:txBody>
      </p:sp>
      <p:sp>
        <p:nvSpPr>
          <p:cNvPr id="41" name="TextBox 40">
            <a:extLst>
              <a:ext uri="{FF2B5EF4-FFF2-40B4-BE49-F238E27FC236}">
                <a16:creationId xmlns:a16="http://schemas.microsoft.com/office/drawing/2014/main" id="{46B3867C-6B5C-9ADE-945F-33655147DF58}"/>
              </a:ext>
            </a:extLst>
          </p:cNvPr>
          <p:cNvSpPr txBox="1"/>
          <p:nvPr/>
        </p:nvSpPr>
        <p:spPr>
          <a:xfrm>
            <a:off x="593332" y="1411225"/>
            <a:ext cx="11211675" cy="1446550"/>
          </a:xfrm>
          <a:prstGeom prst="rect">
            <a:avLst/>
          </a:prstGeom>
          <a:noFill/>
        </p:spPr>
        <p:txBody>
          <a:bodyPr wrap="square">
            <a:spAutoFit/>
          </a:bodyPr>
          <a:lstStyle/>
          <a:p>
            <a:pPr algn="l"/>
            <a:r>
              <a:rPr lang="en-GB" sz="2200" b="0" i="0" dirty="0">
                <a:solidFill>
                  <a:srgbClr val="000000"/>
                </a:solidFill>
                <a:effectLst/>
                <a:latin typeface="Century Gothic" panose="020B0502020202020204" pitchFamily="34" charset="0"/>
              </a:rPr>
              <a:t>We use the phonics strategy when we can sound out the whole word.</a:t>
            </a:r>
            <a:br>
              <a:rPr lang="en-GB" sz="2200" b="0" i="0" dirty="0">
                <a:solidFill>
                  <a:srgbClr val="000000"/>
                </a:solidFill>
                <a:effectLst/>
                <a:latin typeface="Century Gothic" panose="020B0502020202020204" pitchFamily="34" charset="0"/>
              </a:rPr>
            </a:br>
            <a:br>
              <a:rPr lang="en-GB" sz="2200" b="0" i="0" dirty="0">
                <a:solidFill>
                  <a:srgbClr val="000000"/>
                </a:solidFill>
                <a:effectLst/>
                <a:latin typeface="Century Gothic" panose="020B0502020202020204" pitchFamily="34" charset="0"/>
              </a:rPr>
            </a:br>
            <a:r>
              <a:rPr lang="en-GB" sz="2200" b="1" dirty="0">
                <a:solidFill>
                  <a:srgbClr val="000000"/>
                </a:solidFill>
                <a:latin typeface="Century Gothic" panose="020B0502020202020204" pitchFamily="34" charset="0"/>
              </a:rPr>
              <a:t>Type</a:t>
            </a:r>
            <a:r>
              <a:rPr lang="en-GB" sz="2200" b="0" i="0" dirty="0">
                <a:solidFill>
                  <a:srgbClr val="000000"/>
                </a:solidFill>
                <a:effectLst/>
                <a:latin typeface="Century Gothic" panose="020B0502020202020204" pitchFamily="34" charset="0"/>
              </a:rPr>
              <a:t> your phonics words </a:t>
            </a:r>
            <a:r>
              <a:rPr lang="en-GB" sz="2200" dirty="0">
                <a:solidFill>
                  <a:srgbClr val="000000"/>
                </a:solidFill>
                <a:latin typeface="Century Gothic" panose="020B0502020202020204" pitchFamily="34" charset="0"/>
              </a:rPr>
              <a:t>in the boxes</a:t>
            </a:r>
            <a:r>
              <a:rPr lang="en-GB" sz="2200" b="0" i="0" dirty="0">
                <a:solidFill>
                  <a:srgbClr val="000000"/>
                </a:solidFill>
                <a:effectLst/>
                <a:latin typeface="Century Gothic" panose="020B0502020202020204" pitchFamily="34" charset="0"/>
              </a:rPr>
              <a:t> then </a:t>
            </a:r>
            <a:r>
              <a:rPr lang="en-GB" sz="2200" b="1" i="0" dirty="0">
                <a:solidFill>
                  <a:srgbClr val="000000"/>
                </a:solidFill>
                <a:effectLst/>
                <a:latin typeface="Century Gothic" panose="020B0502020202020204" pitchFamily="34" charset="0"/>
              </a:rPr>
              <a:t>tap</a:t>
            </a:r>
            <a:r>
              <a:rPr lang="en-GB" sz="2200" b="0" i="0" dirty="0">
                <a:solidFill>
                  <a:srgbClr val="000000"/>
                </a:solidFill>
                <a:effectLst/>
                <a:latin typeface="Century Gothic" panose="020B0502020202020204" pitchFamily="34" charset="0"/>
              </a:rPr>
              <a:t> to </a:t>
            </a:r>
            <a:r>
              <a:rPr lang="en-GB" sz="2200" b="1" i="0" dirty="0">
                <a:solidFill>
                  <a:srgbClr val="000000"/>
                </a:solidFill>
                <a:effectLst/>
                <a:latin typeface="Century Gothic" panose="020B0502020202020204" pitchFamily="34" charset="0"/>
              </a:rPr>
              <a:t>drag</a:t>
            </a:r>
            <a:r>
              <a:rPr lang="en-GB" sz="2200" b="0" i="0" dirty="0">
                <a:solidFill>
                  <a:srgbClr val="000000"/>
                </a:solidFill>
                <a:effectLst/>
                <a:latin typeface="Century Gothic" panose="020B0502020202020204" pitchFamily="34" charset="0"/>
              </a:rPr>
              <a:t> the sound buttons to show </a:t>
            </a:r>
            <a:r>
              <a:rPr lang="en-GB" sz="2200" dirty="0">
                <a:solidFill>
                  <a:srgbClr val="000000"/>
                </a:solidFill>
                <a:latin typeface="Century Gothic" panose="020B0502020202020204" pitchFamily="34" charset="0"/>
              </a:rPr>
              <a:t>each phoneme.</a:t>
            </a:r>
            <a:endParaRPr lang="en-GB" sz="2200" b="0" i="0" dirty="0">
              <a:solidFill>
                <a:srgbClr val="000000"/>
              </a:solidFill>
              <a:effectLst/>
              <a:latin typeface="Century Gothic" panose="020B0502020202020204" pitchFamily="34" charset="0"/>
            </a:endParaRPr>
          </a:p>
        </p:txBody>
      </p:sp>
      <p:pic>
        <p:nvPicPr>
          <p:cNvPr id="42" name="Picture 41">
            <a:extLst>
              <a:ext uri="{FF2B5EF4-FFF2-40B4-BE49-F238E27FC236}">
                <a16:creationId xmlns:a16="http://schemas.microsoft.com/office/drawing/2014/main" id="{B345F83B-FD3B-BED5-44D0-2A038879EFF6}"/>
              </a:ext>
            </a:extLst>
          </p:cNvPr>
          <p:cNvPicPr>
            <a:picLocks noChangeAspect="1"/>
          </p:cNvPicPr>
          <p:nvPr/>
        </p:nvPicPr>
        <p:blipFill>
          <a:blip r:embed="rId2"/>
          <a:stretch>
            <a:fillRect/>
          </a:stretch>
        </p:blipFill>
        <p:spPr>
          <a:xfrm>
            <a:off x="5287885" y="594982"/>
            <a:ext cx="540000" cy="540000"/>
          </a:xfrm>
          <a:prstGeom prst="rect">
            <a:avLst/>
          </a:prstGeom>
        </p:spPr>
      </p:pic>
      <p:sp>
        <p:nvSpPr>
          <p:cNvPr id="43" name="TextBox 42">
            <a:extLst>
              <a:ext uri="{FF2B5EF4-FFF2-40B4-BE49-F238E27FC236}">
                <a16:creationId xmlns:a16="http://schemas.microsoft.com/office/drawing/2014/main" id="{7D484EBE-37F8-F9FF-BB63-86711EAF8CFE}"/>
              </a:ext>
            </a:extLst>
          </p:cNvPr>
          <p:cNvSpPr txBox="1">
            <a:spLocks noGrp="1" noRot="1" noMove="1" noResize="1" noEditPoints="1" noAdjustHandles="1" noChangeArrowheads="1" noChangeShapeType="1"/>
          </p:cNvSpPr>
          <p:nvPr/>
        </p:nvSpPr>
        <p:spPr>
          <a:xfrm>
            <a:off x="554887" y="2985235"/>
            <a:ext cx="2613563" cy="1323439"/>
          </a:xfrm>
          <a:prstGeom prst="rect">
            <a:avLst/>
          </a:prstGeom>
          <a:noFill/>
          <a:ln w="38100">
            <a:solidFill>
              <a:srgbClr val="5949E5"/>
            </a:solidFill>
          </a:ln>
        </p:spPr>
        <p:txBody>
          <a:bodyPr wrap="square">
            <a:spAutoFit/>
          </a:bodyPr>
          <a:lstStyle/>
          <a:p>
            <a:pPr algn="l"/>
            <a:r>
              <a:rPr lang="en-GB" sz="5000" dirty="0">
                <a:solidFill>
                  <a:srgbClr val="000000"/>
                </a:solidFill>
                <a:latin typeface="Century Gothic" panose="020B0502020202020204" pitchFamily="34" charset="0"/>
              </a:rPr>
              <a:t>m</a:t>
            </a:r>
            <a:r>
              <a:rPr lang="en-GB" sz="5000" b="0" i="0" dirty="0">
                <a:solidFill>
                  <a:srgbClr val="000000"/>
                </a:solidFill>
                <a:effectLst/>
                <a:latin typeface="Century Gothic" panose="020B0502020202020204" pitchFamily="34" charset="0"/>
              </a:rPr>
              <a:t>ouse</a:t>
            </a:r>
          </a:p>
          <a:p>
            <a:pPr algn="l"/>
            <a:endParaRPr lang="en-GB" sz="3000" b="0" i="0" dirty="0">
              <a:solidFill>
                <a:srgbClr val="000000"/>
              </a:solidFill>
              <a:effectLst/>
              <a:latin typeface="Century Gothic" panose="020B0502020202020204" pitchFamily="34" charset="0"/>
            </a:endParaRPr>
          </a:p>
        </p:txBody>
      </p:sp>
      <p:sp>
        <p:nvSpPr>
          <p:cNvPr id="44" name="TextBox 43">
            <a:extLst>
              <a:ext uri="{FF2B5EF4-FFF2-40B4-BE49-F238E27FC236}">
                <a16:creationId xmlns:a16="http://schemas.microsoft.com/office/drawing/2014/main" id="{57BB1365-C154-0A25-BDF8-41DA60AE1A19}"/>
              </a:ext>
            </a:extLst>
          </p:cNvPr>
          <p:cNvSpPr txBox="1"/>
          <p:nvPr/>
        </p:nvSpPr>
        <p:spPr>
          <a:xfrm>
            <a:off x="6214585" y="3030690"/>
            <a:ext cx="2613563" cy="1323439"/>
          </a:xfrm>
          <a:prstGeom prst="rect">
            <a:avLst/>
          </a:prstGeom>
          <a:noFill/>
          <a:ln w="38100">
            <a:solidFill>
              <a:srgbClr val="5949E5"/>
            </a:solidFill>
          </a:ln>
        </p:spPr>
        <p:txBody>
          <a:bodyPr wrap="square">
            <a:spAutoFit/>
          </a:bodyPr>
          <a:lstStyle/>
          <a:p>
            <a:pPr algn="l"/>
            <a:endParaRPr lang="en-GB" sz="5000" b="0" i="0" dirty="0">
              <a:solidFill>
                <a:srgbClr val="000000"/>
              </a:solidFill>
              <a:effectLst/>
              <a:latin typeface="Century Gothic" panose="020B0502020202020204" pitchFamily="34" charset="0"/>
            </a:endParaRPr>
          </a:p>
          <a:p>
            <a:pPr algn="l"/>
            <a:endParaRPr lang="en-GB" sz="3000" b="0" i="0" dirty="0">
              <a:solidFill>
                <a:srgbClr val="000000"/>
              </a:solidFill>
              <a:effectLst/>
              <a:latin typeface="Century Gothic" panose="020B0502020202020204" pitchFamily="34" charset="0"/>
            </a:endParaRPr>
          </a:p>
        </p:txBody>
      </p:sp>
      <p:sp>
        <p:nvSpPr>
          <p:cNvPr id="45" name="TextBox 44">
            <a:extLst>
              <a:ext uri="{FF2B5EF4-FFF2-40B4-BE49-F238E27FC236}">
                <a16:creationId xmlns:a16="http://schemas.microsoft.com/office/drawing/2014/main" id="{B8E08B7B-9BD1-4AEE-DBAE-CB42B597638E}"/>
              </a:ext>
            </a:extLst>
          </p:cNvPr>
          <p:cNvSpPr txBox="1"/>
          <p:nvPr/>
        </p:nvSpPr>
        <p:spPr>
          <a:xfrm>
            <a:off x="9023550" y="3308931"/>
            <a:ext cx="2613563" cy="1323439"/>
          </a:xfrm>
          <a:prstGeom prst="rect">
            <a:avLst/>
          </a:prstGeom>
          <a:noFill/>
          <a:ln w="38100">
            <a:solidFill>
              <a:srgbClr val="5949E5"/>
            </a:solidFill>
          </a:ln>
        </p:spPr>
        <p:txBody>
          <a:bodyPr wrap="square">
            <a:spAutoFit/>
          </a:bodyPr>
          <a:lstStyle/>
          <a:p>
            <a:pPr algn="l"/>
            <a:endParaRPr lang="en-GB" sz="5000" b="0" i="0" dirty="0">
              <a:solidFill>
                <a:srgbClr val="000000"/>
              </a:solidFill>
              <a:effectLst/>
              <a:latin typeface="Century Gothic" panose="020B0502020202020204" pitchFamily="34" charset="0"/>
            </a:endParaRPr>
          </a:p>
          <a:p>
            <a:pPr algn="l"/>
            <a:endParaRPr lang="en-GB" sz="3000" b="0" i="0" dirty="0">
              <a:solidFill>
                <a:srgbClr val="000000"/>
              </a:solidFill>
              <a:effectLst/>
              <a:latin typeface="Century Gothic" panose="020B0502020202020204" pitchFamily="34" charset="0"/>
            </a:endParaRPr>
          </a:p>
        </p:txBody>
      </p:sp>
      <p:sp>
        <p:nvSpPr>
          <p:cNvPr id="46" name="TextBox 45">
            <a:extLst>
              <a:ext uri="{FF2B5EF4-FFF2-40B4-BE49-F238E27FC236}">
                <a16:creationId xmlns:a16="http://schemas.microsoft.com/office/drawing/2014/main" id="{1DA0899E-C073-532C-D5C3-EC9247D59988}"/>
              </a:ext>
            </a:extLst>
          </p:cNvPr>
          <p:cNvSpPr txBox="1"/>
          <p:nvPr/>
        </p:nvSpPr>
        <p:spPr>
          <a:xfrm>
            <a:off x="3384736" y="3306867"/>
            <a:ext cx="2613563" cy="1323439"/>
          </a:xfrm>
          <a:prstGeom prst="rect">
            <a:avLst/>
          </a:prstGeom>
          <a:noFill/>
          <a:ln w="38100">
            <a:solidFill>
              <a:srgbClr val="5949E5"/>
            </a:solidFill>
          </a:ln>
        </p:spPr>
        <p:txBody>
          <a:bodyPr wrap="square">
            <a:spAutoFit/>
          </a:bodyPr>
          <a:lstStyle/>
          <a:p>
            <a:pPr algn="l"/>
            <a:endParaRPr lang="en-GB" sz="5000" b="0" i="0" dirty="0">
              <a:solidFill>
                <a:srgbClr val="000000"/>
              </a:solidFill>
              <a:effectLst/>
              <a:latin typeface="Century Gothic" panose="020B0502020202020204" pitchFamily="34" charset="0"/>
            </a:endParaRPr>
          </a:p>
          <a:p>
            <a:pPr algn="l"/>
            <a:endParaRPr lang="en-GB" sz="3000" b="0" i="0" dirty="0">
              <a:solidFill>
                <a:srgbClr val="000000"/>
              </a:solidFill>
              <a:effectLst/>
              <a:latin typeface="Century Gothic" panose="020B0502020202020204" pitchFamily="34" charset="0"/>
            </a:endParaRPr>
          </a:p>
        </p:txBody>
      </p:sp>
      <p:sp>
        <p:nvSpPr>
          <p:cNvPr id="51" name="Oval 50">
            <a:extLst>
              <a:ext uri="{FF2B5EF4-FFF2-40B4-BE49-F238E27FC236}">
                <a16:creationId xmlns:a16="http://schemas.microsoft.com/office/drawing/2014/main" id="{5EB6EEAC-AF58-8C94-892E-C40EFF84D358}"/>
              </a:ext>
            </a:extLst>
          </p:cNvPr>
          <p:cNvSpPr/>
          <p:nvPr/>
        </p:nvSpPr>
        <p:spPr>
          <a:xfrm>
            <a:off x="2901322" y="5446775"/>
            <a:ext cx="267128" cy="238310"/>
          </a:xfrm>
          <a:prstGeom prst="ellipse">
            <a:avLst/>
          </a:prstGeom>
          <a:solidFill>
            <a:srgbClr val="5949E5"/>
          </a:solidFill>
          <a:ln>
            <a:solidFill>
              <a:srgbClr val="5949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Oval 51">
            <a:extLst>
              <a:ext uri="{FF2B5EF4-FFF2-40B4-BE49-F238E27FC236}">
                <a16:creationId xmlns:a16="http://schemas.microsoft.com/office/drawing/2014/main" id="{150820F5-C84D-5618-7945-1317097AE3E4}"/>
              </a:ext>
            </a:extLst>
          </p:cNvPr>
          <p:cNvSpPr/>
          <p:nvPr/>
        </p:nvSpPr>
        <p:spPr>
          <a:xfrm>
            <a:off x="2901322" y="5446775"/>
            <a:ext cx="267128" cy="238310"/>
          </a:xfrm>
          <a:prstGeom prst="ellipse">
            <a:avLst/>
          </a:prstGeom>
          <a:solidFill>
            <a:srgbClr val="5949E5"/>
          </a:solidFill>
          <a:ln>
            <a:solidFill>
              <a:srgbClr val="5949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Oval 52">
            <a:extLst>
              <a:ext uri="{FF2B5EF4-FFF2-40B4-BE49-F238E27FC236}">
                <a16:creationId xmlns:a16="http://schemas.microsoft.com/office/drawing/2014/main" id="{072CB26F-6100-CDF7-0696-7195E08B814C}"/>
              </a:ext>
            </a:extLst>
          </p:cNvPr>
          <p:cNvSpPr/>
          <p:nvPr/>
        </p:nvSpPr>
        <p:spPr>
          <a:xfrm>
            <a:off x="2901322" y="5446775"/>
            <a:ext cx="267128" cy="238310"/>
          </a:xfrm>
          <a:prstGeom prst="ellipse">
            <a:avLst/>
          </a:prstGeom>
          <a:solidFill>
            <a:srgbClr val="5949E5"/>
          </a:solidFill>
          <a:ln>
            <a:solidFill>
              <a:srgbClr val="5949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Oval 53">
            <a:extLst>
              <a:ext uri="{FF2B5EF4-FFF2-40B4-BE49-F238E27FC236}">
                <a16:creationId xmlns:a16="http://schemas.microsoft.com/office/drawing/2014/main" id="{ED29F553-2FEF-EFD3-79DA-C1BA9EFAB435}"/>
              </a:ext>
            </a:extLst>
          </p:cNvPr>
          <p:cNvSpPr/>
          <p:nvPr/>
        </p:nvSpPr>
        <p:spPr>
          <a:xfrm>
            <a:off x="2901322" y="5446775"/>
            <a:ext cx="267128" cy="238310"/>
          </a:xfrm>
          <a:prstGeom prst="ellipse">
            <a:avLst/>
          </a:prstGeom>
          <a:solidFill>
            <a:srgbClr val="5949E5"/>
          </a:solidFill>
          <a:ln>
            <a:solidFill>
              <a:srgbClr val="5949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Oval 54">
            <a:extLst>
              <a:ext uri="{FF2B5EF4-FFF2-40B4-BE49-F238E27FC236}">
                <a16:creationId xmlns:a16="http://schemas.microsoft.com/office/drawing/2014/main" id="{79DE3674-7FCC-946D-FC0D-5318B4F6E7BE}"/>
              </a:ext>
            </a:extLst>
          </p:cNvPr>
          <p:cNvSpPr/>
          <p:nvPr/>
        </p:nvSpPr>
        <p:spPr>
          <a:xfrm>
            <a:off x="2901322" y="5446775"/>
            <a:ext cx="267128" cy="238310"/>
          </a:xfrm>
          <a:prstGeom prst="ellipse">
            <a:avLst/>
          </a:prstGeom>
          <a:solidFill>
            <a:srgbClr val="5949E5"/>
          </a:solidFill>
          <a:ln>
            <a:solidFill>
              <a:srgbClr val="5949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Oval 55">
            <a:extLst>
              <a:ext uri="{FF2B5EF4-FFF2-40B4-BE49-F238E27FC236}">
                <a16:creationId xmlns:a16="http://schemas.microsoft.com/office/drawing/2014/main" id="{3B737B67-C672-0DED-5840-40D9BAF11D6E}"/>
              </a:ext>
            </a:extLst>
          </p:cNvPr>
          <p:cNvSpPr/>
          <p:nvPr/>
        </p:nvSpPr>
        <p:spPr>
          <a:xfrm>
            <a:off x="2901322" y="5446775"/>
            <a:ext cx="267128" cy="238310"/>
          </a:xfrm>
          <a:prstGeom prst="ellipse">
            <a:avLst/>
          </a:prstGeom>
          <a:solidFill>
            <a:srgbClr val="5949E5"/>
          </a:solidFill>
          <a:ln>
            <a:solidFill>
              <a:srgbClr val="5949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Oval 56">
            <a:extLst>
              <a:ext uri="{FF2B5EF4-FFF2-40B4-BE49-F238E27FC236}">
                <a16:creationId xmlns:a16="http://schemas.microsoft.com/office/drawing/2014/main" id="{66E548F2-0B17-91F2-134E-DB825B6951FD}"/>
              </a:ext>
            </a:extLst>
          </p:cNvPr>
          <p:cNvSpPr/>
          <p:nvPr/>
        </p:nvSpPr>
        <p:spPr>
          <a:xfrm>
            <a:off x="2901322" y="5446775"/>
            <a:ext cx="267128" cy="238310"/>
          </a:xfrm>
          <a:prstGeom prst="ellipse">
            <a:avLst/>
          </a:prstGeom>
          <a:solidFill>
            <a:srgbClr val="5949E5"/>
          </a:solidFill>
          <a:ln>
            <a:solidFill>
              <a:srgbClr val="5949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Oval 57">
            <a:extLst>
              <a:ext uri="{FF2B5EF4-FFF2-40B4-BE49-F238E27FC236}">
                <a16:creationId xmlns:a16="http://schemas.microsoft.com/office/drawing/2014/main" id="{C5BEFBF2-05F3-34E9-685A-CF4276EF7DF5}"/>
              </a:ext>
            </a:extLst>
          </p:cNvPr>
          <p:cNvSpPr/>
          <p:nvPr/>
        </p:nvSpPr>
        <p:spPr>
          <a:xfrm>
            <a:off x="2901322" y="5446775"/>
            <a:ext cx="267128" cy="238310"/>
          </a:xfrm>
          <a:prstGeom prst="ellipse">
            <a:avLst/>
          </a:prstGeom>
          <a:solidFill>
            <a:srgbClr val="5949E5"/>
          </a:solidFill>
          <a:ln>
            <a:solidFill>
              <a:srgbClr val="5949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Oval 58">
            <a:extLst>
              <a:ext uri="{FF2B5EF4-FFF2-40B4-BE49-F238E27FC236}">
                <a16:creationId xmlns:a16="http://schemas.microsoft.com/office/drawing/2014/main" id="{DBF69B6C-C039-9A8B-05E1-94D4349F913F}"/>
              </a:ext>
            </a:extLst>
          </p:cNvPr>
          <p:cNvSpPr/>
          <p:nvPr/>
        </p:nvSpPr>
        <p:spPr>
          <a:xfrm>
            <a:off x="2901322" y="5446775"/>
            <a:ext cx="267128" cy="238310"/>
          </a:xfrm>
          <a:prstGeom prst="ellipse">
            <a:avLst/>
          </a:prstGeom>
          <a:solidFill>
            <a:srgbClr val="5949E5"/>
          </a:solidFill>
          <a:ln>
            <a:solidFill>
              <a:srgbClr val="5949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Oval 59">
            <a:extLst>
              <a:ext uri="{FF2B5EF4-FFF2-40B4-BE49-F238E27FC236}">
                <a16:creationId xmlns:a16="http://schemas.microsoft.com/office/drawing/2014/main" id="{D705B8C2-27EB-367D-D655-2AE7CA18CC97}"/>
              </a:ext>
            </a:extLst>
          </p:cNvPr>
          <p:cNvSpPr/>
          <p:nvPr/>
        </p:nvSpPr>
        <p:spPr>
          <a:xfrm>
            <a:off x="2901322" y="5446775"/>
            <a:ext cx="267128" cy="238310"/>
          </a:xfrm>
          <a:prstGeom prst="ellipse">
            <a:avLst/>
          </a:prstGeom>
          <a:solidFill>
            <a:srgbClr val="5949E5"/>
          </a:solidFill>
          <a:ln>
            <a:solidFill>
              <a:srgbClr val="5949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Oval 60">
            <a:extLst>
              <a:ext uri="{FF2B5EF4-FFF2-40B4-BE49-F238E27FC236}">
                <a16:creationId xmlns:a16="http://schemas.microsoft.com/office/drawing/2014/main" id="{485C60E4-7333-76CC-D515-AC65E498B696}"/>
              </a:ext>
            </a:extLst>
          </p:cNvPr>
          <p:cNvSpPr/>
          <p:nvPr/>
        </p:nvSpPr>
        <p:spPr>
          <a:xfrm>
            <a:off x="2901322" y="5446775"/>
            <a:ext cx="267128" cy="238310"/>
          </a:xfrm>
          <a:prstGeom prst="ellipse">
            <a:avLst/>
          </a:prstGeom>
          <a:solidFill>
            <a:srgbClr val="5949E5"/>
          </a:solidFill>
          <a:ln>
            <a:solidFill>
              <a:srgbClr val="5949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Oval 61">
            <a:extLst>
              <a:ext uri="{FF2B5EF4-FFF2-40B4-BE49-F238E27FC236}">
                <a16:creationId xmlns:a16="http://schemas.microsoft.com/office/drawing/2014/main" id="{18A85757-4C12-6C9D-5DD9-BF364EF253AA}"/>
              </a:ext>
            </a:extLst>
          </p:cNvPr>
          <p:cNvSpPr/>
          <p:nvPr/>
        </p:nvSpPr>
        <p:spPr>
          <a:xfrm>
            <a:off x="2901322" y="5446775"/>
            <a:ext cx="267128" cy="238310"/>
          </a:xfrm>
          <a:prstGeom prst="ellipse">
            <a:avLst/>
          </a:prstGeom>
          <a:solidFill>
            <a:srgbClr val="5949E5"/>
          </a:solidFill>
          <a:ln>
            <a:solidFill>
              <a:srgbClr val="5949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Oval 62">
            <a:extLst>
              <a:ext uri="{FF2B5EF4-FFF2-40B4-BE49-F238E27FC236}">
                <a16:creationId xmlns:a16="http://schemas.microsoft.com/office/drawing/2014/main" id="{D84EC41A-DE4F-CFC5-0DDA-6D9B4F0B65F4}"/>
              </a:ext>
            </a:extLst>
          </p:cNvPr>
          <p:cNvSpPr/>
          <p:nvPr/>
        </p:nvSpPr>
        <p:spPr>
          <a:xfrm>
            <a:off x="2901322" y="5446775"/>
            <a:ext cx="267128" cy="238310"/>
          </a:xfrm>
          <a:prstGeom prst="ellipse">
            <a:avLst/>
          </a:prstGeom>
          <a:solidFill>
            <a:srgbClr val="5949E5"/>
          </a:solidFill>
          <a:ln>
            <a:solidFill>
              <a:srgbClr val="5949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4" name="Oval 1023">
            <a:extLst>
              <a:ext uri="{FF2B5EF4-FFF2-40B4-BE49-F238E27FC236}">
                <a16:creationId xmlns:a16="http://schemas.microsoft.com/office/drawing/2014/main" id="{10C41EBF-C7A3-28E4-485F-428C98C04DBD}"/>
              </a:ext>
            </a:extLst>
          </p:cNvPr>
          <p:cNvSpPr/>
          <p:nvPr/>
        </p:nvSpPr>
        <p:spPr>
          <a:xfrm>
            <a:off x="2901322" y="5446775"/>
            <a:ext cx="267128" cy="238310"/>
          </a:xfrm>
          <a:prstGeom prst="ellipse">
            <a:avLst/>
          </a:prstGeom>
          <a:solidFill>
            <a:srgbClr val="5949E5"/>
          </a:solidFill>
          <a:ln>
            <a:solidFill>
              <a:srgbClr val="5949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5" name="Oval 1024">
            <a:extLst>
              <a:ext uri="{FF2B5EF4-FFF2-40B4-BE49-F238E27FC236}">
                <a16:creationId xmlns:a16="http://schemas.microsoft.com/office/drawing/2014/main" id="{533C5042-D50C-E8DB-6F69-61516022DECD}"/>
              </a:ext>
            </a:extLst>
          </p:cNvPr>
          <p:cNvSpPr/>
          <p:nvPr/>
        </p:nvSpPr>
        <p:spPr>
          <a:xfrm>
            <a:off x="2901322" y="5446775"/>
            <a:ext cx="267128" cy="238310"/>
          </a:xfrm>
          <a:prstGeom prst="ellipse">
            <a:avLst/>
          </a:prstGeom>
          <a:solidFill>
            <a:srgbClr val="5949E5"/>
          </a:solidFill>
          <a:ln>
            <a:solidFill>
              <a:srgbClr val="5949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7" name="Oval 1026">
            <a:extLst>
              <a:ext uri="{FF2B5EF4-FFF2-40B4-BE49-F238E27FC236}">
                <a16:creationId xmlns:a16="http://schemas.microsoft.com/office/drawing/2014/main" id="{B8E2A82D-8530-E655-43A0-BB20117B4CF8}"/>
              </a:ext>
            </a:extLst>
          </p:cNvPr>
          <p:cNvSpPr/>
          <p:nvPr/>
        </p:nvSpPr>
        <p:spPr>
          <a:xfrm>
            <a:off x="2901322" y="5446775"/>
            <a:ext cx="267128" cy="238310"/>
          </a:xfrm>
          <a:prstGeom prst="ellipse">
            <a:avLst/>
          </a:prstGeom>
          <a:solidFill>
            <a:srgbClr val="5949E5"/>
          </a:solidFill>
          <a:ln>
            <a:solidFill>
              <a:srgbClr val="5949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8" name="Oval 1027">
            <a:extLst>
              <a:ext uri="{FF2B5EF4-FFF2-40B4-BE49-F238E27FC236}">
                <a16:creationId xmlns:a16="http://schemas.microsoft.com/office/drawing/2014/main" id="{E68737A1-EAC6-6C25-DB63-96735C6BDACD}"/>
              </a:ext>
            </a:extLst>
          </p:cNvPr>
          <p:cNvSpPr/>
          <p:nvPr/>
        </p:nvSpPr>
        <p:spPr>
          <a:xfrm>
            <a:off x="2901322" y="5446775"/>
            <a:ext cx="267128" cy="238310"/>
          </a:xfrm>
          <a:prstGeom prst="ellipse">
            <a:avLst/>
          </a:prstGeom>
          <a:solidFill>
            <a:srgbClr val="5949E5"/>
          </a:solidFill>
          <a:ln>
            <a:solidFill>
              <a:srgbClr val="5949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9" name="Oval 1028">
            <a:extLst>
              <a:ext uri="{FF2B5EF4-FFF2-40B4-BE49-F238E27FC236}">
                <a16:creationId xmlns:a16="http://schemas.microsoft.com/office/drawing/2014/main" id="{0C85D527-A864-3ABF-1039-02E6E25B5668}"/>
              </a:ext>
            </a:extLst>
          </p:cNvPr>
          <p:cNvSpPr/>
          <p:nvPr/>
        </p:nvSpPr>
        <p:spPr>
          <a:xfrm>
            <a:off x="2901322" y="5446775"/>
            <a:ext cx="267128" cy="238310"/>
          </a:xfrm>
          <a:prstGeom prst="ellipse">
            <a:avLst/>
          </a:prstGeom>
          <a:solidFill>
            <a:srgbClr val="5949E5"/>
          </a:solidFill>
          <a:ln>
            <a:solidFill>
              <a:srgbClr val="5949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0" name="Oval 1029">
            <a:extLst>
              <a:ext uri="{FF2B5EF4-FFF2-40B4-BE49-F238E27FC236}">
                <a16:creationId xmlns:a16="http://schemas.microsoft.com/office/drawing/2014/main" id="{495D0960-42CC-6E44-52A3-551FE3BE43C7}"/>
              </a:ext>
            </a:extLst>
          </p:cNvPr>
          <p:cNvSpPr/>
          <p:nvPr/>
        </p:nvSpPr>
        <p:spPr>
          <a:xfrm>
            <a:off x="2901322" y="5446775"/>
            <a:ext cx="267128" cy="238310"/>
          </a:xfrm>
          <a:prstGeom prst="ellipse">
            <a:avLst/>
          </a:prstGeom>
          <a:solidFill>
            <a:srgbClr val="5949E5"/>
          </a:solidFill>
          <a:ln>
            <a:solidFill>
              <a:srgbClr val="5949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1" name="Oval 1030">
            <a:extLst>
              <a:ext uri="{FF2B5EF4-FFF2-40B4-BE49-F238E27FC236}">
                <a16:creationId xmlns:a16="http://schemas.microsoft.com/office/drawing/2014/main" id="{CE006971-5FD6-F588-EB00-6EB2C8FDB7F9}"/>
              </a:ext>
            </a:extLst>
          </p:cNvPr>
          <p:cNvSpPr/>
          <p:nvPr/>
        </p:nvSpPr>
        <p:spPr>
          <a:xfrm>
            <a:off x="2901322" y="5446775"/>
            <a:ext cx="267128" cy="238310"/>
          </a:xfrm>
          <a:prstGeom prst="ellipse">
            <a:avLst/>
          </a:prstGeom>
          <a:solidFill>
            <a:srgbClr val="5949E5"/>
          </a:solidFill>
          <a:ln>
            <a:solidFill>
              <a:srgbClr val="5949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2" name="Oval 1031">
            <a:extLst>
              <a:ext uri="{FF2B5EF4-FFF2-40B4-BE49-F238E27FC236}">
                <a16:creationId xmlns:a16="http://schemas.microsoft.com/office/drawing/2014/main" id="{81F4F3C8-2A10-7804-3026-FA77DD40C589}"/>
              </a:ext>
            </a:extLst>
          </p:cNvPr>
          <p:cNvSpPr/>
          <p:nvPr/>
        </p:nvSpPr>
        <p:spPr>
          <a:xfrm>
            <a:off x="2901322" y="5446775"/>
            <a:ext cx="267128" cy="238310"/>
          </a:xfrm>
          <a:prstGeom prst="ellipse">
            <a:avLst/>
          </a:prstGeom>
          <a:solidFill>
            <a:srgbClr val="5949E5"/>
          </a:solidFill>
          <a:ln>
            <a:solidFill>
              <a:srgbClr val="5949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3" name="Oval 1032">
            <a:extLst>
              <a:ext uri="{FF2B5EF4-FFF2-40B4-BE49-F238E27FC236}">
                <a16:creationId xmlns:a16="http://schemas.microsoft.com/office/drawing/2014/main" id="{D2D4D102-CC49-E79F-9F5D-91BF65F89302}"/>
              </a:ext>
            </a:extLst>
          </p:cNvPr>
          <p:cNvSpPr/>
          <p:nvPr/>
        </p:nvSpPr>
        <p:spPr>
          <a:xfrm>
            <a:off x="2901322" y="5446775"/>
            <a:ext cx="267128" cy="238310"/>
          </a:xfrm>
          <a:prstGeom prst="ellipse">
            <a:avLst/>
          </a:prstGeom>
          <a:solidFill>
            <a:srgbClr val="5949E5"/>
          </a:solidFill>
          <a:ln>
            <a:solidFill>
              <a:srgbClr val="5949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4" name="Oval 1033">
            <a:extLst>
              <a:ext uri="{FF2B5EF4-FFF2-40B4-BE49-F238E27FC236}">
                <a16:creationId xmlns:a16="http://schemas.microsoft.com/office/drawing/2014/main" id="{F5434988-998A-4F5E-5050-270780E9C46D}"/>
              </a:ext>
            </a:extLst>
          </p:cNvPr>
          <p:cNvSpPr/>
          <p:nvPr/>
        </p:nvSpPr>
        <p:spPr>
          <a:xfrm>
            <a:off x="2901322" y="5446775"/>
            <a:ext cx="267128" cy="238310"/>
          </a:xfrm>
          <a:prstGeom prst="ellipse">
            <a:avLst/>
          </a:prstGeom>
          <a:solidFill>
            <a:srgbClr val="5949E5"/>
          </a:solidFill>
          <a:ln>
            <a:solidFill>
              <a:srgbClr val="5949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5" name="Oval 1034">
            <a:extLst>
              <a:ext uri="{FF2B5EF4-FFF2-40B4-BE49-F238E27FC236}">
                <a16:creationId xmlns:a16="http://schemas.microsoft.com/office/drawing/2014/main" id="{5C72670B-6409-7266-D0BC-02C46BBE24ED}"/>
              </a:ext>
            </a:extLst>
          </p:cNvPr>
          <p:cNvSpPr/>
          <p:nvPr/>
        </p:nvSpPr>
        <p:spPr>
          <a:xfrm>
            <a:off x="2901322" y="5446775"/>
            <a:ext cx="267128" cy="238310"/>
          </a:xfrm>
          <a:prstGeom prst="ellipse">
            <a:avLst/>
          </a:prstGeom>
          <a:solidFill>
            <a:srgbClr val="5949E5"/>
          </a:solidFill>
          <a:ln>
            <a:solidFill>
              <a:srgbClr val="5949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6" name="Oval 1035">
            <a:extLst>
              <a:ext uri="{FF2B5EF4-FFF2-40B4-BE49-F238E27FC236}">
                <a16:creationId xmlns:a16="http://schemas.microsoft.com/office/drawing/2014/main" id="{1A6D3A63-7635-C322-5489-A87CDA38F122}"/>
              </a:ext>
            </a:extLst>
          </p:cNvPr>
          <p:cNvSpPr/>
          <p:nvPr/>
        </p:nvSpPr>
        <p:spPr>
          <a:xfrm>
            <a:off x="2901322" y="5446775"/>
            <a:ext cx="267128" cy="238310"/>
          </a:xfrm>
          <a:prstGeom prst="ellipse">
            <a:avLst/>
          </a:prstGeom>
          <a:solidFill>
            <a:srgbClr val="5949E5"/>
          </a:solidFill>
          <a:ln>
            <a:solidFill>
              <a:srgbClr val="5949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7" name="Oval 1036">
            <a:extLst>
              <a:ext uri="{FF2B5EF4-FFF2-40B4-BE49-F238E27FC236}">
                <a16:creationId xmlns:a16="http://schemas.microsoft.com/office/drawing/2014/main" id="{6E8B391A-6BB4-4EAC-A1E9-175104219386}"/>
              </a:ext>
            </a:extLst>
          </p:cNvPr>
          <p:cNvSpPr/>
          <p:nvPr/>
        </p:nvSpPr>
        <p:spPr>
          <a:xfrm>
            <a:off x="2901322" y="5446775"/>
            <a:ext cx="267128" cy="238310"/>
          </a:xfrm>
          <a:prstGeom prst="ellipse">
            <a:avLst/>
          </a:prstGeom>
          <a:solidFill>
            <a:srgbClr val="5949E5"/>
          </a:solidFill>
          <a:ln>
            <a:solidFill>
              <a:srgbClr val="5949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8" name="Oval 1037">
            <a:extLst>
              <a:ext uri="{FF2B5EF4-FFF2-40B4-BE49-F238E27FC236}">
                <a16:creationId xmlns:a16="http://schemas.microsoft.com/office/drawing/2014/main" id="{E00B3D95-3202-4E9C-B732-CCA23F05CA51}"/>
              </a:ext>
            </a:extLst>
          </p:cNvPr>
          <p:cNvSpPr/>
          <p:nvPr/>
        </p:nvSpPr>
        <p:spPr>
          <a:xfrm>
            <a:off x="2901322" y="5446775"/>
            <a:ext cx="267128" cy="238310"/>
          </a:xfrm>
          <a:prstGeom prst="ellipse">
            <a:avLst/>
          </a:prstGeom>
          <a:solidFill>
            <a:srgbClr val="5949E5"/>
          </a:solidFill>
          <a:ln>
            <a:solidFill>
              <a:srgbClr val="5949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9" name="Oval 1038">
            <a:extLst>
              <a:ext uri="{FF2B5EF4-FFF2-40B4-BE49-F238E27FC236}">
                <a16:creationId xmlns:a16="http://schemas.microsoft.com/office/drawing/2014/main" id="{C1C4E0F4-4FF9-B31A-5138-5D694E6E142C}"/>
              </a:ext>
            </a:extLst>
          </p:cNvPr>
          <p:cNvSpPr/>
          <p:nvPr/>
        </p:nvSpPr>
        <p:spPr>
          <a:xfrm>
            <a:off x="2901322" y="5446775"/>
            <a:ext cx="267128" cy="238310"/>
          </a:xfrm>
          <a:prstGeom prst="ellipse">
            <a:avLst/>
          </a:prstGeom>
          <a:solidFill>
            <a:srgbClr val="5949E5"/>
          </a:solidFill>
          <a:ln>
            <a:solidFill>
              <a:srgbClr val="5949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0" name="Oval 1039">
            <a:extLst>
              <a:ext uri="{FF2B5EF4-FFF2-40B4-BE49-F238E27FC236}">
                <a16:creationId xmlns:a16="http://schemas.microsoft.com/office/drawing/2014/main" id="{A306370D-41DB-878E-5A84-18D2A818DEFE}"/>
              </a:ext>
            </a:extLst>
          </p:cNvPr>
          <p:cNvSpPr/>
          <p:nvPr/>
        </p:nvSpPr>
        <p:spPr>
          <a:xfrm>
            <a:off x="2901322" y="5446775"/>
            <a:ext cx="267128" cy="238310"/>
          </a:xfrm>
          <a:prstGeom prst="ellipse">
            <a:avLst/>
          </a:prstGeom>
          <a:solidFill>
            <a:srgbClr val="5949E5"/>
          </a:solidFill>
          <a:ln>
            <a:solidFill>
              <a:srgbClr val="5949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1" name="Oval 1040">
            <a:extLst>
              <a:ext uri="{FF2B5EF4-FFF2-40B4-BE49-F238E27FC236}">
                <a16:creationId xmlns:a16="http://schemas.microsoft.com/office/drawing/2014/main" id="{2A790F76-69A6-51F5-A8AA-55B2FDCB3714}"/>
              </a:ext>
            </a:extLst>
          </p:cNvPr>
          <p:cNvSpPr/>
          <p:nvPr/>
        </p:nvSpPr>
        <p:spPr>
          <a:xfrm>
            <a:off x="2901322" y="5446775"/>
            <a:ext cx="267128" cy="238310"/>
          </a:xfrm>
          <a:prstGeom prst="ellipse">
            <a:avLst/>
          </a:prstGeom>
          <a:solidFill>
            <a:srgbClr val="5949E5"/>
          </a:solidFill>
          <a:ln>
            <a:solidFill>
              <a:srgbClr val="5949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2" name="Oval 1041">
            <a:extLst>
              <a:ext uri="{FF2B5EF4-FFF2-40B4-BE49-F238E27FC236}">
                <a16:creationId xmlns:a16="http://schemas.microsoft.com/office/drawing/2014/main" id="{38FF91AC-DECD-A8F1-FFCE-B6B119EAB2A1}"/>
              </a:ext>
            </a:extLst>
          </p:cNvPr>
          <p:cNvSpPr/>
          <p:nvPr/>
        </p:nvSpPr>
        <p:spPr>
          <a:xfrm>
            <a:off x="2901322" y="5446775"/>
            <a:ext cx="267128" cy="238310"/>
          </a:xfrm>
          <a:prstGeom prst="ellipse">
            <a:avLst/>
          </a:prstGeom>
          <a:solidFill>
            <a:srgbClr val="5949E5"/>
          </a:solidFill>
          <a:ln>
            <a:solidFill>
              <a:srgbClr val="5949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3" name="Oval 1042">
            <a:extLst>
              <a:ext uri="{FF2B5EF4-FFF2-40B4-BE49-F238E27FC236}">
                <a16:creationId xmlns:a16="http://schemas.microsoft.com/office/drawing/2014/main" id="{758DA55D-7890-0A0A-ABAC-87C7C60B4292}"/>
              </a:ext>
            </a:extLst>
          </p:cNvPr>
          <p:cNvSpPr/>
          <p:nvPr/>
        </p:nvSpPr>
        <p:spPr>
          <a:xfrm>
            <a:off x="2901322" y="5446775"/>
            <a:ext cx="267128" cy="238310"/>
          </a:xfrm>
          <a:prstGeom prst="ellipse">
            <a:avLst/>
          </a:prstGeom>
          <a:solidFill>
            <a:srgbClr val="5949E5"/>
          </a:solidFill>
          <a:ln>
            <a:solidFill>
              <a:srgbClr val="5949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4" name="Oval 1043">
            <a:extLst>
              <a:ext uri="{FF2B5EF4-FFF2-40B4-BE49-F238E27FC236}">
                <a16:creationId xmlns:a16="http://schemas.microsoft.com/office/drawing/2014/main" id="{35868FAE-D855-8982-5227-A934873F0080}"/>
              </a:ext>
            </a:extLst>
          </p:cNvPr>
          <p:cNvSpPr/>
          <p:nvPr/>
        </p:nvSpPr>
        <p:spPr>
          <a:xfrm>
            <a:off x="2901322" y="5446775"/>
            <a:ext cx="267128" cy="238310"/>
          </a:xfrm>
          <a:prstGeom prst="ellipse">
            <a:avLst/>
          </a:prstGeom>
          <a:solidFill>
            <a:srgbClr val="5949E5"/>
          </a:solidFill>
          <a:ln>
            <a:solidFill>
              <a:srgbClr val="5949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5" name="Oval 1044">
            <a:extLst>
              <a:ext uri="{FF2B5EF4-FFF2-40B4-BE49-F238E27FC236}">
                <a16:creationId xmlns:a16="http://schemas.microsoft.com/office/drawing/2014/main" id="{8D97E9C3-834E-ED70-76EE-EB82B00FB305}"/>
              </a:ext>
            </a:extLst>
          </p:cNvPr>
          <p:cNvSpPr/>
          <p:nvPr/>
        </p:nvSpPr>
        <p:spPr>
          <a:xfrm>
            <a:off x="2901322" y="5446775"/>
            <a:ext cx="267128" cy="238310"/>
          </a:xfrm>
          <a:prstGeom prst="ellipse">
            <a:avLst/>
          </a:prstGeom>
          <a:solidFill>
            <a:srgbClr val="5949E5"/>
          </a:solidFill>
          <a:ln>
            <a:solidFill>
              <a:srgbClr val="5949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6" name="Oval 1045">
            <a:extLst>
              <a:ext uri="{FF2B5EF4-FFF2-40B4-BE49-F238E27FC236}">
                <a16:creationId xmlns:a16="http://schemas.microsoft.com/office/drawing/2014/main" id="{34EF86B6-EF3A-5144-6423-B469412D80C4}"/>
              </a:ext>
            </a:extLst>
          </p:cNvPr>
          <p:cNvSpPr/>
          <p:nvPr/>
        </p:nvSpPr>
        <p:spPr>
          <a:xfrm>
            <a:off x="2901322" y="5446775"/>
            <a:ext cx="267128" cy="238310"/>
          </a:xfrm>
          <a:prstGeom prst="ellipse">
            <a:avLst/>
          </a:prstGeom>
          <a:solidFill>
            <a:srgbClr val="5949E5"/>
          </a:solidFill>
          <a:ln>
            <a:solidFill>
              <a:srgbClr val="5949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7" name="Oval 1046">
            <a:extLst>
              <a:ext uri="{FF2B5EF4-FFF2-40B4-BE49-F238E27FC236}">
                <a16:creationId xmlns:a16="http://schemas.microsoft.com/office/drawing/2014/main" id="{532ED1D4-8C2D-2555-727F-9B4B2C3FDB6C}"/>
              </a:ext>
            </a:extLst>
          </p:cNvPr>
          <p:cNvSpPr/>
          <p:nvPr/>
        </p:nvSpPr>
        <p:spPr>
          <a:xfrm>
            <a:off x="2901322" y="5446775"/>
            <a:ext cx="267128" cy="238310"/>
          </a:xfrm>
          <a:prstGeom prst="ellipse">
            <a:avLst/>
          </a:prstGeom>
          <a:solidFill>
            <a:srgbClr val="5949E5"/>
          </a:solidFill>
          <a:ln>
            <a:solidFill>
              <a:srgbClr val="5949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8" name="Oval 1047">
            <a:extLst>
              <a:ext uri="{FF2B5EF4-FFF2-40B4-BE49-F238E27FC236}">
                <a16:creationId xmlns:a16="http://schemas.microsoft.com/office/drawing/2014/main" id="{4B016FB9-B4A2-BB95-A35D-6D189AF1A435}"/>
              </a:ext>
            </a:extLst>
          </p:cNvPr>
          <p:cNvSpPr/>
          <p:nvPr/>
        </p:nvSpPr>
        <p:spPr>
          <a:xfrm>
            <a:off x="2901322" y="5446775"/>
            <a:ext cx="267128" cy="238310"/>
          </a:xfrm>
          <a:prstGeom prst="ellipse">
            <a:avLst/>
          </a:prstGeom>
          <a:solidFill>
            <a:srgbClr val="5949E5"/>
          </a:solidFill>
          <a:ln>
            <a:solidFill>
              <a:srgbClr val="5949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9" name="Oval 1048">
            <a:extLst>
              <a:ext uri="{FF2B5EF4-FFF2-40B4-BE49-F238E27FC236}">
                <a16:creationId xmlns:a16="http://schemas.microsoft.com/office/drawing/2014/main" id="{63EB69F7-4C99-FA10-06DB-D1BC56C7CC78}"/>
              </a:ext>
            </a:extLst>
          </p:cNvPr>
          <p:cNvSpPr/>
          <p:nvPr/>
        </p:nvSpPr>
        <p:spPr>
          <a:xfrm>
            <a:off x="2901322" y="5446775"/>
            <a:ext cx="267128" cy="238310"/>
          </a:xfrm>
          <a:prstGeom prst="ellipse">
            <a:avLst/>
          </a:prstGeom>
          <a:solidFill>
            <a:srgbClr val="5949E5"/>
          </a:solidFill>
          <a:ln>
            <a:solidFill>
              <a:srgbClr val="5949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50" name="Oval 1049">
            <a:extLst>
              <a:ext uri="{FF2B5EF4-FFF2-40B4-BE49-F238E27FC236}">
                <a16:creationId xmlns:a16="http://schemas.microsoft.com/office/drawing/2014/main" id="{37B141A1-80E0-6F8B-878E-9724CE6BE1DB}"/>
              </a:ext>
            </a:extLst>
          </p:cNvPr>
          <p:cNvSpPr/>
          <p:nvPr/>
        </p:nvSpPr>
        <p:spPr>
          <a:xfrm>
            <a:off x="2901322" y="5446775"/>
            <a:ext cx="267128" cy="238310"/>
          </a:xfrm>
          <a:prstGeom prst="ellipse">
            <a:avLst/>
          </a:prstGeom>
          <a:solidFill>
            <a:srgbClr val="5949E5"/>
          </a:solidFill>
          <a:ln>
            <a:solidFill>
              <a:srgbClr val="5949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51" name="Oval 1050">
            <a:extLst>
              <a:ext uri="{FF2B5EF4-FFF2-40B4-BE49-F238E27FC236}">
                <a16:creationId xmlns:a16="http://schemas.microsoft.com/office/drawing/2014/main" id="{5607101A-EF9E-0DBF-3A72-8A64601BB043}"/>
              </a:ext>
            </a:extLst>
          </p:cNvPr>
          <p:cNvSpPr/>
          <p:nvPr/>
        </p:nvSpPr>
        <p:spPr>
          <a:xfrm>
            <a:off x="2901322" y="5446775"/>
            <a:ext cx="267128" cy="238310"/>
          </a:xfrm>
          <a:prstGeom prst="ellipse">
            <a:avLst/>
          </a:prstGeom>
          <a:solidFill>
            <a:srgbClr val="5949E5"/>
          </a:solidFill>
          <a:ln>
            <a:solidFill>
              <a:srgbClr val="5949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52" name="Oval 1051">
            <a:extLst>
              <a:ext uri="{FF2B5EF4-FFF2-40B4-BE49-F238E27FC236}">
                <a16:creationId xmlns:a16="http://schemas.microsoft.com/office/drawing/2014/main" id="{0BADBB88-5248-7AB4-CA2B-2F30DF99E8BA}"/>
              </a:ext>
            </a:extLst>
          </p:cNvPr>
          <p:cNvSpPr/>
          <p:nvPr/>
        </p:nvSpPr>
        <p:spPr>
          <a:xfrm>
            <a:off x="2901322" y="5446775"/>
            <a:ext cx="267128" cy="238310"/>
          </a:xfrm>
          <a:prstGeom prst="ellipse">
            <a:avLst/>
          </a:prstGeom>
          <a:solidFill>
            <a:srgbClr val="5949E5"/>
          </a:solidFill>
          <a:ln>
            <a:solidFill>
              <a:srgbClr val="5949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53" name="Oval 1052">
            <a:extLst>
              <a:ext uri="{FF2B5EF4-FFF2-40B4-BE49-F238E27FC236}">
                <a16:creationId xmlns:a16="http://schemas.microsoft.com/office/drawing/2014/main" id="{C230A5B5-EF1F-50BC-B1B5-0FC2B7C6DC29}"/>
              </a:ext>
            </a:extLst>
          </p:cNvPr>
          <p:cNvSpPr/>
          <p:nvPr/>
        </p:nvSpPr>
        <p:spPr>
          <a:xfrm>
            <a:off x="2901322" y="5446775"/>
            <a:ext cx="267128" cy="238310"/>
          </a:xfrm>
          <a:prstGeom prst="ellipse">
            <a:avLst/>
          </a:prstGeom>
          <a:solidFill>
            <a:srgbClr val="5949E5"/>
          </a:solidFill>
          <a:ln>
            <a:solidFill>
              <a:srgbClr val="5949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54" name="Oval 1053">
            <a:extLst>
              <a:ext uri="{FF2B5EF4-FFF2-40B4-BE49-F238E27FC236}">
                <a16:creationId xmlns:a16="http://schemas.microsoft.com/office/drawing/2014/main" id="{F9F1C3CC-C81A-FE40-244D-302A5D10C714}"/>
              </a:ext>
            </a:extLst>
          </p:cNvPr>
          <p:cNvSpPr/>
          <p:nvPr/>
        </p:nvSpPr>
        <p:spPr>
          <a:xfrm>
            <a:off x="2901322" y="5446775"/>
            <a:ext cx="267128" cy="238310"/>
          </a:xfrm>
          <a:prstGeom prst="ellipse">
            <a:avLst/>
          </a:prstGeom>
          <a:solidFill>
            <a:srgbClr val="5949E5"/>
          </a:solidFill>
          <a:ln>
            <a:solidFill>
              <a:srgbClr val="5949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55" name="Oval 1054">
            <a:extLst>
              <a:ext uri="{FF2B5EF4-FFF2-40B4-BE49-F238E27FC236}">
                <a16:creationId xmlns:a16="http://schemas.microsoft.com/office/drawing/2014/main" id="{37D326B3-B9D7-4319-B68B-DD13ABFAF5F3}"/>
              </a:ext>
            </a:extLst>
          </p:cNvPr>
          <p:cNvSpPr/>
          <p:nvPr/>
        </p:nvSpPr>
        <p:spPr>
          <a:xfrm>
            <a:off x="2901322" y="5446775"/>
            <a:ext cx="267128" cy="238310"/>
          </a:xfrm>
          <a:prstGeom prst="ellipse">
            <a:avLst/>
          </a:prstGeom>
          <a:solidFill>
            <a:srgbClr val="5949E5"/>
          </a:solidFill>
          <a:ln>
            <a:solidFill>
              <a:srgbClr val="5949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56" name="Oval 1055">
            <a:extLst>
              <a:ext uri="{FF2B5EF4-FFF2-40B4-BE49-F238E27FC236}">
                <a16:creationId xmlns:a16="http://schemas.microsoft.com/office/drawing/2014/main" id="{C7A5EFC4-E078-BA68-1A82-E455A3068ED7}"/>
              </a:ext>
            </a:extLst>
          </p:cNvPr>
          <p:cNvSpPr/>
          <p:nvPr/>
        </p:nvSpPr>
        <p:spPr>
          <a:xfrm>
            <a:off x="2901322" y="5446775"/>
            <a:ext cx="267128" cy="238310"/>
          </a:xfrm>
          <a:prstGeom prst="ellipse">
            <a:avLst/>
          </a:prstGeom>
          <a:solidFill>
            <a:srgbClr val="5949E5"/>
          </a:solidFill>
          <a:ln>
            <a:solidFill>
              <a:srgbClr val="5949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57" name="Oval 1056">
            <a:extLst>
              <a:ext uri="{FF2B5EF4-FFF2-40B4-BE49-F238E27FC236}">
                <a16:creationId xmlns:a16="http://schemas.microsoft.com/office/drawing/2014/main" id="{2DF1E44E-C2E2-379B-868B-4371CFE0061E}"/>
              </a:ext>
            </a:extLst>
          </p:cNvPr>
          <p:cNvSpPr/>
          <p:nvPr/>
        </p:nvSpPr>
        <p:spPr>
          <a:xfrm>
            <a:off x="2901322" y="5446775"/>
            <a:ext cx="267128" cy="238310"/>
          </a:xfrm>
          <a:prstGeom prst="ellipse">
            <a:avLst/>
          </a:prstGeom>
          <a:solidFill>
            <a:srgbClr val="5949E5"/>
          </a:solidFill>
          <a:ln>
            <a:solidFill>
              <a:srgbClr val="5949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58" name="Oval 1057">
            <a:extLst>
              <a:ext uri="{FF2B5EF4-FFF2-40B4-BE49-F238E27FC236}">
                <a16:creationId xmlns:a16="http://schemas.microsoft.com/office/drawing/2014/main" id="{9F4FAD2C-1834-11F7-1602-CF2E5BAAF700}"/>
              </a:ext>
            </a:extLst>
          </p:cNvPr>
          <p:cNvSpPr/>
          <p:nvPr/>
        </p:nvSpPr>
        <p:spPr>
          <a:xfrm>
            <a:off x="2901322" y="5446775"/>
            <a:ext cx="267128" cy="238310"/>
          </a:xfrm>
          <a:prstGeom prst="ellipse">
            <a:avLst/>
          </a:prstGeom>
          <a:solidFill>
            <a:srgbClr val="5949E5"/>
          </a:solidFill>
          <a:ln>
            <a:solidFill>
              <a:srgbClr val="5949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59" name="Oval 1058">
            <a:extLst>
              <a:ext uri="{FF2B5EF4-FFF2-40B4-BE49-F238E27FC236}">
                <a16:creationId xmlns:a16="http://schemas.microsoft.com/office/drawing/2014/main" id="{3F1F6271-BAC8-999E-E000-193BFA89EA30}"/>
              </a:ext>
            </a:extLst>
          </p:cNvPr>
          <p:cNvSpPr/>
          <p:nvPr/>
        </p:nvSpPr>
        <p:spPr>
          <a:xfrm>
            <a:off x="2901322" y="5446775"/>
            <a:ext cx="267128" cy="238310"/>
          </a:xfrm>
          <a:prstGeom prst="ellipse">
            <a:avLst/>
          </a:prstGeom>
          <a:solidFill>
            <a:srgbClr val="5949E5"/>
          </a:solidFill>
          <a:ln>
            <a:solidFill>
              <a:srgbClr val="5949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60" name="Oval 1059">
            <a:extLst>
              <a:ext uri="{FF2B5EF4-FFF2-40B4-BE49-F238E27FC236}">
                <a16:creationId xmlns:a16="http://schemas.microsoft.com/office/drawing/2014/main" id="{FB1BB9A4-4AB3-B809-C557-D3689C5804FA}"/>
              </a:ext>
            </a:extLst>
          </p:cNvPr>
          <p:cNvSpPr/>
          <p:nvPr/>
        </p:nvSpPr>
        <p:spPr>
          <a:xfrm>
            <a:off x="2901322" y="5446775"/>
            <a:ext cx="267128" cy="238310"/>
          </a:xfrm>
          <a:prstGeom prst="ellipse">
            <a:avLst/>
          </a:prstGeom>
          <a:solidFill>
            <a:srgbClr val="5949E5"/>
          </a:solidFill>
          <a:ln>
            <a:solidFill>
              <a:srgbClr val="5949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61" name="Oval 1060">
            <a:extLst>
              <a:ext uri="{FF2B5EF4-FFF2-40B4-BE49-F238E27FC236}">
                <a16:creationId xmlns:a16="http://schemas.microsoft.com/office/drawing/2014/main" id="{1431EA09-7E3C-0F9B-0FEA-842506D969A9}"/>
              </a:ext>
            </a:extLst>
          </p:cNvPr>
          <p:cNvSpPr/>
          <p:nvPr/>
        </p:nvSpPr>
        <p:spPr>
          <a:xfrm>
            <a:off x="2901322" y="5446775"/>
            <a:ext cx="267128" cy="238310"/>
          </a:xfrm>
          <a:prstGeom prst="ellipse">
            <a:avLst/>
          </a:prstGeom>
          <a:solidFill>
            <a:srgbClr val="5949E5"/>
          </a:solidFill>
          <a:ln>
            <a:solidFill>
              <a:srgbClr val="5949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62" name="Oval 1061">
            <a:extLst>
              <a:ext uri="{FF2B5EF4-FFF2-40B4-BE49-F238E27FC236}">
                <a16:creationId xmlns:a16="http://schemas.microsoft.com/office/drawing/2014/main" id="{135FFA56-4315-F2E0-47EF-4B82A3838F91}"/>
              </a:ext>
            </a:extLst>
          </p:cNvPr>
          <p:cNvSpPr/>
          <p:nvPr/>
        </p:nvSpPr>
        <p:spPr>
          <a:xfrm>
            <a:off x="2901322" y="5446775"/>
            <a:ext cx="267128" cy="238310"/>
          </a:xfrm>
          <a:prstGeom prst="ellipse">
            <a:avLst/>
          </a:prstGeom>
          <a:solidFill>
            <a:srgbClr val="5949E5"/>
          </a:solidFill>
          <a:ln>
            <a:solidFill>
              <a:srgbClr val="5949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63" name="Oval 1062">
            <a:extLst>
              <a:ext uri="{FF2B5EF4-FFF2-40B4-BE49-F238E27FC236}">
                <a16:creationId xmlns:a16="http://schemas.microsoft.com/office/drawing/2014/main" id="{13044E69-5EC5-DA62-9101-06161C974EDB}"/>
              </a:ext>
            </a:extLst>
          </p:cNvPr>
          <p:cNvSpPr/>
          <p:nvPr/>
        </p:nvSpPr>
        <p:spPr>
          <a:xfrm>
            <a:off x="2901322" y="5446775"/>
            <a:ext cx="267128" cy="238310"/>
          </a:xfrm>
          <a:prstGeom prst="ellipse">
            <a:avLst/>
          </a:prstGeom>
          <a:solidFill>
            <a:srgbClr val="5949E5"/>
          </a:solidFill>
          <a:ln>
            <a:solidFill>
              <a:srgbClr val="5949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64" name="Oval 1063">
            <a:extLst>
              <a:ext uri="{FF2B5EF4-FFF2-40B4-BE49-F238E27FC236}">
                <a16:creationId xmlns:a16="http://schemas.microsoft.com/office/drawing/2014/main" id="{8122544D-DCDC-FD53-4982-0571131334F2}"/>
              </a:ext>
            </a:extLst>
          </p:cNvPr>
          <p:cNvSpPr/>
          <p:nvPr/>
        </p:nvSpPr>
        <p:spPr>
          <a:xfrm>
            <a:off x="2901322" y="5446775"/>
            <a:ext cx="267128" cy="238310"/>
          </a:xfrm>
          <a:prstGeom prst="ellipse">
            <a:avLst/>
          </a:prstGeom>
          <a:solidFill>
            <a:srgbClr val="5949E5"/>
          </a:solidFill>
          <a:ln>
            <a:solidFill>
              <a:srgbClr val="5949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65" name="Oval 1064">
            <a:extLst>
              <a:ext uri="{FF2B5EF4-FFF2-40B4-BE49-F238E27FC236}">
                <a16:creationId xmlns:a16="http://schemas.microsoft.com/office/drawing/2014/main" id="{9FE4BACA-3090-546C-05F5-ED13A93FFF49}"/>
              </a:ext>
            </a:extLst>
          </p:cNvPr>
          <p:cNvSpPr/>
          <p:nvPr/>
        </p:nvSpPr>
        <p:spPr>
          <a:xfrm>
            <a:off x="2901322" y="5446775"/>
            <a:ext cx="267128" cy="238310"/>
          </a:xfrm>
          <a:prstGeom prst="ellipse">
            <a:avLst/>
          </a:prstGeom>
          <a:solidFill>
            <a:srgbClr val="5949E5"/>
          </a:solidFill>
          <a:ln>
            <a:solidFill>
              <a:srgbClr val="5949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66" name="Oval 1065">
            <a:extLst>
              <a:ext uri="{FF2B5EF4-FFF2-40B4-BE49-F238E27FC236}">
                <a16:creationId xmlns:a16="http://schemas.microsoft.com/office/drawing/2014/main" id="{A5213F22-B537-7393-02D6-19ABE0B1F6C3}"/>
              </a:ext>
            </a:extLst>
          </p:cNvPr>
          <p:cNvSpPr/>
          <p:nvPr/>
        </p:nvSpPr>
        <p:spPr>
          <a:xfrm>
            <a:off x="2901322" y="5446775"/>
            <a:ext cx="267128" cy="238310"/>
          </a:xfrm>
          <a:prstGeom prst="ellipse">
            <a:avLst/>
          </a:prstGeom>
          <a:solidFill>
            <a:srgbClr val="5949E5"/>
          </a:solidFill>
          <a:ln>
            <a:solidFill>
              <a:srgbClr val="5949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67" name="Oval 1066">
            <a:extLst>
              <a:ext uri="{FF2B5EF4-FFF2-40B4-BE49-F238E27FC236}">
                <a16:creationId xmlns:a16="http://schemas.microsoft.com/office/drawing/2014/main" id="{6106AB70-B54A-31E9-123B-BBC42546134E}"/>
              </a:ext>
            </a:extLst>
          </p:cNvPr>
          <p:cNvSpPr/>
          <p:nvPr/>
        </p:nvSpPr>
        <p:spPr>
          <a:xfrm>
            <a:off x="2901322" y="5446775"/>
            <a:ext cx="267128" cy="238310"/>
          </a:xfrm>
          <a:prstGeom prst="ellipse">
            <a:avLst/>
          </a:prstGeom>
          <a:solidFill>
            <a:srgbClr val="5949E5"/>
          </a:solidFill>
          <a:ln>
            <a:solidFill>
              <a:srgbClr val="5949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68" name="Oval 1067">
            <a:extLst>
              <a:ext uri="{FF2B5EF4-FFF2-40B4-BE49-F238E27FC236}">
                <a16:creationId xmlns:a16="http://schemas.microsoft.com/office/drawing/2014/main" id="{01433852-D90F-C969-AC8F-9CDEC7980C7C}"/>
              </a:ext>
            </a:extLst>
          </p:cNvPr>
          <p:cNvSpPr/>
          <p:nvPr/>
        </p:nvSpPr>
        <p:spPr>
          <a:xfrm>
            <a:off x="2901322" y="5446775"/>
            <a:ext cx="267128" cy="238310"/>
          </a:xfrm>
          <a:prstGeom prst="ellipse">
            <a:avLst/>
          </a:prstGeom>
          <a:solidFill>
            <a:srgbClr val="5949E5"/>
          </a:solidFill>
          <a:ln>
            <a:solidFill>
              <a:srgbClr val="5949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69" name="Oval 1068">
            <a:extLst>
              <a:ext uri="{FF2B5EF4-FFF2-40B4-BE49-F238E27FC236}">
                <a16:creationId xmlns:a16="http://schemas.microsoft.com/office/drawing/2014/main" id="{F0CFF662-8D3B-785A-88BD-C94E5454906A}"/>
              </a:ext>
            </a:extLst>
          </p:cNvPr>
          <p:cNvSpPr/>
          <p:nvPr/>
        </p:nvSpPr>
        <p:spPr>
          <a:xfrm>
            <a:off x="2901322" y="5446775"/>
            <a:ext cx="267128" cy="238310"/>
          </a:xfrm>
          <a:prstGeom prst="ellipse">
            <a:avLst/>
          </a:prstGeom>
          <a:solidFill>
            <a:srgbClr val="5949E5"/>
          </a:solidFill>
          <a:ln>
            <a:solidFill>
              <a:srgbClr val="5949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70" name="Oval 1069">
            <a:extLst>
              <a:ext uri="{FF2B5EF4-FFF2-40B4-BE49-F238E27FC236}">
                <a16:creationId xmlns:a16="http://schemas.microsoft.com/office/drawing/2014/main" id="{0D95DF9A-9043-FDBC-1179-774963223F17}"/>
              </a:ext>
            </a:extLst>
          </p:cNvPr>
          <p:cNvSpPr/>
          <p:nvPr/>
        </p:nvSpPr>
        <p:spPr>
          <a:xfrm>
            <a:off x="2901322" y="5446775"/>
            <a:ext cx="267128" cy="238310"/>
          </a:xfrm>
          <a:prstGeom prst="ellipse">
            <a:avLst/>
          </a:prstGeom>
          <a:solidFill>
            <a:srgbClr val="5949E5"/>
          </a:solidFill>
          <a:ln>
            <a:solidFill>
              <a:srgbClr val="5949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71" name="Oval 1070">
            <a:extLst>
              <a:ext uri="{FF2B5EF4-FFF2-40B4-BE49-F238E27FC236}">
                <a16:creationId xmlns:a16="http://schemas.microsoft.com/office/drawing/2014/main" id="{152671F3-E83B-639A-A579-3E25C060B53A}"/>
              </a:ext>
            </a:extLst>
          </p:cNvPr>
          <p:cNvSpPr/>
          <p:nvPr/>
        </p:nvSpPr>
        <p:spPr>
          <a:xfrm>
            <a:off x="2901322" y="5446775"/>
            <a:ext cx="267128" cy="238310"/>
          </a:xfrm>
          <a:prstGeom prst="ellipse">
            <a:avLst/>
          </a:prstGeom>
          <a:solidFill>
            <a:srgbClr val="5949E5"/>
          </a:solidFill>
          <a:ln>
            <a:solidFill>
              <a:srgbClr val="5949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72" name="Oval 1071">
            <a:extLst>
              <a:ext uri="{FF2B5EF4-FFF2-40B4-BE49-F238E27FC236}">
                <a16:creationId xmlns:a16="http://schemas.microsoft.com/office/drawing/2014/main" id="{8D000897-62C0-4302-138E-7F5B07627B41}"/>
              </a:ext>
            </a:extLst>
          </p:cNvPr>
          <p:cNvSpPr/>
          <p:nvPr/>
        </p:nvSpPr>
        <p:spPr>
          <a:xfrm>
            <a:off x="2901322" y="5446775"/>
            <a:ext cx="267128" cy="238310"/>
          </a:xfrm>
          <a:prstGeom prst="ellipse">
            <a:avLst/>
          </a:prstGeom>
          <a:solidFill>
            <a:srgbClr val="5949E5"/>
          </a:solidFill>
          <a:ln>
            <a:solidFill>
              <a:srgbClr val="5949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73" name="Oval 1072">
            <a:extLst>
              <a:ext uri="{FF2B5EF4-FFF2-40B4-BE49-F238E27FC236}">
                <a16:creationId xmlns:a16="http://schemas.microsoft.com/office/drawing/2014/main" id="{EC13D4C2-F2C0-2FE9-A308-900FFA339DCA}"/>
              </a:ext>
            </a:extLst>
          </p:cNvPr>
          <p:cNvSpPr/>
          <p:nvPr/>
        </p:nvSpPr>
        <p:spPr>
          <a:xfrm>
            <a:off x="2901322" y="5446775"/>
            <a:ext cx="267128" cy="238310"/>
          </a:xfrm>
          <a:prstGeom prst="ellipse">
            <a:avLst/>
          </a:prstGeom>
          <a:solidFill>
            <a:srgbClr val="5949E5"/>
          </a:solidFill>
          <a:ln>
            <a:solidFill>
              <a:srgbClr val="5949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74" name="Oval 1073">
            <a:extLst>
              <a:ext uri="{FF2B5EF4-FFF2-40B4-BE49-F238E27FC236}">
                <a16:creationId xmlns:a16="http://schemas.microsoft.com/office/drawing/2014/main" id="{7B36537D-FA3E-D3C3-7A6F-6F8506EDE70C}"/>
              </a:ext>
            </a:extLst>
          </p:cNvPr>
          <p:cNvSpPr/>
          <p:nvPr/>
        </p:nvSpPr>
        <p:spPr>
          <a:xfrm>
            <a:off x="2901322" y="5446775"/>
            <a:ext cx="267128" cy="238310"/>
          </a:xfrm>
          <a:prstGeom prst="ellipse">
            <a:avLst/>
          </a:prstGeom>
          <a:solidFill>
            <a:srgbClr val="5949E5"/>
          </a:solidFill>
          <a:ln>
            <a:solidFill>
              <a:srgbClr val="5949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75" name="Oval 1074">
            <a:extLst>
              <a:ext uri="{FF2B5EF4-FFF2-40B4-BE49-F238E27FC236}">
                <a16:creationId xmlns:a16="http://schemas.microsoft.com/office/drawing/2014/main" id="{CFC5FB78-44B8-63B1-4267-29B9DF055E3A}"/>
              </a:ext>
            </a:extLst>
          </p:cNvPr>
          <p:cNvSpPr/>
          <p:nvPr/>
        </p:nvSpPr>
        <p:spPr>
          <a:xfrm>
            <a:off x="2901322" y="5446775"/>
            <a:ext cx="267128" cy="238310"/>
          </a:xfrm>
          <a:prstGeom prst="ellipse">
            <a:avLst/>
          </a:prstGeom>
          <a:solidFill>
            <a:srgbClr val="5949E5"/>
          </a:solidFill>
          <a:ln>
            <a:solidFill>
              <a:srgbClr val="5949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76" name="Oval 1075">
            <a:extLst>
              <a:ext uri="{FF2B5EF4-FFF2-40B4-BE49-F238E27FC236}">
                <a16:creationId xmlns:a16="http://schemas.microsoft.com/office/drawing/2014/main" id="{073F702F-0F14-5675-5B18-8A6CC5F81A63}"/>
              </a:ext>
            </a:extLst>
          </p:cNvPr>
          <p:cNvSpPr/>
          <p:nvPr/>
        </p:nvSpPr>
        <p:spPr>
          <a:xfrm>
            <a:off x="2901322" y="5446775"/>
            <a:ext cx="267128" cy="238310"/>
          </a:xfrm>
          <a:prstGeom prst="ellipse">
            <a:avLst/>
          </a:prstGeom>
          <a:solidFill>
            <a:srgbClr val="5949E5"/>
          </a:solidFill>
          <a:ln>
            <a:solidFill>
              <a:srgbClr val="5949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77" name="Oval 1076">
            <a:extLst>
              <a:ext uri="{FF2B5EF4-FFF2-40B4-BE49-F238E27FC236}">
                <a16:creationId xmlns:a16="http://schemas.microsoft.com/office/drawing/2014/main" id="{E95F193A-7294-BE60-AC47-7AB048B08917}"/>
              </a:ext>
            </a:extLst>
          </p:cNvPr>
          <p:cNvSpPr/>
          <p:nvPr/>
        </p:nvSpPr>
        <p:spPr>
          <a:xfrm>
            <a:off x="2901322" y="5446775"/>
            <a:ext cx="267128" cy="238310"/>
          </a:xfrm>
          <a:prstGeom prst="ellipse">
            <a:avLst/>
          </a:prstGeom>
          <a:solidFill>
            <a:srgbClr val="5949E5"/>
          </a:solidFill>
          <a:ln>
            <a:solidFill>
              <a:srgbClr val="5949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78" name="Oval 1077">
            <a:extLst>
              <a:ext uri="{FF2B5EF4-FFF2-40B4-BE49-F238E27FC236}">
                <a16:creationId xmlns:a16="http://schemas.microsoft.com/office/drawing/2014/main" id="{97DC94A5-6AB9-CF5E-687B-B68A5D106ABB}"/>
              </a:ext>
            </a:extLst>
          </p:cNvPr>
          <p:cNvSpPr/>
          <p:nvPr/>
        </p:nvSpPr>
        <p:spPr>
          <a:xfrm>
            <a:off x="2901322" y="5446775"/>
            <a:ext cx="267128" cy="238310"/>
          </a:xfrm>
          <a:prstGeom prst="ellipse">
            <a:avLst/>
          </a:prstGeom>
          <a:solidFill>
            <a:srgbClr val="5949E5"/>
          </a:solidFill>
          <a:ln>
            <a:solidFill>
              <a:srgbClr val="5949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79" name="Oval 1078">
            <a:extLst>
              <a:ext uri="{FF2B5EF4-FFF2-40B4-BE49-F238E27FC236}">
                <a16:creationId xmlns:a16="http://schemas.microsoft.com/office/drawing/2014/main" id="{3E9F41DB-C195-DC34-4659-C5E39983CC88}"/>
              </a:ext>
            </a:extLst>
          </p:cNvPr>
          <p:cNvSpPr/>
          <p:nvPr/>
        </p:nvSpPr>
        <p:spPr>
          <a:xfrm>
            <a:off x="2901322" y="5446775"/>
            <a:ext cx="267128" cy="238310"/>
          </a:xfrm>
          <a:prstGeom prst="ellipse">
            <a:avLst/>
          </a:prstGeom>
          <a:solidFill>
            <a:srgbClr val="5949E5"/>
          </a:solidFill>
          <a:ln>
            <a:solidFill>
              <a:srgbClr val="5949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80" name="Oval 1079">
            <a:extLst>
              <a:ext uri="{FF2B5EF4-FFF2-40B4-BE49-F238E27FC236}">
                <a16:creationId xmlns:a16="http://schemas.microsoft.com/office/drawing/2014/main" id="{212884A3-9625-289F-DBE3-2F2EB3EB632A}"/>
              </a:ext>
            </a:extLst>
          </p:cNvPr>
          <p:cNvSpPr/>
          <p:nvPr/>
        </p:nvSpPr>
        <p:spPr>
          <a:xfrm>
            <a:off x="2901322" y="5446775"/>
            <a:ext cx="267128" cy="238310"/>
          </a:xfrm>
          <a:prstGeom prst="ellipse">
            <a:avLst/>
          </a:prstGeom>
          <a:solidFill>
            <a:srgbClr val="5949E5"/>
          </a:solidFill>
          <a:ln>
            <a:solidFill>
              <a:srgbClr val="5949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81" name="Oval 1080">
            <a:extLst>
              <a:ext uri="{FF2B5EF4-FFF2-40B4-BE49-F238E27FC236}">
                <a16:creationId xmlns:a16="http://schemas.microsoft.com/office/drawing/2014/main" id="{874342DB-5F20-6AF4-E02D-EC297F43D616}"/>
              </a:ext>
            </a:extLst>
          </p:cNvPr>
          <p:cNvSpPr/>
          <p:nvPr/>
        </p:nvSpPr>
        <p:spPr>
          <a:xfrm>
            <a:off x="2901322" y="5446775"/>
            <a:ext cx="267128" cy="238310"/>
          </a:xfrm>
          <a:prstGeom prst="ellipse">
            <a:avLst/>
          </a:prstGeom>
          <a:solidFill>
            <a:srgbClr val="5949E5"/>
          </a:solidFill>
          <a:ln>
            <a:solidFill>
              <a:srgbClr val="5949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82" name="Oval 1081">
            <a:extLst>
              <a:ext uri="{FF2B5EF4-FFF2-40B4-BE49-F238E27FC236}">
                <a16:creationId xmlns:a16="http://schemas.microsoft.com/office/drawing/2014/main" id="{507323D6-3842-0BC6-976D-78CE06F00539}"/>
              </a:ext>
            </a:extLst>
          </p:cNvPr>
          <p:cNvSpPr/>
          <p:nvPr/>
        </p:nvSpPr>
        <p:spPr>
          <a:xfrm>
            <a:off x="2901322" y="5446775"/>
            <a:ext cx="267128" cy="238310"/>
          </a:xfrm>
          <a:prstGeom prst="ellipse">
            <a:avLst/>
          </a:prstGeom>
          <a:solidFill>
            <a:srgbClr val="5949E5"/>
          </a:solidFill>
          <a:ln>
            <a:solidFill>
              <a:srgbClr val="5949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83" name="Oval 1082">
            <a:extLst>
              <a:ext uri="{FF2B5EF4-FFF2-40B4-BE49-F238E27FC236}">
                <a16:creationId xmlns:a16="http://schemas.microsoft.com/office/drawing/2014/main" id="{F3B10972-F0CC-7604-ED00-05596E6390F7}"/>
              </a:ext>
            </a:extLst>
          </p:cNvPr>
          <p:cNvSpPr/>
          <p:nvPr/>
        </p:nvSpPr>
        <p:spPr>
          <a:xfrm>
            <a:off x="2901322" y="5446775"/>
            <a:ext cx="267128" cy="238310"/>
          </a:xfrm>
          <a:prstGeom prst="ellipse">
            <a:avLst/>
          </a:prstGeom>
          <a:solidFill>
            <a:srgbClr val="5949E5"/>
          </a:solidFill>
          <a:ln>
            <a:solidFill>
              <a:srgbClr val="5949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84" name="Oval 1083">
            <a:extLst>
              <a:ext uri="{FF2B5EF4-FFF2-40B4-BE49-F238E27FC236}">
                <a16:creationId xmlns:a16="http://schemas.microsoft.com/office/drawing/2014/main" id="{94352B40-9538-6002-00A6-67AE52615575}"/>
              </a:ext>
            </a:extLst>
          </p:cNvPr>
          <p:cNvSpPr/>
          <p:nvPr/>
        </p:nvSpPr>
        <p:spPr>
          <a:xfrm>
            <a:off x="2901322" y="5446775"/>
            <a:ext cx="267128" cy="238310"/>
          </a:xfrm>
          <a:prstGeom prst="ellipse">
            <a:avLst/>
          </a:prstGeom>
          <a:solidFill>
            <a:srgbClr val="5949E5"/>
          </a:solidFill>
          <a:ln>
            <a:solidFill>
              <a:srgbClr val="5949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85" name="Oval 1084">
            <a:extLst>
              <a:ext uri="{FF2B5EF4-FFF2-40B4-BE49-F238E27FC236}">
                <a16:creationId xmlns:a16="http://schemas.microsoft.com/office/drawing/2014/main" id="{B4EC4FEC-A1E5-7F2C-3F30-8141A52C782A}"/>
              </a:ext>
            </a:extLst>
          </p:cNvPr>
          <p:cNvSpPr/>
          <p:nvPr/>
        </p:nvSpPr>
        <p:spPr>
          <a:xfrm>
            <a:off x="2901322" y="5446775"/>
            <a:ext cx="267128" cy="238310"/>
          </a:xfrm>
          <a:prstGeom prst="ellipse">
            <a:avLst/>
          </a:prstGeom>
          <a:solidFill>
            <a:srgbClr val="5949E5"/>
          </a:solidFill>
          <a:ln>
            <a:solidFill>
              <a:srgbClr val="5949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86" name="Oval 1085">
            <a:extLst>
              <a:ext uri="{FF2B5EF4-FFF2-40B4-BE49-F238E27FC236}">
                <a16:creationId xmlns:a16="http://schemas.microsoft.com/office/drawing/2014/main" id="{DEAE3454-1DE8-2613-753F-EF4A77153459}"/>
              </a:ext>
            </a:extLst>
          </p:cNvPr>
          <p:cNvSpPr/>
          <p:nvPr/>
        </p:nvSpPr>
        <p:spPr>
          <a:xfrm>
            <a:off x="2901322" y="5446775"/>
            <a:ext cx="267128" cy="238310"/>
          </a:xfrm>
          <a:prstGeom prst="ellipse">
            <a:avLst/>
          </a:prstGeom>
          <a:solidFill>
            <a:srgbClr val="5949E5"/>
          </a:solidFill>
          <a:ln>
            <a:solidFill>
              <a:srgbClr val="5949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87" name="Oval 1086">
            <a:extLst>
              <a:ext uri="{FF2B5EF4-FFF2-40B4-BE49-F238E27FC236}">
                <a16:creationId xmlns:a16="http://schemas.microsoft.com/office/drawing/2014/main" id="{78945C93-247D-BC4C-D127-86E8004AC1B7}"/>
              </a:ext>
            </a:extLst>
          </p:cNvPr>
          <p:cNvSpPr/>
          <p:nvPr/>
        </p:nvSpPr>
        <p:spPr>
          <a:xfrm>
            <a:off x="2901322" y="5446775"/>
            <a:ext cx="267128" cy="238310"/>
          </a:xfrm>
          <a:prstGeom prst="ellipse">
            <a:avLst/>
          </a:prstGeom>
          <a:solidFill>
            <a:srgbClr val="5949E5"/>
          </a:solidFill>
          <a:ln>
            <a:solidFill>
              <a:srgbClr val="5949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88" name="Oval 1087">
            <a:extLst>
              <a:ext uri="{FF2B5EF4-FFF2-40B4-BE49-F238E27FC236}">
                <a16:creationId xmlns:a16="http://schemas.microsoft.com/office/drawing/2014/main" id="{B36B1470-856E-AC3E-5F35-AC94C2F489C4}"/>
              </a:ext>
            </a:extLst>
          </p:cNvPr>
          <p:cNvSpPr/>
          <p:nvPr/>
        </p:nvSpPr>
        <p:spPr>
          <a:xfrm>
            <a:off x="2901322" y="5446775"/>
            <a:ext cx="267128" cy="238310"/>
          </a:xfrm>
          <a:prstGeom prst="ellipse">
            <a:avLst/>
          </a:prstGeom>
          <a:solidFill>
            <a:srgbClr val="5949E5"/>
          </a:solidFill>
          <a:ln>
            <a:solidFill>
              <a:srgbClr val="5949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89" name="Oval 1088">
            <a:extLst>
              <a:ext uri="{FF2B5EF4-FFF2-40B4-BE49-F238E27FC236}">
                <a16:creationId xmlns:a16="http://schemas.microsoft.com/office/drawing/2014/main" id="{A582C14C-246E-8B80-1C2E-0E8501FECF6F}"/>
              </a:ext>
            </a:extLst>
          </p:cNvPr>
          <p:cNvSpPr/>
          <p:nvPr/>
        </p:nvSpPr>
        <p:spPr>
          <a:xfrm>
            <a:off x="2901322" y="5446775"/>
            <a:ext cx="267128" cy="238310"/>
          </a:xfrm>
          <a:prstGeom prst="ellipse">
            <a:avLst/>
          </a:prstGeom>
          <a:solidFill>
            <a:srgbClr val="5949E5"/>
          </a:solidFill>
          <a:ln>
            <a:solidFill>
              <a:srgbClr val="5949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90" name="Oval 1089">
            <a:extLst>
              <a:ext uri="{FF2B5EF4-FFF2-40B4-BE49-F238E27FC236}">
                <a16:creationId xmlns:a16="http://schemas.microsoft.com/office/drawing/2014/main" id="{D31086B9-AA4D-550E-F08B-150D04BDDC96}"/>
              </a:ext>
            </a:extLst>
          </p:cNvPr>
          <p:cNvSpPr/>
          <p:nvPr/>
        </p:nvSpPr>
        <p:spPr>
          <a:xfrm>
            <a:off x="2901322" y="5446775"/>
            <a:ext cx="267128" cy="238310"/>
          </a:xfrm>
          <a:prstGeom prst="ellipse">
            <a:avLst/>
          </a:prstGeom>
          <a:solidFill>
            <a:srgbClr val="5949E5"/>
          </a:solidFill>
          <a:ln>
            <a:solidFill>
              <a:srgbClr val="5949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91" name="Oval 1090">
            <a:extLst>
              <a:ext uri="{FF2B5EF4-FFF2-40B4-BE49-F238E27FC236}">
                <a16:creationId xmlns:a16="http://schemas.microsoft.com/office/drawing/2014/main" id="{CF5358D0-467E-6412-D2A6-950ADB537378}"/>
              </a:ext>
            </a:extLst>
          </p:cNvPr>
          <p:cNvSpPr/>
          <p:nvPr/>
        </p:nvSpPr>
        <p:spPr>
          <a:xfrm>
            <a:off x="2901322" y="5446775"/>
            <a:ext cx="267128" cy="238310"/>
          </a:xfrm>
          <a:prstGeom prst="ellipse">
            <a:avLst/>
          </a:prstGeom>
          <a:solidFill>
            <a:srgbClr val="5949E5"/>
          </a:solidFill>
          <a:ln>
            <a:solidFill>
              <a:srgbClr val="5949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92" name="Oval 1091">
            <a:extLst>
              <a:ext uri="{FF2B5EF4-FFF2-40B4-BE49-F238E27FC236}">
                <a16:creationId xmlns:a16="http://schemas.microsoft.com/office/drawing/2014/main" id="{35A81703-D79A-4035-FDCA-9E0820CEBF5B}"/>
              </a:ext>
            </a:extLst>
          </p:cNvPr>
          <p:cNvSpPr/>
          <p:nvPr/>
        </p:nvSpPr>
        <p:spPr>
          <a:xfrm>
            <a:off x="2901322" y="5446775"/>
            <a:ext cx="267128" cy="238310"/>
          </a:xfrm>
          <a:prstGeom prst="ellipse">
            <a:avLst/>
          </a:prstGeom>
          <a:solidFill>
            <a:srgbClr val="5949E5"/>
          </a:solidFill>
          <a:ln>
            <a:solidFill>
              <a:srgbClr val="5949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93" name="Oval 1092">
            <a:extLst>
              <a:ext uri="{FF2B5EF4-FFF2-40B4-BE49-F238E27FC236}">
                <a16:creationId xmlns:a16="http://schemas.microsoft.com/office/drawing/2014/main" id="{FFC76008-D3C6-52D5-C6F9-37A8B73E7162}"/>
              </a:ext>
            </a:extLst>
          </p:cNvPr>
          <p:cNvSpPr/>
          <p:nvPr/>
        </p:nvSpPr>
        <p:spPr>
          <a:xfrm>
            <a:off x="2901322" y="5446775"/>
            <a:ext cx="267128" cy="238310"/>
          </a:xfrm>
          <a:prstGeom prst="ellipse">
            <a:avLst/>
          </a:prstGeom>
          <a:solidFill>
            <a:srgbClr val="5949E5"/>
          </a:solidFill>
          <a:ln>
            <a:solidFill>
              <a:srgbClr val="5949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94" name="Oval 1093">
            <a:extLst>
              <a:ext uri="{FF2B5EF4-FFF2-40B4-BE49-F238E27FC236}">
                <a16:creationId xmlns:a16="http://schemas.microsoft.com/office/drawing/2014/main" id="{02E0BE4D-E4DF-F035-FD2D-87378C131208}"/>
              </a:ext>
            </a:extLst>
          </p:cNvPr>
          <p:cNvSpPr/>
          <p:nvPr/>
        </p:nvSpPr>
        <p:spPr>
          <a:xfrm>
            <a:off x="2901322" y="5446775"/>
            <a:ext cx="267128" cy="238310"/>
          </a:xfrm>
          <a:prstGeom prst="ellipse">
            <a:avLst/>
          </a:prstGeom>
          <a:solidFill>
            <a:srgbClr val="5949E5"/>
          </a:solidFill>
          <a:ln>
            <a:solidFill>
              <a:srgbClr val="5949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95" name="Oval 1094">
            <a:extLst>
              <a:ext uri="{FF2B5EF4-FFF2-40B4-BE49-F238E27FC236}">
                <a16:creationId xmlns:a16="http://schemas.microsoft.com/office/drawing/2014/main" id="{8672B105-1D72-7C7D-E8E4-539A77118D79}"/>
              </a:ext>
            </a:extLst>
          </p:cNvPr>
          <p:cNvSpPr/>
          <p:nvPr/>
        </p:nvSpPr>
        <p:spPr>
          <a:xfrm>
            <a:off x="2901322" y="5446775"/>
            <a:ext cx="267128" cy="238310"/>
          </a:xfrm>
          <a:prstGeom prst="ellipse">
            <a:avLst/>
          </a:prstGeom>
          <a:solidFill>
            <a:srgbClr val="5949E5"/>
          </a:solidFill>
          <a:ln>
            <a:solidFill>
              <a:srgbClr val="5949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96" name="Oval 1095">
            <a:extLst>
              <a:ext uri="{FF2B5EF4-FFF2-40B4-BE49-F238E27FC236}">
                <a16:creationId xmlns:a16="http://schemas.microsoft.com/office/drawing/2014/main" id="{709EE541-6BA9-AA5C-ADE0-AEF5768E7952}"/>
              </a:ext>
            </a:extLst>
          </p:cNvPr>
          <p:cNvSpPr/>
          <p:nvPr/>
        </p:nvSpPr>
        <p:spPr>
          <a:xfrm>
            <a:off x="2901322" y="5446775"/>
            <a:ext cx="267128" cy="238310"/>
          </a:xfrm>
          <a:prstGeom prst="ellipse">
            <a:avLst/>
          </a:prstGeom>
          <a:solidFill>
            <a:srgbClr val="5949E5"/>
          </a:solidFill>
          <a:ln>
            <a:solidFill>
              <a:srgbClr val="5949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97" name="Oval 1096">
            <a:extLst>
              <a:ext uri="{FF2B5EF4-FFF2-40B4-BE49-F238E27FC236}">
                <a16:creationId xmlns:a16="http://schemas.microsoft.com/office/drawing/2014/main" id="{8E2258BC-8366-A042-C556-6BEADB2A65D2}"/>
              </a:ext>
            </a:extLst>
          </p:cNvPr>
          <p:cNvSpPr/>
          <p:nvPr/>
        </p:nvSpPr>
        <p:spPr>
          <a:xfrm>
            <a:off x="2901322" y="5446775"/>
            <a:ext cx="267128" cy="238310"/>
          </a:xfrm>
          <a:prstGeom prst="ellipse">
            <a:avLst/>
          </a:prstGeom>
          <a:solidFill>
            <a:srgbClr val="5949E5"/>
          </a:solidFill>
          <a:ln>
            <a:solidFill>
              <a:srgbClr val="5949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98" name="Oval 1097">
            <a:extLst>
              <a:ext uri="{FF2B5EF4-FFF2-40B4-BE49-F238E27FC236}">
                <a16:creationId xmlns:a16="http://schemas.microsoft.com/office/drawing/2014/main" id="{6AB24C3A-2DFA-C41F-5954-9B66DB1FC781}"/>
              </a:ext>
            </a:extLst>
          </p:cNvPr>
          <p:cNvSpPr/>
          <p:nvPr/>
        </p:nvSpPr>
        <p:spPr>
          <a:xfrm>
            <a:off x="2901322" y="5446775"/>
            <a:ext cx="267128" cy="238310"/>
          </a:xfrm>
          <a:prstGeom prst="ellipse">
            <a:avLst/>
          </a:prstGeom>
          <a:solidFill>
            <a:srgbClr val="5949E5"/>
          </a:solidFill>
          <a:ln>
            <a:solidFill>
              <a:srgbClr val="5949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99" name="Oval 1098">
            <a:extLst>
              <a:ext uri="{FF2B5EF4-FFF2-40B4-BE49-F238E27FC236}">
                <a16:creationId xmlns:a16="http://schemas.microsoft.com/office/drawing/2014/main" id="{724EE803-1FAC-00C0-9B85-7A9C1250890D}"/>
              </a:ext>
            </a:extLst>
          </p:cNvPr>
          <p:cNvSpPr/>
          <p:nvPr/>
        </p:nvSpPr>
        <p:spPr>
          <a:xfrm>
            <a:off x="2901322" y="5446775"/>
            <a:ext cx="267128" cy="238310"/>
          </a:xfrm>
          <a:prstGeom prst="ellipse">
            <a:avLst/>
          </a:prstGeom>
          <a:solidFill>
            <a:srgbClr val="5949E5"/>
          </a:solidFill>
          <a:ln>
            <a:solidFill>
              <a:srgbClr val="5949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00" name="Oval 1099">
            <a:extLst>
              <a:ext uri="{FF2B5EF4-FFF2-40B4-BE49-F238E27FC236}">
                <a16:creationId xmlns:a16="http://schemas.microsoft.com/office/drawing/2014/main" id="{C3B77AA4-1ED5-ED54-C895-92FBCD78649B}"/>
              </a:ext>
            </a:extLst>
          </p:cNvPr>
          <p:cNvSpPr/>
          <p:nvPr/>
        </p:nvSpPr>
        <p:spPr>
          <a:xfrm>
            <a:off x="2901322" y="5446775"/>
            <a:ext cx="267128" cy="238310"/>
          </a:xfrm>
          <a:prstGeom prst="ellipse">
            <a:avLst/>
          </a:prstGeom>
          <a:solidFill>
            <a:srgbClr val="5949E5"/>
          </a:solidFill>
          <a:ln>
            <a:solidFill>
              <a:srgbClr val="5949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01" name="Oval 1100">
            <a:extLst>
              <a:ext uri="{FF2B5EF4-FFF2-40B4-BE49-F238E27FC236}">
                <a16:creationId xmlns:a16="http://schemas.microsoft.com/office/drawing/2014/main" id="{73C9C964-BFDC-5223-6561-D6FE85E1B24D}"/>
              </a:ext>
            </a:extLst>
          </p:cNvPr>
          <p:cNvSpPr/>
          <p:nvPr/>
        </p:nvSpPr>
        <p:spPr>
          <a:xfrm>
            <a:off x="2901322" y="5446775"/>
            <a:ext cx="267128" cy="238310"/>
          </a:xfrm>
          <a:prstGeom prst="ellipse">
            <a:avLst/>
          </a:prstGeom>
          <a:solidFill>
            <a:srgbClr val="5949E5"/>
          </a:solidFill>
          <a:ln>
            <a:solidFill>
              <a:srgbClr val="5949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02" name="Oval 1101">
            <a:extLst>
              <a:ext uri="{FF2B5EF4-FFF2-40B4-BE49-F238E27FC236}">
                <a16:creationId xmlns:a16="http://schemas.microsoft.com/office/drawing/2014/main" id="{7A5F726C-4EE1-7987-ED3C-704EC8FC89D7}"/>
              </a:ext>
            </a:extLst>
          </p:cNvPr>
          <p:cNvSpPr/>
          <p:nvPr/>
        </p:nvSpPr>
        <p:spPr>
          <a:xfrm>
            <a:off x="2901322" y="5446775"/>
            <a:ext cx="267128" cy="238310"/>
          </a:xfrm>
          <a:prstGeom prst="ellipse">
            <a:avLst/>
          </a:prstGeom>
          <a:solidFill>
            <a:srgbClr val="5949E5"/>
          </a:solidFill>
          <a:ln>
            <a:solidFill>
              <a:srgbClr val="5949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03" name="Oval 1102">
            <a:extLst>
              <a:ext uri="{FF2B5EF4-FFF2-40B4-BE49-F238E27FC236}">
                <a16:creationId xmlns:a16="http://schemas.microsoft.com/office/drawing/2014/main" id="{52DA8C5C-F478-F385-29ED-668B48CF205A}"/>
              </a:ext>
            </a:extLst>
          </p:cNvPr>
          <p:cNvSpPr/>
          <p:nvPr/>
        </p:nvSpPr>
        <p:spPr>
          <a:xfrm>
            <a:off x="2901322" y="5446775"/>
            <a:ext cx="267128" cy="238310"/>
          </a:xfrm>
          <a:prstGeom prst="ellipse">
            <a:avLst/>
          </a:prstGeom>
          <a:solidFill>
            <a:srgbClr val="5949E5"/>
          </a:solidFill>
          <a:ln>
            <a:solidFill>
              <a:srgbClr val="5949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04" name="Oval 1103">
            <a:extLst>
              <a:ext uri="{FF2B5EF4-FFF2-40B4-BE49-F238E27FC236}">
                <a16:creationId xmlns:a16="http://schemas.microsoft.com/office/drawing/2014/main" id="{F4E50850-1F50-B4E6-EB3A-4A9F6325CAD5}"/>
              </a:ext>
            </a:extLst>
          </p:cNvPr>
          <p:cNvSpPr/>
          <p:nvPr/>
        </p:nvSpPr>
        <p:spPr>
          <a:xfrm>
            <a:off x="2901322" y="5446775"/>
            <a:ext cx="267128" cy="238310"/>
          </a:xfrm>
          <a:prstGeom prst="ellipse">
            <a:avLst/>
          </a:prstGeom>
          <a:solidFill>
            <a:srgbClr val="5949E5"/>
          </a:solidFill>
          <a:ln>
            <a:solidFill>
              <a:srgbClr val="5949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05" name="Oval 1104">
            <a:extLst>
              <a:ext uri="{FF2B5EF4-FFF2-40B4-BE49-F238E27FC236}">
                <a16:creationId xmlns:a16="http://schemas.microsoft.com/office/drawing/2014/main" id="{8C957D60-08FC-F012-2373-01D26D7ABFA2}"/>
              </a:ext>
            </a:extLst>
          </p:cNvPr>
          <p:cNvSpPr/>
          <p:nvPr/>
        </p:nvSpPr>
        <p:spPr>
          <a:xfrm>
            <a:off x="2901322" y="5446775"/>
            <a:ext cx="267128" cy="238310"/>
          </a:xfrm>
          <a:prstGeom prst="ellipse">
            <a:avLst/>
          </a:prstGeom>
          <a:solidFill>
            <a:srgbClr val="5949E5"/>
          </a:solidFill>
          <a:ln>
            <a:solidFill>
              <a:srgbClr val="5949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06" name="Oval 1105">
            <a:extLst>
              <a:ext uri="{FF2B5EF4-FFF2-40B4-BE49-F238E27FC236}">
                <a16:creationId xmlns:a16="http://schemas.microsoft.com/office/drawing/2014/main" id="{383B2EC2-C2E4-6685-9E58-B7C3FD4FC43D}"/>
              </a:ext>
            </a:extLst>
          </p:cNvPr>
          <p:cNvSpPr/>
          <p:nvPr/>
        </p:nvSpPr>
        <p:spPr>
          <a:xfrm>
            <a:off x="2901322" y="5446775"/>
            <a:ext cx="267128" cy="238310"/>
          </a:xfrm>
          <a:prstGeom prst="ellipse">
            <a:avLst/>
          </a:prstGeom>
          <a:solidFill>
            <a:srgbClr val="5949E5"/>
          </a:solidFill>
          <a:ln>
            <a:solidFill>
              <a:srgbClr val="5949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07" name="Oval 1106">
            <a:extLst>
              <a:ext uri="{FF2B5EF4-FFF2-40B4-BE49-F238E27FC236}">
                <a16:creationId xmlns:a16="http://schemas.microsoft.com/office/drawing/2014/main" id="{E0FAB77F-8C62-E4FE-2D21-704013CEAAF8}"/>
              </a:ext>
            </a:extLst>
          </p:cNvPr>
          <p:cNvSpPr/>
          <p:nvPr/>
        </p:nvSpPr>
        <p:spPr>
          <a:xfrm>
            <a:off x="2901322" y="5446775"/>
            <a:ext cx="267128" cy="238310"/>
          </a:xfrm>
          <a:prstGeom prst="ellipse">
            <a:avLst/>
          </a:prstGeom>
          <a:solidFill>
            <a:srgbClr val="5949E5"/>
          </a:solidFill>
          <a:ln>
            <a:solidFill>
              <a:srgbClr val="5949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08" name="Oval 1107">
            <a:extLst>
              <a:ext uri="{FF2B5EF4-FFF2-40B4-BE49-F238E27FC236}">
                <a16:creationId xmlns:a16="http://schemas.microsoft.com/office/drawing/2014/main" id="{42AD6547-C7E9-B5ED-D312-02236E75A229}"/>
              </a:ext>
            </a:extLst>
          </p:cNvPr>
          <p:cNvSpPr/>
          <p:nvPr/>
        </p:nvSpPr>
        <p:spPr>
          <a:xfrm>
            <a:off x="2901322" y="5446775"/>
            <a:ext cx="267128" cy="238310"/>
          </a:xfrm>
          <a:prstGeom prst="ellipse">
            <a:avLst/>
          </a:prstGeom>
          <a:solidFill>
            <a:srgbClr val="5949E5"/>
          </a:solidFill>
          <a:ln>
            <a:solidFill>
              <a:srgbClr val="5949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09" name="Oval 1108">
            <a:extLst>
              <a:ext uri="{FF2B5EF4-FFF2-40B4-BE49-F238E27FC236}">
                <a16:creationId xmlns:a16="http://schemas.microsoft.com/office/drawing/2014/main" id="{3969F96F-FC37-567B-70DB-AD3DB380BD5C}"/>
              </a:ext>
            </a:extLst>
          </p:cNvPr>
          <p:cNvSpPr/>
          <p:nvPr/>
        </p:nvSpPr>
        <p:spPr>
          <a:xfrm>
            <a:off x="2901322" y="5446775"/>
            <a:ext cx="267128" cy="238310"/>
          </a:xfrm>
          <a:prstGeom prst="ellipse">
            <a:avLst/>
          </a:prstGeom>
          <a:solidFill>
            <a:srgbClr val="5949E5"/>
          </a:solidFill>
          <a:ln>
            <a:solidFill>
              <a:srgbClr val="5949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10" name="Oval 1109">
            <a:extLst>
              <a:ext uri="{FF2B5EF4-FFF2-40B4-BE49-F238E27FC236}">
                <a16:creationId xmlns:a16="http://schemas.microsoft.com/office/drawing/2014/main" id="{870982FC-C21D-FCE0-D2D8-8F85A9FA67E6}"/>
              </a:ext>
            </a:extLst>
          </p:cNvPr>
          <p:cNvSpPr/>
          <p:nvPr/>
        </p:nvSpPr>
        <p:spPr>
          <a:xfrm>
            <a:off x="2901322" y="5446775"/>
            <a:ext cx="267128" cy="238310"/>
          </a:xfrm>
          <a:prstGeom prst="ellipse">
            <a:avLst/>
          </a:prstGeom>
          <a:solidFill>
            <a:srgbClr val="5949E5"/>
          </a:solidFill>
          <a:ln>
            <a:solidFill>
              <a:srgbClr val="5949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11" name="Oval 1110">
            <a:extLst>
              <a:ext uri="{FF2B5EF4-FFF2-40B4-BE49-F238E27FC236}">
                <a16:creationId xmlns:a16="http://schemas.microsoft.com/office/drawing/2014/main" id="{257B5B55-575C-5BA4-C418-0A65A5127499}"/>
              </a:ext>
            </a:extLst>
          </p:cNvPr>
          <p:cNvSpPr/>
          <p:nvPr/>
        </p:nvSpPr>
        <p:spPr>
          <a:xfrm>
            <a:off x="2901322" y="5446775"/>
            <a:ext cx="267128" cy="238310"/>
          </a:xfrm>
          <a:prstGeom prst="ellipse">
            <a:avLst/>
          </a:prstGeom>
          <a:solidFill>
            <a:srgbClr val="5949E5"/>
          </a:solidFill>
          <a:ln>
            <a:solidFill>
              <a:srgbClr val="5949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12" name="Oval 1111">
            <a:extLst>
              <a:ext uri="{FF2B5EF4-FFF2-40B4-BE49-F238E27FC236}">
                <a16:creationId xmlns:a16="http://schemas.microsoft.com/office/drawing/2014/main" id="{E020B3FA-C0B0-53A4-0A4D-E3F284CEF264}"/>
              </a:ext>
            </a:extLst>
          </p:cNvPr>
          <p:cNvSpPr/>
          <p:nvPr/>
        </p:nvSpPr>
        <p:spPr>
          <a:xfrm>
            <a:off x="2901322" y="5446775"/>
            <a:ext cx="267128" cy="238310"/>
          </a:xfrm>
          <a:prstGeom prst="ellipse">
            <a:avLst/>
          </a:prstGeom>
          <a:solidFill>
            <a:srgbClr val="5949E5"/>
          </a:solidFill>
          <a:ln>
            <a:solidFill>
              <a:srgbClr val="5949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13" name="Oval 1112">
            <a:extLst>
              <a:ext uri="{FF2B5EF4-FFF2-40B4-BE49-F238E27FC236}">
                <a16:creationId xmlns:a16="http://schemas.microsoft.com/office/drawing/2014/main" id="{1A63B1FD-997F-C463-B253-829D4440AFAF}"/>
              </a:ext>
            </a:extLst>
          </p:cNvPr>
          <p:cNvSpPr/>
          <p:nvPr/>
        </p:nvSpPr>
        <p:spPr>
          <a:xfrm>
            <a:off x="2901322" y="5446775"/>
            <a:ext cx="267128" cy="238310"/>
          </a:xfrm>
          <a:prstGeom prst="ellipse">
            <a:avLst/>
          </a:prstGeom>
          <a:solidFill>
            <a:srgbClr val="5949E5"/>
          </a:solidFill>
          <a:ln>
            <a:solidFill>
              <a:srgbClr val="5949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14" name="Oval 1113">
            <a:extLst>
              <a:ext uri="{FF2B5EF4-FFF2-40B4-BE49-F238E27FC236}">
                <a16:creationId xmlns:a16="http://schemas.microsoft.com/office/drawing/2014/main" id="{48531E9B-DED9-FC37-F78F-0A3692E9D098}"/>
              </a:ext>
            </a:extLst>
          </p:cNvPr>
          <p:cNvSpPr/>
          <p:nvPr/>
        </p:nvSpPr>
        <p:spPr>
          <a:xfrm>
            <a:off x="2901322" y="5446775"/>
            <a:ext cx="267128" cy="238310"/>
          </a:xfrm>
          <a:prstGeom prst="ellipse">
            <a:avLst/>
          </a:prstGeom>
          <a:solidFill>
            <a:srgbClr val="5949E5"/>
          </a:solidFill>
          <a:ln>
            <a:solidFill>
              <a:srgbClr val="5949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15" name="Oval 1114">
            <a:extLst>
              <a:ext uri="{FF2B5EF4-FFF2-40B4-BE49-F238E27FC236}">
                <a16:creationId xmlns:a16="http://schemas.microsoft.com/office/drawing/2014/main" id="{83413A22-6E16-7E7D-0CB4-113C82E1E4C9}"/>
              </a:ext>
            </a:extLst>
          </p:cNvPr>
          <p:cNvSpPr/>
          <p:nvPr/>
        </p:nvSpPr>
        <p:spPr>
          <a:xfrm>
            <a:off x="2901322" y="5446775"/>
            <a:ext cx="267128" cy="238310"/>
          </a:xfrm>
          <a:prstGeom prst="ellipse">
            <a:avLst/>
          </a:prstGeom>
          <a:solidFill>
            <a:srgbClr val="5949E5"/>
          </a:solidFill>
          <a:ln>
            <a:solidFill>
              <a:srgbClr val="5949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16" name="Oval 1115">
            <a:extLst>
              <a:ext uri="{FF2B5EF4-FFF2-40B4-BE49-F238E27FC236}">
                <a16:creationId xmlns:a16="http://schemas.microsoft.com/office/drawing/2014/main" id="{4EAF9813-CAD1-5BED-18AD-9AAA9D4FEAC3}"/>
              </a:ext>
            </a:extLst>
          </p:cNvPr>
          <p:cNvSpPr/>
          <p:nvPr/>
        </p:nvSpPr>
        <p:spPr>
          <a:xfrm>
            <a:off x="2901322" y="5446775"/>
            <a:ext cx="267128" cy="238310"/>
          </a:xfrm>
          <a:prstGeom prst="ellipse">
            <a:avLst/>
          </a:prstGeom>
          <a:solidFill>
            <a:srgbClr val="5949E5"/>
          </a:solidFill>
          <a:ln>
            <a:solidFill>
              <a:srgbClr val="5949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17" name="Oval 1116">
            <a:extLst>
              <a:ext uri="{FF2B5EF4-FFF2-40B4-BE49-F238E27FC236}">
                <a16:creationId xmlns:a16="http://schemas.microsoft.com/office/drawing/2014/main" id="{D738FEA0-4002-0752-EF6B-E7B94283E27A}"/>
              </a:ext>
            </a:extLst>
          </p:cNvPr>
          <p:cNvSpPr/>
          <p:nvPr/>
        </p:nvSpPr>
        <p:spPr>
          <a:xfrm>
            <a:off x="2901322" y="5446775"/>
            <a:ext cx="267128" cy="238310"/>
          </a:xfrm>
          <a:prstGeom prst="ellipse">
            <a:avLst/>
          </a:prstGeom>
          <a:solidFill>
            <a:srgbClr val="5949E5"/>
          </a:solidFill>
          <a:ln>
            <a:solidFill>
              <a:srgbClr val="5949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18" name="Oval 1117">
            <a:extLst>
              <a:ext uri="{FF2B5EF4-FFF2-40B4-BE49-F238E27FC236}">
                <a16:creationId xmlns:a16="http://schemas.microsoft.com/office/drawing/2014/main" id="{0B76D9A8-5281-B405-7909-A7A6ADC810F1}"/>
              </a:ext>
            </a:extLst>
          </p:cNvPr>
          <p:cNvSpPr>
            <a:spLocks noGrp="1" noRot="1" noMove="1" noResize="1" noEditPoints="1" noAdjustHandles="1" noChangeArrowheads="1" noChangeShapeType="1"/>
          </p:cNvSpPr>
          <p:nvPr/>
        </p:nvSpPr>
        <p:spPr>
          <a:xfrm>
            <a:off x="836217" y="3738568"/>
            <a:ext cx="267128" cy="238310"/>
          </a:xfrm>
          <a:prstGeom prst="ellipse">
            <a:avLst/>
          </a:prstGeom>
          <a:solidFill>
            <a:srgbClr val="5949E5"/>
          </a:solidFill>
          <a:ln>
            <a:solidFill>
              <a:srgbClr val="5949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119" name="Straight Connector 1118">
            <a:extLst>
              <a:ext uri="{FF2B5EF4-FFF2-40B4-BE49-F238E27FC236}">
                <a16:creationId xmlns:a16="http://schemas.microsoft.com/office/drawing/2014/main" id="{36C438AB-46A2-5215-BF58-E219C6CEBAEB}"/>
              </a:ext>
            </a:extLst>
          </p:cNvPr>
          <p:cNvCxnSpPr>
            <a:cxnSpLocks/>
          </p:cNvCxnSpPr>
          <p:nvPr/>
        </p:nvCxnSpPr>
        <p:spPr>
          <a:xfrm>
            <a:off x="5648977" y="5569742"/>
            <a:ext cx="698643" cy="0"/>
          </a:xfrm>
          <a:prstGeom prst="line">
            <a:avLst/>
          </a:prstGeom>
          <a:ln w="57150">
            <a:solidFill>
              <a:srgbClr val="5949E5"/>
            </a:solidFill>
          </a:ln>
        </p:spPr>
        <p:style>
          <a:lnRef idx="1">
            <a:schemeClr val="accent1"/>
          </a:lnRef>
          <a:fillRef idx="0">
            <a:schemeClr val="accent1"/>
          </a:fillRef>
          <a:effectRef idx="0">
            <a:schemeClr val="accent1"/>
          </a:effectRef>
          <a:fontRef idx="minor">
            <a:schemeClr val="tx1"/>
          </a:fontRef>
        </p:style>
      </p:cxnSp>
      <p:cxnSp>
        <p:nvCxnSpPr>
          <p:cNvPr id="1120" name="Straight Connector 1119">
            <a:extLst>
              <a:ext uri="{FF2B5EF4-FFF2-40B4-BE49-F238E27FC236}">
                <a16:creationId xmlns:a16="http://schemas.microsoft.com/office/drawing/2014/main" id="{6E3A0A0B-4192-C111-E7F9-679DD6D49F91}"/>
              </a:ext>
            </a:extLst>
          </p:cNvPr>
          <p:cNvCxnSpPr>
            <a:cxnSpLocks/>
          </p:cNvCxnSpPr>
          <p:nvPr/>
        </p:nvCxnSpPr>
        <p:spPr>
          <a:xfrm>
            <a:off x="5648977" y="5569742"/>
            <a:ext cx="698643" cy="0"/>
          </a:xfrm>
          <a:prstGeom prst="line">
            <a:avLst/>
          </a:prstGeom>
          <a:ln w="57150">
            <a:solidFill>
              <a:srgbClr val="5949E5"/>
            </a:solidFill>
          </a:ln>
        </p:spPr>
        <p:style>
          <a:lnRef idx="1">
            <a:schemeClr val="accent1"/>
          </a:lnRef>
          <a:fillRef idx="0">
            <a:schemeClr val="accent1"/>
          </a:fillRef>
          <a:effectRef idx="0">
            <a:schemeClr val="accent1"/>
          </a:effectRef>
          <a:fontRef idx="minor">
            <a:schemeClr val="tx1"/>
          </a:fontRef>
        </p:style>
      </p:cxnSp>
      <p:cxnSp>
        <p:nvCxnSpPr>
          <p:cNvPr id="1121" name="Straight Connector 1120">
            <a:extLst>
              <a:ext uri="{FF2B5EF4-FFF2-40B4-BE49-F238E27FC236}">
                <a16:creationId xmlns:a16="http://schemas.microsoft.com/office/drawing/2014/main" id="{B5FBE734-9556-4839-44E0-2D4D02D73DE0}"/>
              </a:ext>
            </a:extLst>
          </p:cNvPr>
          <p:cNvCxnSpPr>
            <a:cxnSpLocks/>
          </p:cNvCxnSpPr>
          <p:nvPr/>
        </p:nvCxnSpPr>
        <p:spPr>
          <a:xfrm>
            <a:off x="5648977" y="5569742"/>
            <a:ext cx="698643" cy="0"/>
          </a:xfrm>
          <a:prstGeom prst="line">
            <a:avLst/>
          </a:prstGeom>
          <a:ln w="57150">
            <a:solidFill>
              <a:srgbClr val="5949E5"/>
            </a:solidFill>
          </a:ln>
        </p:spPr>
        <p:style>
          <a:lnRef idx="1">
            <a:schemeClr val="accent1"/>
          </a:lnRef>
          <a:fillRef idx="0">
            <a:schemeClr val="accent1"/>
          </a:fillRef>
          <a:effectRef idx="0">
            <a:schemeClr val="accent1"/>
          </a:effectRef>
          <a:fontRef idx="minor">
            <a:schemeClr val="tx1"/>
          </a:fontRef>
        </p:style>
      </p:cxnSp>
      <p:cxnSp>
        <p:nvCxnSpPr>
          <p:cNvPr id="1122" name="Straight Connector 1121">
            <a:extLst>
              <a:ext uri="{FF2B5EF4-FFF2-40B4-BE49-F238E27FC236}">
                <a16:creationId xmlns:a16="http://schemas.microsoft.com/office/drawing/2014/main" id="{B1CA12DD-9820-B332-E6AB-76B4F44B8619}"/>
              </a:ext>
            </a:extLst>
          </p:cNvPr>
          <p:cNvCxnSpPr>
            <a:cxnSpLocks/>
          </p:cNvCxnSpPr>
          <p:nvPr/>
        </p:nvCxnSpPr>
        <p:spPr>
          <a:xfrm>
            <a:off x="5648977" y="5569742"/>
            <a:ext cx="698643" cy="0"/>
          </a:xfrm>
          <a:prstGeom prst="line">
            <a:avLst/>
          </a:prstGeom>
          <a:ln w="57150">
            <a:solidFill>
              <a:srgbClr val="5949E5"/>
            </a:solidFill>
          </a:ln>
        </p:spPr>
        <p:style>
          <a:lnRef idx="1">
            <a:schemeClr val="accent1"/>
          </a:lnRef>
          <a:fillRef idx="0">
            <a:schemeClr val="accent1"/>
          </a:fillRef>
          <a:effectRef idx="0">
            <a:schemeClr val="accent1"/>
          </a:effectRef>
          <a:fontRef idx="minor">
            <a:schemeClr val="tx1"/>
          </a:fontRef>
        </p:style>
      </p:cxnSp>
      <p:cxnSp>
        <p:nvCxnSpPr>
          <p:cNvPr id="1123" name="Straight Connector 1122">
            <a:extLst>
              <a:ext uri="{FF2B5EF4-FFF2-40B4-BE49-F238E27FC236}">
                <a16:creationId xmlns:a16="http://schemas.microsoft.com/office/drawing/2014/main" id="{A9B2E076-9103-88DF-4323-692E59FC35A9}"/>
              </a:ext>
            </a:extLst>
          </p:cNvPr>
          <p:cNvCxnSpPr>
            <a:cxnSpLocks/>
          </p:cNvCxnSpPr>
          <p:nvPr/>
        </p:nvCxnSpPr>
        <p:spPr>
          <a:xfrm>
            <a:off x="5648977" y="5569742"/>
            <a:ext cx="698643" cy="0"/>
          </a:xfrm>
          <a:prstGeom prst="line">
            <a:avLst/>
          </a:prstGeom>
          <a:ln w="57150">
            <a:solidFill>
              <a:srgbClr val="5949E5"/>
            </a:solidFill>
          </a:ln>
        </p:spPr>
        <p:style>
          <a:lnRef idx="1">
            <a:schemeClr val="accent1"/>
          </a:lnRef>
          <a:fillRef idx="0">
            <a:schemeClr val="accent1"/>
          </a:fillRef>
          <a:effectRef idx="0">
            <a:schemeClr val="accent1"/>
          </a:effectRef>
          <a:fontRef idx="minor">
            <a:schemeClr val="tx1"/>
          </a:fontRef>
        </p:style>
      </p:cxnSp>
      <p:cxnSp>
        <p:nvCxnSpPr>
          <p:cNvPr id="1124" name="Straight Connector 1123">
            <a:extLst>
              <a:ext uri="{FF2B5EF4-FFF2-40B4-BE49-F238E27FC236}">
                <a16:creationId xmlns:a16="http://schemas.microsoft.com/office/drawing/2014/main" id="{92EC7093-E205-9FFD-FE47-8B5ACE78C713}"/>
              </a:ext>
            </a:extLst>
          </p:cNvPr>
          <p:cNvCxnSpPr>
            <a:cxnSpLocks/>
          </p:cNvCxnSpPr>
          <p:nvPr/>
        </p:nvCxnSpPr>
        <p:spPr>
          <a:xfrm>
            <a:off x="5648977" y="5569742"/>
            <a:ext cx="698643" cy="0"/>
          </a:xfrm>
          <a:prstGeom prst="line">
            <a:avLst/>
          </a:prstGeom>
          <a:ln w="57150">
            <a:solidFill>
              <a:srgbClr val="5949E5"/>
            </a:solidFill>
          </a:ln>
        </p:spPr>
        <p:style>
          <a:lnRef idx="1">
            <a:schemeClr val="accent1"/>
          </a:lnRef>
          <a:fillRef idx="0">
            <a:schemeClr val="accent1"/>
          </a:fillRef>
          <a:effectRef idx="0">
            <a:schemeClr val="accent1"/>
          </a:effectRef>
          <a:fontRef idx="minor">
            <a:schemeClr val="tx1"/>
          </a:fontRef>
        </p:style>
      </p:cxnSp>
      <p:cxnSp>
        <p:nvCxnSpPr>
          <p:cNvPr id="1125" name="Straight Connector 1124">
            <a:extLst>
              <a:ext uri="{FF2B5EF4-FFF2-40B4-BE49-F238E27FC236}">
                <a16:creationId xmlns:a16="http://schemas.microsoft.com/office/drawing/2014/main" id="{19488839-D4D0-B82B-98F7-4B970C856F53}"/>
              </a:ext>
            </a:extLst>
          </p:cNvPr>
          <p:cNvCxnSpPr>
            <a:cxnSpLocks/>
          </p:cNvCxnSpPr>
          <p:nvPr/>
        </p:nvCxnSpPr>
        <p:spPr>
          <a:xfrm>
            <a:off x="5648977" y="5569742"/>
            <a:ext cx="698643" cy="0"/>
          </a:xfrm>
          <a:prstGeom prst="line">
            <a:avLst/>
          </a:prstGeom>
          <a:ln w="57150">
            <a:solidFill>
              <a:srgbClr val="5949E5"/>
            </a:solidFill>
          </a:ln>
        </p:spPr>
        <p:style>
          <a:lnRef idx="1">
            <a:schemeClr val="accent1"/>
          </a:lnRef>
          <a:fillRef idx="0">
            <a:schemeClr val="accent1"/>
          </a:fillRef>
          <a:effectRef idx="0">
            <a:schemeClr val="accent1"/>
          </a:effectRef>
          <a:fontRef idx="minor">
            <a:schemeClr val="tx1"/>
          </a:fontRef>
        </p:style>
      </p:cxnSp>
      <p:cxnSp>
        <p:nvCxnSpPr>
          <p:cNvPr id="1126" name="Straight Connector 1125">
            <a:extLst>
              <a:ext uri="{FF2B5EF4-FFF2-40B4-BE49-F238E27FC236}">
                <a16:creationId xmlns:a16="http://schemas.microsoft.com/office/drawing/2014/main" id="{D050A248-B70F-7415-A1FF-6E0A781B6D84}"/>
              </a:ext>
            </a:extLst>
          </p:cNvPr>
          <p:cNvCxnSpPr>
            <a:cxnSpLocks/>
          </p:cNvCxnSpPr>
          <p:nvPr/>
        </p:nvCxnSpPr>
        <p:spPr>
          <a:xfrm>
            <a:off x="5648977" y="5569742"/>
            <a:ext cx="698643" cy="0"/>
          </a:xfrm>
          <a:prstGeom prst="line">
            <a:avLst/>
          </a:prstGeom>
          <a:ln w="57150">
            <a:solidFill>
              <a:srgbClr val="5949E5"/>
            </a:solidFill>
          </a:ln>
        </p:spPr>
        <p:style>
          <a:lnRef idx="1">
            <a:schemeClr val="accent1"/>
          </a:lnRef>
          <a:fillRef idx="0">
            <a:schemeClr val="accent1"/>
          </a:fillRef>
          <a:effectRef idx="0">
            <a:schemeClr val="accent1"/>
          </a:effectRef>
          <a:fontRef idx="minor">
            <a:schemeClr val="tx1"/>
          </a:fontRef>
        </p:style>
      </p:cxnSp>
      <p:cxnSp>
        <p:nvCxnSpPr>
          <p:cNvPr id="1127" name="Straight Connector 1126">
            <a:extLst>
              <a:ext uri="{FF2B5EF4-FFF2-40B4-BE49-F238E27FC236}">
                <a16:creationId xmlns:a16="http://schemas.microsoft.com/office/drawing/2014/main" id="{16706BCF-6E81-A291-E4C0-FDFE649D2830}"/>
              </a:ext>
            </a:extLst>
          </p:cNvPr>
          <p:cNvCxnSpPr>
            <a:cxnSpLocks/>
          </p:cNvCxnSpPr>
          <p:nvPr/>
        </p:nvCxnSpPr>
        <p:spPr>
          <a:xfrm>
            <a:off x="5648977" y="5569742"/>
            <a:ext cx="698643" cy="0"/>
          </a:xfrm>
          <a:prstGeom prst="line">
            <a:avLst/>
          </a:prstGeom>
          <a:ln w="57150">
            <a:solidFill>
              <a:srgbClr val="5949E5"/>
            </a:solidFill>
          </a:ln>
        </p:spPr>
        <p:style>
          <a:lnRef idx="1">
            <a:schemeClr val="accent1"/>
          </a:lnRef>
          <a:fillRef idx="0">
            <a:schemeClr val="accent1"/>
          </a:fillRef>
          <a:effectRef idx="0">
            <a:schemeClr val="accent1"/>
          </a:effectRef>
          <a:fontRef idx="minor">
            <a:schemeClr val="tx1"/>
          </a:fontRef>
        </p:style>
      </p:cxnSp>
      <p:cxnSp>
        <p:nvCxnSpPr>
          <p:cNvPr id="1128" name="Straight Connector 1127">
            <a:extLst>
              <a:ext uri="{FF2B5EF4-FFF2-40B4-BE49-F238E27FC236}">
                <a16:creationId xmlns:a16="http://schemas.microsoft.com/office/drawing/2014/main" id="{5E5F06BB-1CB7-0072-371F-EF8049610A87}"/>
              </a:ext>
            </a:extLst>
          </p:cNvPr>
          <p:cNvCxnSpPr>
            <a:cxnSpLocks/>
          </p:cNvCxnSpPr>
          <p:nvPr/>
        </p:nvCxnSpPr>
        <p:spPr>
          <a:xfrm>
            <a:off x="5648977" y="5569742"/>
            <a:ext cx="698643" cy="0"/>
          </a:xfrm>
          <a:prstGeom prst="line">
            <a:avLst/>
          </a:prstGeom>
          <a:ln w="57150">
            <a:solidFill>
              <a:srgbClr val="5949E5"/>
            </a:solidFill>
          </a:ln>
        </p:spPr>
        <p:style>
          <a:lnRef idx="1">
            <a:schemeClr val="accent1"/>
          </a:lnRef>
          <a:fillRef idx="0">
            <a:schemeClr val="accent1"/>
          </a:fillRef>
          <a:effectRef idx="0">
            <a:schemeClr val="accent1"/>
          </a:effectRef>
          <a:fontRef idx="minor">
            <a:schemeClr val="tx1"/>
          </a:fontRef>
        </p:style>
      </p:cxnSp>
      <p:cxnSp>
        <p:nvCxnSpPr>
          <p:cNvPr id="1129" name="Straight Connector 1128">
            <a:extLst>
              <a:ext uri="{FF2B5EF4-FFF2-40B4-BE49-F238E27FC236}">
                <a16:creationId xmlns:a16="http://schemas.microsoft.com/office/drawing/2014/main" id="{0A38D13C-D396-7035-0FA9-F71A31F2F5D0}"/>
              </a:ext>
            </a:extLst>
          </p:cNvPr>
          <p:cNvCxnSpPr>
            <a:cxnSpLocks/>
          </p:cNvCxnSpPr>
          <p:nvPr/>
        </p:nvCxnSpPr>
        <p:spPr>
          <a:xfrm>
            <a:off x="5648977" y="5569742"/>
            <a:ext cx="698643" cy="0"/>
          </a:xfrm>
          <a:prstGeom prst="line">
            <a:avLst/>
          </a:prstGeom>
          <a:ln w="57150">
            <a:solidFill>
              <a:srgbClr val="5949E5"/>
            </a:solidFill>
          </a:ln>
        </p:spPr>
        <p:style>
          <a:lnRef idx="1">
            <a:schemeClr val="accent1"/>
          </a:lnRef>
          <a:fillRef idx="0">
            <a:schemeClr val="accent1"/>
          </a:fillRef>
          <a:effectRef idx="0">
            <a:schemeClr val="accent1"/>
          </a:effectRef>
          <a:fontRef idx="minor">
            <a:schemeClr val="tx1"/>
          </a:fontRef>
        </p:style>
      </p:cxnSp>
      <p:cxnSp>
        <p:nvCxnSpPr>
          <p:cNvPr id="1130" name="Straight Connector 1129">
            <a:extLst>
              <a:ext uri="{FF2B5EF4-FFF2-40B4-BE49-F238E27FC236}">
                <a16:creationId xmlns:a16="http://schemas.microsoft.com/office/drawing/2014/main" id="{2BBBC428-567D-864B-62BE-2B897932E4BC}"/>
              </a:ext>
            </a:extLst>
          </p:cNvPr>
          <p:cNvCxnSpPr>
            <a:cxnSpLocks/>
          </p:cNvCxnSpPr>
          <p:nvPr/>
        </p:nvCxnSpPr>
        <p:spPr>
          <a:xfrm>
            <a:off x="5648977" y="5569742"/>
            <a:ext cx="698643" cy="0"/>
          </a:xfrm>
          <a:prstGeom prst="line">
            <a:avLst/>
          </a:prstGeom>
          <a:ln w="57150">
            <a:solidFill>
              <a:srgbClr val="5949E5"/>
            </a:solidFill>
          </a:ln>
        </p:spPr>
        <p:style>
          <a:lnRef idx="1">
            <a:schemeClr val="accent1"/>
          </a:lnRef>
          <a:fillRef idx="0">
            <a:schemeClr val="accent1"/>
          </a:fillRef>
          <a:effectRef idx="0">
            <a:schemeClr val="accent1"/>
          </a:effectRef>
          <a:fontRef idx="minor">
            <a:schemeClr val="tx1"/>
          </a:fontRef>
        </p:style>
      </p:cxnSp>
      <p:cxnSp>
        <p:nvCxnSpPr>
          <p:cNvPr id="1131" name="Straight Connector 1130">
            <a:extLst>
              <a:ext uri="{FF2B5EF4-FFF2-40B4-BE49-F238E27FC236}">
                <a16:creationId xmlns:a16="http://schemas.microsoft.com/office/drawing/2014/main" id="{3AFFCAD9-8A98-D973-2BC4-79048E671865}"/>
              </a:ext>
            </a:extLst>
          </p:cNvPr>
          <p:cNvCxnSpPr>
            <a:cxnSpLocks/>
          </p:cNvCxnSpPr>
          <p:nvPr/>
        </p:nvCxnSpPr>
        <p:spPr>
          <a:xfrm>
            <a:off x="5648977" y="5569742"/>
            <a:ext cx="698643" cy="0"/>
          </a:xfrm>
          <a:prstGeom prst="line">
            <a:avLst/>
          </a:prstGeom>
          <a:ln w="57150">
            <a:solidFill>
              <a:srgbClr val="5949E5"/>
            </a:solidFill>
          </a:ln>
        </p:spPr>
        <p:style>
          <a:lnRef idx="1">
            <a:schemeClr val="accent1"/>
          </a:lnRef>
          <a:fillRef idx="0">
            <a:schemeClr val="accent1"/>
          </a:fillRef>
          <a:effectRef idx="0">
            <a:schemeClr val="accent1"/>
          </a:effectRef>
          <a:fontRef idx="minor">
            <a:schemeClr val="tx1"/>
          </a:fontRef>
        </p:style>
      </p:cxnSp>
      <p:cxnSp>
        <p:nvCxnSpPr>
          <p:cNvPr id="1132" name="Straight Connector 1131">
            <a:extLst>
              <a:ext uri="{FF2B5EF4-FFF2-40B4-BE49-F238E27FC236}">
                <a16:creationId xmlns:a16="http://schemas.microsoft.com/office/drawing/2014/main" id="{744661EF-5D64-9480-DC28-0A528B633608}"/>
              </a:ext>
            </a:extLst>
          </p:cNvPr>
          <p:cNvCxnSpPr>
            <a:cxnSpLocks/>
          </p:cNvCxnSpPr>
          <p:nvPr/>
        </p:nvCxnSpPr>
        <p:spPr>
          <a:xfrm>
            <a:off x="5648977" y="5569742"/>
            <a:ext cx="698643" cy="0"/>
          </a:xfrm>
          <a:prstGeom prst="line">
            <a:avLst/>
          </a:prstGeom>
          <a:ln w="57150">
            <a:solidFill>
              <a:srgbClr val="5949E5"/>
            </a:solidFill>
          </a:ln>
        </p:spPr>
        <p:style>
          <a:lnRef idx="1">
            <a:schemeClr val="accent1"/>
          </a:lnRef>
          <a:fillRef idx="0">
            <a:schemeClr val="accent1"/>
          </a:fillRef>
          <a:effectRef idx="0">
            <a:schemeClr val="accent1"/>
          </a:effectRef>
          <a:fontRef idx="minor">
            <a:schemeClr val="tx1"/>
          </a:fontRef>
        </p:style>
      </p:cxnSp>
      <p:cxnSp>
        <p:nvCxnSpPr>
          <p:cNvPr id="1133" name="Straight Connector 1132">
            <a:extLst>
              <a:ext uri="{FF2B5EF4-FFF2-40B4-BE49-F238E27FC236}">
                <a16:creationId xmlns:a16="http://schemas.microsoft.com/office/drawing/2014/main" id="{EF7329CE-231B-B45E-5FDF-576C96004AF8}"/>
              </a:ext>
            </a:extLst>
          </p:cNvPr>
          <p:cNvCxnSpPr>
            <a:cxnSpLocks/>
          </p:cNvCxnSpPr>
          <p:nvPr/>
        </p:nvCxnSpPr>
        <p:spPr>
          <a:xfrm>
            <a:off x="5648977" y="5569742"/>
            <a:ext cx="698643" cy="0"/>
          </a:xfrm>
          <a:prstGeom prst="line">
            <a:avLst/>
          </a:prstGeom>
          <a:ln w="57150">
            <a:solidFill>
              <a:srgbClr val="5949E5"/>
            </a:solidFill>
          </a:ln>
        </p:spPr>
        <p:style>
          <a:lnRef idx="1">
            <a:schemeClr val="accent1"/>
          </a:lnRef>
          <a:fillRef idx="0">
            <a:schemeClr val="accent1"/>
          </a:fillRef>
          <a:effectRef idx="0">
            <a:schemeClr val="accent1"/>
          </a:effectRef>
          <a:fontRef idx="minor">
            <a:schemeClr val="tx1"/>
          </a:fontRef>
        </p:style>
      </p:cxnSp>
      <p:cxnSp>
        <p:nvCxnSpPr>
          <p:cNvPr id="1134" name="Straight Connector 1133">
            <a:extLst>
              <a:ext uri="{FF2B5EF4-FFF2-40B4-BE49-F238E27FC236}">
                <a16:creationId xmlns:a16="http://schemas.microsoft.com/office/drawing/2014/main" id="{5E5E9A22-FFDE-9390-D6D9-BF7E78654C37}"/>
              </a:ext>
            </a:extLst>
          </p:cNvPr>
          <p:cNvCxnSpPr>
            <a:cxnSpLocks/>
          </p:cNvCxnSpPr>
          <p:nvPr/>
        </p:nvCxnSpPr>
        <p:spPr>
          <a:xfrm>
            <a:off x="5648977" y="5569742"/>
            <a:ext cx="698643" cy="0"/>
          </a:xfrm>
          <a:prstGeom prst="line">
            <a:avLst/>
          </a:prstGeom>
          <a:ln w="57150">
            <a:solidFill>
              <a:srgbClr val="5949E5"/>
            </a:solidFill>
          </a:ln>
        </p:spPr>
        <p:style>
          <a:lnRef idx="1">
            <a:schemeClr val="accent1"/>
          </a:lnRef>
          <a:fillRef idx="0">
            <a:schemeClr val="accent1"/>
          </a:fillRef>
          <a:effectRef idx="0">
            <a:schemeClr val="accent1"/>
          </a:effectRef>
          <a:fontRef idx="minor">
            <a:schemeClr val="tx1"/>
          </a:fontRef>
        </p:style>
      </p:cxnSp>
      <p:cxnSp>
        <p:nvCxnSpPr>
          <p:cNvPr id="1135" name="Straight Connector 1134">
            <a:extLst>
              <a:ext uri="{FF2B5EF4-FFF2-40B4-BE49-F238E27FC236}">
                <a16:creationId xmlns:a16="http://schemas.microsoft.com/office/drawing/2014/main" id="{462FAB0C-84C2-C26A-0504-B4B9A4426EBF}"/>
              </a:ext>
            </a:extLst>
          </p:cNvPr>
          <p:cNvCxnSpPr>
            <a:cxnSpLocks/>
          </p:cNvCxnSpPr>
          <p:nvPr/>
        </p:nvCxnSpPr>
        <p:spPr>
          <a:xfrm>
            <a:off x="5648977" y="5569742"/>
            <a:ext cx="698643" cy="0"/>
          </a:xfrm>
          <a:prstGeom prst="line">
            <a:avLst/>
          </a:prstGeom>
          <a:ln w="57150">
            <a:solidFill>
              <a:srgbClr val="5949E5"/>
            </a:solidFill>
          </a:ln>
        </p:spPr>
        <p:style>
          <a:lnRef idx="1">
            <a:schemeClr val="accent1"/>
          </a:lnRef>
          <a:fillRef idx="0">
            <a:schemeClr val="accent1"/>
          </a:fillRef>
          <a:effectRef idx="0">
            <a:schemeClr val="accent1"/>
          </a:effectRef>
          <a:fontRef idx="minor">
            <a:schemeClr val="tx1"/>
          </a:fontRef>
        </p:style>
      </p:cxnSp>
      <p:cxnSp>
        <p:nvCxnSpPr>
          <p:cNvPr id="1136" name="Straight Connector 1135">
            <a:extLst>
              <a:ext uri="{FF2B5EF4-FFF2-40B4-BE49-F238E27FC236}">
                <a16:creationId xmlns:a16="http://schemas.microsoft.com/office/drawing/2014/main" id="{06461FC4-A282-296D-9D6D-678F8FBB2B13}"/>
              </a:ext>
            </a:extLst>
          </p:cNvPr>
          <p:cNvCxnSpPr>
            <a:cxnSpLocks/>
          </p:cNvCxnSpPr>
          <p:nvPr/>
        </p:nvCxnSpPr>
        <p:spPr>
          <a:xfrm>
            <a:off x="5648977" y="5569742"/>
            <a:ext cx="698643" cy="0"/>
          </a:xfrm>
          <a:prstGeom prst="line">
            <a:avLst/>
          </a:prstGeom>
          <a:ln w="57150">
            <a:solidFill>
              <a:srgbClr val="5949E5"/>
            </a:solidFill>
          </a:ln>
        </p:spPr>
        <p:style>
          <a:lnRef idx="1">
            <a:schemeClr val="accent1"/>
          </a:lnRef>
          <a:fillRef idx="0">
            <a:schemeClr val="accent1"/>
          </a:fillRef>
          <a:effectRef idx="0">
            <a:schemeClr val="accent1"/>
          </a:effectRef>
          <a:fontRef idx="minor">
            <a:schemeClr val="tx1"/>
          </a:fontRef>
        </p:style>
      </p:cxnSp>
      <p:cxnSp>
        <p:nvCxnSpPr>
          <p:cNvPr id="1137" name="Straight Connector 1136">
            <a:extLst>
              <a:ext uri="{FF2B5EF4-FFF2-40B4-BE49-F238E27FC236}">
                <a16:creationId xmlns:a16="http://schemas.microsoft.com/office/drawing/2014/main" id="{968F7A43-C845-F625-291C-76DC0108CDB3}"/>
              </a:ext>
            </a:extLst>
          </p:cNvPr>
          <p:cNvCxnSpPr>
            <a:cxnSpLocks/>
          </p:cNvCxnSpPr>
          <p:nvPr/>
        </p:nvCxnSpPr>
        <p:spPr>
          <a:xfrm>
            <a:off x="5648977" y="5569742"/>
            <a:ext cx="698643" cy="0"/>
          </a:xfrm>
          <a:prstGeom prst="line">
            <a:avLst/>
          </a:prstGeom>
          <a:ln w="57150">
            <a:solidFill>
              <a:srgbClr val="5949E5"/>
            </a:solidFill>
          </a:ln>
        </p:spPr>
        <p:style>
          <a:lnRef idx="1">
            <a:schemeClr val="accent1"/>
          </a:lnRef>
          <a:fillRef idx="0">
            <a:schemeClr val="accent1"/>
          </a:fillRef>
          <a:effectRef idx="0">
            <a:schemeClr val="accent1"/>
          </a:effectRef>
          <a:fontRef idx="minor">
            <a:schemeClr val="tx1"/>
          </a:fontRef>
        </p:style>
      </p:cxnSp>
      <p:cxnSp>
        <p:nvCxnSpPr>
          <p:cNvPr id="1138" name="Straight Connector 1137">
            <a:extLst>
              <a:ext uri="{FF2B5EF4-FFF2-40B4-BE49-F238E27FC236}">
                <a16:creationId xmlns:a16="http://schemas.microsoft.com/office/drawing/2014/main" id="{D24665BA-D279-45CD-3FEF-059E2F781587}"/>
              </a:ext>
            </a:extLst>
          </p:cNvPr>
          <p:cNvCxnSpPr>
            <a:cxnSpLocks/>
          </p:cNvCxnSpPr>
          <p:nvPr/>
        </p:nvCxnSpPr>
        <p:spPr>
          <a:xfrm>
            <a:off x="5648977" y="5569742"/>
            <a:ext cx="698643" cy="0"/>
          </a:xfrm>
          <a:prstGeom prst="line">
            <a:avLst/>
          </a:prstGeom>
          <a:ln w="57150">
            <a:solidFill>
              <a:srgbClr val="5949E5"/>
            </a:solidFill>
          </a:ln>
        </p:spPr>
        <p:style>
          <a:lnRef idx="1">
            <a:schemeClr val="accent1"/>
          </a:lnRef>
          <a:fillRef idx="0">
            <a:schemeClr val="accent1"/>
          </a:fillRef>
          <a:effectRef idx="0">
            <a:schemeClr val="accent1"/>
          </a:effectRef>
          <a:fontRef idx="minor">
            <a:schemeClr val="tx1"/>
          </a:fontRef>
        </p:style>
      </p:cxnSp>
      <p:cxnSp>
        <p:nvCxnSpPr>
          <p:cNvPr id="1139" name="Straight Connector 1138">
            <a:extLst>
              <a:ext uri="{FF2B5EF4-FFF2-40B4-BE49-F238E27FC236}">
                <a16:creationId xmlns:a16="http://schemas.microsoft.com/office/drawing/2014/main" id="{F42D8088-34DE-2961-3E18-5BB490A3255C}"/>
              </a:ext>
            </a:extLst>
          </p:cNvPr>
          <p:cNvCxnSpPr>
            <a:cxnSpLocks/>
          </p:cNvCxnSpPr>
          <p:nvPr/>
        </p:nvCxnSpPr>
        <p:spPr>
          <a:xfrm>
            <a:off x="5648977" y="5569742"/>
            <a:ext cx="698643" cy="0"/>
          </a:xfrm>
          <a:prstGeom prst="line">
            <a:avLst/>
          </a:prstGeom>
          <a:ln w="57150">
            <a:solidFill>
              <a:srgbClr val="5949E5"/>
            </a:solidFill>
          </a:ln>
        </p:spPr>
        <p:style>
          <a:lnRef idx="1">
            <a:schemeClr val="accent1"/>
          </a:lnRef>
          <a:fillRef idx="0">
            <a:schemeClr val="accent1"/>
          </a:fillRef>
          <a:effectRef idx="0">
            <a:schemeClr val="accent1"/>
          </a:effectRef>
          <a:fontRef idx="minor">
            <a:schemeClr val="tx1"/>
          </a:fontRef>
        </p:style>
      </p:cxnSp>
      <p:cxnSp>
        <p:nvCxnSpPr>
          <p:cNvPr id="1140" name="Straight Connector 1139">
            <a:extLst>
              <a:ext uri="{FF2B5EF4-FFF2-40B4-BE49-F238E27FC236}">
                <a16:creationId xmlns:a16="http://schemas.microsoft.com/office/drawing/2014/main" id="{2D778D54-211D-88DC-20E6-29DBA064F9DE}"/>
              </a:ext>
            </a:extLst>
          </p:cNvPr>
          <p:cNvCxnSpPr>
            <a:cxnSpLocks/>
          </p:cNvCxnSpPr>
          <p:nvPr/>
        </p:nvCxnSpPr>
        <p:spPr>
          <a:xfrm>
            <a:off x="5648977" y="5569742"/>
            <a:ext cx="698643" cy="0"/>
          </a:xfrm>
          <a:prstGeom prst="line">
            <a:avLst/>
          </a:prstGeom>
          <a:ln w="57150">
            <a:solidFill>
              <a:srgbClr val="5949E5"/>
            </a:solidFill>
          </a:ln>
        </p:spPr>
        <p:style>
          <a:lnRef idx="1">
            <a:schemeClr val="accent1"/>
          </a:lnRef>
          <a:fillRef idx="0">
            <a:schemeClr val="accent1"/>
          </a:fillRef>
          <a:effectRef idx="0">
            <a:schemeClr val="accent1"/>
          </a:effectRef>
          <a:fontRef idx="minor">
            <a:schemeClr val="tx1"/>
          </a:fontRef>
        </p:style>
      </p:cxnSp>
      <p:cxnSp>
        <p:nvCxnSpPr>
          <p:cNvPr id="1141" name="Straight Connector 1140">
            <a:extLst>
              <a:ext uri="{FF2B5EF4-FFF2-40B4-BE49-F238E27FC236}">
                <a16:creationId xmlns:a16="http://schemas.microsoft.com/office/drawing/2014/main" id="{615E05A9-F47C-19D1-F3F6-DBED0732142B}"/>
              </a:ext>
            </a:extLst>
          </p:cNvPr>
          <p:cNvCxnSpPr>
            <a:cxnSpLocks/>
          </p:cNvCxnSpPr>
          <p:nvPr/>
        </p:nvCxnSpPr>
        <p:spPr>
          <a:xfrm>
            <a:off x="5648977" y="5569742"/>
            <a:ext cx="698643" cy="0"/>
          </a:xfrm>
          <a:prstGeom prst="line">
            <a:avLst/>
          </a:prstGeom>
          <a:ln w="57150">
            <a:solidFill>
              <a:srgbClr val="5949E5"/>
            </a:solidFill>
          </a:ln>
        </p:spPr>
        <p:style>
          <a:lnRef idx="1">
            <a:schemeClr val="accent1"/>
          </a:lnRef>
          <a:fillRef idx="0">
            <a:schemeClr val="accent1"/>
          </a:fillRef>
          <a:effectRef idx="0">
            <a:schemeClr val="accent1"/>
          </a:effectRef>
          <a:fontRef idx="minor">
            <a:schemeClr val="tx1"/>
          </a:fontRef>
        </p:style>
      </p:cxnSp>
      <p:cxnSp>
        <p:nvCxnSpPr>
          <p:cNvPr id="1142" name="Straight Connector 1141">
            <a:extLst>
              <a:ext uri="{FF2B5EF4-FFF2-40B4-BE49-F238E27FC236}">
                <a16:creationId xmlns:a16="http://schemas.microsoft.com/office/drawing/2014/main" id="{642989E8-386D-C24C-FC1A-F03E3A152B1A}"/>
              </a:ext>
            </a:extLst>
          </p:cNvPr>
          <p:cNvCxnSpPr>
            <a:cxnSpLocks/>
          </p:cNvCxnSpPr>
          <p:nvPr/>
        </p:nvCxnSpPr>
        <p:spPr>
          <a:xfrm>
            <a:off x="5648977" y="5569742"/>
            <a:ext cx="698643" cy="0"/>
          </a:xfrm>
          <a:prstGeom prst="line">
            <a:avLst/>
          </a:prstGeom>
          <a:ln w="57150">
            <a:solidFill>
              <a:srgbClr val="5949E5"/>
            </a:solidFill>
          </a:ln>
        </p:spPr>
        <p:style>
          <a:lnRef idx="1">
            <a:schemeClr val="accent1"/>
          </a:lnRef>
          <a:fillRef idx="0">
            <a:schemeClr val="accent1"/>
          </a:fillRef>
          <a:effectRef idx="0">
            <a:schemeClr val="accent1"/>
          </a:effectRef>
          <a:fontRef idx="minor">
            <a:schemeClr val="tx1"/>
          </a:fontRef>
        </p:style>
      </p:cxnSp>
      <p:cxnSp>
        <p:nvCxnSpPr>
          <p:cNvPr id="1143" name="Straight Connector 1142">
            <a:extLst>
              <a:ext uri="{FF2B5EF4-FFF2-40B4-BE49-F238E27FC236}">
                <a16:creationId xmlns:a16="http://schemas.microsoft.com/office/drawing/2014/main" id="{EEB68CA5-81DC-4FCA-2700-CD5576E87411}"/>
              </a:ext>
            </a:extLst>
          </p:cNvPr>
          <p:cNvCxnSpPr>
            <a:cxnSpLocks/>
          </p:cNvCxnSpPr>
          <p:nvPr/>
        </p:nvCxnSpPr>
        <p:spPr>
          <a:xfrm>
            <a:off x="5648977" y="5569742"/>
            <a:ext cx="698643" cy="0"/>
          </a:xfrm>
          <a:prstGeom prst="line">
            <a:avLst/>
          </a:prstGeom>
          <a:ln w="57150">
            <a:solidFill>
              <a:srgbClr val="5949E5"/>
            </a:solidFill>
          </a:ln>
        </p:spPr>
        <p:style>
          <a:lnRef idx="1">
            <a:schemeClr val="accent1"/>
          </a:lnRef>
          <a:fillRef idx="0">
            <a:schemeClr val="accent1"/>
          </a:fillRef>
          <a:effectRef idx="0">
            <a:schemeClr val="accent1"/>
          </a:effectRef>
          <a:fontRef idx="minor">
            <a:schemeClr val="tx1"/>
          </a:fontRef>
        </p:style>
      </p:cxnSp>
      <p:cxnSp>
        <p:nvCxnSpPr>
          <p:cNvPr id="1144" name="Straight Connector 1143">
            <a:extLst>
              <a:ext uri="{FF2B5EF4-FFF2-40B4-BE49-F238E27FC236}">
                <a16:creationId xmlns:a16="http://schemas.microsoft.com/office/drawing/2014/main" id="{35F93AFA-97CE-66D6-AA7A-8183EBBB92CE}"/>
              </a:ext>
            </a:extLst>
          </p:cNvPr>
          <p:cNvCxnSpPr>
            <a:cxnSpLocks/>
          </p:cNvCxnSpPr>
          <p:nvPr/>
        </p:nvCxnSpPr>
        <p:spPr>
          <a:xfrm>
            <a:off x="5648977" y="5569742"/>
            <a:ext cx="698643" cy="0"/>
          </a:xfrm>
          <a:prstGeom prst="line">
            <a:avLst/>
          </a:prstGeom>
          <a:ln w="57150">
            <a:solidFill>
              <a:srgbClr val="5949E5"/>
            </a:solidFill>
          </a:ln>
        </p:spPr>
        <p:style>
          <a:lnRef idx="1">
            <a:schemeClr val="accent1"/>
          </a:lnRef>
          <a:fillRef idx="0">
            <a:schemeClr val="accent1"/>
          </a:fillRef>
          <a:effectRef idx="0">
            <a:schemeClr val="accent1"/>
          </a:effectRef>
          <a:fontRef idx="minor">
            <a:schemeClr val="tx1"/>
          </a:fontRef>
        </p:style>
      </p:cxnSp>
      <p:cxnSp>
        <p:nvCxnSpPr>
          <p:cNvPr id="1145" name="Straight Connector 1144">
            <a:extLst>
              <a:ext uri="{FF2B5EF4-FFF2-40B4-BE49-F238E27FC236}">
                <a16:creationId xmlns:a16="http://schemas.microsoft.com/office/drawing/2014/main" id="{2D301E2F-02F4-312A-5E08-3C4EEF7BBE65}"/>
              </a:ext>
            </a:extLst>
          </p:cNvPr>
          <p:cNvCxnSpPr>
            <a:cxnSpLocks/>
          </p:cNvCxnSpPr>
          <p:nvPr/>
        </p:nvCxnSpPr>
        <p:spPr>
          <a:xfrm>
            <a:off x="5648977" y="5569742"/>
            <a:ext cx="698643" cy="0"/>
          </a:xfrm>
          <a:prstGeom prst="line">
            <a:avLst/>
          </a:prstGeom>
          <a:ln w="57150">
            <a:solidFill>
              <a:srgbClr val="5949E5"/>
            </a:solidFill>
          </a:ln>
        </p:spPr>
        <p:style>
          <a:lnRef idx="1">
            <a:schemeClr val="accent1"/>
          </a:lnRef>
          <a:fillRef idx="0">
            <a:schemeClr val="accent1"/>
          </a:fillRef>
          <a:effectRef idx="0">
            <a:schemeClr val="accent1"/>
          </a:effectRef>
          <a:fontRef idx="minor">
            <a:schemeClr val="tx1"/>
          </a:fontRef>
        </p:style>
      </p:cxnSp>
      <p:cxnSp>
        <p:nvCxnSpPr>
          <p:cNvPr id="1146" name="Straight Connector 1145">
            <a:extLst>
              <a:ext uri="{FF2B5EF4-FFF2-40B4-BE49-F238E27FC236}">
                <a16:creationId xmlns:a16="http://schemas.microsoft.com/office/drawing/2014/main" id="{CCE0761A-41C7-0860-3135-6E9331F52BF4}"/>
              </a:ext>
            </a:extLst>
          </p:cNvPr>
          <p:cNvCxnSpPr>
            <a:cxnSpLocks/>
          </p:cNvCxnSpPr>
          <p:nvPr/>
        </p:nvCxnSpPr>
        <p:spPr>
          <a:xfrm>
            <a:off x="5648977" y="5569742"/>
            <a:ext cx="698643" cy="0"/>
          </a:xfrm>
          <a:prstGeom prst="line">
            <a:avLst/>
          </a:prstGeom>
          <a:ln w="57150">
            <a:solidFill>
              <a:srgbClr val="5949E5"/>
            </a:solidFill>
          </a:ln>
        </p:spPr>
        <p:style>
          <a:lnRef idx="1">
            <a:schemeClr val="accent1"/>
          </a:lnRef>
          <a:fillRef idx="0">
            <a:schemeClr val="accent1"/>
          </a:fillRef>
          <a:effectRef idx="0">
            <a:schemeClr val="accent1"/>
          </a:effectRef>
          <a:fontRef idx="minor">
            <a:schemeClr val="tx1"/>
          </a:fontRef>
        </p:style>
      </p:cxnSp>
      <p:cxnSp>
        <p:nvCxnSpPr>
          <p:cNvPr id="1147" name="Straight Connector 1146">
            <a:extLst>
              <a:ext uri="{FF2B5EF4-FFF2-40B4-BE49-F238E27FC236}">
                <a16:creationId xmlns:a16="http://schemas.microsoft.com/office/drawing/2014/main" id="{CB90BCEC-004E-7C12-248F-6CD1D4D43098}"/>
              </a:ext>
            </a:extLst>
          </p:cNvPr>
          <p:cNvCxnSpPr>
            <a:cxnSpLocks/>
          </p:cNvCxnSpPr>
          <p:nvPr/>
        </p:nvCxnSpPr>
        <p:spPr>
          <a:xfrm>
            <a:off x="5648977" y="5569742"/>
            <a:ext cx="698643" cy="0"/>
          </a:xfrm>
          <a:prstGeom prst="line">
            <a:avLst/>
          </a:prstGeom>
          <a:ln w="57150">
            <a:solidFill>
              <a:srgbClr val="5949E5"/>
            </a:solidFill>
          </a:ln>
        </p:spPr>
        <p:style>
          <a:lnRef idx="1">
            <a:schemeClr val="accent1"/>
          </a:lnRef>
          <a:fillRef idx="0">
            <a:schemeClr val="accent1"/>
          </a:fillRef>
          <a:effectRef idx="0">
            <a:schemeClr val="accent1"/>
          </a:effectRef>
          <a:fontRef idx="minor">
            <a:schemeClr val="tx1"/>
          </a:fontRef>
        </p:style>
      </p:cxnSp>
      <p:cxnSp>
        <p:nvCxnSpPr>
          <p:cNvPr id="1148" name="Straight Connector 1147">
            <a:extLst>
              <a:ext uri="{FF2B5EF4-FFF2-40B4-BE49-F238E27FC236}">
                <a16:creationId xmlns:a16="http://schemas.microsoft.com/office/drawing/2014/main" id="{A6922998-813F-B03B-2ED0-59E4829A2230}"/>
              </a:ext>
            </a:extLst>
          </p:cNvPr>
          <p:cNvCxnSpPr>
            <a:cxnSpLocks/>
          </p:cNvCxnSpPr>
          <p:nvPr/>
        </p:nvCxnSpPr>
        <p:spPr>
          <a:xfrm>
            <a:off x="5648977" y="5569742"/>
            <a:ext cx="698643" cy="0"/>
          </a:xfrm>
          <a:prstGeom prst="line">
            <a:avLst/>
          </a:prstGeom>
          <a:ln w="57150">
            <a:solidFill>
              <a:srgbClr val="5949E5"/>
            </a:solidFill>
          </a:ln>
        </p:spPr>
        <p:style>
          <a:lnRef idx="1">
            <a:schemeClr val="accent1"/>
          </a:lnRef>
          <a:fillRef idx="0">
            <a:schemeClr val="accent1"/>
          </a:fillRef>
          <a:effectRef idx="0">
            <a:schemeClr val="accent1"/>
          </a:effectRef>
          <a:fontRef idx="minor">
            <a:schemeClr val="tx1"/>
          </a:fontRef>
        </p:style>
      </p:cxnSp>
      <p:cxnSp>
        <p:nvCxnSpPr>
          <p:cNvPr id="1149" name="Straight Connector 1148">
            <a:extLst>
              <a:ext uri="{FF2B5EF4-FFF2-40B4-BE49-F238E27FC236}">
                <a16:creationId xmlns:a16="http://schemas.microsoft.com/office/drawing/2014/main" id="{23150047-7337-7A02-9C7B-17F40556440D}"/>
              </a:ext>
            </a:extLst>
          </p:cNvPr>
          <p:cNvCxnSpPr>
            <a:cxnSpLocks/>
          </p:cNvCxnSpPr>
          <p:nvPr/>
        </p:nvCxnSpPr>
        <p:spPr>
          <a:xfrm>
            <a:off x="5648977" y="5569742"/>
            <a:ext cx="698643" cy="0"/>
          </a:xfrm>
          <a:prstGeom prst="line">
            <a:avLst/>
          </a:prstGeom>
          <a:ln w="57150">
            <a:solidFill>
              <a:srgbClr val="5949E5"/>
            </a:solidFill>
          </a:ln>
        </p:spPr>
        <p:style>
          <a:lnRef idx="1">
            <a:schemeClr val="accent1"/>
          </a:lnRef>
          <a:fillRef idx="0">
            <a:schemeClr val="accent1"/>
          </a:fillRef>
          <a:effectRef idx="0">
            <a:schemeClr val="accent1"/>
          </a:effectRef>
          <a:fontRef idx="minor">
            <a:schemeClr val="tx1"/>
          </a:fontRef>
        </p:style>
      </p:cxnSp>
      <p:cxnSp>
        <p:nvCxnSpPr>
          <p:cNvPr id="1150" name="Straight Connector 1149">
            <a:extLst>
              <a:ext uri="{FF2B5EF4-FFF2-40B4-BE49-F238E27FC236}">
                <a16:creationId xmlns:a16="http://schemas.microsoft.com/office/drawing/2014/main" id="{3FDE2A6D-4066-2B13-76C1-0243E04ACA23}"/>
              </a:ext>
            </a:extLst>
          </p:cNvPr>
          <p:cNvCxnSpPr>
            <a:cxnSpLocks/>
          </p:cNvCxnSpPr>
          <p:nvPr/>
        </p:nvCxnSpPr>
        <p:spPr>
          <a:xfrm>
            <a:off x="5648977" y="5569742"/>
            <a:ext cx="698643" cy="0"/>
          </a:xfrm>
          <a:prstGeom prst="line">
            <a:avLst/>
          </a:prstGeom>
          <a:ln w="57150">
            <a:solidFill>
              <a:srgbClr val="5949E5"/>
            </a:solidFill>
          </a:ln>
        </p:spPr>
        <p:style>
          <a:lnRef idx="1">
            <a:schemeClr val="accent1"/>
          </a:lnRef>
          <a:fillRef idx="0">
            <a:schemeClr val="accent1"/>
          </a:fillRef>
          <a:effectRef idx="0">
            <a:schemeClr val="accent1"/>
          </a:effectRef>
          <a:fontRef idx="minor">
            <a:schemeClr val="tx1"/>
          </a:fontRef>
        </p:style>
      </p:cxnSp>
      <p:cxnSp>
        <p:nvCxnSpPr>
          <p:cNvPr id="1151" name="Straight Connector 1150">
            <a:extLst>
              <a:ext uri="{FF2B5EF4-FFF2-40B4-BE49-F238E27FC236}">
                <a16:creationId xmlns:a16="http://schemas.microsoft.com/office/drawing/2014/main" id="{A03B2E14-781D-2139-3E20-9D2CDEFD1729}"/>
              </a:ext>
            </a:extLst>
          </p:cNvPr>
          <p:cNvCxnSpPr>
            <a:cxnSpLocks/>
          </p:cNvCxnSpPr>
          <p:nvPr/>
        </p:nvCxnSpPr>
        <p:spPr>
          <a:xfrm>
            <a:off x="5648977" y="5569742"/>
            <a:ext cx="698643" cy="0"/>
          </a:xfrm>
          <a:prstGeom prst="line">
            <a:avLst/>
          </a:prstGeom>
          <a:ln w="57150">
            <a:solidFill>
              <a:srgbClr val="5949E5"/>
            </a:solidFill>
          </a:ln>
        </p:spPr>
        <p:style>
          <a:lnRef idx="1">
            <a:schemeClr val="accent1"/>
          </a:lnRef>
          <a:fillRef idx="0">
            <a:schemeClr val="accent1"/>
          </a:fillRef>
          <a:effectRef idx="0">
            <a:schemeClr val="accent1"/>
          </a:effectRef>
          <a:fontRef idx="minor">
            <a:schemeClr val="tx1"/>
          </a:fontRef>
        </p:style>
      </p:cxnSp>
      <p:cxnSp>
        <p:nvCxnSpPr>
          <p:cNvPr id="1152" name="Straight Connector 1151">
            <a:extLst>
              <a:ext uri="{FF2B5EF4-FFF2-40B4-BE49-F238E27FC236}">
                <a16:creationId xmlns:a16="http://schemas.microsoft.com/office/drawing/2014/main" id="{ADCC5A63-46DC-24E7-5B33-835CB0D7E764}"/>
              </a:ext>
            </a:extLst>
          </p:cNvPr>
          <p:cNvCxnSpPr>
            <a:cxnSpLocks/>
          </p:cNvCxnSpPr>
          <p:nvPr/>
        </p:nvCxnSpPr>
        <p:spPr>
          <a:xfrm>
            <a:off x="5648977" y="5569742"/>
            <a:ext cx="698643" cy="0"/>
          </a:xfrm>
          <a:prstGeom prst="line">
            <a:avLst/>
          </a:prstGeom>
          <a:ln w="57150">
            <a:solidFill>
              <a:srgbClr val="5949E5"/>
            </a:solidFill>
          </a:ln>
        </p:spPr>
        <p:style>
          <a:lnRef idx="1">
            <a:schemeClr val="accent1"/>
          </a:lnRef>
          <a:fillRef idx="0">
            <a:schemeClr val="accent1"/>
          </a:fillRef>
          <a:effectRef idx="0">
            <a:schemeClr val="accent1"/>
          </a:effectRef>
          <a:fontRef idx="minor">
            <a:schemeClr val="tx1"/>
          </a:fontRef>
        </p:style>
      </p:cxnSp>
      <p:cxnSp>
        <p:nvCxnSpPr>
          <p:cNvPr id="1153" name="Straight Connector 1152">
            <a:extLst>
              <a:ext uri="{FF2B5EF4-FFF2-40B4-BE49-F238E27FC236}">
                <a16:creationId xmlns:a16="http://schemas.microsoft.com/office/drawing/2014/main" id="{851E52F9-D755-9AB6-D88C-3A7C8E762B52}"/>
              </a:ext>
            </a:extLst>
          </p:cNvPr>
          <p:cNvCxnSpPr>
            <a:cxnSpLocks/>
          </p:cNvCxnSpPr>
          <p:nvPr/>
        </p:nvCxnSpPr>
        <p:spPr>
          <a:xfrm>
            <a:off x="5648977" y="5569742"/>
            <a:ext cx="698643" cy="0"/>
          </a:xfrm>
          <a:prstGeom prst="line">
            <a:avLst/>
          </a:prstGeom>
          <a:ln w="57150">
            <a:solidFill>
              <a:srgbClr val="5949E5"/>
            </a:solidFill>
          </a:ln>
        </p:spPr>
        <p:style>
          <a:lnRef idx="1">
            <a:schemeClr val="accent1"/>
          </a:lnRef>
          <a:fillRef idx="0">
            <a:schemeClr val="accent1"/>
          </a:fillRef>
          <a:effectRef idx="0">
            <a:schemeClr val="accent1"/>
          </a:effectRef>
          <a:fontRef idx="minor">
            <a:schemeClr val="tx1"/>
          </a:fontRef>
        </p:style>
      </p:cxnSp>
      <p:cxnSp>
        <p:nvCxnSpPr>
          <p:cNvPr id="1154" name="Straight Connector 1153">
            <a:extLst>
              <a:ext uri="{FF2B5EF4-FFF2-40B4-BE49-F238E27FC236}">
                <a16:creationId xmlns:a16="http://schemas.microsoft.com/office/drawing/2014/main" id="{FDD35D87-F3AD-2428-19E0-78EB158ED6E1}"/>
              </a:ext>
            </a:extLst>
          </p:cNvPr>
          <p:cNvCxnSpPr>
            <a:cxnSpLocks/>
          </p:cNvCxnSpPr>
          <p:nvPr/>
        </p:nvCxnSpPr>
        <p:spPr>
          <a:xfrm>
            <a:off x="5648977" y="5569742"/>
            <a:ext cx="698643" cy="0"/>
          </a:xfrm>
          <a:prstGeom prst="line">
            <a:avLst/>
          </a:prstGeom>
          <a:ln w="57150">
            <a:solidFill>
              <a:srgbClr val="5949E5"/>
            </a:solidFill>
          </a:ln>
        </p:spPr>
        <p:style>
          <a:lnRef idx="1">
            <a:schemeClr val="accent1"/>
          </a:lnRef>
          <a:fillRef idx="0">
            <a:schemeClr val="accent1"/>
          </a:fillRef>
          <a:effectRef idx="0">
            <a:schemeClr val="accent1"/>
          </a:effectRef>
          <a:fontRef idx="minor">
            <a:schemeClr val="tx1"/>
          </a:fontRef>
        </p:style>
      </p:cxnSp>
      <p:cxnSp>
        <p:nvCxnSpPr>
          <p:cNvPr id="1155" name="Straight Connector 1154">
            <a:extLst>
              <a:ext uri="{FF2B5EF4-FFF2-40B4-BE49-F238E27FC236}">
                <a16:creationId xmlns:a16="http://schemas.microsoft.com/office/drawing/2014/main" id="{11774DB9-2921-E24F-918C-F2347FA34CFC}"/>
              </a:ext>
            </a:extLst>
          </p:cNvPr>
          <p:cNvCxnSpPr>
            <a:cxnSpLocks/>
          </p:cNvCxnSpPr>
          <p:nvPr/>
        </p:nvCxnSpPr>
        <p:spPr>
          <a:xfrm>
            <a:off x="5648977" y="5569742"/>
            <a:ext cx="698643" cy="0"/>
          </a:xfrm>
          <a:prstGeom prst="line">
            <a:avLst/>
          </a:prstGeom>
          <a:ln w="57150">
            <a:solidFill>
              <a:srgbClr val="5949E5"/>
            </a:solidFill>
          </a:ln>
        </p:spPr>
        <p:style>
          <a:lnRef idx="1">
            <a:schemeClr val="accent1"/>
          </a:lnRef>
          <a:fillRef idx="0">
            <a:schemeClr val="accent1"/>
          </a:fillRef>
          <a:effectRef idx="0">
            <a:schemeClr val="accent1"/>
          </a:effectRef>
          <a:fontRef idx="minor">
            <a:schemeClr val="tx1"/>
          </a:fontRef>
        </p:style>
      </p:cxnSp>
      <p:cxnSp>
        <p:nvCxnSpPr>
          <p:cNvPr id="1156" name="Straight Connector 1155">
            <a:extLst>
              <a:ext uri="{FF2B5EF4-FFF2-40B4-BE49-F238E27FC236}">
                <a16:creationId xmlns:a16="http://schemas.microsoft.com/office/drawing/2014/main" id="{B09A452B-41CF-D3FA-F4DB-94FD51EBAD76}"/>
              </a:ext>
            </a:extLst>
          </p:cNvPr>
          <p:cNvCxnSpPr>
            <a:cxnSpLocks/>
          </p:cNvCxnSpPr>
          <p:nvPr/>
        </p:nvCxnSpPr>
        <p:spPr>
          <a:xfrm>
            <a:off x="5648977" y="5569742"/>
            <a:ext cx="698643" cy="0"/>
          </a:xfrm>
          <a:prstGeom prst="line">
            <a:avLst/>
          </a:prstGeom>
          <a:ln w="57150">
            <a:solidFill>
              <a:srgbClr val="5949E5"/>
            </a:solidFill>
          </a:ln>
        </p:spPr>
        <p:style>
          <a:lnRef idx="1">
            <a:schemeClr val="accent1"/>
          </a:lnRef>
          <a:fillRef idx="0">
            <a:schemeClr val="accent1"/>
          </a:fillRef>
          <a:effectRef idx="0">
            <a:schemeClr val="accent1"/>
          </a:effectRef>
          <a:fontRef idx="minor">
            <a:schemeClr val="tx1"/>
          </a:fontRef>
        </p:style>
      </p:cxnSp>
      <p:cxnSp>
        <p:nvCxnSpPr>
          <p:cNvPr id="1157" name="Straight Connector 1156">
            <a:extLst>
              <a:ext uri="{FF2B5EF4-FFF2-40B4-BE49-F238E27FC236}">
                <a16:creationId xmlns:a16="http://schemas.microsoft.com/office/drawing/2014/main" id="{2419F5EF-A97A-4CF2-DC01-4AF5BA1DAA3F}"/>
              </a:ext>
            </a:extLst>
          </p:cNvPr>
          <p:cNvCxnSpPr>
            <a:cxnSpLocks/>
          </p:cNvCxnSpPr>
          <p:nvPr/>
        </p:nvCxnSpPr>
        <p:spPr>
          <a:xfrm>
            <a:off x="5648977" y="5569742"/>
            <a:ext cx="698643" cy="0"/>
          </a:xfrm>
          <a:prstGeom prst="line">
            <a:avLst/>
          </a:prstGeom>
          <a:ln w="57150">
            <a:solidFill>
              <a:srgbClr val="5949E5"/>
            </a:solidFill>
          </a:ln>
        </p:spPr>
        <p:style>
          <a:lnRef idx="1">
            <a:schemeClr val="accent1"/>
          </a:lnRef>
          <a:fillRef idx="0">
            <a:schemeClr val="accent1"/>
          </a:fillRef>
          <a:effectRef idx="0">
            <a:schemeClr val="accent1"/>
          </a:effectRef>
          <a:fontRef idx="minor">
            <a:schemeClr val="tx1"/>
          </a:fontRef>
        </p:style>
      </p:cxnSp>
      <p:cxnSp>
        <p:nvCxnSpPr>
          <p:cNvPr id="1158" name="Straight Connector 1157">
            <a:extLst>
              <a:ext uri="{FF2B5EF4-FFF2-40B4-BE49-F238E27FC236}">
                <a16:creationId xmlns:a16="http://schemas.microsoft.com/office/drawing/2014/main" id="{4950CF8F-1886-7F9E-4260-F69AD4A3B91F}"/>
              </a:ext>
            </a:extLst>
          </p:cNvPr>
          <p:cNvCxnSpPr>
            <a:cxnSpLocks/>
          </p:cNvCxnSpPr>
          <p:nvPr/>
        </p:nvCxnSpPr>
        <p:spPr>
          <a:xfrm>
            <a:off x="5648977" y="5569742"/>
            <a:ext cx="698643" cy="0"/>
          </a:xfrm>
          <a:prstGeom prst="line">
            <a:avLst/>
          </a:prstGeom>
          <a:ln w="57150">
            <a:solidFill>
              <a:srgbClr val="5949E5"/>
            </a:solidFill>
          </a:ln>
        </p:spPr>
        <p:style>
          <a:lnRef idx="1">
            <a:schemeClr val="accent1"/>
          </a:lnRef>
          <a:fillRef idx="0">
            <a:schemeClr val="accent1"/>
          </a:fillRef>
          <a:effectRef idx="0">
            <a:schemeClr val="accent1"/>
          </a:effectRef>
          <a:fontRef idx="minor">
            <a:schemeClr val="tx1"/>
          </a:fontRef>
        </p:style>
      </p:cxnSp>
      <p:cxnSp>
        <p:nvCxnSpPr>
          <p:cNvPr id="1159" name="Straight Connector 1158">
            <a:extLst>
              <a:ext uri="{FF2B5EF4-FFF2-40B4-BE49-F238E27FC236}">
                <a16:creationId xmlns:a16="http://schemas.microsoft.com/office/drawing/2014/main" id="{E3A0D202-DC56-DC06-6A9C-3EE1FB11F50A}"/>
              </a:ext>
            </a:extLst>
          </p:cNvPr>
          <p:cNvCxnSpPr>
            <a:cxnSpLocks/>
          </p:cNvCxnSpPr>
          <p:nvPr/>
        </p:nvCxnSpPr>
        <p:spPr>
          <a:xfrm>
            <a:off x="5648977" y="5569742"/>
            <a:ext cx="698643" cy="0"/>
          </a:xfrm>
          <a:prstGeom prst="line">
            <a:avLst/>
          </a:prstGeom>
          <a:ln w="57150">
            <a:solidFill>
              <a:srgbClr val="5949E5"/>
            </a:solidFill>
          </a:ln>
        </p:spPr>
        <p:style>
          <a:lnRef idx="1">
            <a:schemeClr val="accent1"/>
          </a:lnRef>
          <a:fillRef idx="0">
            <a:schemeClr val="accent1"/>
          </a:fillRef>
          <a:effectRef idx="0">
            <a:schemeClr val="accent1"/>
          </a:effectRef>
          <a:fontRef idx="minor">
            <a:schemeClr val="tx1"/>
          </a:fontRef>
        </p:style>
      </p:cxnSp>
      <p:cxnSp>
        <p:nvCxnSpPr>
          <p:cNvPr id="1160" name="Straight Connector 1159">
            <a:extLst>
              <a:ext uri="{FF2B5EF4-FFF2-40B4-BE49-F238E27FC236}">
                <a16:creationId xmlns:a16="http://schemas.microsoft.com/office/drawing/2014/main" id="{8BC7F996-6DFA-0617-366B-3D923FB802C9}"/>
              </a:ext>
            </a:extLst>
          </p:cNvPr>
          <p:cNvCxnSpPr>
            <a:cxnSpLocks/>
          </p:cNvCxnSpPr>
          <p:nvPr/>
        </p:nvCxnSpPr>
        <p:spPr>
          <a:xfrm>
            <a:off x="5648977" y="5569742"/>
            <a:ext cx="698643" cy="0"/>
          </a:xfrm>
          <a:prstGeom prst="line">
            <a:avLst/>
          </a:prstGeom>
          <a:ln w="57150">
            <a:solidFill>
              <a:srgbClr val="5949E5"/>
            </a:solidFill>
          </a:ln>
        </p:spPr>
        <p:style>
          <a:lnRef idx="1">
            <a:schemeClr val="accent1"/>
          </a:lnRef>
          <a:fillRef idx="0">
            <a:schemeClr val="accent1"/>
          </a:fillRef>
          <a:effectRef idx="0">
            <a:schemeClr val="accent1"/>
          </a:effectRef>
          <a:fontRef idx="minor">
            <a:schemeClr val="tx1"/>
          </a:fontRef>
        </p:style>
      </p:cxnSp>
      <p:cxnSp>
        <p:nvCxnSpPr>
          <p:cNvPr id="1161" name="Straight Connector 1160">
            <a:extLst>
              <a:ext uri="{FF2B5EF4-FFF2-40B4-BE49-F238E27FC236}">
                <a16:creationId xmlns:a16="http://schemas.microsoft.com/office/drawing/2014/main" id="{BC9B2251-02CC-55BC-7DF0-6946F72FE43C}"/>
              </a:ext>
            </a:extLst>
          </p:cNvPr>
          <p:cNvCxnSpPr>
            <a:cxnSpLocks/>
          </p:cNvCxnSpPr>
          <p:nvPr/>
        </p:nvCxnSpPr>
        <p:spPr>
          <a:xfrm>
            <a:off x="5648977" y="5569742"/>
            <a:ext cx="698643" cy="0"/>
          </a:xfrm>
          <a:prstGeom prst="line">
            <a:avLst/>
          </a:prstGeom>
          <a:ln w="57150">
            <a:solidFill>
              <a:srgbClr val="5949E5"/>
            </a:solidFill>
          </a:ln>
        </p:spPr>
        <p:style>
          <a:lnRef idx="1">
            <a:schemeClr val="accent1"/>
          </a:lnRef>
          <a:fillRef idx="0">
            <a:schemeClr val="accent1"/>
          </a:fillRef>
          <a:effectRef idx="0">
            <a:schemeClr val="accent1"/>
          </a:effectRef>
          <a:fontRef idx="minor">
            <a:schemeClr val="tx1"/>
          </a:fontRef>
        </p:style>
      </p:cxnSp>
      <p:cxnSp>
        <p:nvCxnSpPr>
          <p:cNvPr id="1162" name="Straight Connector 1161">
            <a:extLst>
              <a:ext uri="{FF2B5EF4-FFF2-40B4-BE49-F238E27FC236}">
                <a16:creationId xmlns:a16="http://schemas.microsoft.com/office/drawing/2014/main" id="{0E805378-F98D-5DB3-2C8B-62FB51CEFAF8}"/>
              </a:ext>
            </a:extLst>
          </p:cNvPr>
          <p:cNvCxnSpPr>
            <a:cxnSpLocks/>
          </p:cNvCxnSpPr>
          <p:nvPr/>
        </p:nvCxnSpPr>
        <p:spPr>
          <a:xfrm>
            <a:off x="5648977" y="5569742"/>
            <a:ext cx="698643" cy="0"/>
          </a:xfrm>
          <a:prstGeom prst="line">
            <a:avLst/>
          </a:prstGeom>
          <a:ln w="57150">
            <a:solidFill>
              <a:srgbClr val="5949E5"/>
            </a:solidFill>
          </a:ln>
        </p:spPr>
        <p:style>
          <a:lnRef idx="1">
            <a:schemeClr val="accent1"/>
          </a:lnRef>
          <a:fillRef idx="0">
            <a:schemeClr val="accent1"/>
          </a:fillRef>
          <a:effectRef idx="0">
            <a:schemeClr val="accent1"/>
          </a:effectRef>
          <a:fontRef idx="minor">
            <a:schemeClr val="tx1"/>
          </a:fontRef>
        </p:style>
      </p:cxnSp>
      <p:cxnSp>
        <p:nvCxnSpPr>
          <p:cNvPr id="1163" name="Straight Connector 1162">
            <a:extLst>
              <a:ext uri="{FF2B5EF4-FFF2-40B4-BE49-F238E27FC236}">
                <a16:creationId xmlns:a16="http://schemas.microsoft.com/office/drawing/2014/main" id="{3E5A9656-4EC6-0B2F-6D0E-0ED935346265}"/>
              </a:ext>
            </a:extLst>
          </p:cNvPr>
          <p:cNvCxnSpPr>
            <a:cxnSpLocks/>
          </p:cNvCxnSpPr>
          <p:nvPr/>
        </p:nvCxnSpPr>
        <p:spPr>
          <a:xfrm>
            <a:off x="5648977" y="5569742"/>
            <a:ext cx="698643" cy="0"/>
          </a:xfrm>
          <a:prstGeom prst="line">
            <a:avLst/>
          </a:prstGeom>
          <a:ln w="57150">
            <a:solidFill>
              <a:srgbClr val="5949E5"/>
            </a:solidFill>
          </a:ln>
        </p:spPr>
        <p:style>
          <a:lnRef idx="1">
            <a:schemeClr val="accent1"/>
          </a:lnRef>
          <a:fillRef idx="0">
            <a:schemeClr val="accent1"/>
          </a:fillRef>
          <a:effectRef idx="0">
            <a:schemeClr val="accent1"/>
          </a:effectRef>
          <a:fontRef idx="minor">
            <a:schemeClr val="tx1"/>
          </a:fontRef>
        </p:style>
      </p:cxnSp>
      <p:cxnSp>
        <p:nvCxnSpPr>
          <p:cNvPr id="1164" name="Straight Connector 1163">
            <a:extLst>
              <a:ext uri="{FF2B5EF4-FFF2-40B4-BE49-F238E27FC236}">
                <a16:creationId xmlns:a16="http://schemas.microsoft.com/office/drawing/2014/main" id="{176485CB-FD5A-0C4B-39CB-E7212017A96C}"/>
              </a:ext>
            </a:extLst>
          </p:cNvPr>
          <p:cNvCxnSpPr>
            <a:cxnSpLocks/>
          </p:cNvCxnSpPr>
          <p:nvPr/>
        </p:nvCxnSpPr>
        <p:spPr>
          <a:xfrm>
            <a:off x="5648977" y="5569742"/>
            <a:ext cx="698643" cy="0"/>
          </a:xfrm>
          <a:prstGeom prst="line">
            <a:avLst/>
          </a:prstGeom>
          <a:ln w="57150">
            <a:solidFill>
              <a:srgbClr val="5949E5"/>
            </a:solidFill>
          </a:ln>
        </p:spPr>
        <p:style>
          <a:lnRef idx="1">
            <a:schemeClr val="accent1"/>
          </a:lnRef>
          <a:fillRef idx="0">
            <a:schemeClr val="accent1"/>
          </a:fillRef>
          <a:effectRef idx="0">
            <a:schemeClr val="accent1"/>
          </a:effectRef>
          <a:fontRef idx="minor">
            <a:schemeClr val="tx1"/>
          </a:fontRef>
        </p:style>
      </p:cxnSp>
      <p:cxnSp>
        <p:nvCxnSpPr>
          <p:cNvPr id="1165" name="Straight Connector 1164">
            <a:extLst>
              <a:ext uri="{FF2B5EF4-FFF2-40B4-BE49-F238E27FC236}">
                <a16:creationId xmlns:a16="http://schemas.microsoft.com/office/drawing/2014/main" id="{3F9965E0-9115-AE8E-C598-238316A6AE49}"/>
              </a:ext>
            </a:extLst>
          </p:cNvPr>
          <p:cNvCxnSpPr>
            <a:cxnSpLocks/>
          </p:cNvCxnSpPr>
          <p:nvPr/>
        </p:nvCxnSpPr>
        <p:spPr>
          <a:xfrm>
            <a:off x="5648977" y="5569742"/>
            <a:ext cx="698643" cy="0"/>
          </a:xfrm>
          <a:prstGeom prst="line">
            <a:avLst/>
          </a:prstGeom>
          <a:ln w="57150">
            <a:solidFill>
              <a:srgbClr val="5949E5"/>
            </a:solidFill>
          </a:ln>
        </p:spPr>
        <p:style>
          <a:lnRef idx="1">
            <a:schemeClr val="accent1"/>
          </a:lnRef>
          <a:fillRef idx="0">
            <a:schemeClr val="accent1"/>
          </a:fillRef>
          <a:effectRef idx="0">
            <a:schemeClr val="accent1"/>
          </a:effectRef>
          <a:fontRef idx="minor">
            <a:schemeClr val="tx1"/>
          </a:fontRef>
        </p:style>
      </p:cxnSp>
      <p:cxnSp>
        <p:nvCxnSpPr>
          <p:cNvPr id="1166" name="Straight Connector 1165">
            <a:extLst>
              <a:ext uri="{FF2B5EF4-FFF2-40B4-BE49-F238E27FC236}">
                <a16:creationId xmlns:a16="http://schemas.microsoft.com/office/drawing/2014/main" id="{C7CE5EA6-C96F-B5E9-DD4F-80023AF94C8E}"/>
              </a:ext>
            </a:extLst>
          </p:cNvPr>
          <p:cNvCxnSpPr>
            <a:cxnSpLocks/>
          </p:cNvCxnSpPr>
          <p:nvPr/>
        </p:nvCxnSpPr>
        <p:spPr>
          <a:xfrm>
            <a:off x="5648977" y="5569742"/>
            <a:ext cx="698643" cy="0"/>
          </a:xfrm>
          <a:prstGeom prst="line">
            <a:avLst/>
          </a:prstGeom>
          <a:ln w="57150">
            <a:solidFill>
              <a:srgbClr val="5949E5"/>
            </a:solidFill>
          </a:ln>
        </p:spPr>
        <p:style>
          <a:lnRef idx="1">
            <a:schemeClr val="accent1"/>
          </a:lnRef>
          <a:fillRef idx="0">
            <a:schemeClr val="accent1"/>
          </a:fillRef>
          <a:effectRef idx="0">
            <a:schemeClr val="accent1"/>
          </a:effectRef>
          <a:fontRef idx="minor">
            <a:schemeClr val="tx1"/>
          </a:fontRef>
        </p:style>
      </p:cxnSp>
      <p:cxnSp>
        <p:nvCxnSpPr>
          <p:cNvPr id="1167" name="Straight Connector 1166">
            <a:extLst>
              <a:ext uri="{FF2B5EF4-FFF2-40B4-BE49-F238E27FC236}">
                <a16:creationId xmlns:a16="http://schemas.microsoft.com/office/drawing/2014/main" id="{9B0CE26C-5FB0-E28C-B296-20C574B88842}"/>
              </a:ext>
            </a:extLst>
          </p:cNvPr>
          <p:cNvCxnSpPr>
            <a:cxnSpLocks/>
          </p:cNvCxnSpPr>
          <p:nvPr/>
        </p:nvCxnSpPr>
        <p:spPr>
          <a:xfrm>
            <a:off x="5648977" y="5569742"/>
            <a:ext cx="698643" cy="0"/>
          </a:xfrm>
          <a:prstGeom prst="line">
            <a:avLst/>
          </a:prstGeom>
          <a:ln w="57150">
            <a:solidFill>
              <a:srgbClr val="5949E5"/>
            </a:solidFill>
          </a:ln>
        </p:spPr>
        <p:style>
          <a:lnRef idx="1">
            <a:schemeClr val="accent1"/>
          </a:lnRef>
          <a:fillRef idx="0">
            <a:schemeClr val="accent1"/>
          </a:fillRef>
          <a:effectRef idx="0">
            <a:schemeClr val="accent1"/>
          </a:effectRef>
          <a:fontRef idx="minor">
            <a:schemeClr val="tx1"/>
          </a:fontRef>
        </p:style>
      </p:cxnSp>
      <p:cxnSp>
        <p:nvCxnSpPr>
          <p:cNvPr id="1168" name="Straight Connector 1167">
            <a:extLst>
              <a:ext uri="{FF2B5EF4-FFF2-40B4-BE49-F238E27FC236}">
                <a16:creationId xmlns:a16="http://schemas.microsoft.com/office/drawing/2014/main" id="{041375F2-1AFB-F124-3EAF-5A1BD895D861}"/>
              </a:ext>
            </a:extLst>
          </p:cNvPr>
          <p:cNvCxnSpPr>
            <a:cxnSpLocks/>
          </p:cNvCxnSpPr>
          <p:nvPr/>
        </p:nvCxnSpPr>
        <p:spPr>
          <a:xfrm>
            <a:off x="5648977" y="5569742"/>
            <a:ext cx="698643" cy="0"/>
          </a:xfrm>
          <a:prstGeom prst="line">
            <a:avLst/>
          </a:prstGeom>
          <a:ln w="57150">
            <a:solidFill>
              <a:srgbClr val="5949E5"/>
            </a:solidFill>
          </a:ln>
        </p:spPr>
        <p:style>
          <a:lnRef idx="1">
            <a:schemeClr val="accent1"/>
          </a:lnRef>
          <a:fillRef idx="0">
            <a:schemeClr val="accent1"/>
          </a:fillRef>
          <a:effectRef idx="0">
            <a:schemeClr val="accent1"/>
          </a:effectRef>
          <a:fontRef idx="minor">
            <a:schemeClr val="tx1"/>
          </a:fontRef>
        </p:style>
      </p:cxnSp>
      <p:cxnSp>
        <p:nvCxnSpPr>
          <p:cNvPr id="1169" name="Straight Connector 1168">
            <a:extLst>
              <a:ext uri="{FF2B5EF4-FFF2-40B4-BE49-F238E27FC236}">
                <a16:creationId xmlns:a16="http://schemas.microsoft.com/office/drawing/2014/main" id="{35C06843-82E1-22E8-091A-4784AB534E05}"/>
              </a:ext>
            </a:extLst>
          </p:cNvPr>
          <p:cNvCxnSpPr>
            <a:cxnSpLocks/>
          </p:cNvCxnSpPr>
          <p:nvPr/>
        </p:nvCxnSpPr>
        <p:spPr>
          <a:xfrm>
            <a:off x="5648977" y="5569742"/>
            <a:ext cx="698643" cy="0"/>
          </a:xfrm>
          <a:prstGeom prst="line">
            <a:avLst/>
          </a:prstGeom>
          <a:ln w="57150">
            <a:solidFill>
              <a:srgbClr val="5949E5"/>
            </a:solidFill>
          </a:ln>
        </p:spPr>
        <p:style>
          <a:lnRef idx="1">
            <a:schemeClr val="accent1"/>
          </a:lnRef>
          <a:fillRef idx="0">
            <a:schemeClr val="accent1"/>
          </a:fillRef>
          <a:effectRef idx="0">
            <a:schemeClr val="accent1"/>
          </a:effectRef>
          <a:fontRef idx="minor">
            <a:schemeClr val="tx1"/>
          </a:fontRef>
        </p:style>
      </p:cxnSp>
      <p:cxnSp>
        <p:nvCxnSpPr>
          <p:cNvPr id="1170" name="Straight Connector 1169">
            <a:extLst>
              <a:ext uri="{FF2B5EF4-FFF2-40B4-BE49-F238E27FC236}">
                <a16:creationId xmlns:a16="http://schemas.microsoft.com/office/drawing/2014/main" id="{DD336F2E-4895-BD5A-4F4C-2221E8FBD030}"/>
              </a:ext>
            </a:extLst>
          </p:cNvPr>
          <p:cNvCxnSpPr>
            <a:cxnSpLocks/>
          </p:cNvCxnSpPr>
          <p:nvPr/>
        </p:nvCxnSpPr>
        <p:spPr>
          <a:xfrm>
            <a:off x="5648977" y="5569742"/>
            <a:ext cx="698643" cy="0"/>
          </a:xfrm>
          <a:prstGeom prst="line">
            <a:avLst/>
          </a:prstGeom>
          <a:ln w="57150">
            <a:solidFill>
              <a:srgbClr val="5949E5"/>
            </a:solidFill>
          </a:ln>
        </p:spPr>
        <p:style>
          <a:lnRef idx="1">
            <a:schemeClr val="accent1"/>
          </a:lnRef>
          <a:fillRef idx="0">
            <a:schemeClr val="accent1"/>
          </a:fillRef>
          <a:effectRef idx="0">
            <a:schemeClr val="accent1"/>
          </a:effectRef>
          <a:fontRef idx="minor">
            <a:schemeClr val="tx1"/>
          </a:fontRef>
        </p:style>
      </p:cxnSp>
      <p:cxnSp>
        <p:nvCxnSpPr>
          <p:cNvPr id="1171" name="Straight Connector 1170">
            <a:extLst>
              <a:ext uri="{FF2B5EF4-FFF2-40B4-BE49-F238E27FC236}">
                <a16:creationId xmlns:a16="http://schemas.microsoft.com/office/drawing/2014/main" id="{34EE607B-72B5-D994-6B26-AF89A931B1B7}"/>
              </a:ext>
            </a:extLst>
          </p:cNvPr>
          <p:cNvCxnSpPr>
            <a:cxnSpLocks/>
          </p:cNvCxnSpPr>
          <p:nvPr/>
        </p:nvCxnSpPr>
        <p:spPr>
          <a:xfrm>
            <a:off x="5648977" y="5569742"/>
            <a:ext cx="698643" cy="0"/>
          </a:xfrm>
          <a:prstGeom prst="line">
            <a:avLst/>
          </a:prstGeom>
          <a:ln w="57150">
            <a:solidFill>
              <a:srgbClr val="5949E5"/>
            </a:solidFill>
          </a:ln>
        </p:spPr>
        <p:style>
          <a:lnRef idx="1">
            <a:schemeClr val="accent1"/>
          </a:lnRef>
          <a:fillRef idx="0">
            <a:schemeClr val="accent1"/>
          </a:fillRef>
          <a:effectRef idx="0">
            <a:schemeClr val="accent1"/>
          </a:effectRef>
          <a:fontRef idx="minor">
            <a:schemeClr val="tx1"/>
          </a:fontRef>
        </p:style>
      </p:cxnSp>
      <p:cxnSp>
        <p:nvCxnSpPr>
          <p:cNvPr id="1172" name="Straight Connector 1171">
            <a:extLst>
              <a:ext uri="{FF2B5EF4-FFF2-40B4-BE49-F238E27FC236}">
                <a16:creationId xmlns:a16="http://schemas.microsoft.com/office/drawing/2014/main" id="{DC42F659-1A13-D11E-185B-53A438BBAD14}"/>
              </a:ext>
            </a:extLst>
          </p:cNvPr>
          <p:cNvCxnSpPr>
            <a:cxnSpLocks/>
          </p:cNvCxnSpPr>
          <p:nvPr/>
        </p:nvCxnSpPr>
        <p:spPr>
          <a:xfrm>
            <a:off x="5648977" y="5569742"/>
            <a:ext cx="698643" cy="0"/>
          </a:xfrm>
          <a:prstGeom prst="line">
            <a:avLst/>
          </a:prstGeom>
          <a:ln w="57150">
            <a:solidFill>
              <a:srgbClr val="5949E5"/>
            </a:solidFill>
          </a:ln>
        </p:spPr>
        <p:style>
          <a:lnRef idx="1">
            <a:schemeClr val="accent1"/>
          </a:lnRef>
          <a:fillRef idx="0">
            <a:schemeClr val="accent1"/>
          </a:fillRef>
          <a:effectRef idx="0">
            <a:schemeClr val="accent1"/>
          </a:effectRef>
          <a:fontRef idx="minor">
            <a:schemeClr val="tx1"/>
          </a:fontRef>
        </p:style>
      </p:cxnSp>
      <p:cxnSp>
        <p:nvCxnSpPr>
          <p:cNvPr id="1173" name="Straight Connector 1172">
            <a:extLst>
              <a:ext uri="{FF2B5EF4-FFF2-40B4-BE49-F238E27FC236}">
                <a16:creationId xmlns:a16="http://schemas.microsoft.com/office/drawing/2014/main" id="{5328AE39-AA93-98DD-3CF1-D03447A2435A}"/>
              </a:ext>
            </a:extLst>
          </p:cNvPr>
          <p:cNvCxnSpPr>
            <a:cxnSpLocks/>
          </p:cNvCxnSpPr>
          <p:nvPr/>
        </p:nvCxnSpPr>
        <p:spPr>
          <a:xfrm>
            <a:off x="5648977" y="5569742"/>
            <a:ext cx="698643" cy="0"/>
          </a:xfrm>
          <a:prstGeom prst="line">
            <a:avLst/>
          </a:prstGeom>
          <a:ln w="57150">
            <a:solidFill>
              <a:srgbClr val="5949E5"/>
            </a:solidFill>
          </a:ln>
        </p:spPr>
        <p:style>
          <a:lnRef idx="1">
            <a:schemeClr val="accent1"/>
          </a:lnRef>
          <a:fillRef idx="0">
            <a:schemeClr val="accent1"/>
          </a:fillRef>
          <a:effectRef idx="0">
            <a:schemeClr val="accent1"/>
          </a:effectRef>
          <a:fontRef idx="minor">
            <a:schemeClr val="tx1"/>
          </a:fontRef>
        </p:style>
      </p:cxnSp>
      <p:cxnSp>
        <p:nvCxnSpPr>
          <p:cNvPr id="1174" name="Straight Connector 1173">
            <a:extLst>
              <a:ext uri="{FF2B5EF4-FFF2-40B4-BE49-F238E27FC236}">
                <a16:creationId xmlns:a16="http://schemas.microsoft.com/office/drawing/2014/main" id="{BEABFD41-753A-F0FC-A204-91ED21C515A0}"/>
              </a:ext>
            </a:extLst>
          </p:cNvPr>
          <p:cNvCxnSpPr>
            <a:cxnSpLocks/>
          </p:cNvCxnSpPr>
          <p:nvPr/>
        </p:nvCxnSpPr>
        <p:spPr>
          <a:xfrm>
            <a:off x="5648977" y="5569742"/>
            <a:ext cx="698643" cy="0"/>
          </a:xfrm>
          <a:prstGeom prst="line">
            <a:avLst/>
          </a:prstGeom>
          <a:ln w="57150">
            <a:solidFill>
              <a:srgbClr val="5949E5"/>
            </a:solidFill>
          </a:ln>
        </p:spPr>
        <p:style>
          <a:lnRef idx="1">
            <a:schemeClr val="accent1"/>
          </a:lnRef>
          <a:fillRef idx="0">
            <a:schemeClr val="accent1"/>
          </a:fillRef>
          <a:effectRef idx="0">
            <a:schemeClr val="accent1"/>
          </a:effectRef>
          <a:fontRef idx="minor">
            <a:schemeClr val="tx1"/>
          </a:fontRef>
        </p:style>
      </p:cxnSp>
      <p:cxnSp>
        <p:nvCxnSpPr>
          <p:cNvPr id="1175" name="Straight Connector 1174">
            <a:extLst>
              <a:ext uri="{FF2B5EF4-FFF2-40B4-BE49-F238E27FC236}">
                <a16:creationId xmlns:a16="http://schemas.microsoft.com/office/drawing/2014/main" id="{2B1BD055-14F3-F8F9-1150-A047D9AFD667}"/>
              </a:ext>
            </a:extLst>
          </p:cNvPr>
          <p:cNvCxnSpPr>
            <a:cxnSpLocks/>
          </p:cNvCxnSpPr>
          <p:nvPr/>
        </p:nvCxnSpPr>
        <p:spPr>
          <a:xfrm>
            <a:off x="5648977" y="5569742"/>
            <a:ext cx="698643" cy="0"/>
          </a:xfrm>
          <a:prstGeom prst="line">
            <a:avLst/>
          </a:prstGeom>
          <a:ln w="57150">
            <a:solidFill>
              <a:srgbClr val="5949E5"/>
            </a:solidFill>
          </a:ln>
        </p:spPr>
        <p:style>
          <a:lnRef idx="1">
            <a:schemeClr val="accent1"/>
          </a:lnRef>
          <a:fillRef idx="0">
            <a:schemeClr val="accent1"/>
          </a:fillRef>
          <a:effectRef idx="0">
            <a:schemeClr val="accent1"/>
          </a:effectRef>
          <a:fontRef idx="minor">
            <a:schemeClr val="tx1"/>
          </a:fontRef>
        </p:style>
      </p:cxnSp>
      <p:cxnSp>
        <p:nvCxnSpPr>
          <p:cNvPr id="1176" name="Straight Connector 1175">
            <a:extLst>
              <a:ext uri="{FF2B5EF4-FFF2-40B4-BE49-F238E27FC236}">
                <a16:creationId xmlns:a16="http://schemas.microsoft.com/office/drawing/2014/main" id="{AC8E761F-C6A3-D992-BB29-C2A23A7E0FBC}"/>
              </a:ext>
            </a:extLst>
          </p:cNvPr>
          <p:cNvCxnSpPr>
            <a:cxnSpLocks/>
          </p:cNvCxnSpPr>
          <p:nvPr/>
        </p:nvCxnSpPr>
        <p:spPr>
          <a:xfrm>
            <a:off x="5648977" y="5569742"/>
            <a:ext cx="698643" cy="0"/>
          </a:xfrm>
          <a:prstGeom prst="line">
            <a:avLst/>
          </a:prstGeom>
          <a:ln w="57150">
            <a:solidFill>
              <a:srgbClr val="5949E5"/>
            </a:solidFill>
          </a:ln>
        </p:spPr>
        <p:style>
          <a:lnRef idx="1">
            <a:schemeClr val="accent1"/>
          </a:lnRef>
          <a:fillRef idx="0">
            <a:schemeClr val="accent1"/>
          </a:fillRef>
          <a:effectRef idx="0">
            <a:schemeClr val="accent1"/>
          </a:effectRef>
          <a:fontRef idx="minor">
            <a:schemeClr val="tx1"/>
          </a:fontRef>
        </p:style>
      </p:cxnSp>
      <p:cxnSp>
        <p:nvCxnSpPr>
          <p:cNvPr id="1177" name="Straight Connector 1176">
            <a:extLst>
              <a:ext uri="{FF2B5EF4-FFF2-40B4-BE49-F238E27FC236}">
                <a16:creationId xmlns:a16="http://schemas.microsoft.com/office/drawing/2014/main" id="{A1B185D3-959D-3171-414D-F3D1D1377E44}"/>
              </a:ext>
            </a:extLst>
          </p:cNvPr>
          <p:cNvCxnSpPr>
            <a:cxnSpLocks/>
          </p:cNvCxnSpPr>
          <p:nvPr/>
        </p:nvCxnSpPr>
        <p:spPr>
          <a:xfrm>
            <a:off x="5648977" y="5569742"/>
            <a:ext cx="698643" cy="0"/>
          </a:xfrm>
          <a:prstGeom prst="line">
            <a:avLst/>
          </a:prstGeom>
          <a:ln w="57150">
            <a:solidFill>
              <a:srgbClr val="5949E5"/>
            </a:solidFill>
          </a:ln>
        </p:spPr>
        <p:style>
          <a:lnRef idx="1">
            <a:schemeClr val="accent1"/>
          </a:lnRef>
          <a:fillRef idx="0">
            <a:schemeClr val="accent1"/>
          </a:fillRef>
          <a:effectRef idx="0">
            <a:schemeClr val="accent1"/>
          </a:effectRef>
          <a:fontRef idx="minor">
            <a:schemeClr val="tx1"/>
          </a:fontRef>
        </p:style>
      </p:cxnSp>
      <p:cxnSp>
        <p:nvCxnSpPr>
          <p:cNvPr id="1178" name="Straight Connector 1177">
            <a:extLst>
              <a:ext uri="{FF2B5EF4-FFF2-40B4-BE49-F238E27FC236}">
                <a16:creationId xmlns:a16="http://schemas.microsoft.com/office/drawing/2014/main" id="{7AEDF1C5-752F-8F5A-6CD4-48B139B5D161}"/>
              </a:ext>
            </a:extLst>
          </p:cNvPr>
          <p:cNvCxnSpPr>
            <a:cxnSpLocks/>
          </p:cNvCxnSpPr>
          <p:nvPr/>
        </p:nvCxnSpPr>
        <p:spPr>
          <a:xfrm>
            <a:off x="5648977" y="5569742"/>
            <a:ext cx="698643" cy="0"/>
          </a:xfrm>
          <a:prstGeom prst="line">
            <a:avLst/>
          </a:prstGeom>
          <a:ln w="57150">
            <a:solidFill>
              <a:srgbClr val="5949E5"/>
            </a:solidFill>
          </a:ln>
        </p:spPr>
        <p:style>
          <a:lnRef idx="1">
            <a:schemeClr val="accent1"/>
          </a:lnRef>
          <a:fillRef idx="0">
            <a:schemeClr val="accent1"/>
          </a:fillRef>
          <a:effectRef idx="0">
            <a:schemeClr val="accent1"/>
          </a:effectRef>
          <a:fontRef idx="minor">
            <a:schemeClr val="tx1"/>
          </a:fontRef>
        </p:style>
      </p:cxnSp>
      <p:cxnSp>
        <p:nvCxnSpPr>
          <p:cNvPr id="1179" name="Straight Connector 1178">
            <a:extLst>
              <a:ext uri="{FF2B5EF4-FFF2-40B4-BE49-F238E27FC236}">
                <a16:creationId xmlns:a16="http://schemas.microsoft.com/office/drawing/2014/main" id="{DA5E3741-A062-ABEB-4E9A-664B6DB756F1}"/>
              </a:ext>
            </a:extLst>
          </p:cNvPr>
          <p:cNvCxnSpPr>
            <a:cxnSpLocks/>
          </p:cNvCxnSpPr>
          <p:nvPr/>
        </p:nvCxnSpPr>
        <p:spPr>
          <a:xfrm>
            <a:off x="5648977" y="5569742"/>
            <a:ext cx="698643" cy="0"/>
          </a:xfrm>
          <a:prstGeom prst="line">
            <a:avLst/>
          </a:prstGeom>
          <a:ln w="57150">
            <a:solidFill>
              <a:srgbClr val="5949E5"/>
            </a:solidFill>
          </a:ln>
        </p:spPr>
        <p:style>
          <a:lnRef idx="1">
            <a:schemeClr val="accent1"/>
          </a:lnRef>
          <a:fillRef idx="0">
            <a:schemeClr val="accent1"/>
          </a:fillRef>
          <a:effectRef idx="0">
            <a:schemeClr val="accent1"/>
          </a:effectRef>
          <a:fontRef idx="minor">
            <a:schemeClr val="tx1"/>
          </a:fontRef>
        </p:style>
      </p:cxnSp>
      <p:cxnSp>
        <p:nvCxnSpPr>
          <p:cNvPr id="1180" name="Straight Connector 1179">
            <a:extLst>
              <a:ext uri="{FF2B5EF4-FFF2-40B4-BE49-F238E27FC236}">
                <a16:creationId xmlns:a16="http://schemas.microsoft.com/office/drawing/2014/main" id="{D43AA8F1-7244-4E37-1755-A08BC277988C}"/>
              </a:ext>
            </a:extLst>
          </p:cNvPr>
          <p:cNvCxnSpPr>
            <a:cxnSpLocks/>
          </p:cNvCxnSpPr>
          <p:nvPr/>
        </p:nvCxnSpPr>
        <p:spPr>
          <a:xfrm>
            <a:off x="5648977" y="5569742"/>
            <a:ext cx="698643" cy="0"/>
          </a:xfrm>
          <a:prstGeom prst="line">
            <a:avLst/>
          </a:prstGeom>
          <a:ln w="57150">
            <a:solidFill>
              <a:srgbClr val="5949E5"/>
            </a:solidFill>
          </a:ln>
        </p:spPr>
        <p:style>
          <a:lnRef idx="1">
            <a:schemeClr val="accent1"/>
          </a:lnRef>
          <a:fillRef idx="0">
            <a:schemeClr val="accent1"/>
          </a:fillRef>
          <a:effectRef idx="0">
            <a:schemeClr val="accent1"/>
          </a:effectRef>
          <a:fontRef idx="minor">
            <a:schemeClr val="tx1"/>
          </a:fontRef>
        </p:style>
      </p:cxnSp>
      <p:cxnSp>
        <p:nvCxnSpPr>
          <p:cNvPr id="1181" name="Straight Connector 1180">
            <a:extLst>
              <a:ext uri="{FF2B5EF4-FFF2-40B4-BE49-F238E27FC236}">
                <a16:creationId xmlns:a16="http://schemas.microsoft.com/office/drawing/2014/main" id="{4B2452B3-F6CF-3A84-80B3-A622E5F5B21C}"/>
              </a:ext>
            </a:extLst>
          </p:cNvPr>
          <p:cNvCxnSpPr>
            <a:cxnSpLocks noGrp="1" noRot="1" noMove="1" noResize="1" noEditPoints="1" noAdjustHandles="1" noChangeArrowheads="1" noChangeShapeType="1"/>
          </p:cNvCxnSpPr>
          <p:nvPr/>
        </p:nvCxnSpPr>
        <p:spPr>
          <a:xfrm>
            <a:off x="1284269" y="3879420"/>
            <a:ext cx="698643" cy="0"/>
          </a:xfrm>
          <a:prstGeom prst="line">
            <a:avLst/>
          </a:prstGeom>
          <a:ln w="57150">
            <a:solidFill>
              <a:srgbClr val="5949E5"/>
            </a:solidFill>
          </a:ln>
        </p:spPr>
        <p:style>
          <a:lnRef idx="1">
            <a:schemeClr val="accent1"/>
          </a:lnRef>
          <a:fillRef idx="0">
            <a:schemeClr val="accent1"/>
          </a:fillRef>
          <a:effectRef idx="0">
            <a:schemeClr val="accent1"/>
          </a:effectRef>
          <a:fontRef idx="minor">
            <a:schemeClr val="tx1"/>
          </a:fontRef>
        </p:style>
      </p:cxnSp>
      <p:sp>
        <p:nvSpPr>
          <p:cNvPr id="1182" name="Arrow: Circular 1181">
            <a:extLst>
              <a:ext uri="{FF2B5EF4-FFF2-40B4-BE49-F238E27FC236}">
                <a16:creationId xmlns:a16="http://schemas.microsoft.com/office/drawing/2014/main" id="{4155741F-9720-202C-9956-CF04A8C41ABD}"/>
              </a:ext>
            </a:extLst>
          </p:cNvPr>
          <p:cNvSpPr/>
          <p:nvPr/>
        </p:nvSpPr>
        <p:spPr>
          <a:xfrm>
            <a:off x="8877848" y="5311936"/>
            <a:ext cx="983899" cy="914400"/>
          </a:xfrm>
          <a:prstGeom prst="circularArrow">
            <a:avLst>
              <a:gd name="adj1" fmla="val 4592"/>
              <a:gd name="adj2" fmla="val 410346"/>
              <a:gd name="adj3" fmla="val 20245271"/>
              <a:gd name="adj4" fmla="val 11754120"/>
              <a:gd name="adj5" fmla="val 2296"/>
            </a:avLst>
          </a:prstGeom>
          <a:solidFill>
            <a:srgbClr val="5949E5"/>
          </a:solidFill>
          <a:ln w="38100">
            <a:solidFill>
              <a:srgbClr val="5949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183" name="Arrow: Circular 1182">
            <a:extLst>
              <a:ext uri="{FF2B5EF4-FFF2-40B4-BE49-F238E27FC236}">
                <a16:creationId xmlns:a16="http://schemas.microsoft.com/office/drawing/2014/main" id="{48AB9C3A-10B9-A864-8AFD-F67DF9880505}"/>
              </a:ext>
            </a:extLst>
          </p:cNvPr>
          <p:cNvSpPr/>
          <p:nvPr/>
        </p:nvSpPr>
        <p:spPr>
          <a:xfrm>
            <a:off x="8877848" y="5311936"/>
            <a:ext cx="983899" cy="914400"/>
          </a:xfrm>
          <a:prstGeom prst="circularArrow">
            <a:avLst>
              <a:gd name="adj1" fmla="val 4592"/>
              <a:gd name="adj2" fmla="val 410346"/>
              <a:gd name="adj3" fmla="val 20245271"/>
              <a:gd name="adj4" fmla="val 11754120"/>
              <a:gd name="adj5" fmla="val 2296"/>
            </a:avLst>
          </a:prstGeom>
          <a:solidFill>
            <a:srgbClr val="5949E5"/>
          </a:solidFill>
          <a:ln w="38100">
            <a:solidFill>
              <a:srgbClr val="5949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184" name="Arrow: Circular 1183">
            <a:extLst>
              <a:ext uri="{FF2B5EF4-FFF2-40B4-BE49-F238E27FC236}">
                <a16:creationId xmlns:a16="http://schemas.microsoft.com/office/drawing/2014/main" id="{2A1F225C-5D71-B773-4DFB-DDFA6381AF94}"/>
              </a:ext>
            </a:extLst>
          </p:cNvPr>
          <p:cNvSpPr/>
          <p:nvPr/>
        </p:nvSpPr>
        <p:spPr>
          <a:xfrm>
            <a:off x="8877848" y="5311936"/>
            <a:ext cx="983899" cy="914400"/>
          </a:xfrm>
          <a:prstGeom prst="circularArrow">
            <a:avLst>
              <a:gd name="adj1" fmla="val 4592"/>
              <a:gd name="adj2" fmla="val 410346"/>
              <a:gd name="adj3" fmla="val 20245271"/>
              <a:gd name="adj4" fmla="val 11754120"/>
              <a:gd name="adj5" fmla="val 2296"/>
            </a:avLst>
          </a:prstGeom>
          <a:solidFill>
            <a:srgbClr val="5949E5"/>
          </a:solidFill>
          <a:ln w="38100">
            <a:solidFill>
              <a:srgbClr val="5949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185" name="Arrow: Circular 1184">
            <a:extLst>
              <a:ext uri="{FF2B5EF4-FFF2-40B4-BE49-F238E27FC236}">
                <a16:creationId xmlns:a16="http://schemas.microsoft.com/office/drawing/2014/main" id="{6BED6F97-E9E7-0430-59E2-E88216DDFCD0}"/>
              </a:ext>
            </a:extLst>
          </p:cNvPr>
          <p:cNvSpPr/>
          <p:nvPr/>
        </p:nvSpPr>
        <p:spPr>
          <a:xfrm>
            <a:off x="8877848" y="5311936"/>
            <a:ext cx="983899" cy="914400"/>
          </a:xfrm>
          <a:prstGeom prst="circularArrow">
            <a:avLst>
              <a:gd name="adj1" fmla="val 4592"/>
              <a:gd name="adj2" fmla="val 410346"/>
              <a:gd name="adj3" fmla="val 20245271"/>
              <a:gd name="adj4" fmla="val 11754120"/>
              <a:gd name="adj5" fmla="val 2296"/>
            </a:avLst>
          </a:prstGeom>
          <a:solidFill>
            <a:srgbClr val="5949E5"/>
          </a:solidFill>
          <a:ln w="38100">
            <a:solidFill>
              <a:srgbClr val="5949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186" name="Arrow: Circular 1185">
            <a:extLst>
              <a:ext uri="{FF2B5EF4-FFF2-40B4-BE49-F238E27FC236}">
                <a16:creationId xmlns:a16="http://schemas.microsoft.com/office/drawing/2014/main" id="{BAD881E7-FAD9-8E0F-8A57-B3E7687B56AB}"/>
              </a:ext>
            </a:extLst>
          </p:cNvPr>
          <p:cNvSpPr/>
          <p:nvPr/>
        </p:nvSpPr>
        <p:spPr>
          <a:xfrm>
            <a:off x="8877848" y="5311936"/>
            <a:ext cx="983899" cy="914400"/>
          </a:xfrm>
          <a:prstGeom prst="circularArrow">
            <a:avLst>
              <a:gd name="adj1" fmla="val 4592"/>
              <a:gd name="adj2" fmla="val 410346"/>
              <a:gd name="adj3" fmla="val 20245271"/>
              <a:gd name="adj4" fmla="val 11754120"/>
              <a:gd name="adj5" fmla="val 2296"/>
            </a:avLst>
          </a:prstGeom>
          <a:solidFill>
            <a:srgbClr val="5949E5"/>
          </a:solidFill>
          <a:ln w="38100">
            <a:solidFill>
              <a:srgbClr val="5949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187" name="Arrow: Circular 1186">
            <a:extLst>
              <a:ext uri="{FF2B5EF4-FFF2-40B4-BE49-F238E27FC236}">
                <a16:creationId xmlns:a16="http://schemas.microsoft.com/office/drawing/2014/main" id="{06589CCB-DC34-DEA9-E841-DF1FE2C3708D}"/>
              </a:ext>
            </a:extLst>
          </p:cNvPr>
          <p:cNvSpPr/>
          <p:nvPr/>
        </p:nvSpPr>
        <p:spPr>
          <a:xfrm>
            <a:off x="8877848" y="5311936"/>
            <a:ext cx="983899" cy="914400"/>
          </a:xfrm>
          <a:prstGeom prst="circularArrow">
            <a:avLst>
              <a:gd name="adj1" fmla="val 4592"/>
              <a:gd name="adj2" fmla="val 410346"/>
              <a:gd name="adj3" fmla="val 20245271"/>
              <a:gd name="adj4" fmla="val 11754120"/>
              <a:gd name="adj5" fmla="val 2296"/>
            </a:avLst>
          </a:prstGeom>
          <a:solidFill>
            <a:srgbClr val="5949E5"/>
          </a:solidFill>
          <a:ln w="38100">
            <a:solidFill>
              <a:srgbClr val="5949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188" name="Arrow: Circular 1187">
            <a:extLst>
              <a:ext uri="{FF2B5EF4-FFF2-40B4-BE49-F238E27FC236}">
                <a16:creationId xmlns:a16="http://schemas.microsoft.com/office/drawing/2014/main" id="{FE81F416-B4E8-B785-FAFD-6D1ED1CF2BB9}"/>
              </a:ext>
            </a:extLst>
          </p:cNvPr>
          <p:cNvSpPr/>
          <p:nvPr/>
        </p:nvSpPr>
        <p:spPr>
          <a:xfrm>
            <a:off x="8877848" y="5311936"/>
            <a:ext cx="983899" cy="914400"/>
          </a:xfrm>
          <a:prstGeom prst="circularArrow">
            <a:avLst>
              <a:gd name="adj1" fmla="val 4592"/>
              <a:gd name="adj2" fmla="val 410346"/>
              <a:gd name="adj3" fmla="val 20245271"/>
              <a:gd name="adj4" fmla="val 11754120"/>
              <a:gd name="adj5" fmla="val 2296"/>
            </a:avLst>
          </a:prstGeom>
          <a:solidFill>
            <a:srgbClr val="5949E5"/>
          </a:solidFill>
          <a:ln w="38100">
            <a:solidFill>
              <a:srgbClr val="5949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189" name="Arrow: Circular 1188">
            <a:extLst>
              <a:ext uri="{FF2B5EF4-FFF2-40B4-BE49-F238E27FC236}">
                <a16:creationId xmlns:a16="http://schemas.microsoft.com/office/drawing/2014/main" id="{23F0F95E-2D86-5ACB-0C28-9EDBC7CE0A29}"/>
              </a:ext>
            </a:extLst>
          </p:cNvPr>
          <p:cNvSpPr/>
          <p:nvPr/>
        </p:nvSpPr>
        <p:spPr>
          <a:xfrm>
            <a:off x="8877848" y="5311936"/>
            <a:ext cx="983899" cy="914400"/>
          </a:xfrm>
          <a:prstGeom prst="circularArrow">
            <a:avLst>
              <a:gd name="adj1" fmla="val 4592"/>
              <a:gd name="adj2" fmla="val 410346"/>
              <a:gd name="adj3" fmla="val 20245271"/>
              <a:gd name="adj4" fmla="val 11754120"/>
              <a:gd name="adj5" fmla="val 2296"/>
            </a:avLst>
          </a:prstGeom>
          <a:solidFill>
            <a:srgbClr val="5949E5"/>
          </a:solidFill>
          <a:ln w="38100">
            <a:solidFill>
              <a:srgbClr val="5949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190" name="Arrow: Circular 1189">
            <a:extLst>
              <a:ext uri="{FF2B5EF4-FFF2-40B4-BE49-F238E27FC236}">
                <a16:creationId xmlns:a16="http://schemas.microsoft.com/office/drawing/2014/main" id="{5FF290E2-B541-1753-1417-E47DEBB16F47}"/>
              </a:ext>
            </a:extLst>
          </p:cNvPr>
          <p:cNvSpPr/>
          <p:nvPr/>
        </p:nvSpPr>
        <p:spPr>
          <a:xfrm>
            <a:off x="8877848" y="5311936"/>
            <a:ext cx="983899" cy="914400"/>
          </a:xfrm>
          <a:prstGeom prst="circularArrow">
            <a:avLst>
              <a:gd name="adj1" fmla="val 4592"/>
              <a:gd name="adj2" fmla="val 410346"/>
              <a:gd name="adj3" fmla="val 20245271"/>
              <a:gd name="adj4" fmla="val 11754120"/>
              <a:gd name="adj5" fmla="val 2296"/>
            </a:avLst>
          </a:prstGeom>
          <a:solidFill>
            <a:srgbClr val="5949E5"/>
          </a:solidFill>
          <a:ln w="38100">
            <a:solidFill>
              <a:srgbClr val="5949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191" name="Arrow: Circular 1190">
            <a:extLst>
              <a:ext uri="{FF2B5EF4-FFF2-40B4-BE49-F238E27FC236}">
                <a16:creationId xmlns:a16="http://schemas.microsoft.com/office/drawing/2014/main" id="{DDF75D73-C8BF-4D57-0E6A-0E7636E3E9D2}"/>
              </a:ext>
            </a:extLst>
          </p:cNvPr>
          <p:cNvSpPr/>
          <p:nvPr/>
        </p:nvSpPr>
        <p:spPr>
          <a:xfrm>
            <a:off x="8877848" y="5311936"/>
            <a:ext cx="983899" cy="914400"/>
          </a:xfrm>
          <a:prstGeom prst="circularArrow">
            <a:avLst>
              <a:gd name="adj1" fmla="val 4592"/>
              <a:gd name="adj2" fmla="val 410346"/>
              <a:gd name="adj3" fmla="val 20245271"/>
              <a:gd name="adj4" fmla="val 11754120"/>
              <a:gd name="adj5" fmla="val 2296"/>
            </a:avLst>
          </a:prstGeom>
          <a:solidFill>
            <a:srgbClr val="5949E5"/>
          </a:solidFill>
          <a:ln w="38100">
            <a:solidFill>
              <a:srgbClr val="5949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192" name="Arrow: Circular 1191">
            <a:extLst>
              <a:ext uri="{FF2B5EF4-FFF2-40B4-BE49-F238E27FC236}">
                <a16:creationId xmlns:a16="http://schemas.microsoft.com/office/drawing/2014/main" id="{5EE2AF15-B6E5-CE9E-2868-C700830EEBD5}"/>
              </a:ext>
            </a:extLst>
          </p:cNvPr>
          <p:cNvSpPr/>
          <p:nvPr/>
        </p:nvSpPr>
        <p:spPr>
          <a:xfrm>
            <a:off x="8877848" y="5311936"/>
            <a:ext cx="983899" cy="914400"/>
          </a:xfrm>
          <a:prstGeom prst="circularArrow">
            <a:avLst>
              <a:gd name="adj1" fmla="val 4592"/>
              <a:gd name="adj2" fmla="val 410346"/>
              <a:gd name="adj3" fmla="val 20245271"/>
              <a:gd name="adj4" fmla="val 11754120"/>
              <a:gd name="adj5" fmla="val 2296"/>
            </a:avLst>
          </a:prstGeom>
          <a:solidFill>
            <a:srgbClr val="5949E5"/>
          </a:solidFill>
          <a:ln w="38100">
            <a:solidFill>
              <a:srgbClr val="5949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193" name="Arrow: Circular 1192">
            <a:extLst>
              <a:ext uri="{FF2B5EF4-FFF2-40B4-BE49-F238E27FC236}">
                <a16:creationId xmlns:a16="http://schemas.microsoft.com/office/drawing/2014/main" id="{6EA7C526-D61D-313F-0F13-22C5EC67338D}"/>
              </a:ext>
            </a:extLst>
          </p:cNvPr>
          <p:cNvSpPr/>
          <p:nvPr/>
        </p:nvSpPr>
        <p:spPr>
          <a:xfrm>
            <a:off x="8877848" y="5311936"/>
            <a:ext cx="983899" cy="914400"/>
          </a:xfrm>
          <a:prstGeom prst="circularArrow">
            <a:avLst>
              <a:gd name="adj1" fmla="val 4592"/>
              <a:gd name="adj2" fmla="val 410346"/>
              <a:gd name="adj3" fmla="val 20245271"/>
              <a:gd name="adj4" fmla="val 11754120"/>
              <a:gd name="adj5" fmla="val 2296"/>
            </a:avLst>
          </a:prstGeom>
          <a:solidFill>
            <a:srgbClr val="5949E5"/>
          </a:solidFill>
          <a:ln w="38100">
            <a:solidFill>
              <a:srgbClr val="5949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194" name="Arrow: Circular 1193">
            <a:extLst>
              <a:ext uri="{FF2B5EF4-FFF2-40B4-BE49-F238E27FC236}">
                <a16:creationId xmlns:a16="http://schemas.microsoft.com/office/drawing/2014/main" id="{8F135A89-AA8F-2428-12D5-078F005D57D5}"/>
              </a:ext>
            </a:extLst>
          </p:cNvPr>
          <p:cNvSpPr/>
          <p:nvPr/>
        </p:nvSpPr>
        <p:spPr>
          <a:xfrm>
            <a:off x="8877848" y="5311936"/>
            <a:ext cx="983899" cy="914400"/>
          </a:xfrm>
          <a:prstGeom prst="circularArrow">
            <a:avLst>
              <a:gd name="adj1" fmla="val 4592"/>
              <a:gd name="adj2" fmla="val 410346"/>
              <a:gd name="adj3" fmla="val 20245271"/>
              <a:gd name="adj4" fmla="val 11754120"/>
              <a:gd name="adj5" fmla="val 2296"/>
            </a:avLst>
          </a:prstGeom>
          <a:solidFill>
            <a:srgbClr val="5949E5"/>
          </a:solidFill>
          <a:ln w="38100">
            <a:solidFill>
              <a:srgbClr val="5949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195" name="Arrow: Circular 1194">
            <a:extLst>
              <a:ext uri="{FF2B5EF4-FFF2-40B4-BE49-F238E27FC236}">
                <a16:creationId xmlns:a16="http://schemas.microsoft.com/office/drawing/2014/main" id="{BE11861A-3A21-33C8-9809-D7C6EF8C4E99}"/>
              </a:ext>
            </a:extLst>
          </p:cNvPr>
          <p:cNvSpPr/>
          <p:nvPr/>
        </p:nvSpPr>
        <p:spPr>
          <a:xfrm>
            <a:off x="8877848" y="5311936"/>
            <a:ext cx="983899" cy="914400"/>
          </a:xfrm>
          <a:prstGeom prst="circularArrow">
            <a:avLst>
              <a:gd name="adj1" fmla="val 4592"/>
              <a:gd name="adj2" fmla="val 410346"/>
              <a:gd name="adj3" fmla="val 20245271"/>
              <a:gd name="adj4" fmla="val 11754120"/>
              <a:gd name="adj5" fmla="val 2296"/>
            </a:avLst>
          </a:prstGeom>
          <a:solidFill>
            <a:srgbClr val="5949E5"/>
          </a:solidFill>
          <a:ln w="38100">
            <a:solidFill>
              <a:srgbClr val="5949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196" name="Arrow: Circular 1195">
            <a:extLst>
              <a:ext uri="{FF2B5EF4-FFF2-40B4-BE49-F238E27FC236}">
                <a16:creationId xmlns:a16="http://schemas.microsoft.com/office/drawing/2014/main" id="{AF831B15-A9E9-AD7A-4E4D-A1E71E8545C5}"/>
              </a:ext>
            </a:extLst>
          </p:cNvPr>
          <p:cNvSpPr/>
          <p:nvPr/>
        </p:nvSpPr>
        <p:spPr>
          <a:xfrm>
            <a:off x="8877848" y="5311936"/>
            <a:ext cx="983899" cy="914400"/>
          </a:xfrm>
          <a:prstGeom prst="circularArrow">
            <a:avLst>
              <a:gd name="adj1" fmla="val 4592"/>
              <a:gd name="adj2" fmla="val 410346"/>
              <a:gd name="adj3" fmla="val 20245271"/>
              <a:gd name="adj4" fmla="val 11754120"/>
              <a:gd name="adj5" fmla="val 2296"/>
            </a:avLst>
          </a:prstGeom>
          <a:solidFill>
            <a:srgbClr val="5949E5"/>
          </a:solidFill>
          <a:ln w="38100">
            <a:solidFill>
              <a:srgbClr val="5949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197" name="Arrow: Circular 1196">
            <a:extLst>
              <a:ext uri="{FF2B5EF4-FFF2-40B4-BE49-F238E27FC236}">
                <a16:creationId xmlns:a16="http://schemas.microsoft.com/office/drawing/2014/main" id="{3373BC1A-179C-FE7B-1323-98E71DE56E08}"/>
              </a:ext>
            </a:extLst>
          </p:cNvPr>
          <p:cNvSpPr/>
          <p:nvPr/>
        </p:nvSpPr>
        <p:spPr>
          <a:xfrm>
            <a:off x="8877848" y="5311936"/>
            <a:ext cx="983899" cy="914400"/>
          </a:xfrm>
          <a:prstGeom prst="circularArrow">
            <a:avLst>
              <a:gd name="adj1" fmla="val 4592"/>
              <a:gd name="adj2" fmla="val 410346"/>
              <a:gd name="adj3" fmla="val 20245271"/>
              <a:gd name="adj4" fmla="val 11754120"/>
              <a:gd name="adj5" fmla="val 2296"/>
            </a:avLst>
          </a:prstGeom>
          <a:solidFill>
            <a:srgbClr val="5949E5"/>
          </a:solidFill>
          <a:ln w="38100">
            <a:solidFill>
              <a:srgbClr val="5949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198" name="Arrow: Circular 1197">
            <a:extLst>
              <a:ext uri="{FF2B5EF4-FFF2-40B4-BE49-F238E27FC236}">
                <a16:creationId xmlns:a16="http://schemas.microsoft.com/office/drawing/2014/main" id="{AE0AE251-B77F-3494-5ADE-059C9DF5DCCF}"/>
              </a:ext>
            </a:extLst>
          </p:cNvPr>
          <p:cNvSpPr/>
          <p:nvPr/>
        </p:nvSpPr>
        <p:spPr>
          <a:xfrm>
            <a:off x="8877848" y="5311936"/>
            <a:ext cx="983899" cy="914400"/>
          </a:xfrm>
          <a:prstGeom prst="circularArrow">
            <a:avLst>
              <a:gd name="adj1" fmla="val 4592"/>
              <a:gd name="adj2" fmla="val 410346"/>
              <a:gd name="adj3" fmla="val 20245271"/>
              <a:gd name="adj4" fmla="val 11754120"/>
              <a:gd name="adj5" fmla="val 2296"/>
            </a:avLst>
          </a:prstGeom>
          <a:solidFill>
            <a:srgbClr val="5949E5"/>
          </a:solidFill>
          <a:ln w="38100">
            <a:solidFill>
              <a:srgbClr val="5949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199" name="Arrow: Circular 1198">
            <a:extLst>
              <a:ext uri="{FF2B5EF4-FFF2-40B4-BE49-F238E27FC236}">
                <a16:creationId xmlns:a16="http://schemas.microsoft.com/office/drawing/2014/main" id="{928EBC43-52FE-16B9-DB41-E7393E1C9D2B}"/>
              </a:ext>
            </a:extLst>
          </p:cNvPr>
          <p:cNvSpPr/>
          <p:nvPr/>
        </p:nvSpPr>
        <p:spPr>
          <a:xfrm>
            <a:off x="8877848" y="5311936"/>
            <a:ext cx="983899" cy="914400"/>
          </a:xfrm>
          <a:prstGeom prst="circularArrow">
            <a:avLst>
              <a:gd name="adj1" fmla="val 4592"/>
              <a:gd name="adj2" fmla="val 410346"/>
              <a:gd name="adj3" fmla="val 20245271"/>
              <a:gd name="adj4" fmla="val 11754120"/>
              <a:gd name="adj5" fmla="val 2296"/>
            </a:avLst>
          </a:prstGeom>
          <a:solidFill>
            <a:srgbClr val="5949E5"/>
          </a:solidFill>
          <a:ln w="38100">
            <a:solidFill>
              <a:srgbClr val="5949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200" name="Arrow: Circular 1199">
            <a:extLst>
              <a:ext uri="{FF2B5EF4-FFF2-40B4-BE49-F238E27FC236}">
                <a16:creationId xmlns:a16="http://schemas.microsoft.com/office/drawing/2014/main" id="{F10E4F55-7F35-3467-DCDE-01C14A85F607}"/>
              </a:ext>
            </a:extLst>
          </p:cNvPr>
          <p:cNvSpPr/>
          <p:nvPr/>
        </p:nvSpPr>
        <p:spPr>
          <a:xfrm>
            <a:off x="8877848" y="5311936"/>
            <a:ext cx="983899" cy="914400"/>
          </a:xfrm>
          <a:prstGeom prst="circularArrow">
            <a:avLst>
              <a:gd name="adj1" fmla="val 4592"/>
              <a:gd name="adj2" fmla="val 410346"/>
              <a:gd name="adj3" fmla="val 20245271"/>
              <a:gd name="adj4" fmla="val 11754120"/>
              <a:gd name="adj5" fmla="val 2296"/>
            </a:avLst>
          </a:prstGeom>
          <a:solidFill>
            <a:srgbClr val="5949E5"/>
          </a:solidFill>
          <a:ln w="38100">
            <a:solidFill>
              <a:srgbClr val="5949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201" name="Arrow: Circular 1200">
            <a:extLst>
              <a:ext uri="{FF2B5EF4-FFF2-40B4-BE49-F238E27FC236}">
                <a16:creationId xmlns:a16="http://schemas.microsoft.com/office/drawing/2014/main" id="{257EFF7B-8591-75B3-2150-177D7CC88E90}"/>
              </a:ext>
            </a:extLst>
          </p:cNvPr>
          <p:cNvSpPr/>
          <p:nvPr/>
        </p:nvSpPr>
        <p:spPr>
          <a:xfrm>
            <a:off x="8877848" y="5311936"/>
            <a:ext cx="983899" cy="914400"/>
          </a:xfrm>
          <a:prstGeom prst="circularArrow">
            <a:avLst>
              <a:gd name="adj1" fmla="val 4592"/>
              <a:gd name="adj2" fmla="val 410346"/>
              <a:gd name="adj3" fmla="val 20245271"/>
              <a:gd name="adj4" fmla="val 11754120"/>
              <a:gd name="adj5" fmla="val 2296"/>
            </a:avLst>
          </a:prstGeom>
          <a:solidFill>
            <a:srgbClr val="5949E5"/>
          </a:solidFill>
          <a:ln w="38100">
            <a:solidFill>
              <a:srgbClr val="5949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202" name="Arrow: Circular 1201">
            <a:extLst>
              <a:ext uri="{FF2B5EF4-FFF2-40B4-BE49-F238E27FC236}">
                <a16:creationId xmlns:a16="http://schemas.microsoft.com/office/drawing/2014/main" id="{1AF59071-7DB0-B441-BE50-8F3B581CE01E}"/>
              </a:ext>
            </a:extLst>
          </p:cNvPr>
          <p:cNvSpPr/>
          <p:nvPr/>
        </p:nvSpPr>
        <p:spPr>
          <a:xfrm>
            <a:off x="8877848" y="5311936"/>
            <a:ext cx="983899" cy="914400"/>
          </a:xfrm>
          <a:prstGeom prst="circularArrow">
            <a:avLst>
              <a:gd name="adj1" fmla="val 4592"/>
              <a:gd name="adj2" fmla="val 410346"/>
              <a:gd name="adj3" fmla="val 20245271"/>
              <a:gd name="adj4" fmla="val 11754120"/>
              <a:gd name="adj5" fmla="val 2296"/>
            </a:avLst>
          </a:prstGeom>
          <a:solidFill>
            <a:srgbClr val="5949E5"/>
          </a:solidFill>
          <a:ln w="38100">
            <a:solidFill>
              <a:srgbClr val="5949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203" name="Arrow: Circular 1202">
            <a:extLst>
              <a:ext uri="{FF2B5EF4-FFF2-40B4-BE49-F238E27FC236}">
                <a16:creationId xmlns:a16="http://schemas.microsoft.com/office/drawing/2014/main" id="{5B8B3955-1448-787B-0635-07F2B24FD86C}"/>
              </a:ext>
            </a:extLst>
          </p:cNvPr>
          <p:cNvSpPr/>
          <p:nvPr/>
        </p:nvSpPr>
        <p:spPr>
          <a:xfrm>
            <a:off x="8877848" y="5311936"/>
            <a:ext cx="983899" cy="914400"/>
          </a:xfrm>
          <a:prstGeom prst="circularArrow">
            <a:avLst>
              <a:gd name="adj1" fmla="val 4592"/>
              <a:gd name="adj2" fmla="val 410346"/>
              <a:gd name="adj3" fmla="val 20245271"/>
              <a:gd name="adj4" fmla="val 11754120"/>
              <a:gd name="adj5" fmla="val 2296"/>
            </a:avLst>
          </a:prstGeom>
          <a:solidFill>
            <a:srgbClr val="5949E5"/>
          </a:solidFill>
          <a:ln w="38100">
            <a:solidFill>
              <a:srgbClr val="5949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204" name="Arrow: Circular 1203">
            <a:extLst>
              <a:ext uri="{FF2B5EF4-FFF2-40B4-BE49-F238E27FC236}">
                <a16:creationId xmlns:a16="http://schemas.microsoft.com/office/drawing/2014/main" id="{2D0967EF-4CFA-1E8C-103B-614FFC8B6AD2}"/>
              </a:ext>
            </a:extLst>
          </p:cNvPr>
          <p:cNvSpPr/>
          <p:nvPr/>
        </p:nvSpPr>
        <p:spPr>
          <a:xfrm>
            <a:off x="8877848" y="5311936"/>
            <a:ext cx="983899" cy="914400"/>
          </a:xfrm>
          <a:prstGeom prst="circularArrow">
            <a:avLst>
              <a:gd name="adj1" fmla="val 4592"/>
              <a:gd name="adj2" fmla="val 410346"/>
              <a:gd name="adj3" fmla="val 20245271"/>
              <a:gd name="adj4" fmla="val 11754120"/>
              <a:gd name="adj5" fmla="val 2296"/>
            </a:avLst>
          </a:prstGeom>
          <a:solidFill>
            <a:srgbClr val="5949E5"/>
          </a:solidFill>
          <a:ln w="38100">
            <a:solidFill>
              <a:srgbClr val="5949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205" name="Arrow: Circular 1204">
            <a:extLst>
              <a:ext uri="{FF2B5EF4-FFF2-40B4-BE49-F238E27FC236}">
                <a16:creationId xmlns:a16="http://schemas.microsoft.com/office/drawing/2014/main" id="{7E1B4D7A-4A50-4286-BC54-73DA5B6264C4}"/>
              </a:ext>
            </a:extLst>
          </p:cNvPr>
          <p:cNvSpPr/>
          <p:nvPr/>
        </p:nvSpPr>
        <p:spPr>
          <a:xfrm>
            <a:off x="8877848" y="5311936"/>
            <a:ext cx="983899" cy="914400"/>
          </a:xfrm>
          <a:prstGeom prst="circularArrow">
            <a:avLst>
              <a:gd name="adj1" fmla="val 4592"/>
              <a:gd name="adj2" fmla="val 410346"/>
              <a:gd name="adj3" fmla="val 20245271"/>
              <a:gd name="adj4" fmla="val 11754120"/>
              <a:gd name="adj5" fmla="val 2296"/>
            </a:avLst>
          </a:prstGeom>
          <a:solidFill>
            <a:srgbClr val="5949E5"/>
          </a:solidFill>
          <a:ln w="38100">
            <a:solidFill>
              <a:srgbClr val="5949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206" name="Arrow: Circular 1205">
            <a:extLst>
              <a:ext uri="{FF2B5EF4-FFF2-40B4-BE49-F238E27FC236}">
                <a16:creationId xmlns:a16="http://schemas.microsoft.com/office/drawing/2014/main" id="{9DC10133-C42F-54F7-21CD-2079A5F649E3}"/>
              </a:ext>
            </a:extLst>
          </p:cNvPr>
          <p:cNvSpPr/>
          <p:nvPr/>
        </p:nvSpPr>
        <p:spPr>
          <a:xfrm>
            <a:off x="8877848" y="5311936"/>
            <a:ext cx="983899" cy="914400"/>
          </a:xfrm>
          <a:prstGeom prst="circularArrow">
            <a:avLst>
              <a:gd name="adj1" fmla="val 4592"/>
              <a:gd name="adj2" fmla="val 410346"/>
              <a:gd name="adj3" fmla="val 20245271"/>
              <a:gd name="adj4" fmla="val 11754120"/>
              <a:gd name="adj5" fmla="val 2296"/>
            </a:avLst>
          </a:prstGeom>
          <a:solidFill>
            <a:srgbClr val="5949E5"/>
          </a:solidFill>
          <a:ln w="38100">
            <a:solidFill>
              <a:srgbClr val="5949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207" name="Arrow: Circular 1206">
            <a:extLst>
              <a:ext uri="{FF2B5EF4-FFF2-40B4-BE49-F238E27FC236}">
                <a16:creationId xmlns:a16="http://schemas.microsoft.com/office/drawing/2014/main" id="{D1C6E141-CDF8-6F6B-448E-26721508586B}"/>
              </a:ext>
            </a:extLst>
          </p:cNvPr>
          <p:cNvSpPr/>
          <p:nvPr/>
        </p:nvSpPr>
        <p:spPr>
          <a:xfrm>
            <a:off x="8877848" y="5311936"/>
            <a:ext cx="983899" cy="914400"/>
          </a:xfrm>
          <a:prstGeom prst="circularArrow">
            <a:avLst>
              <a:gd name="adj1" fmla="val 4592"/>
              <a:gd name="adj2" fmla="val 410346"/>
              <a:gd name="adj3" fmla="val 20245271"/>
              <a:gd name="adj4" fmla="val 11754120"/>
              <a:gd name="adj5" fmla="val 2296"/>
            </a:avLst>
          </a:prstGeom>
          <a:solidFill>
            <a:srgbClr val="5949E5"/>
          </a:solidFill>
          <a:ln w="38100">
            <a:solidFill>
              <a:srgbClr val="5949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208" name="Arrow: Circular 1207">
            <a:extLst>
              <a:ext uri="{FF2B5EF4-FFF2-40B4-BE49-F238E27FC236}">
                <a16:creationId xmlns:a16="http://schemas.microsoft.com/office/drawing/2014/main" id="{1CA12EEA-8800-C830-B204-F31290A66B17}"/>
              </a:ext>
            </a:extLst>
          </p:cNvPr>
          <p:cNvSpPr/>
          <p:nvPr/>
        </p:nvSpPr>
        <p:spPr>
          <a:xfrm>
            <a:off x="8877848" y="5311936"/>
            <a:ext cx="983899" cy="914400"/>
          </a:xfrm>
          <a:prstGeom prst="circularArrow">
            <a:avLst>
              <a:gd name="adj1" fmla="val 4592"/>
              <a:gd name="adj2" fmla="val 410346"/>
              <a:gd name="adj3" fmla="val 20245271"/>
              <a:gd name="adj4" fmla="val 11754120"/>
              <a:gd name="adj5" fmla="val 2296"/>
            </a:avLst>
          </a:prstGeom>
          <a:solidFill>
            <a:srgbClr val="5949E5"/>
          </a:solidFill>
          <a:ln w="38100">
            <a:solidFill>
              <a:srgbClr val="5949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209" name="Arrow: Circular 1208">
            <a:extLst>
              <a:ext uri="{FF2B5EF4-FFF2-40B4-BE49-F238E27FC236}">
                <a16:creationId xmlns:a16="http://schemas.microsoft.com/office/drawing/2014/main" id="{4D7D5D0D-F248-6A0D-ABF2-0654A488CC7B}"/>
              </a:ext>
            </a:extLst>
          </p:cNvPr>
          <p:cNvSpPr/>
          <p:nvPr/>
        </p:nvSpPr>
        <p:spPr>
          <a:xfrm>
            <a:off x="8877848" y="5311936"/>
            <a:ext cx="983899" cy="914400"/>
          </a:xfrm>
          <a:prstGeom prst="circularArrow">
            <a:avLst>
              <a:gd name="adj1" fmla="val 4592"/>
              <a:gd name="adj2" fmla="val 410346"/>
              <a:gd name="adj3" fmla="val 20245271"/>
              <a:gd name="adj4" fmla="val 11754120"/>
              <a:gd name="adj5" fmla="val 2296"/>
            </a:avLst>
          </a:prstGeom>
          <a:solidFill>
            <a:srgbClr val="5949E5"/>
          </a:solidFill>
          <a:ln w="38100">
            <a:solidFill>
              <a:srgbClr val="5949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210" name="Arrow: Circular 1209">
            <a:extLst>
              <a:ext uri="{FF2B5EF4-FFF2-40B4-BE49-F238E27FC236}">
                <a16:creationId xmlns:a16="http://schemas.microsoft.com/office/drawing/2014/main" id="{35A366C9-6465-0531-13FA-9CA774172607}"/>
              </a:ext>
            </a:extLst>
          </p:cNvPr>
          <p:cNvSpPr/>
          <p:nvPr/>
        </p:nvSpPr>
        <p:spPr>
          <a:xfrm>
            <a:off x="8877848" y="5311936"/>
            <a:ext cx="983899" cy="914400"/>
          </a:xfrm>
          <a:prstGeom prst="circularArrow">
            <a:avLst>
              <a:gd name="adj1" fmla="val 4592"/>
              <a:gd name="adj2" fmla="val 410346"/>
              <a:gd name="adj3" fmla="val 20245271"/>
              <a:gd name="adj4" fmla="val 11754120"/>
              <a:gd name="adj5" fmla="val 2296"/>
            </a:avLst>
          </a:prstGeom>
          <a:solidFill>
            <a:srgbClr val="5949E5"/>
          </a:solidFill>
          <a:ln w="38100">
            <a:solidFill>
              <a:srgbClr val="5949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211" name="Arrow: Circular 1210">
            <a:extLst>
              <a:ext uri="{FF2B5EF4-FFF2-40B4-BE49-F238E27FC236}">
                <a16:creationId xmlns:a16="http://schemas.microsoft.com/office/drawing/2014/main" id="{B58AF77C-C1AE-4ADD-EA48-E2028337D151}"/>
              </a:ext>
            </a:extLst>
          </p:cNvPr>
          <p:cNvSpPr/>
          <p:nvPr/>
        </p:nvSpPr>
        <p:spPr>
          <a:xfrm>
            <a:off x="8877848" y="5311936"/>
            <a:ext cx="983899" cy="914400"/>
          </a:xfrm>
          <a:prstGeom prst="circularArrow">
            <a:avLst>
              <a:gd name="adj1" fmla="val 4592"/>
              <a:gd name="adj2" fmla="val 410346"/>
              <a:gd name="adj3" fmla="val 20245271"/>
              <a:gd name="adj4" fmla="val 11754120"/>
              <a:gd name="adj5" fmla="val 2296"/>
            </a:avLst>
          </a:prstGeom>
          <a:solidFill>
            <a:srgbClr val="5949E5"/>
          </a:solidFill>
          <a:ln w="38100">
            <a:solidFill>
              <a:srgbClr val="5949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212" name="Arrow: Circular 1211">
            <a:extLst>
              <a:ext uri="{FF2B5EF4-FFF2-40B4-BE49-F238E27FC236}">
                <a16:creationId xmlns:a16="http://schemas.microsoft.com/office/drawing/2014/main" id="{CA7A2457-9930-5D02-B305-88863AF1E246}"/>
              </a:ext>
            </a:extLst>
          </p:cNvPr>
          <p:cNvSpPr/>
          <p:nvPr/>
        </p:nvSpPr>
        <p:spPr>
          <a:xfrm>
            <a:off x="8877848" y="5311936"/>
            <a:ext cx="983899" cy="914400"/>
          </a:xfrm>
          <a:prstGeom prst="circularArrow">
            <a:avLst>
              <a:gd name="adj1" fmla="val 4592"/>
              <a:gd name="adj2" fmla="val 410346"/>
              <a:gd name="adj3" fmla="val 20245271"/>
              <a:gd name="adj4" fmla="val 11754120"/>
              <a:gd name="adj5" fmla="val 2296"/>
            </a:avLst>
          </a:prstGeom>
          <a:solidFill>
            <a:srgbClr val="5949E5"/>
          </a:solidFill>
          <a:ln w="38100">
            <a:solidFill>
              <a:srgbClr val="5949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213" name="Arrow: Circular 1212">
            <a:extLst>
              <a:ext uri="{FF2B5EF4-FFF2-40B4-BE49-F238E27FC236}">
                <a16:creationId xmlns:a16="http://schemas.microsoft.com/office/drawing/2014/main" id="{B66F13F0-5CE4-F8EB-CEAB-93EA1C059FAB}"/>
              </a:ext>
            </a:extLst>
          </p:cNvPr>
          <p:cNvSpPr/>
          <p:nvPr/>
        </p:nvSpPr>
        <p:spPr>
          <a:xfrm>
            <a:off x="8877848" y="5311936"/>
            <a:ext cx="983899" cy="914400"/>
          </a:xfrm>
          <a:prstGeom prst="circularArrow">
            <a:avLst>
              <a:gd name="adj1" fmla="val 4592"/>
              <a:gd name="adj2" fmla="val 410346"/>
              <a:gd name="adj3" fmla="val 20245271"/>
              <a:gd name="adj4" fmla="val 11754120"/>
              <a:gd name="adj5" fmla="val 2296"/>
            </a:avLst>
          </a:prstGeom>
          <a:solidFill>
            <a:srgbClr val="5949E5"/>
          </a:solidFill>
          <a:ln w="38100">
            <a:solidFill>
              <a:srgbClr val="5949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214" name="Arrow: Circular 1213">
            <a:extLst>
              <a:ext uri="{FF2B5EF4-FFF2-40B4-BE49-F238E27FC236}">
                <a16:creationId xmlns:a16="http://schemas.microsoft.com/office/drawing/2014/main" id="{48F7BE74-021D-7B68-B712-D6EB5A05B031}"/>
              </a:ext>
            </a:extLst>
          </p:cNvPr>
          <p:cNvSpPr/>
          <p:nvPr/>
        </p:nvSpPr>
        <p:spPr>
          <a:xfrm>
            <a:off x="8877848" y="5311936"/>
            <a:ext cx="983899" cy="914400"/>
          </a:xfrm>
          <a:prstGeom prst="circularArrow">
            <a:avLst>
              <a:gd name="adj1" fmla="val 4592"/>
              <a:gd name="adj2" fmla="val 410346"/>
              <a:gd name="adj3" fmla="val 20245271"/>
              <a:gd name="adj4" fmla="val 11754120"/>
              <a:gd name="adj5" fmla="val 2296"/>
            </a:avLst>
          </a:prstGeom>
          <a:solidFill>
            <a:srgbClr val="5949E5"/>
          </a:solidFill>
          <a:ln w="38100">
            <a:solidFill>
              <a:srgbClr val="5949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215" name="Arrow: Circular 1214">
            <a:extLst>
              <a:ext uri="{FF2B5EF4-FFF2-40B4-BE49-F238E27FC236}">
                <a16:creationId xmlns:a16="http://schemas.microsoft.com/office/drawing/2014/main" id="{B82A3927-17C7-EAAD-5533-AA46B9AC374E}"/>
              </a:ext>
            </a:extLst>
          </p:cNvPr>
          <p:cNvSpPr/>
          <p:nvPr/>
        </p:nvSpPr>
        <p:spPr>
          <a:xfrm>
            <a:off x="8877848" y="5311936"/>
            <a:ext cx="983899" cy="914400"/>
          </a:xfrm>
          <a:prstGeom prst="circularArrow">
            <a:avLst>
              <a:gd name="adj1" fmla="val 4592"/>
              <a:gd name="adj2" fmla="val 410346"/>
              <a:gd name="adj3" fmla="val 20245271"/>
              <a:gd name="adj4" fmla="val 11754120"/>
              <a:gd name="adj5" fmla="val 2296"/>
            </a:avLst>
          </a:prstGeom>
          <a:solidFill>
            <a:srgbClr val="5949E5"/>
          </a:solidFill>
          <a:ln w="38100">
            <a:solidFill>
              <a:srgbClr val="5949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216" name="Arrow: Circular 1215">
            <a:extLst>
              <a:ext uri="{FF2B5EF4-FFF2-40B4-BE49-F238E27FC236}">
                <a16:creationId xmlns:a16="http://schemas.microsoft.com/office/drawing/2014/main" id="{003E54E1-A533-F038-72EF-0AF40462C0CB}"/>
              </a:ext>
            </a:extLst>
          </p:cNvPr>
          <p:cNvSpPr/>
          <p:nvPr/>
        </p:nvSpPr>
        <p:spPr>
          <a:xfrm>
            <a:off x="8877848" y="5311936"/>
            <a:ext cx="983899" cy="914400"/>
          </a:xfrm>
          <a:prstGeom prst="circularArrow">
            <a:avLst>
              <a:gd name="adj1" fmla="val 4592"/>
              <a:gd name="adj2" fmla="val 410346"/>
              <a:gd name="adj3" fmla="val 20245271"/>
              <a:gd name="adj4" fmla="val 11754120"/>
              <a:gd name="adj5" fmla="val 2296"/>
            </a:avLst>
          </a:prstGeom>
          <a:solidFill>
            <a:srgbClr val="5949E5"/>
          </a:solidFill>
          <a:ln w="38100">
            <a:solidFill>
              <a:srgbClr val="5949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217" name="Arrow: Circular 1216">
            <a:extLst>
              <a:ext uri="{FF2B5EF4-FFF2-40B4-BE49-F238E27FC236}">
                <a16:creationId xmlns:a16="http://schemas.microsoft.com/office/drawing/2014/main" id="{C579CB7D-5203-2F6B-CCF0-3034356448CC}"/>
              </a:ext>
            </a:extLst>
          </p:cNvPr>
          <p:cNvSpPr/>
          <p:nvPr/>
        </p:nvSpPr>
        <p:spPr>
          <a:xfrm>
            <a:off x="8877848" y="5311936"/>
            <a:ext cx="983899" cy="914400"/>
          </a:xfrm>
          <a:prstGeom prst="circularArrow">
            <a:avLst>
              <a:gd name="adj1" fmla="val 4592"/>
              <a:gd name="adj2" fmla="val 410346"/>
              <a:gd name="adj3" fmla="val 20245271"/>
              <a:gd name="adj4" fmla="val 11754120"/>
              <a:gd name="adj5" fmla="val 2296"/>
            </a:avLst>
          </a:prstGeom>
          <a:solidFill>
            <a:srgbClr val="5949E5"/>
          </a:solidFill>
          <a:ln w="38100">
            <a:solidFill>
              <a:srgbClr val="5949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218" name="Arrow: Circular 1217">
            <a:extLst>
              <a:ext uri="{FF2B5EF4-FFF2-40B4-BE49-F238E27FC236}">
                <a16:creationId xmlns:a16="http://schemas.microsoft.com/office/drawing/2014/main" id="{8E21D73F-3DD4-4AC2-3185-371C78023E44}"/>
              </a:ext>
            </a:extLst>
          </p:cNvPr>
          <p:cNvSpPr/>
          <p:nvPr/>
        </p:nvSpPr>
        <p:spPr>
          <a:xfrm>
            <a:off x="8877848" y="5311936"/>
            <a:ext cx="983899" cy="914400"/>
          </a:xfrm>
          <a:prstGeom prst="circularArrow">
            <a:avLst>
              <a:gd name="adj1" fmla="val 4592"/>
              <a:gd name="adj2" fmla="val 410346"/>
              <a:gd name="adj3" fmla="val 20245271"/>
              <a:gd name="adj4" fmla="val 11754120"/>
              <a:gd name="adj5" fmla="val 2296"/>
            </a:avLst>
          </a:prstGeom>
          <a:solidFill>
            <a:srgbClr val="5949E5"/>
          </a:solidFill>
          <a:ln w="38100">
            <a:solidFill>
              <a:srgbClr val="5949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219" name="Arrow: Circular 1218">
            <a:extLst>
              <a:ext uri="{FF2B5EF4-FFF2-40B4-BE49-F238E27FC236}">
                <a16:creationId xmlns:a16="http://schemas.microsoft.com/office/drawing/2014/main" id="{A8EC14FD-01D2-71D8-607E-6F08CAC9DF5D}"/>
              </a:ext>
            </a:extLst>
          </p:cNvPr>
          <p:cNvSpPr/>
          <p:nvPr/>
        </p:nvSpPr>
        <p:spPr>
          <a:xfrm>
            <a:off x="8877848" y="5311936"/>
            <a:ext cx="983899" cy="914400"/>
          </a:xfrm>
          <a:prstGeom prst="circularArrow">
            <a:avLst>
              <a:gd name="adj1" fmla="val 4592"/>
              <a:gd name="adj2" fmla="val 410346"/>
              <a:gd name="adj3" fmla="val 20245271"/>
              <a:gd name="adj4" fmla="val 11754120"/>
              <a:gd name="adj5" fmla="val 2296"/>
            </a:avLst>
          </a:prstGeom>
          <a:solidFill>
            <a:srgbClr val="5949E5"/>
          </a:solidFill>
          <a:ln w="38100">
            <a:solidFill>
              <a:srgbClr val="5949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220" name="Arrow: Circular 1219">
            <a:extLst>
              <a:ext uri="{FF2B5EF4-FFF2-40B4-BE49-F238E27FC236}">
                <a16:creationId xmlns:a16="http://schemas.microsoft.com/office/drawing/2014/main" id="{DC9624F6-2243-AEB6-1E69-F6E762D88FB5}"/>
              </a:ext>
            </a:extLst>
          </p:cNvPr>
          <p:cNvSpPr/>
          <p:nvPr/>
        </p:nvSpPr>
        <p:spPr>
          <a:xfrm>
            <a:off x="8877848" y="5311936"/>
            <a:ext cx="983899" cy="914400"/>
          </a:xfrm>
          <a:prstGeom prst="circularArrow">
            <a:avLst>
              <a:gd name="adj1" fmla="val 4592"/>
              <a:gd name="adj2" fmla="val 410346"/>
              <a:gd name="adj3" fmla="val 20245271"/>
              <a:gd name="adj4" fmla="val 11754120"/>
              <a:gd name="adj5" fmla="val 2296"/>
            </a:avLst>
          </a:prstGeom>
          <a:solidFill>
            <a:srgbClr val="5949E5"/>
          </a:solidFill>
          <a:ln w="38100">
            <a:solidFill>
              <a:srgbClr val="5949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221" name="Arrow: Circular 1220">
            <a:extLst>
              <a:ext uri="{FF2B5EF4-FFF2-40B4-BE49-F238E27FC236}">
                <a16:creationId xmlns:a16="http://schemas.microsoft.com/office/drawing/2014/main" id="{1A77BF25-441A-C7AA-5B66-4F97B2848E75}"/>
              </a:ext>
            </a:extLst>
          </p:cNvPr>
          <p:cNvSpPr/>
          <p:nvPr/>
        </p:nvSpPr>
        <p:spPr>
          <a:xfrm>
            <a:off x="8877848" y="5311936"/>
            <a:ext cx="983899" cy="914400"/>
          </a:xfrm>
          <a:prstGeom prst="circularArrow">
            <a:avLst>
              <a:gd name="adj1" fmla="val 4592"/>
              <a:gd name="adj2" fmla="val 410346"/>
              <a:gd name="adj3" fmla="val 20245271"/>
              <a:gd name="adj4" fmla="val 11754120"/>
              <a:gd name="adj5" fmla="val 2296"/>
            </a:avLst>
          </a:prstGeom>
          <a:solidFill>
            <a:srgbClr val="5949E5"/>
          </a:solidFill>
          <a:ln w="38100">
            <a:solidFill>
              <a:srgbClr val="5949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222" name="Arrow: Circular 1221">
            <a:extLst>
              <a:ext uri="{FF2B5EF4-FFF2-40B4-BE49-F238E27FC236}">
                <a16:creationId xmlns:a16="http://schemas.microsoft.com/office/drawing/2014/main" id="{FFD590C0-D67D-6E38-8DA4-752E37C2AF59}"/>
              </a:ext>
            </a:extLst>
          </p:cNvPr>
          <p:cNvSpPr/>
          <p:nvPr/>
        </p:nvSpPr>
        <p:spPr>
          <a:xfrm>
            <a:off x="8877848" y="5311936"/>
            <a:ext cx="983899" cy="914400"/>
          </a:xfrm>
          <a:prstGeom prst="circularArrow">
            <a:avLst>
              <a:gd name="adj1" fmla="val 4592"/>
              <a:gd name="adj2" fmla="val 410346"/>
              <a:gd name="adj3" fmla="val 20245271"/>
              <a:gd name="adj4" fmla="val 11754120"/>
              <a:gd name="adj5" fmla="val 2296"/>
            </a:avLst>
          </a:prstGeom>
          <a:solidFill>
            <a:srgbClr val="5949E5"/>
          </a:solidFill>
          <a:ln w="38100">
            <a:solidFill>
              <a:srgbClr val="5949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223" name="Arrow: Circular 1222">
            <a:extLst>
              <a:ext uri="{FF2B5EF4-FFF2-40B4-BE49-F238E27FC236}">
                <a16:creationId xmlns:a16="http://schemas.microsoft.com/office/drawing/2014/main" id="{C4B825B5-EE50-EFD4-6658-052260D550EA}"/>
              </a:ext>
            </a:extLst>
          </p:cNvPr>
          <p:cNvSpPr/>
          <p:nvPr/>
        </p:nvSpPr>
        <p:spPr>
          <a:xfrm>
            <a:off x="8877848" y="5311936"/>
            <a:ext cx="983899" cy="914400"/>
          </a:xfrm>
          <a:prstGeom prst="circularArrow">
            <a:avLst>
              <a:gd name="adj1" fmla="val 4592"/>
              <a:gd name="adj2" fmla="val 410346"/>
              <a:gd name="adj3" fmla="val 20245271"/>
              <a:gd name="adj4" fmla="val 11754120"/>
              <a:gd name="adj5" fmla="val 2296"/>
            </a:avLst>
          </a:prstGeom>
          <a:solidFill>
            <a:srgbClr val="5949E5"/>
          </a:solidFill>
          <a:ln w="38100">
            <a:solidFill>
              <a:srgbClr val="5949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224" name="Arrow: Circular 1223">
            <a:extLst>
              <a:ext uri="{FF2B5EF4-FFF2-40B4-BE49-F238E27FC236}">
                <a16:creationId xmlns:a16="http://schemas.microsoft.com/office/drawing/2014/main" id="{8A83CCE5-69AB-7C73-AEFC-D5B3AAA43DCF}"/>
              </a:ext>
            </a:extLst>
          </p:cNvPr>
          <p:cNvSpPr/>
          <p:nvPr/>
        </p:nvSpPr>
        <p:spPr>
          <a:xfrm>
            <a:off x="8877848" y="5311936"/>
            <a:ext cx="983899" cy="914400"/>
          </a:xfrm>
          <a:prstGeom prst="circularArrow">
            <a:avLst>
              <a:gd name="adj1" fmla="val 4592"/>
              <a:gd name="adj2" fmla="val 410346"/>
              <a:gd name="adj3" fmla="val 20245271"/>
              <a:gd name="adj4" fmla="val 11754120"/>
              <a:gd name="adj5" fmla="val 2296"/>
            </a:avLst>
          </a:prstGeom>
          <a:solidFill>
            <a:srgbClr val="5949E5"/>
          </a:solidFill>
          <a:ln w="38100">
            <a:solidFill>
              <a:srgbClr val="5949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225" name="Arrow: Circular 1224">
            <a:extLst>
              <a:ext uri="{FF2B5EF4-FFF2-40B4-BE49-F238E27FC236}">
                <a16:creationId xmlns:a16="http://schemas.microsoft.com/office/drawing/2014/main" id="{8CA20615-5EA4-A6C8-63A9-0018AA087775}"/>
              </a:ext>
            </a:extLst>
          </p:cNvPr>
          <p:cNvSpPr/>
          <p:nvPr/>
        </p:nvSpPr>
        <p:spPr>
          <a:xfrm>
            <a:off x="8877848" y="5311936"/>
            <a:ext cx="983899" cy="914400"/>
          </a:xfrm>
          <a:prstGeom prst="circularArrow">
            <a:avLst>
              <a:gd name="adj1" fmla="val 4592"/>
              <a:gd name="adj2" fmla="val 410346"/>
              <a:gd name="adj3" fmla="val 20245271"/>
              <a:gd name="adj4" fmla="val 11754120"/>
              <a:gd name="adj5" fmla="val 2296"/>
            </a:avLst>
          </a:prstGeom>
          <a:solidFill>
            <a:srgbClr val="5949E5"/>
          </a:solidFill>
          <a:ln w="38100">
            <a:solidFill>
              <a:srgbClr val="5949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226" name="Arrow: Circular 1225">
            <a:extLst>
              <a:ext uri="{FF2B5EF4-FFF2-40B4-BE49-F238E27FC236}">
                <a16:creationId xmlns:a16="http://schemas.microsoft.com/office/drawing/2014/main" id="{5FCFE9CC-D8B6-ADDE-B3C0-AD70A4B0ABAC}"/>
              </a:ext>
            </a:extLst>
          </p:cNvPr>
          <p:cNvSpPr/>
          <p:nvPr/>
        </p:nvSpPr>
        <p:spPr>
          <a:xfrm>
            <a:off x="8877848" y="5311936"/>
            <a:ext cx="983899" cy="914400"/>
          </a:xfrm>
          <a:prstGeom prst="circularArrow">
            <a:avLst>
              <a:gd name="adj1" fmla="val 4592"/>
              <a:gd name="adj2" fmla="val 410346"/>
              <a:gd name="adj3" fmla="val 20245271"/>
              <a:gd name="adj4" fmla="val 11754120"/>
              <a:gd name="adj5" fmla="val 2296"/>
            </a:avLst>
          </a:prstGeom>
          <a:solidFill>
            <a:srgbClr val="5949E5"/>
          </a:solidFill>
          <a:ln w="38100">
            <a:solidFill>
              <a:srgbClr val="5949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227" name="Arrow: Circular 1226">
            <a:extLst>
              <a:ext uri="{FF2B5EF4-FFF2-40B4-BE49-F238E27FC236}">
                <a16:creationId xmlns:a16="http://schemas.microsoft.com/office/drawing/2014/main" id="{32C6ACA9-ADCA-A8D6-95F2-9D35EC76316F}"/>
              </a:ext>
            </a:extLst>
          </p:cNvPr>
          <p:cNvSpPr/>
          <p:nvPr/>
        </p:nvSpPr>
        <p:spPr>
          <a:xfrm>
            <a:off x="8877848" y="5311936"/>
            <a:ext cx="983899" cy="914400"/>
          </a:xfrm>
          <a:prstGeom prst="circularArrow">
            <a:avLst>
              <a:gd name="adj1" fmla="val 4592"/>
              <a:gd name="adj2" fmla="val 410346"/>
              <a:gd name="adj3" fmla="val 20245271"/>
              <a:gd name="adj4" fmla="val 11754120"/>
              <a:gd name="adj5" fmla="val 2296"/>
            </a:avLst>
          </a:prstGeom>
          <a:solidFill>
            <a:srgbClr val="5949E5"/>
          </a:solidFill>
          <a:ln w="38100">
            <a:solidFill>
              <a:srgbClr val="5949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228" name="Arrow: Circular 1227">
            <a:extLst>
              <a:ext uri="{FF2B5EF4-FFF2-40B4-BE49-F238E27FC236}">
                <a16:creationId xmlns:a16="http://schemas.microsoft.com/office/drawing/2014/main" id="{304B3527-3311-5299-38FE-49C4E8951ED0}"/>
              </a:ext>
            </a:extLst>
          </p:cNvPr>
          <p:cNvSpPr/>
          <p:nvPr/>
        </p:nvSpPr>
        <p:spPr>
          <a:xfrm>
            <a:off x="8877848" y="5311936"/>
            <a:ext cx="983899" cy="914400"/>
          </a:xfrm>
          <a:prstGeom prst="circularArrow">
            <a:avLst>
              <a:gd name="adj1" fmla="val 4592"/>
              <a:gd name="adj2" fmla="val 410346"/>
              <a:gd name="adj3" fmla="val 20245271"/>
              <a:gd name="adj4" fmla="val 11754120"/>
              <a:gd name="adj5" fmla="val 2296"/>
            </a:avLst>
          </a:prstGeom>
          <a:solidFill>
            <a:srgbClr val="5949E5"/>
          </a:solidFill>
          <a:ln w="38100">
            <a:solidFill>
              <a:srgbClr val="5949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229" name="Arrow: Circular 1228">
            <a:extLst>
              <a:ext uri="{FF2B5EF4-FFF2-40B4-BE49-F238E27FC236}">
                <a16:creationId xmlns:a16="http://schemas.microsoft.com/office/drawing/2014/main" id="{29844B84-2039-2032-4D5F-D6C594134B88}"/>
              </a:ext>
            </a:extLst>
          </p:cNvPr>
          <p:cNvSpPr/>
          <p:nvPr/>
        </p:nvSpPr>
        <p:spPr>
          <a:xfrm>
            <a:off x="8877848" y="5311936"/>
            <a:ext cx="983899" cy="914400"/>
          </a:xfrm>
          <a:prstGeom prst="circularArrow">
            <a:avLst>
              <a:gd name="adj1" fmla="val 4592"/>
              <a:gd name="adj2" fmla="val 410346"/>
              <a:gd name="adj3" fmla="val 20245271"/>
              <a:gd name="adj4" fmla="val 11754120"/>
              <a:gd name="adj5" fmla="val 2296"/>
            </a:avLst>
          </a:prstGeom>
          <a:solidFill>
            <a:srgbClr val="5949E5"/>
          </a:solidFill>
          <a:ln w="38100">
            <a:solidFill>
              <a:srgbClr val="5949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230" name="Arrow: Circular 1229">
            <a:extLst>
              <a:ext uri="{FF2B5EF4-FFF2-40B4-BE49-F238E27FC236}">
                <a16:creationId xmlns:a16="http://schemas.microsoft.com/office/drawing/2014/main" id="{8D05E482-23EE-1DD5-9BFC-2A5B9C6F9D98}"/>
              </a:ext>
            </a:extLst>
          </p:cNvPr>
          <p:cNvSpPr/>
          <p:nvPr/>
        </p:nvSpPr>
        <p:spPr>
          <a:xfrm>
            <a:off x="8877848" y="5311936"/>
            <a:ext cx="983899" cy="914400"/>
          </a:xfrm>
          <a:prstGeom prst="circularArrow">
            <a:avLst>
              <a:gd name="adj1" fmla="val 4592"/>
              <a:gd name="adj2" fmla="val 410346"/>
              <a:gd name="adj3" fmla="val 20245271"/>
              <a:gd name="adj4" fmla="val 11754120"/>
              <a:gd name="adj5" fmla="val 2296"/>
            </a:avLst>
          </a:prstGeom>
          <a:solidFill>
            <a:srgbClr val="5949E5"/>
          </a:solidFill>
          <a:ln w="38100">
            <a:solidFill>
              <a:srgbClr val="5949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231" name="Arrow: Circular 1230">
            <a:extLst>
              <a:ext uri="{FF2B5EF4-FFF2-40B4-BE49-F238E27FC236}">
                <a16:creationId xmlns:a16="http://schemas.microsoft.com/office/drawing/2014/main" id="{1875FF36-5B99-4572-F081-AA564862DE76}"/>
              </a:ext>
            </a:extLst>
          </p:cNvPr>
          <p:cNvSpPr/>
          <p:nvPr/>
        </p:nvSpPr>
        <p:spPr>
          <a:xfrm>
            <a:off x="8877848" y="5311936"/>
            <a:ext cx="983899" cy="914400"/>
          </a:xfrm>
          <a:prstGeom prst="circularArrow">
            <a:avLst>
              <a:gd name="adj1" fmla="val 4592"/>
              <a:gd name="adj2" fmla="val 410346"/>
              <a:gd name="adj3" fmla="val 20245271"/>
              <a:gd name="adj4" fmla="val 11754120"/>
              <a:gd name="adj5" fmla="val 2296"/>
            </a:avLst>
          </a:prstGeom>
          <a:solidFill>
            <a:srgbClr val="5949E5"/>
          </a:solidFill>
          <a:ln w="38100">
            <a:solidFill>
              <a:srgbClr val="5949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232" name="Arrow: Circular 1231">
            <a:extLst>
              <a:ext uri="{FF2B5EF4-FFF2-40B4-BE49-F238E27FC236}">
                <a16:creationId xmlns:a16="http://schemas.microsoft.com/office/drawing/2014/main" id="{EB1CBFD7-AA30-D4F6-7265-5BE2D4B23CC4}"/>
              </a:ext>
            </a:extLst>
          </p:cNvPr>
          <p:cNvSpPr/>
          <p:nvPr/>
        </p:nvSpPr>
        <p:spPr>
          <a:xfrm>
            <a:off x="8877848" y="5311936"/>
            <a:ext cx="983899" cy="914400"/>
          </a:xfrm>
          <a:prstGeom prst="circularArrow">
            <a:avLst>
              <a:gd name="adj1" fmla="val 4592"/>
              <a:gd name="adj2" fmla="val 410346"/>
              <a:gd name="adj3" fmla="val 20245271"/>
              <a:gd name="adj4" fmla="val 11754120"/>
              <a:gd name="adj5" fmla="val 2296"/>
            </a:avLst>
          </a:prstGeom>
          <a:solidFill>
            <a:srgbClr val="5949E5"/>
          </a:solidFill>
          <a:ln w="38100">
            <a:solidFill>
              <a:srgbClr val="5949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233" name="Arrow: Circular 1232">
            <a:extLst>
              <a:ext uri="{FF2B5EF4-FFF2-40B4-BE49-F238E27FC236}">
                <a16:creationId xmlns:a16="http://schemas.microsoft.com/office/drawing/2014/main" id="{CD057F34-7038-D394-1A32-2DDBA779D80C}"/>
              </a:ext>
            </a:extLst>
          </p:cNvPr>
          <p:cNvSpPr/>
          <p:nvPr/>
        </p:nvSpPr>
        <p:spPr>
          <a:xfrm>
            <a:off x="8877848" y="5311936"/>
            <a:ext cx="983899" cy="914400"/>
          </a:xfrm>
          <a:prstGeom prst="circularArrow">
            <a:avLst>
              <a:gd name="adj1" fmla="val 4592"/>
              <a:gd name="adj2" fmla="val 410346"/>
              <a:gd name="adj3" fmla="val 20245271"/>
              <a:gd name="adj4" fmla="val 11754120"/>
              <a:gd name="adj5" fmla="val 2296"/>
            </a:avLst>
          </a:prstGeom>
          <a:solidFill>
            <a:srgbClr val="5949E5"/>
          </a:solidFill>
          <a:ln w="38100">
            <a:solidFill>
              <a:srgbClr val="5949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234" name="Arrow: Circular 1233">
            <a:extLst>
              <a:ext uri="{FF2B5EF4-FFF2-40B4-BE49-F238E27FC236}">
                <a16:creationId xmlns:a16="http://schemas.microsoft.com/office/drawing/2014/main" id="{B5E9461C-71DA-8729-D52B-5DCAF0BFF0C2}"/>
              </a:ext>
            </a:extLst>
          </p:cNvPr>
          <p:cNvSpPr/>
          <p:nvPr/>
        </p:nvSpPr>
        <p:spPr>
          <a:xfrm>
            <a:off x="8877848" y="5311936"/>
            <a:ext cx="983899" cy="914400"/>
          </a:xfrm>
          <a:prstGeom prst="circularArrow">
            <a:avLst>
              <a:gd name="adj1" fmla="val 4592"/>
              <a:gd name="adj2" fmla="val 410346"/>
              <a:gd name="adj3" fmla="val 20245271"/>
              <a:gd name="adj4" fmla="val 11754120"/>
              <a:gd name="adj5" fmla="val 2296"/>
            </a:avLst>
          </a:prstGeom>
          <a:solidFill>
            <a:srgbClr val="5949E5"/>
          </a:solidFill>
          <a:ln w="38100">
            <a:solidFill>
              <a:srgbClr val="5949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cxnSp>
        <p:nvCxnSpPr>
          <p:cNvPr id="1235" name="Straight Connector 1234">
            <a:extLst>
              <a:ext uri="{FF2B5EF4-FFF2-40B4-BE49-F238E27FC236}">
                <a16:creationId xmlns:a16="http://schemas.microsoft.com/office/drawing/2014/main" id="{A070761A-E20B-83EA-F31F-5B4C320A6D75}"/>
              </a:ext>
            </a:extLst>
          </p:cNvPr>
          <p:cNvCxnSpPr>
            <a:cxnSpLocks noGrp="1" noRot="1" noMove="1" noResize="1" noEditPoints="1" noAdjustHandles="1" noChangeArrowheads="1" noChangeShapeType="1"/>
          </p:cNvCxnSpPr>
          <p:nvPr/>
        </p:nvCxnSpPr>
        <p:spPr>
          <a:xfrm>
            <a:off x="2083940" y="3879420"/>
            <a:ext cx="698643" cy="0"/>
          </a:xfrm>
          <a:prstGeom prst="line">
            <a:avLst/>
          </a:prstGeom>
          <a:ln w="57150">
            <a:solidFill>
              <a:srgbClr val="5949E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7440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fill="remove" grpId="0" nodeType="afterEffect">
                                  <p:stCondLst>
                                    <p:cond delay="0"/>
                                  </p:stCondLst>
                                  <p:childTnLst>
                                    <p:animClr clrSpc="rgb" dir="cw">
                                      <p:cBhvr override="childStyle">
                                        <p:cTn id="6" dur="1000" autoRev="1" fill="remove"/>
                                        <p:tgtEl>
                                          <p:spTgt spid="1182"/>
                                        </p:tgtEl>
                                        <p:attrNameLst>
                                          <p:attrName>style.color</p:attrName>
                                        </p:attrNameLst>
                                      </p:cBhvr>
                                      <p:to>
                                        <a:schemeClr val="bg1"/>
                                      </p:to>
                                    </p:animClr>
                                    <p:animClr clrSpc="rgb" dir="cw">
                                      <p:cBhvr>
                                        <p:cTn id="7" dur="1000" autoRev="1" fill="remove"/>
                                        <p:tgtEl>
                                          <p:spTgt spid="1182"/>
                                        </p:tgtEl>
                                        <p:attrNameLst>
                                          <p:attrName>fillcolor</p:attrName>
                                        </p:attrNameLst>
                                      </p:cBhvr>
                                      <p:to>
                                        <a:schemeClr val="bg1"/>
                                      </p:to>
                                    </p:animClr>
                                    <p:set>
                                      <p:cBhvr>
                                        <p:cTn id="8" dur="1000" autoRev="1" fill="remove"/>
                                        <p:tgtEl>
                                          <p:spTgt spid="1182"/>
                                        </p:tgtEl>
                                        <p:attrNameLst>
                                          <p:attrName>fill.type</p:attrName>
                                        </p:attrNameLst>
                                      </p:cBhvr>
                                      <p:to>
                                        <p:strVal val="solid"/>
                                      </p:to>
                                    </p:set>
                                    <p:set>
                                      <p:cBhvr>
                                        <p:cTn id="9" dur="1000" autoRev="1" fill="remove"/>
                                        <p:tgtEl>
                                          <p:spTgt spid="1182"/>
                                        </p:tgtEl>
                                        <p:attrNameLst>
                                          <p:attrName>fill.on</p:attrName>
                                        </p:attrNameLst>
                                      </p:cBhvr>
                                      <p:to>
                                        <p:strVal val="true"/>
                                      </p:to>
                                    </p:set>
                                  </p:childTnLst>
                                </p:cTn>
                              </p:par>
                            </p:childTnLst>
                          </p:cTn>
                        </p:par>
                        <p:par>
                          <p:cTn id="10" fill="hold">
                            <p:stCondLst>
                              <p:cond delay="2000"/>
                            </p:stCondLst>
                            <p:childTnLst>
                              <p:par>
                                <p:cTn id="11" presetID="27" presetClass="emph" presetSubtype="0" fill="remove" grpId="0" nodeType="afterEffect">
                                  <p:stCondLst>
                                    <p:cond delay="0"/>
                                  </p:stCondLst>
                                  <p:childTnLst>
                                    <p:animClr clrSpc="rgb" dir="cw">
                                      <p:cBhvr override="childStyle">
                                        <p:cTn id="12" dur="1000" autoRev="1" fill="remove"/>
                                        <p:tgtEl>
                                          <p:spTgt spid="1183"/>
                                        </p:tgtEl>
                                        <p:attrNameLst>
                                          <p:attrName>style.color</p:attrName>
                                        </p:attrNameLst>
                                      </p:cBhvr>
                                      <p:to>
                                        <a:schemeClr val="bg1"/>
                                      </p:to>
                                    </p:animClr>
                                    <p:animClr clrSpc="rgb" dir="cw">
                                      <p:cBhvr>
                                        <p:cTn id="13" dur="1000" autoRev="1" fill="remove"/>
                                        <p:tgtEl>
                                          <p:spTgt spid="1183"/>
                                        </p:tgtEl>
                                        <p:attrNameLst>
                                          <p:attrName>fillcolor</p:attrName>
                                        </p:attrNameLst>
                                      </p:cBhvr>
                                      <p:to>
                                        <a:schemeClr val="bg1"/>
                                      </p:to>
                                    </p:animClr>
                                    <p:set>
                                      <p:cBhvr>
                                        <p:cTn id="14" dur="1000" autoRev="1" fill="remove"/>
                                        <p:tgtEl>
                                          <p:spTgt spid="1183"/>
                                        </p:tgtEl>
                                        <p:attrNameLst>
                                          <p:attrName>fill.type</p:attrName>
                                        </p:attrNameLst>
                                      </p:cBhvr>
                                      <p:to>
                                        <p:strVal val="solid"/>
                                      </p:to>
                                    </p:set>
                                    <p:set>
                                      <p:cBhvr>
                                        <p:cTn id="15" dur="1000" autoRev="1" fill="remove"/>
                                        <p:tgtEl>
                                          <p:spTgt spid="1183"/>
                                        </p:tgtEl>
                                        <p:attrNameLst>
                                          <p:attrName>fill.on</p:attrName>
                                        </p:attrNameLst>
                                      </p:cBhvr>
                                      <p:to>
                                        <p:strVal val="true"/>
                                      </p:to>
                                    </p:set>
                                  </p:childTnLst>
                                </p:cTn>
                              </p:par>
                            </p:childTnLst>
                          </p:cTn>
                        </p:par>
                        <p:par>
                          <p:cTn id="16" fill="hold">
                            <p:stCondLst>
                              <p:cond delay="4000"/>
                            </p:stCondLst>
                            <p:childTnLst>
                              <p:par>
                                <p:cTn id="17" presetID="27" presetClass="emph" presetSubtype="0" fill="remove" grpId="0" nodeType="afterEffect">
                                  <p:stCondLst>
                                    <p:cond delay="0"/>
                                  </p:stCondLst>
                                  <p:childTnLst>
                                    <p:animClr clrSpc="rgb" dir="cw">
                                      <p:cBhvr override="childStyle">
                                        <p:cTn id="18" dur="1000" autoRev="1" fill="remove"/>
                                        <p:tgtEl>
                                          <p:spTgt spid="1184"/>
                                        </p:tgtEl>
                                        <p:attrNameLst>
                                          <p:attrName>style.color</p:attrName>
                                        </p:attrNameLst>
                                      </p:cBhvr>
                                      <p:to>
                                        <a:schemeClr val="bg1"/>
                                      </p:to>
                                    </p:animClr>
                                    <p:animClr clrSpc="rgb" dir="cw">
                                      <p:cBhvr>
                                        <p:cTn id="19" dur="1000" autoRev="1" fill="remove"/>
                                        <p:tgtEl>
                                          <p:spTgt spid="1184"/>
                                        </p:tgtEl>
                                        <p:attrNameLst>
                                          <p:attrName>fillcolor</p:attrName>
                                        </p:attrNameLst>
                                      </p:cBhvr>
                                      <p:to>
                                        <a:schemeClr val="bg1"/>
                                      </p:to>
                                    </p:animClr>
                                    <p:set>
                                      <p:cBhvr>
                                        <p:cTn id="20" dur="1000" autoRev="1" fill="remove"/>
                                        <p:tgtEl>
                                          <p:spTgt spid="1184"/>
                                        </p:tgtEl>
                                        <p:attrNameLst>
                                          <p:attrName>fill.type</p:attrName>
                                        </p:attrNameLst>
                                      </p:cBhvr>
                                      <p:to>
                                        <p:strVal val="solid"/>
                                      </p:to>
                                    </p:set>
                                    <p:set>
                                      <p:cBhvr>
                                        <p:cTn id="21" dur="1000" autoRev="1" fill="remove"/>
                                        <p:tgtEl>
                                          <p:spTgt spid="1184"/>
                                        </p:tgtEl>
                                        <p:attrNameLst>
                                          <p:attrName>fill.on</p:attrName>
                                        </p:attrNameLst>
                                      </p:cBhvr>
                                      <p:to>
                                        <p:strVal val="true"/>
                                      </p:to>
                                    </p:set>
                                  </p:childTnLst>
                                </p:cTn>
                              </p:par>
                            </p:childTnLst>
                          </p:cTn>
                        </p:par>
                        <p:par>
                          <p:cTn id="22" fill="hold">
                            <p:stCondLst>
                              <p:cond delay="6000"/>
                            </p:stCondLst>
                            <p:childTnLst>
                              <p:par>
                                <p:cTn id="23" presetID="27" presetClass="emph" presetSubtype="0" fill="remove" grpId="0" nodeType="afterEffect">
                                  <p:stCondLst>
                                    <p:cond delay="0"/>
                                  </p:stCondLst>
                                  <p:childTnLst>
                                    <p:animClr clrSpc="rgb" dir="cw">
                                      <p:cBhvr override="childStyle">
                                        <p:cTn id="24" dur="1000" autoRev="1" fill="remove"/>
                                        <p:tgtEl>
                                          <p:spTgt spid="1185"/>
                                        </p:tgtEl>
                                        <p:attrNameLst>
                                          <p:attrName>style.color</p:attrName>
                                        </p:attrNameLst>
                                      </p:cBhvr>
                                      <p:to>
                                        <a:schemeClr val="bg1"/>
                                      </p:to>
                                    </p:animClr>
                                    <p:animClr clrSpc="rgb" dir="cw">
                                      <p:cBhvr>
                                        <p:cTn id="25" dur="1000" autoRev="1" fill="remove"/>
                                        <p:tgtEl>
                                          <p:spTgt spid="1185"/>
                                        </p:tgtEl>
                                        <p:attrNameLst>
                                          <p:attrName>fillcolor</p:attrName>
                                        </p:attrNameLst>
                                      </p:cBhvr>
                                      <p:to>
                                        <a:schemeClr val="bg1"/>
                                      </p:to>
                                    </p:animClr>
                                    <p:set>
                                      <p:cBhvr>
                                        <p:cTn id="26" dur="1000" autoRev="1" fill="remove"/>
                                        <p:tgtEl>
                                          <p:spTgt spid="1185"/>
                                        </p:tgtEl>
                                        <p:attrNameLst>
                                          <p:attrName>fill.type</p:attrName>
                                        </p:attrNameLst>
                                      </p:cBhvr>
                                      <p:to>
                                        <p:strVal val="solid"/>
                                      </p:to>
                                    </p:set>
                                    <p:set>
                                      <p:cBhvr>
                                        <p:cTn id="27" dur="1000" autoRev="1" fill="remove"/>
                                        <p:tgtEl>
                                          <p:spTgt spid="1185"/>
                                        </p:tgtEl>
                                        <p:attrNameLst>
                                          <p:attrName>fill.on</p:attrName>
                                        </p:attrNameLst>
                                      </p:cBhvr>
                                      <p:to>
                                        <p:strVal val="true"/>
                                      </p:to>
                                    </p:set>
                                  </p:childTnLst>
                                </p:cTn>
                              </p:par>
                            </p:childTnLst>
                          </p:cTn>
                        </p:par>
                        <p:par>
                          <p:cTn id="28" fill="hold">
                            <p:stCondLst>
                              <p:cond delay="8000"/>
                            </p:stCondLst>
                            <p:childTnLst>
                              <p:par>
                                <p:cTn id="29" presetID="27" presetClass="emph" presetSubtype="0" fill="remove" grpId="0" nodeType="afterEffect">
                                  <p:stCondLst>
                                    <p:cond delay="0"/>
                                  </p:stCondLst>
                                  <p:childTnLst>
                                    <p:animClr clrSpc="rgb" dir="cw">
                                      <p:cBhvr override="childStyle">
                                        <p:cTn id="30" dur="1000" autoRev="1" fill="remove"/>
                                        <p:tgtEl>
                                          <p:spTgt spid="1186"/>
                                        </p:tgtEl>
                                        <p:attrNameLst>
                                          <p:attrName>style.color</p:attrName>
                                        </p:attrNameLst>
                                      </p:cBhvr>
                                      <p:to>
                                        <a:schemeClr val="bg1"/>
                                      </p:to>
                                    </p:animClr>
                                    <p:animClr clrSpc="rgb" dir="cw">
                                      <p:cBhvr>
                                        <p:cTn id="31" dur="1000" autoRev="1" fill="remove"/>
                                        <p:tgtEl>
                                          <p:spTgt spid="1186"/>
                                        </p:tgtEl>
                                        <p:attrNameLst>
                                          <p:attrName>fillcolor</p:attrName>
                                        </p:attrNameLst>
                                      </p:cBhvr>
                                      <p:to>
                                        <a:schemeClr val="bg1"/>
                                      </p:to>
                                    </p:animClr>
                                    <p:set>
                                      <p:cBhvr>
                                        <p:cTn id="32" dur="1000" autoRev="1" fill="remove"/>
                                        <p:tgtEl>
                                          <p:spTgt spid="1186"/>
                                        </p:tgtEl>
                                        <p:attrNameLst>
                                          <p:attrName>fill.type</p:attrName>
                                        </p:attrNameLst>
                                      </p:cBhvr>
                                      <p:to>
                                        <p:strVal val="solid"/>
                                      </p:to>
                                    </p:set>
                                    <p:set>
                                      <p:cBhvr>
                                        <p:cTn id="33" dur="1000" autoRev="1" fill="remove"/>
                                        <p:tgtEl>
                                          <p:spTgt spid="1186"/>
                                        </p:tgtEl>
                                        <p:attrNameLst>
                                          <p:attrName>fill.on</p:attrName>
                                        </p:attrNameLst>
                                      </p:cBhvr>
                                      <p:to>
                                        <p:strVal val="true"/>
                                      </p:to>
                                    </p:set>
                                  </p:childTnLst>
                                </p:cTn>
                              </p:par>
                            </p:childTnLst>
                          </p:cTn>
                        </p:par>
                        <p:par>
                          <p:cTn id="34" fill="hold">
                            <p:stCondLst>
                              <p:cond delay="10000"/>
                            </p:stCondLst>
                            <p:childTnLst>
                              <p:par>
                                <p:cTn id="35" presetID="27" presetClass="emph" presetSubtype="0" fill="remove" grpId="0" nodeType="afterEffect">
                                  <p:stCondLst>
                                    <p:cond delay="0"/>
                                  </p:stCondLst>
                                  <p:childTnLst>
                                    <p:animClr clrSpc="rgb" dir="cw">
                                      <p:cBhvr override="childStyle">
                                        <p:cTn id="36" dur="1000" autoRev="1" fill="remove"/>
                                        <p:tgtEl>
                                          <p:spTgt spid="1187"/>
                                        </p:tgtEl>
                                        <p:attrNameLst>
                                          <p:attrName>style.color</p:attrName>
                                        </p:attrNameLst>
                                      </p:cBhvr>
                                      <p:to>
                                        <a:schemeClr val="bg1"/>
                                      </p:to>
                                    </p:animClr>
                                    <p:animClr clrSpc="rgb" dir="cw">
                                      <p:cBhvr>
                                        <p:cTn id="37" dur="1000" autoRev="1" fill="remove"/>
                                        <p:tgtEl>
                                          <p:spTgt spid="1187"/>
                                        </p:tgtEl>
                                        <p:attrNameLst>
                                          <p:attrName>fillcolor</p:attrName>
                                        </p:attrNameLst>
                                      </p:cBhvr>
                                      <p:to>
                                        <a:schemeClr val="bg1"/>
                                      </p:to>
                                    </p:animClr>
                                    <p:set>
                                      <p:cBhvr>
                                        <p:cTn id="38" dur="1000" autoRev="1" fill="remove"/>
                                        <p:tgtEl>
                                          <p:spTgt spid="1187"/>
                                        </p:tgtEl>
                                        <p:attrNameLst>
                                          <p:attrName>fill.type</p:attrName>
                                        </p:attrNameLst>
                                      </p:cBhvr>
                                      <p:to>
                                        <p:strVal val="solid"/>
                                      </p:to>
                                    </p:set>
                                    <p:set>
                                      <p:cBhvr>
                                        <p:cTn id="39" dur="1000" autoRev="1" fill="remove"/>
                                        <p:tgtEl>
                                          <p:spTgt spid="1187"/>
                                        </p:tgtEl>
                                        <p:attrNameLst>
                                          <p:attrName>fill.on</p:attrName>
                                        </p:attrNameLst>
                                      </p:cBhvr>
                                      <p:to>
                                        <p:strVal val="true"/>
                                      </p:to>
                                    </p:set>
                                  </p:childTnLst>
                                </p:cTn>
                              </p:par>
                            </p:childTnLst>
                          </p:cTn>
                        </p:par>
                        <p:par>
                          <p:cTn id="40" fill="hold">
                            <p:stCondLst>
                              <p:cond delay="12000"/>
                            </p:stCondLst>
                            <p:childTnLst>
                              <p:par>
                                <p:cTn id="41" presetID="27" presetClass="emph" presetSubtype="0" fill="remove" grpId="0" nodeType="afterEffect">
                                  <p:stCondLst>
                                    <p:cond delay="0"/>
                                  </p:stCondLst>
                                  <p:childTnLst>
                                    <p:animClr clrSpc="rgb" dir="cw">
                                      <p:cBhvr override="childStyle">
                                        <p:cTn id="42" dur="1000" autoRev="1" fill="remove"/>
                                        <p:tgtEl>
                                          <p:spTgt spid="1188"/>
                                        </p:tgtEl>
                                        <p:attrNameLst>
                                          <p:attrName>style.color</p:attrName>
                                        </p:attrNameLst>
                                      </p:cBhvr>
                                      <p:to>
                                        <a:schemeClr val="bg1"/>
                                      </p:to>
                                    </p:animClr>
                                    <p:animClr clrSpc="rgb" dir="cw">
                                      <p:cBhvr>
                                        <p:cTn id="43" dur="1000" autoRev="1" fill="remove"/>
                                        <p:tgtEl>
                                          <p:spTgt spid="1188"/>
                                        </p:tgtEl>
                                        <p:attrNameLst>
                                          <p:attrName>fillcolor</p:attrName>
                                        </p:attrNameLst>
                                      </p:cBhvr>
                                      <p:to>
                                        <a:schemeClr val="bg1"/>
                                      </p:to>
                                    </p:animClr>
                                    <p:set>
                                      <p:cBhvr>
                                        <p:cTn id="44" dur="1000" autoRev="1" fill="remove"/>
                                        <p:tgtEl>
                                          <p:spTgt spid="1188"/>
                                        </p:tgtEl>
                                        <p:attrNameLst>
                                          <p:attrName>fill.type</p:attrName>
                                        </p:attrNameLst>
                                      </p:cBhvr>
                                      <p:to>
                                        <p:strVal val="solid"/>
                                      </p:to>
                                    </p:set>
                                    <p:set>
                                      <p:cBhvr>
                                        <p:cTn id="45" dur="1000" autoRev="1" fill="remove"/>
                                        <p:tgtEl>
                                          <p:spTgt spid="1188"/>
                                        </p:tgtEl>
                                        <p:attrNameLst>
                                          <p:attrName>fill.on</p:attrName>
                                        </p:attrNameLst>
                                      </p:cBhvr>
                                      <p:to>
                                        <p:strVal val="true"/>
                                      </p:to>
                                    </p:set>
                                  </p:childTnLst>
                                </p:cTn>
                              </p:par>
                            </p:childTnLst>
                          </p:cTn>
                        </p:par>
                        <p:par>
                          <p:cTn id="46" fill="hold">
                            <p:stCondLst>
                              <p:cond delay="14000"/>
                            </p:stCondLst>
                            <p:childTnLst>
                              <p:par>
                                <p:cTn id="47" presetID="27" presetClass="emph" presetSubtype="0" fill="remove" grpId="0" nodeType="afterEffect">
                                  <p:stCondLst>
                                    <p:cond delay="0"/>
                                  </p:stCondLst>
                                  <p:childTnLst>
                                    <p:animClr clrSpc="rgb" dir="cw">
                                      <p:cBhvr override="childStyle">
                                        <p:cTn id="48" dur="1000" autoRev="1" fill="remove"/>
                                        <p:tgtEl>
                                          <p:spTgt spid="1189"/>
                                        </p:tgtEl>
                                        <p:attrNameLst>
                                          <p:attrName>style.color</p:attrName>
                                        </p:attrNameLst>
                                      </p:cBhvr>
                                      <p:to>
                                        <a:schemeClr val="bg1"/>
                                      </p:to>
                                    </p:animClr>
                                    <p:animClr clrSpc="rgb" dir="cw">
                                      <p:cBhvr>
                                        <p:cTn id="49" dur="1000" autoRev="1" fill="remove"/>
                                        <p:tgtEl>
                                          <p:spTgt spid="1189"/>
                                        </p:tgtEl>
                                        <p:attrNameLst>
                                          <p:attrName>fillcolor</p:attrName>
                                        </p:attrNameLst>
                                      </p:cBhvr>
                                      <p:to>
                                        <a:schemeClr val="bg1"/>
                                      </p:to>
                                    </p:animClr>
                                    <p:set>
                                      <p:cBhvr>
                                        <p:cTn id="50" dur="1000" autoRev="1" fill="remove"/>
                                        <p:tgtEl>
                                          <p:spTgt spid="1189"/>
                                        </p:tgtEl>
                                        <p:attrNameLst>
                                          <p:attrName>fill.type</p:attrName>
                                        </p:attrNameLst>
                                      </p:cBhvr>
                                      <p:to>
                                        <p:strVal val="solid"/>
                                      </p:to>
                                    </p:set>
                                    <p:set>
                                      <p:cBhvr>
                                        <p:cTn id="51" dur="1000" autoRev="1" fill="remove"/>
                                        <p:tgtEl>
                                          <p:spTgt spid="1189"/>
                                        </p:tgtEl>
                                        <p:attrNameLst>
                                          <p:attrName>fill.on</p:attrName>
                                        </p:attrNameLst>
                                      </p:cBhvr>
                                      <p:to>
                                        <p:strVal val="true"/>
                                      </p:to>
                                    </p:set>
                                  </p:childTnLst>
                                </p:cTn>
                              </p:par>
                            </p:childTnLst>
                          </p:cTn>
                        </p:par>
                        <p:par>
                          <p:cTn id="52" fill="hold">
                            <p:stCondLst>
                              <p:cond delay="16000"/>
                            </p:stCondLst>
                            <p:childTnLst>
                              <p:par>
                                <p:cTn id="53" presetID="27" presetClass="emph" presetSubtype="0" fill="remove" grpId="0" nodeType="afterEffect">
                                  <p:stCondLst>
                                    <p:cond delay="0"/>
                                  </p:stCondLst>
                                  <p:childTnLst>
                                    <p:animClr clrSpc="rgb" dir="cw">
                                      <p:cBhvr override="childStyle">
                                        <p:cTn id="54" dur="1000" autoRev="1" fill="remove"/>
                                        <p:tgtEl>
                                          <p:spTgt spid="1190"/>
                                        </p:tgtEl>
                                        <p:attrNameLst>
                                          <p:attrName>style.color</p:attrName>
                                        </p:attrNameLst>
                                      </p:cBhvr>
                                      <p:to>
                                        <a:schemeClr val="bg1"/>
                                      </p:to>
                                    </p:animClr>
                                    <p:animClr clrSpc="rgb" dir="cw">
                                      <p:cBhvr>
                                        <p:cTn id="55" dur="1000" autoRev="1" fill="remove"/>
                                        <p:tgtEl>
                                          <p:spTgt spid="1190"/>
                                        </p:tgtEl>
                                        <p:attrNameLst>
                                          <p:attrName>fillcolor</p:attrName>
                                        </p:attrNameLst>
                                      </p:cBhvr>
                                      <p:to>
                                        <a:schemeClr val="bg1"/>
                                      </p:to>
                                    </p:animClr>
                                    <p:set>
                                      <p:cBhvr>
                                        <p:cTn id="56" dur="1000" autoRev="1" fill="remove"/>
                                        <p:tgtEl>
                                          <p:spTgt spid="1190"/>
                                        </p:tgtEl>
                                        <p:attrNameLst>
                                          <p:attrName>fill.type</p:attrName>
                                        </p:attrNameLst>
                                      </p:cBhvr>
                                      <p:to>
                                        <p:strVal val="solid"/>
                                      </p:to>
                                    </p:set>
                                    <p:set>
                                      <p:cBhvr>
                                        <p:cTn id="57" dur="1000" autoRev="1" fill="remove"/>
                                        <p:tgtEl>
                                          <p:spTgt spid="1190"/>
                                        </p:tgtEl>
                                        <p:attrNameLst>
                                          <p:attrName>fill.on</p:attrName>
                                        </p:attrNameLst>
                                      </p:cBhvr>
                                      <p:to>
                                        <p:strVal val="true"/>
                                      </p:to>
                                    </p:set>
                                  </p:childTnLst>
                                </p:cTn>
                              </p:par>
                            </p:childTnLst>
                          </p:cTn>
                        </p:par>
                        <p:par>
                          <p:cTn id="58" fill="hold">
                            <p:stCondLst>
                              <p:cond delay="18000"/>
                            </p:stCondLst>
                            <p:childTnLst>
                              <p:par>
                                <p:cTn id="59" presetID="27" presetClass="emph" presetSubtype="0" fill="remove" grpId="0" nodeType="afterEffect">
                                  <p:stCondLst>
                                    <p:cond delay="0"/>
                                  </p:stCondLst>
                                  <p:childTnLst>
                                    <p:animClr clrSpc="rgb" dir="cw">
                                      <p:cBhvr override="childStyle">
                                        <p:cTn id="60" dur="1000" autoRev="1" fill="remove"/>
                                        <p:tgtEl>
                                          <p:spTgt spid="1191"/>
                                        </p:tgtEl>
                                        <p:attrNameLst>
                                          <p:attrName>style.color</p:attrName>
                                        </p:attrNameLst>
                                      </p:cBhvr>
                                      <p:to>
                                        <a:schemeClr val="bg1"/>
                                      </p:to>
                                    </p:animClr>
                                    <p:animClr clrSpc="rgb" dir="cw">
                                      <p:cBhvr>
                                        <p:cTn id="61" dur="1000" autoRev="1" fill="remove"/>
                                        <p:tgtEl>
                                          <p:spTgt spid="1191"/>
                                        </p:tgtEl>
                                        <p:attrNameLst>
                                          <p:attrName>fillcolor</p:attrName>
                                        </p:attrNameLst>
                                      </p:cBhvr>
                                      <p:to>
                                        <a:schemeClr val="bg1"/>
                                      </p:to>
                                    </p:animClr>
                                    <p:set>
                                      <p:cBhvr>
                                        <p:cTn id="62" dur="1000" autoRev="1" fill="remove"/>
                                        <p:tgtEl>
                                          <p:spTgt spid="1191"/>
                                        </p:tgtEl>
                                        <p:attrNameLst>
                                          <p:attrName>fill.type</p:attrName>
                                        </p:attrNameLst>
                                      </p:cBhvr>
                                      <p:to>
                                        <p:strVal val="solid"/>
                                      </p:to>
                                    </p:set>
                                    <p:set>
                                      <p:cBhvr>
                                        <p:cTn id="63" dur="1000" autoRev="1" fill="remove"/>
                                        <p:tgtEl>
                                          <p:spTgt spid="1191"/>
                                        </p:tgtEl>
                                        <p:attrNameLst>
                                          <p:attrName>fill.on</p:attrName>
                                        </p:attrNameLst>
                                      </p:cBhvr>
                                      <p:to>
                                        <p:strVal val="true"/>
                                      </p:to>
                                    </p:set>
                                  </p:childTnLst>
                                </p:cTn>
                              </p:par>
                            </p:childTnLst>
                          </p:cTn>
                        </p:par>
                        <p:par>
                          <p:cTn id="64" fill="hold">
                            <p:stCondLst>
                              <p:cond delay="20000"/>
                            </p:stCondLst>
                            <p:childTnLst>
                              <p:par>
                                <p:cTn id="65" presetID="27" presetClass="emph" presetSubtype="0" fill="remove" grpId="0" nodeType="afterEffect">
                                  <p:stCondLst>
                                    <p:cond delay="0"/>
                                  </p:stCondLst>
                                  <p:childTnLst>
                                    <p:animClr clrSpc="rgb" dir="cw">
                                      <p:cBhvr override="childStyle">
                                        <p:cTn id="66" dur="1000" autoRev="1" fill="remove"/>
                                        <p:tgtEl>
                                          <p:spTgt spid="1192"/>
                                        </p:tgtEl>
                                        <p:attrNameLst>
                                          <p:attrName>style.color</p:attrName>
                                        </p:attrNameLst>
                                      </p:cBhvr>
                                      <p:to>
                                        <a:schemeClr val="bg1"/>
                                      </p:to>
                                    </p:animClr>
                                    <p:animClr clrSpc="rgb" dir="cw">
                                      <p:cBhvr>
                                        <p:cTn id="67" dur="1000" autoRev="1" fill="remove"/>
                                        <p:tgtEl>
                                          <p:spTgt spid="1192"/>
                                        </p:tgtEl>
                                        <p:attrNameLst>
                                          <p:attrName>fillcolor</p:attrName>
                                        </p:attrNameLst>
                                      </p:cBhvr>
                                      <p:to>
                                        <a:schemeClr val="bg1"/>
                                      </p:to>
                                    </p:animClr>
                                    <p:set>
                                      <p:cBhvr>
                                        <p:cTn id="68" dur="1000" autoRev="1" fill="remove"/>
                                        <p:tgtEl>
                                          <p:spTgt spid="1192"/>
                                        </p:tgtEl>
                                        <p:attrNameLst>
                                          <p:attrName>fill.type</p:attrName>
                                        </p:attrNameLst>
                                      </p:cBhvr>
                                      <p:to>
                                        <p:strVal val="solid"/>
                                      </p:to>
                                    </p:set>
                                    <p:set>
                                      <p:cBhvr>
                                        <p:cTn id="69" dur="1000" autoRev="1" fill="remove"/>
                                        <p:tgtEl>
                                          <p:spTgt spid="1192"/>
                                        </p:tgtEl>
                                        <p:attrNameLst>
                                          <p:attrName>fill.on</p:attrName>
                                        </p:attrNameLst>
                                      </p:cBhvr>
                                      <p:to>
                                        <p:strVal val="true"/>
                                      </p:to>
                                    </p:set>
                                  </p:childTnLst>
                                </p:cTn>
                              </p:par>
                            </p:childTnLst>
                          </p:cTn>
                        </p:par>
                        <p:par>
                          <p:cTn id="70" fill="hold">
                            <p:stCondLst>
                              <p:cond delay="22000"/>
                            </p:stCondLst>
                            <p:childTnLst>
                              <p:par>
                                <p:cTn id="71" presetID="27" presetClass="emph" presetSubtype="0" fill="remove" grpId="0" nodeType="afterEffect">
                                  <p:stCondLst>
                                    <p:cond delay="0"/>
                                  </p:stCondLst>
                                  <p:childTnLst>
                                    <p:animClr clrSpc="rgb" dir="cw">
                                      <p:cBhvr override="childStyle">
                                        <p:cTn id="72" dur="1000" autoRev="1" fill="remove"/>
                                        <p:tgtEl>
                                          <p:spTgt spid="1193"/>
                                        </p:tgtEl>
                                        <p:attrNameLst>
                                          <p:attrName>style.color</p:attrName>
                                        </p:attrNameLst>
                                      </p:cBhvr>
                                      <p:to>
                                        <a:schemeClr val="bg1"/>
                                      </p:to>
                                    </p:animClr>
                                    <p:animClr clrSpc="rgb" dir="cw">
                                      <p:cBhvr>
                                        <p:cTn id="73" dur="1000" autoRev="1" fill="remove"/>
                                        <p:tgtEl>
                                          <p:spTgt spid="1193"/>
                                        </p:tgtEl>
                                        <p:attrNameLst>
                                          <p:attrName>fillcolor</p:attrName>
                                        </p:attrNameLst>
                                      </p:cBhvr>
                                      <p:to>
                                        <a:schemeClr val="bg1"/>
                                      </p:to>
                                    </p:animClr>
                                    <p:set>
                                      <p:cBhvr>
                                        <p:cTn id="74" dur="1000" autoRev="1" fill="remove"/>
                                        <p:tgtEl>
                                          <p:spTgt spid="1193"/>
                                        </p:tgtEl>
                                        <p:attrNameLst>
                                          <p:attrName>fill.type</p:attrName>
                                        </p:attrNameLst>
                                      </p:cBhvr>
                                      <p:to>
                                        <p:strVal val="solid"/>
                                      </p:to>
                                    </p:set>
                                    <p:set>
                                      <p:cBhvr>
                                        <p:cTn id="75" dur="1000" autoRev="1" fill="remove"/>
                                        <p:tgtEl>
                                          <p:spTgt spid="1193"/>
                                        </p:tgtEl>
                                        <p:attrNameLst>
                                          <p:attrName>fill.on</p:attrName>
                                        </p:attrNameLst>
                                      </p:cBhvr>
                                      <p:to>
                                        <p:strVal val="true"/>
                                      </p:to>
                                    </p:set>
                                  </p:childTnLst>
                                </p:cTn>
                              </p:par>
                            </p:childTnLst>
                          </p:cTn>
                        </p:par>
                        <p:par>
                          <p:cTn id="76" fill="hold">
                            <p:stCondLst>
                              <p:cond delay="24000"/>
                            </p:stCondLst>
                            <p:childTnLst>
                              <p:par>
                                <p:cTn id="77" presetID="27" presetClass="emph" presetSubtype="0" fill="remove" grpId="0" nodeType="afterEffect">
                                  <p:stCondLst>
                                    <p:cond delay="0"/>
                                  </p:stCondLst>
                                  <p:childTnLst>
                                    <p:animClr clrSpc="rgb" dir="cw">
                                      <p:cBhvr override="childStyle">
                                        <p:cTn id="78" dur="1000" autoRev="1" fill="remove"/>
                                        <p:tgtEl>
                                          <p:spTgt spid="1194"/>
                                        </p:tgtEl>
                                        <p:attrNameLst>
                                          <p:attrName>style.color</p:attrName>
                                        </p:attrNameLst>
                                      </p:cBhvr>
                                      <p:to>
                                        <a:schemeClr val="bg1"/>
                                      </p:to>
                                    </p:animClr>
                                    <p:animClr clrSpc="rgb" dir="cw">
                                      <p:cBhvr>
                                        <p:cTn id="79" dur="1000" autoRev="1" fill="remove"/>
                                        <p:tgtEl>
                                          <p:spTgt spid="1194"/>
                                        </p:tgtEl>
                                        <p:attrNameLst>
                                          <p:attrName>fillcolor</p:attrName>
                                        </p:attrNameLst>
                                      </p:cBhvr>
                                      <p:to>
                                        <a:schemeClr val="bg1"/>
                                      </p:to>
                                    </p:animClr>
                                    <p:set>
                                      <p:cBhvr>
                                        <p:cTn id="80" dur="1000" autoRev="1" fill="remove"/>
                                        <p:tgtEl>
                                          <p:spTgt spid="1194"/>
                                        </p:tgtEl>
                                        <p:attrNameLst>
                                          <p:attrName>fill.type</p:attrName>
                                        </p:attrNameLst>
                                      </p:cBhvr>
                                      <p:to>
                                        <p:strVal val="solid"/>
                                      </p:to>
                                    </p:set>
                                    <p:set>
                                      <p:cBhvr>
                                        <p:cTn id="81" dur="1000" autoRev="1" fill="remove"/>
                                        <p:tgtEl>
                                          <p:spTgt spid="1194"/>
                                        </p:tgtEl>
                                        <p:attrNameLst>
                                          <p:attrName>fill.on</p:attrName>
                                        </p:attrNameLst>
                                      </p:cBhvr>
                                      <p:to>
                                        <p:strVal val="true"/>
                                      </p:to>
                                    </p:set>
                                  </p:childTnLst>
                                </p:cTn>
                              </p:par>
                            </p:childTnLst>
                          </p:cTn>
                        </p:par>
                        <p:par>
                          <p:cTn id="82" fill="hold">
                            <p:stCondLst>
                              <p:cond delay="26000"/>
                            </p:stCondLst>
                            <p:childTnLst>
                              <p:par>
                                <p:cTn id="83" presetID="27" presetClass="emph" presetSubtype="0" fill="remove" grpId="0" nodeType="afterEffect">
                                  <p:stCondLst>
                                    <p:cond delay="0"/>
                                  </p:stCondLst>
                                  <p:childTnLst>
                                    <p:animClr clrSpc="rgb" dir="cw">
                                      <p:cBhvr override="childStyle">
                                        <p:cTn id="84" dur="1000" autoRev="1" fill="remove"/>
                                        <p:tgtEl>
                                          <p:spTgt spid="1195"/>
                                        </p:tgtEl>
                                        <p:attrNameLst>
                                          <p:attrName>style.color</p:attrName>
                                        </p:attrNameLst>
                                      </p:cBhvr>
                                      <p:to>
                                        <a:schemeClr val="bg1"/>
                                      </p:to>
                                    </p:animClr>
                                    <p:animClr clrSpc="rgb" dir="cw">
                                      <p:cBhvr>
                                        <p:cTn id="85" dur="1000" autoRev="1" fill="remove"/>
                                        <p:tgtEl>
                                          <p:spTgt spid="1195"/>
                                        </p:tgtEl>
                                        <p:attrNameLst>
                                          <p:attrName>fillcolor</p:attrName>
                                        </p:attrNameLst>
                                      </p:cBhvr>
                                      <p:to>
                                        <a:schemeClr val="bg1"/>
                                      </p:to>
                                    </p:animClr>
                                    <p:set>
                                      <p:cBhvr>
                                        <p:cTn id="86" dur="1000" autoRev="1" fill="remove"/>
                                        <p:tgtEl>
                                          <p:spTgt spid="1195"/>
                                        </p:tgtEl>
                                        <p:attrNameLst>
                                          <p:attrName>fill.type</p:attrName>
                                        </p:attrNameLst>
                                      </p:cBhvr>
                                      <p:to>
                                        <p:strVal val="solid"/>
                                      </p:to>
                                    </p:set>
                                    <p:set>
                                      <p:cBhvr>
                                        <p:cTn id="87" dur="1000" autoRev="1" fill="remove"/>
                                        <p:tgtEl>
                                          <p:spTgt spid="1195"/>
                                        </p:tgtEl>
                                        <p:attrNameLst>
                                          <p:attrName>fill.on</p:attrName>
                                        </p:attrNameLst>
                                      </p:cBhvr>
                                      <p:to>
                                        <p:strVal val="true"/>
                                      </p:to>
                                    </p:set>
                                  </p:childTnLst>
                                </p:cTn>
                              </p:par>
                            </p:childTnLst>
                          </p:cTn>
                        </p:par>
                        <p:par>
                          <p:cTn id="88" fill="hold">
                            <p:stCondLst>
                              <p:cond delay="28000"/>
                            </p:stCondLst>
                            <p:childTnLst>
                              <p:par>
                                <p:cTn id="89" presetID="27" presetClass="emph" presetSubtype="0" fill="remove" grpId="0" nodeType="afterEffect">
                                  <p:stCondLst>
                                    <p:cond delay="0"/>
                                  </p:stCondLst>
                                  <p:childTnLst>
                                    <p:animClr clrSpc="rgb" dir="cw">
                                      <p:cBhvr override="childStyle">
                                        <p:cTn id="90" dur="1000" autoRev="1" fill="remove"/>
                                        <p:tgtEl>
                                          <p:spTgt spid="1196"/>
                                        </p:tgtEl>
                                        <p:attrNameLst>
                                          <p:attrName>style.color</p:attrName>
                                        </p:attrNameLst>
                                      </p:cBhvr>
                                      <p:to>
                                        <a:schemeClr val="bg1"/>
                                      </p:to>
                                    </p:animClr>
                                    <p:animClr clrSpc="rgb" dir="cw">
                                      <p:cBhvr>
                                        <p:cTn id="91" dur="1000" autoRev="1" fill="remove"/>
                                        <p:tgtEl>
                                          <p:spTgt spid="1196"/>
                                        </p:tgtEl>
                                        <p:attrNameLst>
                                          <p:attrName>fillcolor</p:attrName>
                                        </p:attrNameLst>
                                      </p:cBhvr>
                                      <p:to>
                                        <a:schemeClr val="bg1"/>
                                      </p:to>
                                    </p:animClr>
                                    <p:set>
                                      <p:cBhvr>
                                        <p:cTn id="92" dur="1000" autoRev="1" fill="remove"/>
                                        <p:tgtEl>
                                          <p:spTgt spid="1196"/>
                                        </p:tgtEl>
                                        <p:attrNameLst>
                                          <p:attrName>fill.type</p:attrName>
                                        </p:attrNameLst>
                                      </p:cBhvr>
                                      <p:to>
                                        <p:strVal val="solid"/>
                                      </p:to>
                                    </p:set>
                                    <p:set>
                                      <p:cBhvr>
                                        <p:cTn id="93" dur="1000" autoRev="1" fill="remove"/>
                                        <p:tgtEl>
                                          <p:spTgt spid="1196"/>
                                        </p:tgtEl>
                                        <p:attrNameLst>
                                          <p:attrName>fill.on</p:attrName>
                                        </p:attrNameLst>
                                      </p:cBhvr>
                                      <p:to>
                                        <p:strVal val="true"/>
                                      </p:to>
                                    </p:set>
                                  </p:childTnLst>
                                </p:cTn>
                              </p:par>
                            </p:childTnLst>
                          </p:cTn>
                        </p:par>
                        <p:par>
                          <p:cTn id="94" fill="hold">
                            <p:stCondLst>
                              <p:cond delay="30000"/>
                            </p:stCondLst>
                            <p:childTnLst>
                              <p:par>
                                <p:cTn id="95" presetID="27" presetClass="emph" presetSubtype="0" fill="remove" grpId="0" nodeType="afterEffect">
                                  <p:stCondLst>
                                    <p:cond delay="0"/>
                                  </p:stCondLst>
                                  <p:childTnLst>
                                    <p:animClr clrSpc="rgb" dir="cw">
                                      <p:cBhvr override="childStyle">
                                        <p:cTn id="96" dur="1000" autoRev="1" fill="remove"/>
                                        <p:tgtEl>
                                          <p:spTgt spid="1197"/>
                                        </p:tgtEl>
                                        <p:attrNameLst>
                                          <p:attrName>style.color</p:attrName>
                                        </p:attrNameLst>
                                      </p:cBhvr>
                                      <p:to>
                                        <a:schemeClr val="bg1"/>
                                      </p:to>
                                    </p:animClr>
                                    <p:animClr clrSpc="rgb" dir="cw">
                                      <p:cBhvr>
                                        <p:cTn id="97" dur="1000" autoRev="1" fill="remove"/>
                                        <p:tgtEl>
                                          <p:spTgt spid="1197"/>
                                        </p:tgtEl>
                                        <p:attrNameLst>
                                          <p:attrName>fillcolor</p:attrName>
                                        </p:attrNameLst>
                                      </p:cBhvr>
                                      <p:to>
                                        <a:schemeClr val="bg1"/>
                                      </p:to>
                                    </p:animClr>
                                    <p:set>
                                      <p:cBhvr>
                                        <p:cTn id="98" dur="1000" autoRev="1" fill="remove"/>
                                        <p:tgtEl>
                                          <p:spTgt spid="1197"/>
                                        </p:tgtEl>
                                        <p:attrNameLst>
                                          <p:attrName>fill.type</p:attrName>
                                        </p:attrNameLst>
                                      </p:cBhvr>
                                      <p:to>
                                        <p:strVal val="solid"/>
                                      </p:to>
                                    </p:set>
                                    <p:set>
                                      <p:cBhvr>
                                        <p:cTn id="99" dur="1000" autoRev="1" fill="remove"/>
                                        <p:tgtEl>
                                          <p:spTgt spid="1197"/>
                                        </p:tgtEl>
                                        <p:attrNameLst>
                                          <p:attrName>fill.on</p:attrName>
                                        </p:attrNameLst>
                                      </p:cBhvr>
                                      <p:to>
                                        <p:strVal val="true"/>
                                      </p:to>
                                    </p:set>
                                  </p:childTnLst>
                                </p:cTn>
                              </p:par>
                            </p:childTnLst>
                          </p:cTn>
                        </p:par>
                        <p:par>
                          <p:cTn id="100" fill="hold">
                            <p:stCondLst>
                              <p:cond delay="32000"/>
                            </p:stCondLst>
                            <p:childTnLst>
                              <p:par>
                                <p:cTn id="101" presetID="27" presetClass="emph" presetSubtype="0" fill="remove" grpId="0" nodeType="afterEffect">
                                  <p:stCondLst>
                                    <p:cond delay="0"/>
                                  </p:stCondLst>
                                  <p:childTnLst>
                                    <p:animClr clrSpc="rgb" dir="cw">
                                      <p:cBhvr override="childStyle">
                                        <p:cTn id="102" dur="1000" autoRev="1" fill="remove"/>
                                        <p:tgtEl>
                                          <p:spTgt spid="1198"/>
                                        </p:tgtEl>
                                        <p:attrNameLst>
                                          <p:attrName>style.color</p:attrName>
                                        </p:attrNameLst>
                                      </p:cBhvr>
                                      <p:to>
                                        <a:schemeClr val="bg1"/>
                                      </p:to>
                                    </p:animClr>
                                    <p:animClr clrSpc="rgb" dir="cw">
                                      <p:cBhvr>
                                        <p:cTn id="103" dur="1000" autoRev="1" fill="remove"/>
                                        <p:tgtEl>
                                          <p:spTgt spid="1198"/>
                                        </p:tgtEl>
                                        <p:attrNameLst>
                                          <p:attrName>fillcolor</p:attrName>
                                        </p:attrNameLst>
                                      </p:cBhvr>
                                      <p:to>
                                        <a:schemeClr val="bg1"/>
                                      </p:to>
                                    </p:animClr>
                                    <p:set>
                                      <p:cBhvr>
                                        <p:cTn id="104" dur="1000" autoRev="1" fill="remove"/>
                                        <p:tgtEl>
                                          <p:spTgt spid="1198"/>
                                        </p:tgtEl>
                                        <p:attrNameLst>
                                          <p:attrName>fill.type</p:attrName>
                                        </p:attrNameLst>
                                      </p:cBhvr>
                                      <p:to>
                                        <p:strVal val="solid"/>
                                      </p:to>
                                    </p:set>
                                    <p:set>
                                      <p:cBhvr>
                                        <p:cTn id="105" dur="1000" autoRev="1" fill="remove"/>
                                        <p:tgtEl>
                                          <p:spTgt spid="1198"/>
                                        </p:tgtEl>
                                        <p:attrNameLst>
                                          <p:attrName>fill.on</p:attrName>
                                        </p:attrNameLst>
                                      </p:cBhvr>
                                      <p:to>
                                        <p:strVal val="true"/>
                                      </p:to>
                                    </p:set>
                                  </p:childTnLst>
                                </p:cTn>
                              </p:par>
                            </p:childTnLst>
                          </p:cTn>
                        </p:par>
                        <p:par>
                          <p:cTn id="106" fill="hold">
                            <p:stCondLst>
                              <p:cond delay="34000"/>
                            </p:stCondLst>
                            <p:childTnLst>
                              <p:par>
                                <p:cTn id="107" presetID="27" presetClass="emph" presetSubtype="0" fill="remove" grpId="0" nodeType="afterEffect">
                                  <p:stCondLst>
                                    <p:cond delay="0"/>
                                  </p:stCondLst>
                                  <p:childTnLst>
                                    <p:animClr clrSpc="rgb" dir="cw">
                                      <p:cBhvr override="childStyle">
                                        <p:cTn id="108" dur="1000" autoRev="1" fill="remove"/>
                                        <p:tgtEl>
                                          <p:spTgt spid="1199"/>
                                        </p:tgtEl>
                                        <p:attrNameLst>
                                          <p:attrName>style.color</p:attrName>
                                        </p:attrNameLst>
                                      </p:cBhvr>
                                      <p:to>
                                        <a:schemeClr val="bg1"/>
                                      </p:to>
                                    </p:animClr>
                                    <p:animClr clrSpc="rgb" dir="cw">
                                      <p:cBhvr>
                                        <p:cTn id="109" dur="1000" autoRev="1" fill="remove"/>
                                        <p:tgtEl>
                                          <p:spTgt spid="1199"/>
                                        </p:tgtEl>
                                        <p:attrNameLst>
                                          <p:attrName>fillcolor</p:attrName>
                                        </p:attrNameLst>
                                      </p:cBhvr>
                                      <p:to>
                                        <a:schemeClr val="bg1"/>
                                      </p:to>
                                    </p:animClr>
                                    <p:set>
                                      <p:cBhvr>
                                        <p:cTn id="110" dur="1000" autoRev="1" fill="remove"/>
                                        <p:tgtEl>
                                          <p:spTgt spid="1199"/>
                                        </p:tgtEl>
                                        <p:attrNameLst>
                                          <p:attrName>fill.type</p:attrName>
                                        </p:attrNameLst>
                                      </p:cBhvr>
                                      <p:to>
                                        <p:strVal val="solid"/>
                                      </p:to>
                                    </p:set>
                                    <p:set>
                                      <p:cBhvr>
                                        <p:cTn id="111" dur="1000" autoRev="1" fill="remove"/>
                                        <p:tgtEl>
                                          <p:spTgt spid="1199"/>
                                        </p:tgtEl>
                                        <p:attrNameLst>
                                          <p:attrName>fill.on</p:attrName>
                                        </p:attrNameLst>
                                      </p:cBhvr>
                                      <p:to>
                                        <p:strVal val="true"/>
                                      </p:to>
                                    </p:set>
                                  </p:childTnLst>
                                </p:cTn>
                              </p:par>
                            </p:childTnLst>
                          </p:cTn>
                        </p:par>
                        <p:par>
                          <p:cTn id="112" fill="hold">
                            <p:stCondLst>
                              <p:cond delay="36000"/>
                            </p:stCondLst>
                            <p:childTnLst>
                              <p:par>
                                <p:cTn id="113" presetID="27" presetClass="emph" presetSubtype="0" fill="remove" grpId="0" nodeType="afterEffect">
                                  <p:stCondLst>
                                    <p:cond delay="0"/>
                                  </p:stCondLst>
                                  <p:childTnLst>
                                    <p:animClr clrSpc="rgb" dir="cw">
                                      <p:cBhvr override="childStyle">
                                        <p:cTn id="114" dur="1000" autoRev="1" fill="remove"/>
                                        <p:tgtEl>
                                          <p:spTgt spid="1200"/>
                                        </p:tgtEl>
                                        <p:attrNameLst>
                                          <p:attrName>style.color</p:attrName>
                                        </p:attrNameLst>
                                      </p:cBhvr>
                                      <p:to>
                                        <a:schemeClr val="bg1"/>
                                      </p:to>
                                    </p:animClr>
                                    <p:animClr clrSpc="rgb" dir="cw">
                                      <p:cBhvr>
                                        <p:cTn id="115" dur="1000" autoRev="1" fill="remove"/>
                                        <p:tgtEl>
                                          <p:spTgt spid="1200"/>
                                        </p:tgtEl>
                                        <p:attrNameLst>
                                          <p:attrName>fillcolor</p:attrName>
                                        </p:attrNameLst>
                                      </p:cBhvr>
                                      <p:to>
                                        <a:schemeClr val="bg1"/>
                                      </p:to>
                                    </p:animClr>
                                    <p:set>
                                      <p:cBhvr>
                                        <p:cTn id="116" dur="1000" autoRev="1" fill="remove"/>
                                        <p:tgtEl>
                                          <p:spTgt spid="1200"/>
                                        </p:tgtEl>
                                        <p:attrNameLst>
                                          <p:attrName>fill.type</p:attrName>
                                        </p:attrNameLst>
                                      </p:cBhvr>
                                      <p:to>
                                        <p:strVal val="solid"/>
                                      </p:to>
                                    </p:set>
                                    <p:set>
                                      <p:cBhvr>
                                        <p:cTn id="117" dur="1000" autoRev="1" fill="remove"/>
                                        <p:tgtEl>
                                          <p:spTgt spid="1200"/>
                                        </p:tgtEl>
                                        <p:attrNameLst>
                                          <p:attrName>fill.on</p:attrName>
                                        </p:attrNameLst>
                                      </p:cBhvr>
                                      <p:to>
                                        <p:strVal val="true"/>
                                      </p:to>
                                    </p:set>
                                  </p:childTnLst>
                                </p:cTn>
                              </p:par>
                            </p:childTnLst>
                          </p:cTn>
                        </p:par>
                        <p:par>
                          <p:cTn id="118" fill="hold">
                            <p:stCondLst>
                              <p:cond delay="38000"/>
                            </p:stCondLst>
                            <p:childTnLst>
                              <p:par>
                                <p:cTn id="119" presetID="27" presetClass="emph" presetSubtype="0" fill="remove" grpId="0" nodeType="afterEffect">
                                  <p:stCondLst>
                                    <p:cond delay="0"/>
                                  </p:stCondLst>
                                  <p:childTnLst>
                                    <p:animClr clrSpc="rgb" dir="cw">
                                      <p:cBhvr override="childStyle">
                                        <p:cTn id="120" dur="1000" autoRev="1" fill="remove"/>
                                        <p:tgtEl>
                                          <p:spTgt spid="1201"/>
                                        </p:tgtEl>
                                        <p:attrNameLst>
                                          <p:attrName>style.color</p:attrName>
                                        </p:attrNameLst>
                                      </p:cBhvr>
                                      <p:to>
                                        <a:schemeClr val="bg1"/>
                                      </p:to>
                                    </p:animClr>
                                    <p:animClr clrSpc="rgb" dir="cw">
                                      <p:cBhvr>
                                        <p:cTn id="121" dur="1000" autoRev="1" fill="remove"/>
                                        <p:tgtEl>
                                          <p:spTgt spid="1201"/>
                                        </p:tgtEl>
                                        <p:attrNameLst>
                                          <p:attrName>fillcolor</p:attrName>
                                        </p:attrNameLst>
                                      </p:cBhvr>
                                      <p:to>
                                        <a:schemeClr val="bg1"/>
                                      </p:to>
                                    </p:animClr>
                                    <p:set>
                                      <p:cBhvr>
                                        <p:cTn id="122" dur="1000" autoRev="1" fill="remove"/>
                                        <p:tgtEl>
                                          <p:spTgt spid="1201"/>
                                        </p:tgtEl>
                                        <p:attrNameLst>
                                          <p:attrName>fill.type</p:attrName>
                                        </p:attrNameLst>
                                      </p:cBhvr>
                                      <p:to>
                                        <p:strVal val="solid"/>
                                      </p:to>
                                    </p:set>
                                    <p:set>
                                      <p:cBhvr>
                                        <p:cTn id="123" dur="1000" autoRev="1" fill="remove"/>
                                        <p:tgtEl>
                                          <p:spTgt spid="1201"/>
                                        </p:tgtEl>
                                        <p:attrNameLst>
                                          <p:attrName>fill.on</p:attrName>
                                        </p:attrNameLst>
                                      </p:cBhvr>
                                      <p:to>
                                        <p:strVal val="true"/>
                                      </p:to>
                                    </p:set>
                                  </p:childTnLst>
                                </p:cTn>
                              </p:par>
                            </p:childTnLst>
                          </p:cTn>
                        </p:par>
                        <p:par>
                          <p:cTn id="124" fill="hold">
                            <p:stCondLst>
                              <p:cond delay="40000"/>
                            </p:stCondLst>
                            <p:childTnLst>
                              <p:par>
                                <p:cTn id="125" presetID="27" presetClass="emph" presetSubtype="0" fill="remove" grpId="0" nodeType="afterEffect">
                                  <p:stCondLst>
                                    <p:cond delay="0"/>
                                  </p:stCondLst>
                                  <p:childTnLst>
                                    <p:animClr clrSpc="rgb" dir="cw">
                                      <p:cBhvr override="childStyle">
                                        <p:cTn id="126" dur="1000" autoRev="1" fill="remove"/>
                                        <p:tgtEl>
                                          <p:spTgt spid="1202"/>
                                        </p:tgtEl>
                                        <p:attrNameLst>
                                          <p:attrName>style.color</p:attrName>
                                        </p:attrNameLst>
                                      </p:cBhvr>
                                      <p:to>
                                        <a:schemeClr val="bg1"/>
                                      </p:to>
                                    </p:animClr>
                                    <p:animClr clrSpc="rgb" dir="cw">
                                      <p:cBhvr>
                                        <p:cTn id="127" dur="1000" autoRev="1" fill="remove"/>
                                        <p:tgtEl>
                                          <p:spTgt spid="1202"/>
                                        </p:tgtEl>
                                        <p:attrNameLst>
                                          <p:attrName>fillcolor</p:attrName>
                                        </p:attrNameLst>
                                      </p:cBhvr>
                                      <p:to>
                                        <a:schemeClr val="bg1"/>
                                      </p:to>
                                    </p:animClr>
                                    <p:set>
                                      <p:cBhvr>
                                        <p:cTn id="128" dur="1000" autoRev="1" fill="remove"/>
                                        <p:tgtEl>
                                          <p:spTgt spid="1202"/>
                                        </p:tgtEl>
                                        <p:attrNameLst>
                                          <p:attrName>fill.type</p:attrName>
                                        </p:attrNameLst>
                                      </p:cBhvr>
                                      <p:to>
                                        <p:strVal val="solid"/>
                                      </p:to>
                                    </p:set>
                                    <p:set>
                                      <p:cBhvr>
                                        <p:cTn id="129" dur="1000" autoRev="1" fill="remove"/>
                                        <p:tgtEl>
                                          <p:spTgt spid="1202"/>
                                        </p:tgtEl>
                                        <p:attrNameLst>
                                          <p:attrName>fill.on</p:attrName>
                                        </p:attrNameLst>
                                      </p:cBhvr>
                                      <p:to>
                                        <p:strVal val="true"/>
                                      </p:to>
                                    </p:set>
                                  </p:childTnLst>
                                </p:cTn>
                              </p:par>
                            </p:childTnLst>
                          </p:cTn>
                        </p:par>
                        <p:par>
                          <p:cTn id="130" fill="hold">
                            <p:stCondLst>
                              <p:cond delay="42000"/>
                            </p:stCondLst>
                            <p:childTnLst>
                              <p:par>
                                <p:cTn id="131" presetID="27" presetClass="emph" presetSubtype="0" fill="remove" grpId="0" nodeType="afterEffect">
                                  <p:stCondLst>
                                    <p:cond delay="0"/>
                                  </p:stCondLst>
                                  <p:childTnLst>
                                    <p:animClr clrSpc="rgb" dir="cw">
                                      <p:cBhvr override="childStyle">
                                        <p:cTn id="132" dur="1000" autoRev="1" fill="remove"/>
                                        <p:tgtEl>
                                          <p:spTgt spid="1203"/>
                                        </p:tgtEl>
                                        <p:attrNameLst>
                                          <p:attrName>style.color</p:attrName>
                                        </p:attrNameLst>
                                      </p:cBhvr>
                                      <p:to>
                                        <a:schemeClr val="bg1"/>
                                      </p:to>
                                    </p:animClr>
                                    <p:animClr clrSpc="rgb" dir="cw">
                                      <p:cBhvr>
                                        <p:cTn id="133" dur="1000" autoRev="1" fill="remove"/>
                                        <p:tgtEl>
                                          <p:spTgt spid="1203"/>
                                        </p:tgtEl>
                                        <p:attrNameLst>
                                          <p:attrName>fillcolor</p:attrName>
                                        </p:attrNameLst>
                                      </p:cBhvr>
                                      <p:to>
                                        <a:schemeClr val="bg1"/>
                                      </p:to>
                                    </p:animClr>
                                    <p:set>
                                      <p:cBhvr>
                                        <p:cTn id="134" dur="1000" autoRev="1" fill="remove"/>
                                        <p:tgtEl>
                                          <p:spTgt spid="1203"/>
                                        </p:tgtEl>
                                        <p:attrNameLst>
                                          <p:attrName>fill.type</p:attrName>
                                        </p:attrNameLst>
                                      </p:cBhvr>
                                      <p:to>
                                        <p:strVal val="solid"/>
                                      </p:to>
                                    </p:set>
                                    <p:set>
                                      <p:cBhvr>
                                        <p:cTn id="135" dur="1000" autoRev="1" fill="remove"/>
                                        <p:tgtEl>
                                          <p:spTgt spid="1203"/>
                                        </p:tgtEl>
                                        <p:attrNameLst>
                                          <p:attrName>fill.on</p:attrName>
                                        </p:attrNameLst>
                                      </p:cBhvr>
                                      <p:to>
                                        <p:strVal val="true"/>
                                      </p:to>
                                    </p:set>
                                  </p:childTnLst>
                                </p:cTn>
                              </p:par>
                            </p:childTnLst>
                          </p:cTn>
                        </p:par>
                        <p:par>
                          <p:cTn id="136" fill="hold">
                            <p:stCondLst>
                              <p:cond delay="44000"/>
                            </p:stCondLst>
                            <p:childTnLst>
                              <p:par>
                                <p:cTn id="137" presetID="27" presetClass="emph" presetSubtype="0" fill="remove" grpId="0" nodeType="afterEffect">
                                  <p:stCondLst>
                                    <p:cond delay="0"/>
                                  </p:stCondLst>
                                  <p:childTnLst>
                                    <p:animClr clrSpc="rgb" dir="cw">
                                      <p:cBhvr override="childStyle">
                                        <p:cTn id="138" dur="1000" autoRev="1" fill="remove"/>
                                        <p:tgtEl>
                                          <p:spTgt spid="1204"/>
                                        </p:tgtEl>
                                        <p:attrNameLst>
                                          <p:attrName>style.color</p:attrName>
                                        </p:attrNameLst>
                                      </p:cBhvr>
                                      <p:to>
                                        <a:schemeClr val="bg1"/>
                                      </p:to>
                                    </p:animClr>
                                    <p:animClr clrSpc="rgb" dir="cw">
                                      <p:cBhvr>
                                        <p:cTn id="139" dur="1000" autoRev="1" fill="remove"/>
                                        <p:tgtEl>
                                          <p:spTgt spid="1204"/>
                                        </p:tgtEl>
                                        <p:attrNameLst>
                                          <p:attrName>fillcolor</p:attrName>
                                        </p:attrNameLst>
                                      </p:cBhvr>
                                      <p:to>
                                        <a:schemeClr val="bg1"/>
                                      </p:to>
                                    </p:animClr>
                                    <p:set>
                                      <p:cBhvr>
                                        <p:cTn id="140" dur="1000" autoRev="1" fill="remove"/>
                                        <p:tgtEl>
                                          <p:spTgt spid="1204"/>
                                        </p:tgtEl>
                                        <p:attrNameLst>
                                          <p:attrName>fill.type</p:attrName>
                                        </p:attrNameLst>
                                      </p:cBhvr>
                                      <p:to>
                                        <p:strVal val="solid"/>
                                      </p:to>
                                    </p:set>
                                    <p:set>
                                      <p:cBhvr>
                                        <p:cTn id="141" dur="1000" autoRev="1" fill="remove"/>
                                        <p:tgtEl>
                                          <p:spTgt spid="1204"/>
                                        </p:tgtEl>
                                        <p:attrNameLst>
                                          <p:attrName>fill.on</p:attrName>
                                        </p:attrNameLst>
                                      </p:cBhvr>
                                      <p:to>
                                        <p:strVal val="true"/>
                                      </p:to>
                                    </p:set>
                                  </p:childTnLst>
                                </p:cTn>
                              </p:par>
                            </p:childTnLst>
                          </p:cTn>
                        </p:par>
                        <p:par>
                          <p:cTn id="142" fill="hold">
                            <p:stCondLst>
                              <p:cond delay="46000"/>
                            </p:stCondLst>
                            <p:childTnLst>
                              <p:par>
                                <p:cTn id="143" presetID="27" presetClass="emph" presetSubtype="0" fill="remove" grpId="0" nodeType="afterEffect">
                                  <p:stCondLst>
                                    <p:cond delay="0"/>
                                  </p:stCondLst>
                                  <p:childTnLst>
                                    <p:animClr clrSpc="rgb" dir="cw">
                                      <p:cBhvr override="childStyle">
                                        <p:cTn id="144" dur="1000" autoRev="1" fill="remove"/>
                                        <p:tgtEl>
                                          <p:spTgt spid="1205"/>
                                        </p:tgtEl>
                                        <p:attrNameLst>
                                          <p:attrName>style.color</p:attrName>
                                        </p:attrNameLst>
                                      </p:cBhvr>
                                      <p:to>
                                        <a:schemeClr val="bg1"/>
                                      </p:to>
                                    </p:animClr>
                                    <p:animClr clrSpc="rgb" dir="cw">
                                      <p:cBhvr>
                                        <p:cTn id="145" dur="1000" autoRev="1" fill="remove"/>
                                        <p:tgtEl>
                                          <p:spTgt spid="1205"/>
                                        </p:tgtEl>
                                        <p:attrNameLst>
                                          <p:attrName>fillcolor</p:attrName>
                                        </p:attrNameLst>
                                      </p:cBhvr>
                                      <p:to>
                                        <a:schemeClr val="bg1"/>
                                      </p:to>
                                    </p:animClr>
                                    <p:set>
                                      <p:cBhvr>
                                        <p:cTn id="146" dur="1000" autoRev="1" fill="remove"/>
                                        <p:tgtEl>
                                          <p:spTgt spid="1205"/>
                                        </p:tgtEl>
                                        <p:attrNameLst>
                                          <p:attrName>fill.type</p:attrName>
                                        </p:attrNameLst>
                                      </p:cBhvr>
                                      <p:to>
                                        <p:strVal val="solid"/>
                                      </p:to>
                                    </p:set>
                                    <p:set>
                                      <p:cBhvr>
                                        <p:cTn id="147" dur="1000" autoRev="1" fill="remove"/>
                                        <p:tgtEl>
                                          <p:spTgt spid="1205"/>
                                        </p:tgtEl>
                                        <p:attrNameLst>
                                          <p:attrName>fill.on</p:attrName>
                                        </p:attrNameLst>
                                      </p:cBhvr>
                                      <p:to>
                                        <p:strVal val="true"/>
                                      </p:to>
                                    </p:set>
                                  </p:childTnLst>
                                </p:cTn>
                              </p:par>
                            </p:childTnLst>
                          </p:cTn>
                        </p:par>
                        <p:par>
                          <p:cTn id="148" fill="hold">
                            <p:stCondLst>
                              <p:cond delay="48000"/>
                            </p:stCondLst>
                            <p:childTnLst>
                              <p:par>
                                <p:cTn id="149" presetID="27" presetClass="emph" presetSubtype="0" fill="remove" grpId="0" nodeType="afterEffect">
                                  <p:stCondLst>
                                    <p:cond delay="0"/>
                                  </p:stCondLst>
                                  <p:childTnLst>
                                    <p:animClr clrSpc="rgb" dir="cw">
                                      <p:cBhvr override="childStyle">
                                        <p:cTn id="150" dur="1000" autoRev="1" fill="remove"/>
                                        <p:tgtEl>
                                          <p:spTgt spid="1206"/>
                                        </p:tgtEl>
                                        <p:attrNameLst>
                                          <p:attrName>style.color</p:attrName>
                                        </p:attrNameLst>
                                      </p:cBhvr>
                                      <p:to>
                                        <a:schemeClr val="bg1"/>
                                      </p:to>
                                    </p:animClr>
                                    <p:animClr clrSpc="rgb" dir="cw">
                                      <p:cBhvr>
                                        <p:cTn id="151" dur="1000" autoRev="1" fill="remove"/>
                                        <p:tgtEl>
                                          <p:spTgt spid="1206"/>
                                        </p:tgtEl>
                                        <p:attrNameLst>
                                          <p:attrName>fillcolor</p:attrName>
                                        </p:attrNameLst>
                                      </p:cBhvr>
                                      <p:to>
                                        <a:schemeClr val="bg1"/>
                                      </p:to>
                                    </p:animClr>
                                    <p:set>
                                      <p:cBhvr>
                                        <p:cTn id="152" dur="1000" autoRev="1" fill="remove"/>
                                        <p:tgtEl>
                                          <p:spTgt spid="1206"/>
                                        </p:tgtEl>
                                        <p:attrNameLst>
                                          <p:attrName>fill.type</p:attrName>
                                        </p:attrNameLst>
                                      </p:cBhvr>
                                      <p:to>
                                        <p:strVal val="solid"/>
                                      </p:to>
                                    </p:set>
                                    <p:set>
                                      <p:cBhvr>
                                        <p:cTn id="153" dur="1000" autoRev="1" fill="remove"/>
                                        <p:tgtEl>
                                          <p:spTgt spid="1206"/>
                                        </p:tgtEl>
                                        <p:attrNameLst>
                                          <p:attrName>fill.on</p:attrName>
                                        </p:attrNameLst>
                                      </p:cBhvr>
                                      <p:to>
                                        <p:strVal val="true"/>
                                      </p:to>
                                    </p:set>
                                  </p:childTnLst>
                                </p:cTn>
                              </p:par>
                            </p:childTnLst>
                          </p:cTn>
                        </p:par>
                        <p:par>
                          <p:cTn id="154" fill="hold">
                            <p:stCondLst>
                              <p:cond delay="50000"/>
                            </p:stCondLst>
                            <p:childTnLst>
                              <p:par>
                                <p:cTn id="155" presetID="27" presetClass="emph" presetSubtype="0" fill="remove" grpId="0" nodeType="afterEffect">
                                  <p:stCondLst>
                                    <p:cond delay="0"/>
                                  </p:stCondLst>
                                  <p:childTnLst>
                                    <p:animClr clrSpc="rgb" dir="cw">
                                      <p:cBhvr override="childStyle">
                                        <p:cTn id="156" dur="1000" autoRev="1" fill="remove"/>
                                        <p:tgtEl>
                                          <p:spTgt spid="1207"/>
                                        </p:tgtEl>
                                        <p:attrNameLst>
                                          <p:attrName>style.color</p:attrName>
                                        </p:attrNameLst>
                                      </p:cBhvr>
                                      <p:to>
                                        <a:schemeClr val="bg1"/>
                                      </p:to>
                                    </p:animClr>
                                    <p:animClr clrSpc="rgb" dir="cw">
                                      <p:cBhvr>
                                        <p:cTn id="157" dur="1000" autoRev="1" fill="remove"/>
                                        <p:tgtEl>
                                          <p:spTgt spid="1207"/>
                                        </p:tgtEl>
                                        <p:attrNameLst>
                                          <p:attrName>fillcolor</p:attrName>
                                        </p:attrNameLst>
                                      </p:cBhvr>
                                      <p:to>
                                        <a:schemeClr val="bg1"/>
                                      </p:to>
                                    </p:animClr>
                                    <p:set>
                                      <p:cBhvr>
                                        <p:cTn id="158" dur="1000" autoRev="1" fill="remove"/>
                                        <p:tgtEl>
                                          <p:spTgt spid="1207"/>
                                        </p:tgtEl>
                                        <p:attrNameLst>
                                          <p:attrName>fill.type</p:attrName>
                                        </p:attrNameLst>
                                      </p:cBhvr>
                                      <p:to>
                                        <p:strVal val="solid"/>
                                      </p:to>
                                    </p:set>
                                    <p:set>
                                      <p:cBhvr>
                                        <p:cTn id="159" dur="1000" autoRev="1" fill="remove"/>
                                        <p:tgtEl>
                                          <p:spTgt spid="1207"/>
                                        </p:tgtEl>
                                        <p:attrNameLst>
                                          <p:attrName>fill.on</p:attrName>
                                        </p:attrNameLst>
                                      </p:cBhvr>
                                      <p:to>
                                        <p:strVal val="true"/>
                                      </p:to>
                                    </p:set>
                                  </p:childTnLst>
                                </p:cTn>
                              </p:par>
                            </p:childTnLst>
                          </p:cTn>
                        </p:par>
                        <p:par>
                          <p:cTn id="160" fill="hold">
                            <p:stCondLst>
                              <p:cond delay="52000"/>
                            </p:stCondLst>
                            <p:childTnLst>
                              <p:par>
                                <p:cTn id="161" presetID="27" presetClass="emph" presetSubtype="0" fill="remove" grpId="0" nodeType="afterEffect">
                                  <p:stCondLst>
                                    <p:cond delay="0"/>
                                  </p:stCondLst>
                                  <p:childTnLst>
                                    <p:animClr clrSpc="rgb" dir="cw">
                                      <p:cBhvr override="childStyle">
                                        <p:cTn id="162" dur="1000" autoRev="1" fill="remove"/>
                                        <p:tgtEl>
                                          <p:spTgt spid="1208"/>
                                        </p:tgtEl>
                                        <p:attrNameLst>
                                          <p:attrName>style.color</p:attrName>
                                        </p:attrNameLst>
                                      </p:cBhvr>
                                      <p:to>
                                        <a:schemeClr val="bg1"/>
                                      </p:to>
                                    </p:animClr>
                                    <p:animClr clrSpc="rgb" dir="cw">
                                      <p:cBhvr>
                                        <p:cTn id="163" dur="1000" autoRev="1" fill="remove"/>
                                        <p:tgtEl>
                                          <p:spTgt spid="1208"/>
                                        </p:tgtEl>
                                        <p:attrNameLst>
                                          <p:attrName>fillcolor</p:attrName>
                                        </p:attrNameLst>
                                      </p:cBhvr>
                                      <p:to>
                                        <a:schemeClr val="bg1"/>
                                      </p:to>
                                    </p:animClr>
                                    <p:set>
                                      <p:cBhvr>
                                        <p:cTn id="164" dur="1000" autoRev="1" fill="remove"/>
                                        <p:tgtEl>
                                          <p:spTgt spid="1208"/>
                                        </p:tgtEl>
                                        <p:attrNameLst>
                                          <p:attrName>fill.type</p:attrName>
                                        </p:attrNameLst>
                                      </p:cBhvr>
                                      <p:to>
                                        <p:strVal val="solid"/>
                                      </p:to>
                                    </p:set>
                                    <p:set>
                                      <p:cBhvr>
                                        <p:cTn id="165" dur="1000" autoRev="1" fill="remove"/>
                                        <p:tgtEl>
                                          <p:spTgt spid="1208"/>
                                        </p:tgtEl>
                                        <p:attrNameLst>
                                          <p:attrName>fill.on</p:attrName>
                                        </p:attrNameLst>
                                      </p:cBhvr>
                                      <p:to>
                                        <p:strVal val="true"/>
                                      </p:to>
                                    </p:set>
                                  </p:childTnLst>
                                </p:cTn>
                              </p:par>
                            </p:childTnLst>
                          </p:cTn>
                        </p:par>
                        <p:par>
                          <p:cTn id="166" fill="hold">
                            <p:stCondLst>
                              <p:cond delay="54000"/>
                            </p:stCondLst>
                            <p:childTnLst>
                              <p:par>
                                <p:cTn id="167" presetID="27" presetClass="emph" presetSubtype="0" fill="remove" grpId="0" nodeType="afterEffect">
                                  <p:stCondLst>
                                    <p:cond delay="0"/>
                                  </p:stCondLst>
                                  <p:childTnLst>
                                    <p:animClr clrSpc="rgb" dir="cw">
                                      <p:cBhvr override="childStyle">
                                        <p:cTn id="168" dur="1000" autoRev="1" fill="remove"/>
                                        <p:tgtEl>
                                          <p:spTgt spid="1209"/>
                                        </p:tgtEl>
                                        <p:attrNameLst>
                                          <p:attrName>style.color</p:attrName>
                                        </p:attrNameLst>
                                      </p:cBhvr>
                                      <p:to>
                                        <a:schemeClr val="bg1"/>
                                      </p:to>
                                    </p:animClr>
                                    <p:animClr clrSpc="rgb" dir="cw">
                                      <p:cBhvr>
                                        <p:cTn id="169" dur="1000" autoRev="1" fill="remove"/>
                                        <p:tgtEl>
                                          <p:spTgt spid="1209"/>
                                        </p:tgtEl>
                                        <p:attrNameLst>
                                          <p:attrName>fillcolor</p:attrName>
                                        </p:attrNameLst>
                                      </p:cBhvr>
                                      <p:to>
                                        <a:schemeClr val="bg1"/>
                                      </p:to>
                                    </p:animClr>
                                    <p:set>
                                      <p:cBhvr>
                                        <p:cTn id="170" dur="1000" autoRev="1" fill="remove"/>
                                        <p:tgtEl>
                                          <p:spTgt spid="1209"/>
                                        </p:tgtEl>
                                        <p:attrNameLst>
                                          <p:attrName>fill.type</p:attrName>
                                        </p:attrNameLst>
                                      </p:cBhvr>
                                      <p:to>
                                        <p:strVal val="solid"/>
                                      </p:to>
                                    </p:set>
                                    <p:set>
                                      <p:cBhvr>
                                        <p:cTn id="171" dur="1000" autoRev="1" fill="remove"/>
                                        <p:tgtEl>
                                          <p:spTgt spid="1209"/>
                                        </p:tgtEl>
                                        <p:attrNameLst>
                                          <p:attrName>fill.on</p:attrName>
                                        </p:attrNameLst>
                                      </p:cBhvr>
                                      <p:to>
                                        <p:strVal val="true"/>
                                      </p:to>
                                    </p:set>
                                  </p:childTnLst>
                                </p:cTn>
                              </p:par>
                            </p:childTnLst>
                          </p:cTn>
                        </p:par>
                        <p:par>
                          <p:cTn id="172" fill="hold">
                            <p:stCondLst>
                              <p:cond delay="56000"/>
                            </p:stCondLst>
                            <p:childTnLst>
                              <p:par>
                                <p:cTn id="173" presetID="27" presetClass="emph" presetSubtype="0" fill="remove" grpId="0" nodeType="afterEffect">
                                  <p:stCondLst>
                                    <p:cond delay="0"/>
                                  </p:stCondLst>
                                  <p:childTnLst>
                                    <p:animClr clrSpc="rgb" dir="cw">
                                      <p:cBhvr override="childStyle">
                                        <p:cTn id="174" dur="1000" autoRev="1" fill="remove"/>
                                        <p:tgtEl>
                                          <p:spTgt spid="1210"/>
                                        </p:tgtEl>
                                        <p:attrNameLst>
                                          <p:attrName>style.color</p:attrName>
                                        </p:attrNameLst>
                                      </p:cBhvr>
                                      <p:to>
                                        <a:schemeClr val="bg1"/>
                                      </p:to>
                                    </p:animClr>
                                    <p:animClr clrSpc="rgb" dir="cw">
                                      <p:cBhvr>
                                        <p:cTn id="175" dur="1000" autoRev="1" fill="remove"/>
                                        <p:tgtEl>
                                          <p:spTgt spid="1210"/>
                                        </p:tgtEl>
                                        <p:attrNameLst>
                                          <p:attrName>fillcolor</p:attrName>
                                        </p:attrNameLst>
                                      </p:cBhvr>
                                      <p:to>
                                        <a:schemeClr val="bg1"/>
                                      </p:to>
                                    </p:animClr>
                                    <p:set>
                                      <p:cBhvr>
                                        <p:cTn id="176" dur="1000" autoRev="1" fill="remove"/>
                                        <p:tgtEl>
                                          <p:spTgt spid="1210"/>
                                        </p:tgtEl>
                                        <p:attrNameLst>
                                          <p:attrName>fill.type</p:attrName>
                                        </p:attrNameLst>
                                      </p:cBhvr>
                                      <p:to>
                                        <p:strVal val="solid"/>
                                      </p:to>
                                    </p:set>
                                    <p:set>
                                      <p:cBhvr>
                                        <p:cTn id="177" dur="1000" autoRev="1" fill="remove"/>
                                        <p:tgtEl>
                                          <p:spTgt spid="1210"/>
                                        </p:tgtEl>
                                        <p:attrNameLst>
                                          <p:attrName>fill.on</p:attrName>
                                        </p:attrNameLst>
                                      </p:cBhvr>
                                      <p:to>
                                        <p:strVal val="true"/>
                                      </p:to>
                                    </p:set>
                                  </p:childTnLst>
                                </p:cTn>
                              </p:par>
                            </p:childTnLst>
                          </p:cTn>
                        </p:par>
                        <p:par>
                          <p:cTn id="178" fill="hold">
                            <p:stCondLst>
                              <p:cond delay="58000"/>
                            </p:stCondLst>
                            <p:childTnLst>
                              <p:par>
                                <p:cTn id="179" presetID="27" presetClass="emph" presetSubtype="0" fill="remove" grpId="0" nodeType="afterEffect">
                                  <p:stCondLst>
                                    <p:cond delay="0"/>
                                  </p:stCondLst>
                                  <p:childTnLst>
                                    <p:animClr clrSpc="rgb" dir="cw">
                                      <p:cBhvr override="childStyle">
                                        <p:cTn id="180" dur="1000" autoRev="1" fill="remove"/>
                                        <p:tgtEl>
                                          <p:spTgt spid="1211"/>
                                        </p:tgtEl>
                                        <p:attrNameLst>
                                          <p:attrName>style.color</p:attrName>
                                        </p:attrNameLst>
                                      </p:cBhvr>
                                      <p:to>
                                        <a:schemeClr val="bg1"/>
                                      </p:to>
                                    </p:animClr>
                                    <p:animClr clrSpc="rgb" dir="cw">
                                      <p:cBhvr>
                                        <p:cTn id="181" dur="1000" autoRev="1" fill="remove"/>
                                        <p:tgtEl>
                                          <p:spTgt spid="1211"/>
                                        </p:tgtEl>
                                        <p:attrNameLst>
                                          <p:attrName>fillcolor</p:attrName>
                                        </p:attrNameLst>
                                      </p:cBhvr>
                                      <p:to>
                                        <a:schemeClr val="bg1"/>
                                      </p:to>
                                    </p:animClr>
                                    <p:set>
                                      <p:cBhvr>
                                        <p:cTn id="182" dur="1000" autoRev="1" fill="remove"/>
                                        <p:tgtEl>
                                          <p:spTgt spid="1211"/>
                                        </p:tgtEl>
                                        <p:attrNameLst>
                                          <p:attrName>fill.type</p:attrName>
                                        </p:attrNameLst>
                                      </p:cBhvr>
                                      <p:to>
                                        <p:strVal val="solid"/>
                                      </p:to>
                                    </p:set>
                                    <p:set>
                                      <p:cBhvr>
                                        <p:cTn id="183" dur="1000" autoRev="1" fill="remove"/>
                                        <p:tgtEl>
                                          <p:spTgt spid="1211"/>
                                        </p:tgtEl>
                                        <p:attrNameLst>
                                          <p:attrName>fill.on</p:attrName>
                                        </p:attrNameLst>
                                      </p:cBhvr>
                                      <p:to>
                                        <p:strVal val="true"/>
                                      </p:to>
                                    </p:set>
                                  </p:childTnLst>
                                </p:cTn>
                              </p:par>
                            </p:childTnLst>
                          </p:cTn>
                        </p:par>
                        <p:par>
                          <p:cTn id="184" fill="hold">
                            <p:stCondLst>
                              <p:cond delay="60000"/>
                            </p:stCondLst>
                            <p:childTnLst>
                              <p:par>
                                <p:cTn id="185" presetID="27" presetClass="emph" presetSubtype="0" fill="remove" grpId="0" nodeType="afterEffect">
                                  <p:stCondLst>
                                    <p:cond delay="0"/>
                                  </p:stCondLst>
                                  <p:childTnLst>
                                    <p:animClr clrSpc="rgb" dir="cw">
                                      <p:cBhvr override="childStyle">
                                        <p:cTn id="186" dur="1000" autoRev="1" fill="remove"/>
                                        <p:tgtEl>
                                          <p:spTgt spid="1212"/>
                                        </p:tgtEl>
                                        <p:attrNameLst>
                                          <p:attrName>style.color</p:attrName>
                                        </p:attrNameLst>
                                      </p:cBhvr>
                                      <p:to>
                                        <a:schemeClr val="bg1"/>
                                      </p:to>
                                    </p:animClr>
                                    <p:animClr clrSpc="rgb" dir="cw">
                                      <p:cBhvr>
                                        <p:cTn id="187" dur="1000" autoRev="1" fill="remove"/>
                                        <p:tgtEl>
                                          <p:spTgt spid="1212"/>
                                        </p:tgtEl>
                                        <p:attrNameLst>
                                          <p:attrName>fillcolor</p:attrName>
                                        </p:attrNameLst>
                                      </p:cBhvr>
                                      <p:to>
                                        <a:schemeClr val="bg1"/>
                                      </p:to>
                                    </p:animClr>
                                    <p:set>
                                      <p:cBhvr>
                                        <p:cTn id="188" dur="1000" autoRev="1" fill="remove"/>
                                        <p:tgtEl>
                                          <p:spTgt spid="1212"/>
                                        </p:tgtEl>
                                        <p:attrNameLst>
                                          <p:attrName>fill.type</p:attrName>
                                        </p:attrNameLst>
                                      </p:cBhvr>
                                      <p:to>
                                        <p:strVal val="solid"/>
                                      </p:to>
                                    </p:set>
                                    <p:set>
                                      <p:cBhvr>
                                        <p:cTn id="189" dur="1000" autoRev="1" fill="remove"/>
                                        <p:tgtEl>
                                          <p:spTgt spid="1212"/>
                                        </p:tgtEl>
                                        <p:attrNameLst>
                                          <p:attrName>fill.on</p:attrName>
                                        </p:attrNameLst>
                                      </p:cBhvr>
                                      <p:to>
                                        <p:strVal val="true"/>
                                      </p:to>
                                    </p:set>
                                  </p:childTnLst>
                                </p:cTn>
                              </p:par>
                            </p:childTnLst>
                          </p:cTn>
                        </p:par>
                        <p:par>
                          <p:cTn id="190" fill="hold">
                            <p:stCondLst>
                              <p:cond delay="62000"/>
                            </p:stCondLst>
                            <p:childTnLst>
                              <p:par>
                                <p:cTn id="191" presetID="27" presetClass="emph" presetSubtype="0" fill="remove" grpId="0" nodeType="afterEffect">
                                  <p:stCondLst>
                                    <p:cond delay="0"/>
                                  </p:stCondLst>
                                  <p:childTnLst>
                                    <p:animClr clrSpc="rgb" dir="cw">
                                      <p:cBhvr override="childStyle">
                                        <p:cTn id="192" dur="1000" autoRev="1" fill="remove"/>
                                        <p:tgtEl>
                                          <p:spTgt spid="1213"/>
                                        </p:tgtEl>
                                        <p:attrNameLst>
                                          <p:attrName>style.color</p:attrName>
                                        </p:attrNameLst>
                                      </p:cBhvr>
                                      <p:to>
                                        <a:schemeClr val="bg1"/>
                                      </p:to>
                                    </p:animClr>
                                    <p:animClr clrSpc="rgb" dir="cw">
                                      <p:cBhvr>
                                        <p:cTn id="193" dur="1000" autoRev="1" fill="remove"/>
                                        <p:tgtEl>
                                          <p:spTgt spid="1213"/>
                                        </p:tgtEl>
                                        <p:attrNameLst>
                                          <p:attrName>fillcolor</p:attrName>
                                        </p:attrNameLst>
                                      </p:cBhvr>
                                      <p:to>
                                        <a:schemeClr val="bg1"/>
                                      </p:to>
                                    </p:animClr>
                                    <p:set>
                                      <p:cBhvr>
                                        <p:cTn id="194" dur="1000" autoRev="1" fill="remove"/>
                                        <p:tgtEl>
                                          <p:spTgt spid="1213"/>
                                        </p:tgtEl>
                                        <p:attrNameLst>
                                          <p:attrName>fill.type</p:attrName>
                                        </p:attrNameLst>
                                      </p:cBhvr>
                                      <p:to>
                                        <p:strVal val="solid"/>
                                      </p:to>
                                    </p:set>
                                    <p:set>
                                      <p:cBhvr>
                                        <p:cTn id="195" dur="1000" autoRev="1" fill="remove"/>
                                        <p:tgtEl>
                                          <p:spTgt spid="1213"/>
                                        </p:tgtEl>
                                        <p:attrNameLst>
                                          <p:attrName>fill.on</p:attrName>
                                        </p:attrNameLst>
                                      </p:cBhvr>
                                      <p:to>
                                        <p:strVal val="true"/>
                                      </p:to>
                                    </p:set>
                                  </p:childTnLst>
                                </p:cTn>
                              </p:par>
                            </p:childTnLst>
                          </p:cTn>
                        </p:par>
                        <p:par>
                          <p:cTn id="196" fill="hold">
                            <p:stCondLst>
                              <p:cond delay="64000"/>
                            </p:stCondLst>
                            <p:childTnLst>
                              <p:par>
                                <p:cTn id="197" presetID="27" presetClass="emph" presetSubtype="0" fill="remove" grpId="0" nodeType="afterEffect">
                                  <p:stCondLst>
                                    <p:cond delay="0"/>
                                  </p:stCondLst>
                                  <p:childTnLst>
                                    <p:animClr clrSpc="rgb" dir="cw">
                                      <p:cBhvr override="childStyle">
                                        <p:cTn id="198" dur="1000" autoRev="1" fill="remove"/>
                                        <p:tgtEl>
                                          <p:spTgt spid="1214"/>
                                        </p:tgtEl>
                                        <p:attrNameLst>
                                          <p:attrName>style.color</p:attrName>
                                        </p:attrNameLst>
                                      </p:cBhvr>
                                      <p:to>
                                        <a:schemeClr val="bg1"/>
                                      </p:to>
                                    </p:animClr>
                                    <p:animClr clrSpc="rgb" dir="cw">
                                      <p:cBhvr>
                                        <p:cTn id="199" dur="1000" autoRev="1" fill="remove"/>
                                        <p:tgtEl>
                                          <p:spTgt spid="1214"/>
                                        </p:tgtEl>
                                        <p:attrNameLst>
                                          <p:attrName>fillcolor</p:attrName>
                                        </p:attrNameLst>
                                      </p:cBhvr>
                                      <p:to>
                                        <a:schemeClr val="bg1"/>
                                      </p:to>
                                    </p:animClr>
                                    <p:set>
                                      <p:cBhvr>
                                        <p:cTn id="200" dur="1000" autoRev="1" fill="remove"/>
                                        <p:tgtEl>
                                          <p:spTgt spid="1214"/>
                                        </p:tgtEl>
                                        <p:attrNameLst>
                                          <p:attrName>fill.type</p:attrName>
                                        </p:attrNameLst>
                                      </p:cBhvr>
                                      <p:to>
                                        <p:strVal val="solid"/>
                                      </p:to>
                                    </p:set>
                                    <p:set>
                                      <p:cBhvr>
                                        <p:cTn id="201" dur="1000" autoRev="1" fill="remove"/>
                                        <p:tgtEl>
                                          <p:spTgt spid="1214"/>
                                        </p:tgtEl>
                                        <p:attrNameLst>
                                          <p:attrName>fill.on</p:attrName>
                                        </p:attrNameLst>
                                      </p:cBhvr>
                                      <p:to>
                                        <p:strVal val="true"/>
                                      </p:to>
                                    </p:set>
                                  </p:childTnLst>
                                </p:cTn>
                              </p:par>
                            </p:childTnLst>
                          </p:cTn>
                        </p:par>
                        <p:par>
                          <p:cTn id="202" fill="hold">
                            <p:stCondLst>
                              <p:cond delay="66000"/>
                            </p:stCondLst>
                            <p:childTnLst>
                              <p:par>
                                <p:cTn id="203" presetID="27" presetClass="emph" presetSubtype="0" fill="remove" grpId="0" nodeType="afterEffect">
                                  <p:stCondLst>
                                    <p:cond delay="0"/>
                                  </p:stCondLst>
                                  <p:childTnLst>
                                    <p:animClr clrSpc="rgb" dir="cw">
                                      <p:cBhvr override="childStyle">
                                        <p:cTn id="204" dur="1000" autoRev="1" fill="remove"/>
                                        <p:tgtEl>
                                          <p:spTgt spid="1215"/>
                                        </p:tgtEl>
                                        <p:attrNameLst>
                                          <p:attrName>style.color</p:attrName>
                                        </p:attrNameLst>
                                      </p:cBhvr>
                                      <p:to>
                                        <a:schemeClr val="bg1"/>
                                      </p:to>
                                    </p:animClr>
                                    <p:animClr clrSpc="rgb" dir="cw">
                                      <p:cBhvr>
                                        <p:cTn id="205" dur="1000" autoRev="1" fill="remove"/>
                                        <p:tgtEl>
                                          <p:spTgt spid="1215"/>
                                        </p:tgtEl>
                                        <p:attrNameLst>
                                          <p:attrName>fillcolor</p:attrName>
                                        </p:attrNameLst>
                                      </p:cBhvr>
                                      <p:to>
                                        <a:schemeClr val="bg1"/>
                                      </p:to>
                                    </p:animClr>
                                    <p:set>
                                      <p:cBhvr>
                                        <p:cTn id="206" dur="1000" autoRev="1" fill="remove"/>
                                        <p:tgtEl>
                                          <p:spTgt spid="1215"/>
                                        </p:tgtEl>
                                        <p:attrNameLst>
                                          <p:attrName>fill.type</p:attrName>
                                        </p:attrNameLst>
                                      </p:cBhvr>
                                      <p:to>
                                        <p:strVal val="solid"/>
                                      </p:to>
                                    </p:set>
                                    <p:set>
                                      <p:cBhvr>
                                        <p:cTn id="207" dur="1000" autoRev="1" fill="remove"/>
                                        <p:tgtEl>
                                          <p:spTgt spid="1215"/>
                                        </p:tgtEl>
                                        <p:attrNameLst>
                                          <p:attrName>fill.on</p:attrName>
                                        </p:attrNameLst>
                                      </p:cBhvr>
                                      <p:to>
                                        <p:strVal val="true"/>
                                      </p:to>
                                    </p:set>
                                  </p:childTnLst>
                                </p:cTn>
                              </p:par>
                            </p:childTnLst>
                          </p:cTn>
                        </p:par>
                        <p:par>
                          <p:cTn id="208" fill="hold">
                            <p:stCondLst>
                              <p:cond delay="68000"/>
                            </p:stCondLst>
                            <p:childTnLst>
                              <p:par>
                                <p:cTn id="209" presetID="27" presetClass="emph" presetSubtype="0" fill="remove" grpId="0" nodeType="afterEffect">
                                  <p:stCondLst>
                                    <p:cond delay="0"/>
                                  </p:stCondLst>
                                  <p:childTnLst>
                                    <p:animClr clrSpc="rgb" dir="cw">
                                      <p:cBhvr override="childStyle">
                                        <p:cTn id="210" dur="1000" autoRev="1" fill="remove"/>
                                        <p:tgtEl>
                                          <p:spTgt spid="1216"/>
                                        </p:tgtEl>
                                        <p:attrNameLst>
                                          <p:attrName>style.color</p:attrName>
                                        </p:attrNameLst>
                                      </p:cBhvr>
                                      <p:to>
                                        <a:schemeClr val="bg1"/>
                                      </p:to>
                                    </p:animClr>
                                    <p:animClr clrSpc="rgb" dir="cw">
                                      <p:cBhvr>
                                        <p:cTn id="211" dur="1000" autoRev="1" fill="remove"/>
                                        <p:tgtEl>
                                          <p:spTgt spid="1216"/>
                                        </p:tgtEl>
                                        <p:attrNameLst>
                                          <p:attrName>fillcolor</p:attrName>
                                        </p:attrNameLst>
                                      </p:cBhvr>
                                      <p:to>
                                        <a:schemeClr val="bg1"/>
                                      </p:to>
                                    </p:animClr>
                                    <p:set>
                                      <p:cBhvr>
                                        <p:cTn id="212" dur="1000" autoRev="1" fill="remove"/>
                                        <p:tgtEl>
                                          <p:spTgt spid="1216"/>
                                        </p:tgtEl>
                                        <p:attrNameLst>
                                          <p:attrName>fill.type</p:attrName>
                                        </p:attrNameLst>
                                      </p:cBhvr>
                                      <p:to>
                                        <p:strVal val="solid"/>
                                      </p:to>
                                    </p:set>
                                    <p:set>
                                      <p:cBhvr>
                                        <p:cTn id="213" dur="1000" autoRev="1" fill="remove"/>
                                        <p:tgtEl>
                                          <p:spTgt spid="1216"/>
                                        </p:tgtEl>
                                        <p:attrNameLst>
                                          <p:attrName>fill.on</p:attrName>
                                        </p:attrNameLst>
                                      </p:cBhvr>
                                      <p:to>
                                        <p:strVal val="true"/>
                                      </p:to>
                                    </p:set>
                                  </p:childTnLst>
                                </p:cTn>
                              </p:par>
                            </p:childTnLst>
                          </p:cTn>
                        </p:par>
                        <p:par>
                          <p:cTn id="214" fill="hold">
                            <p:stCondLst>
                              <p:cond delay="70000"/>
                            </p:stCondLst>
                            <p:childTnLst>
                              <p:par>
                                <p:cTn id="215" presetID="27" presetClass="emph" presetSubtype="0" fill="remove" grpId="0" nodeType="afterEffect">
                                  <p:stCondLst>
                                    <p:cond delay="0"/>
                                  </p:stCondLst>
                                  <p:childTnLst>
                                    <p:animClr clrSpc="rgb" dir="cw">
                                      <p:cBhvr override="childStyle">
                                        <p:cTn id="216" dur="1000" autoRev="1" fill="remove"/>
                                        <p:tgtEl>
                                          <p:spTgt spid="1217"/>
                                        </p:tgtEl>
                                        <p:attrNameLst>
                                          <p:attrName>style.color</p:attrName>
                                        </p:attrNameLst>
                                      </p:cBhvr>
                                      <p:to>
                                        <a:schemeClr val="bg1"/>
                                      </p:to>
                                    </p:animClr>
                                    <p:animClr clrSpc="rgb" dir="cw">
                                      <p:cBhvr>
                                        <p:cTn id="217" dur="1000" autoRev="1" fill="remove"/>
                                        <p:tgtEl>
                                          <p:spTgt spid="1217"/>
                                        </p:tgtEl>
                                        <p:attrNameLst>
                                          <p:attrName>fillcolor</p:attrName>
                                        </p:attrNameLst>
                                      </p:cBhvr>
                                      <p:to>
                                        <a:schemeClr val="bg1"/>
                                      </p:to>
                                    </p:animClr>
                                    <p:set>
                                      <p:cBhvr>
                                        <p:cTn id="218" dur="1000" autoRev="1" fill="remove"/>
                                        <p:tgtEl>
                                          <p:spTgt spid="1217"/>
                                        </p:tgtEl>
                                        <p:attrNameLst>
                                          <p:attrName>fill.type</p:attrName>
                                        </p:attrNameLst>
                                      </p:cBhvr>
                                      <p:to>
                                        <p:strVal val="solid"/>
                                      </p:to>
                                    </p:set>
                                    <p:set>
                                      <p:cBhvr>
                                        <p:cTn id="219" dur="1000" autoRev="1" fill="remove"/>
                                        <p:tgtEl>
                                          <p:spTgt spid="1217"/>
                                        </p:tgtEl>
                                        <p:attrNameLst>
                                          <p:attrName>fill.on</p:attrName>
                                        </p:attrNameLst>
                                      </p:cBhvr>
                                      <p:to>
                                        <p:strVal val="true"/>
                                      </p:to>
                                    </p:set>
                                  </p:childTnLst>
                                </p:cTn>
                              </p:par>
                            </p:childTnLst>
                          </p:cTn>
                        </p:par>
                        <p:par>
                          <p:cTn id="220" fill="hold">
                            <p:stCondLst>
                              <p:cond delay="72000"/>
                            </p:stCondLst>
                            <p:childTnLst>
                              <p:par>
                                <p:cTn id="221" presetID="27" presetClass="emph" presetSubtype="0" fill="remove" grpId="0" nodeType="afterEffect">
                                  <p:stCondLst>
                                    <p:cond delay="0"/>
                                  </p:stCondLst>
                                  <p:childTnLst>
                                    <p:animClr clrSpc="rgb" dir="cw">
                                      <p:cBhvr override="childStyle">
                                        <p:cTn id="222" dur="1000" autoRev="1" fill="remove"/>
                                        <p:tgtEl>
                                          <p:spTgt spid="1218"/>
                                        </p:tgtEl>
                                        <p:attrNameLst>
                                          <p:attrName>style.color</p:attrName>
                                        </p:attrNameLst>
                                      </p:cBhvr>
                                      <p:to>
                                        <a:schemeClr val="bg1"/>
                                      </p:to>
                                    </p:animClr>
                                    <p:animClr clrSpc="rgb" dir="cw">
                                      <p:cBhvr>
                                        <p:cTn id="223" dur="1000" autoRev="1" fill="remove"/>
                                        <p:tgtEl>
                                          <p:spTgt spid="1218"/>
                                        </p:tgtEl>
                                        <p:attrNameLst>
                                          <p:attrName>fillcolor</p:attrName>
                                        </p:attrNameLst>
                                      </p:cBhvr>
                                      <p:to>
                                        <a:schemeClr val="bg1"/>
                                      </p:to>
                                    </p:animClr>
                                    <p:set>
                                      <p:cBhvr>
                                        <p:cTn id="224" dur="1000" autoRev="1" fill="remove"/>
                                        <p:tgtEl>
                                          <p:spTgt spid="1218"/>
                                        </p:tgtEl>
                                        <p:attrNameLst>
                                          <p:attrName>fill.type</p:attrName>
                                        </p:attrNameLst>
                                      </p:cBhvr>
                                      <p:to>
                                        <p:strVal val="solid"/>
                                      </p:to>
                                    </p:set>
                                    <p:set>
                                      <p:cBhvr>
                                        <p:cTn id="225" dur="1000" autoRev="1" fill="remove"/>
                                        <p:tgtEl>
                                          <p:spTgt spid="1218"/>
                                        </p:tgtEl>
                                        <p:attrNameLst>
                                          <p:attrName>fill.on</p:attrName>
                                        </p:attrNameLst>
                                      </p:cBhvr>
                                      <p:to>
                                        <p:strVal val="true"/>
                                      </p:to>
                                    </p:set>
                                  </p:childTnLst>
                                </p:cTn>
                              </p:par>
                            </p:childTnLst>
                          </p:cTn>
                        </p:par>
                        <p:par>
                          <p:cTn id="226" fill="hold">
                            <p:stCondLst>
                              <p:cond delay="74000"/>
                            </p:stCondLst>
                            <p:childTnLst>
                              <p:par>
                                <p:cTn id="227" presetID="27" presetClass="emph" presetSubtype="0" fill="remove" grpId="0" nodeType="afterEffect">
                                  <p:stCondLst>
                                    <p:cond delay="0"/>
                                  </p:stCondLst>
                                  <p:childTnLst>
                                    <p:animClr clrSpc="rgb" dir="cw">
                                      <p:cBhvr override="childStyle">
                                        <p:cTn id="228" dur="1000" autoRev="1" fill="remove"/>
                                        <p:tgtEl>
                                          <p:spTgt spid="1219"/>
                                        </p:tgtEl>
                                        <p:attrNameLst>
                                          <p:attrName>style.color</p:attrName>
                                        </p:attrNameLst>
                                      </p:cBhvr>
                                      <p:to>
                                        <a:schemeClr val="bg1"/>
                                      </p:to>
                                    </p:animClr>
                                    <p:animClr clrSpc="rgb" dir="cw">
                                      <p:cBhvr>
                                        <p:cTn id="229" dur="1000" autoRev="1" fill="remove"/>
                                        <p:tgtEl>
                                          <p:spTgt spid="1219"/>
                                        </p:tgtEl>
                                        <p:attrNameLst>
                                          <p:attrName>fillcolor</p:attrName>
                                        </p:attrNameLst>
                                      </p:cBhvr>
                                      <p:to>
                                        <a:schemeClr val="bg1"/>
                                      </p:to>
                                    </p:animClr>
                                    <p:set>
                                      <p:cBhvr>
                                        <p:cTn id="230" dur="1000" autoRev="1" fill="remove"/>
                                        <p:tgtEl>
                                          <p:spTgt spid="1219"/>
                                        </p:tgtEl>
                                        <p:attrNameLst>
                                          <p:attrName>fill.type</p:attrName>
                                        </p:attrNameLst>
                                      </p:cBhvr>
                                      <p:to>
                                        <p:strVal val="solid"/>
                                      </p:to>
                                    </p:set>
                                    <p:set>
                                      <p:cBhvr>
                                        <p:cTn id="231" dur="1000" autoRev="1" fill="remove"/>
                                        <p:tgtEl>
                                          <p:spTgt spid="1219"/>
                                        </p:tgtEl>
                                        <p:attrNameLst>
                                          <p:attrName>fill.on</p:attrName>
                                        </p:attrNameLst>
                                      </p:cBhvr>
                                      <p:to>
                                        <p:strVal val="true"/>
                                      </p:to>
                                    </p:set>
                                  </p:childTnLst>
                                </p:cTn>
                              </p:par>
                            </p:childTnLst>
                          </p:cTn>
                        </p:par>
                        <p:par>
                          <p:cTn id="232" fill="hold">
                            <p:stCondLst>
                              <p:cond delay="76000"/>
                            </p:stCondLst>
                            <p:childTnLst>
                              <p:par>
                                <p:cTn id="233" presetID="27" presetClass="emph" presetSubtype="0" fill="remove" grpId="0" nodeType="afterEffect">
                                  <p:stCondLst>
                                    <p:cond delay="0"/>
                                  </p:stCondLst>
                                  <p:childTnLst>
                                    <p:animClr clrSpc="rgb" dir="cw">
                                      <p:cBhvr override="childStyle">
                                        <p:cTn id="234" dur="1000" autoRev="1" fill="remove"/>
                                        <p:tgtEl>
                                          <p:spTgt spid="1220"/>
                                        </p:tgtEl>
                                        <p:attrNameLst>
                                          <p:attrName>style.color</p:attrName>
                                        </p:attrNameLst>
                                      </p:cBhvr>
                                      <p:to>
                                        <a:schemeClr val="bg1"/>
                                      </p:to>
                                    </p:animClr>
                                    <p:animClr clrSpc="rgb" dir="cw">
                                      <p:cBhvr>
                                        <p:cTn id="235" dur="1000" autoRev="1" fill="remove"/>
                                        <p:tgtEl>
                                          <p:spTgt spid="1220"/>
                                        </p:tgtEl>
                                        <p:attrNameLst>
                                          <p:attrName>fillcolor</p:attrName>
                                        </p:attrNameLst>
                                      </p:cBhvr>
                                      <p:to>
                                        <a:schemeClr val="bg1"/>
                                      </p:to>
                                    </p:animClr>
                                    <p:set>
                                      <p:cBhvr>
                                        <p:cTn id="236" dur="1000" autoRev="1" fill="remove"/>
                                        <p:tgtEl>
                                          <p:spTgt spid="1220"/>
                                        </p:tgtEl>
                                        <p:attrNameLst>
                                          <p:attrName>fill.type</p:attrName>
                                        </p:attrNameLst>
                                      </p:cBhvr>
                                      <p:to>
                                        <p:strVal val="solid"/>
                                      </p:to>
                                    </p:set>
                                    <p:set>
                                      <p:cBhvr>
                                        <p:cTn id="237" dur="1000" autoRev="1" fill="remove"/>
                                        <p:tgtEl>
                                          <p:spTgt spid="1220"/>
                                        </p:tgtEl>
                                        <p:attrNameLst>
                                          <p:attrName>fill.on</p:attrName>
                                        </p:attrNameLst>
                                      </p:cBhvr>
                                      <p:to>
                                        <p:strVal val="true"/>
                                      </p:to>
                                    </p:set>
                                  </p:childTnLst>
                                </p:cTn>
                              </p:par>
                            </p:childTnLst>
                          </p:cTn>
                        </p:par>
                        <p:par>
                          <p:cTn id="238" fill="hold">
                            <p:stCondLst>
                              <p:cond delay="78000"/>
                            </p:stCondLst>
                            <p:childTnLst>
                              <p:par>
                                <p:cTn id="239" presetID="27" presetClass="emph" presetSubtype="0" fill="remove" grpId="0" nodeType="afterEffect">
                                  <p:stCondLst>
                                    <p:cond delay="0"/>
                                  </p:stCondLst>
                                  <p:childTnLst>
                                    <p:animClr clrSpc="rgb" dir="cw">
                                      <p:cBhvr override="childStyle">
                                        <p:cTn id="240" dur="1000" autoRev="1" fill="remove"/>
                                        <p:tgtEl>
                                          <p:spTgt spid="1221"/>
                                        </p:tgtEl>
                                        <p:attrNameLst>
                                          <p:attrName>style.color</p:attrName>
                                        </p:attrNameLst>
                                      </p:cBhvr>
                                      <p:to>
                                        <a:schemeClr val="bg1"/>
                                      </p:to>
                                    </p:animClr>
                                    <p:animClr clrSpc="rgb" dir="cw">
                                      <p:cBhvr>
                                        <p:cTn id="241" dur="1000" autoRev="1" fill="remove"/>
                                        <p:tgtEl>
                                          <p:spTgt spid="1221"/>
                                        </p:tgtEl>
                                        <p:attrNameLst>
                                          <p:attrName>fillcolor</p:attrName>
                                        </p:attrNameLst>
                                      </p:cBhvr>
                                      <p:to>
                                        <a:schemeClr val="bg1"/>
                                      </p:to>
                                    </p:animClr>
                                    <p:set>
                                      <p:cBhvr>
                                        <p:cTn id="242" dur="1000" autoRev="1" fill="remove"/>
                                        <p:tgtEl>
                                          <p:spTgt spid="1221"/>
                                        </p:tgtEl>
                                        <p:attrNameLst>
                                          <p:attrName>fill.type</p:attrName>
                                        </p:attrNameLst>
                                      </p:cBhvr>
                                      <p:to>
                                        <p:strVal val="solid"/>
                                      </p:to>
                                    </p:set>
                                    <p:set>
                                      <p:cBhvr>
                                        <p:cTn id="243" dur="1000" autoRev="1" fill="remove"/>
                                        <p:tgtEl>
                                          <p:spTgt spid="1221"/>
                                        </p:tgtEl>
                                        <p:attrNameLst>
                                          <p:attrName>fill.on</p:attrName>
                                        </p:attrNameLst>
                                      </p:cBhvr>
                                      <p:to>
                                        <p:strVal val="true"/>
                                      </p:to>
                                    </p:set>
                                  </p:childTnLst>
                                </p:cTn>
                              </p:par>
                            </p:childTnLst>
                          </p:cTn>
                        </p:par>
                        <p:par>
                          <p:cTn id="244" fill="hold">
                            <p:stCondLst>
                              <p:cond delay="80000"/>
                            </p:stCondLst>
                            <p:childTnLst>
                              <p:par>
                                <p:cTn id="245" presetID="27" presetClass="emph" presetSubtype="0" fill="remove" grpId="0" nodeType="afterEffect">
                                  <p:stCondLst>
                                    <p:cond delay="0"/>
                                  </p:stCondLst>
                                  <p:childTnLst>
                                    <p:animClr clrSpc="rgb" dir="cw">
                                      <p:cBhvr override="childStyle">
                                        <p:cTn id="246" dur="1000" autoRev="1" fill="remove"/>
                                        <p:tgtEl>
                                          <p:spTgt spid="1222"/>
                                        </p:tgtEl>
                                        <p:attrNameLst>
                                          <p:attrName>style.color</p:attrName>
                                        </p:attrNameLst>
                                      </p:cBhvr>
                                      <p:to>
                                        <a:schemeClr val="bg1"/>
                                      </p:to>
                                    </p:animClr>
                                    <p:animClr clrSpc="rgb" dir="cw">
                                      <p:cBhvr>
                                        <p:cTn id="247" dur="1000" autoRev="1" fill="remove"/>
                                        <p:tgtEl>
                                          <p:spTgt spid="1222"/>
                                        </p:tgtEl>
                                        <p:attrNameLst>
                                          <p:attrName>fillcolor</p:attrName>
                                        </p:attrNameLst>
                                      </p:cBhvr>
                                      <p:to>
                                        <a:schemeClr val="bg1"/>
                                      </p:to>
                                    </p:animClr>
                                    <p:set>
                                      <p:cBhvr>
                                        <p:cTn id="248" dur="1000" autoRev="1" fill="remove"/>
                                        <p:tgtEl>
                                          <p:spTgt spid="1222"/>
                                        </p:tgtEl>
                                        <p:attrNameLst>
                                          <p:attrName>fill.type</p:attrName>
                                        </p:attrNameLst>
                                      </p:cBhvr>
                                      <p:to>
                                        <p:strVal val="solid"/>
                                      </p:to>
                                    </p:set>
                                    <p:set>
                                      <p:cBhvr>
                                        <p:cTn id="249" dur="1000" autoRev="1" fill="remove"/>
                                        <p:tgtEl>
                                          <p:spTgt spid="1222"/>
                                        </p:tgtEl>
                                        <p:attrNameLst>
                                          <p:attrName>fill.on</p:attrName>
                                        </p:attrNameLst>
                                      </p:cBhvr>
                                      <p:to>
                                        <p:strVal val="true"/>
                                      </p:to>
                                    </p:set>
                                  </p:childTnLst>
                                </p:cTn>
                              </p:par>
                            </p:childTnLst>
                          </p:cTn>
                        </p:par>
                        <p:par>
                          <p:cTn id="250" fill="hold">
                            <p:stCondLst>
                              <p:cond delay="82000"/>
                            </p:stCondLst>
                            <p:childTnLst>
                              <p:par>
                                <p:cTn id="251" presetID="27" presetClass="emph" presetSubtype="0" fill="remove" grpId="0" nodeType="afterEffect">
                                  <p:stCondLst>
                                    <p:cond delay="0"/>
                                  </p:stCondLst>
                                  <p:childTnLst>
                                    <p:animClr clrSpc="rgb" dir="cw">
                                      <p:cBhvr override="childStyle">
                                        <p:cTn id="252" dur="1000" autoRev="1" fill="remove"/>
                                        <p:tgtEl>
                                          <p:spTgt spid="1223"/>
                                        </p:tgtEl>
                                        <p:attrNameLst>
                                          <p:attrName>style.color</p:attrName>
                                        </p:attrNameLst>
                                      </p:cBhvr>
                                      <p:to>
                                        <a:schemeClr val="bg1"/>
                                      </p:to>
                                    </p:animClr>
                                    <p:animClr clrSpc="rgb" dir="cw">
                                      <p:cBhvr>
                                        <p:cTn id="253" dur="1000" autoRev="1" fill="remove"/>
                                        <p:tgtEl>
                                          <p:spTgt spid="1223"/>
                                        </p:tgtEl>
                                        <p:attrNameLst>
                                          <p:attrName>fillcolor</p:attrName>
                                        </p:attrNameLst>
                                      </p:cBhvr>
                                      <p:to>
                                        <a:schemeClr val="bg1"/>
                                      </p:to>
                                    </p:animClr>
                                    <p:set>
                                      <p:cBhvr>
                                        <p:cTn id="254" dur="1000" autoRev="1" fill="remove"/>
                                        <p:tgtEl>
                                          <p:spTgt spid="1223"/>
                                        </p:tgtEl>
                                        <p:attrNameLst>
                                          <p:attrName>fill.type</p:attrName>
                                        </p:attrNameLst>
                                      </p:cBhvr>
                                      <p:to>
                                        <p:strVal val="solid"/>
                                      </p:to>
                                    </p:set>
                                    <p:set>
                                      <p:cBhvr>
                                        <p:cTn id="255" dur="1000" autoRev="1" fill="remove"/>
                                        <p:tgtEl>
                                          <p:spTgt spid="1223"/>
                                        </p:tgtEl>
                                        <p:attrNameLst>
                                          <p:attrName>fill.on</p:attrName>
                                        </p:attrNameLst>
                                      </p:cBhvr>
                                      <p:to>
                                        <p:strVal val="true"/>
                                      </p:to>
                                    </p:set>
                                  </p:childTnLst>
                                </p:cTn>
                              </p:par>
                            </p:childTnLst>
                          </p:cTn>
                        </p:par>
                        <p:par>
                          <p:cTn id="256" fill="hold">
                            <p:stCondLst>
                              <p:cond delay="84000"/>
                            </p:stCondLst>
                            <p:childTnLst>
                              <p:par>
                                <p:cTn id="257" presetID="27" presetClass="emph" presetSubtype="0" fill="remove" grpId="0" nodeType="afterEffect">
                                  <p:stCondLst>
                                    <p:cond delay="0"/>
                                  </p:stCondLst>
                                  <p:childTnLst>
                                    <p:animClr clrSpc="rgb" dir="cw">
                                      <p:cBhvr override="childStyle">
                                        <p:cTn id="258" dur="1000" autoRev="1" fill="remove"/>
                                        <p:tgtEl>
                                          <p:spTgt spid="1224"/>
                                        </p:tgtEl>
                                        <p:attrNameLst>
                                          <p:attrName>style.color</p:attrName>
                                        </p:attrNameLst>
                                      </p:cBhvr>
                                      <p:to>
                                        <a:schemeClr val="bg1"/>
                                      </p:to>
                                    </p:animClr>
                                    <p:animClr clrSpc="rgb" dir="cw">
                                      <p:cBhvr>
                                        <p:cTn id="259" dur="1000" autoRev="1" fill="remove"/>
                                        <p:tgtEl>
                                          <p:spTgt spid="1224"/>
                                        </p:tgtEl>
                                        <p:attrNameLst>
                                          <p:attrName>fillcolor</p:attrName>
                                        </p:attrNameLst>
                                      </p:cBhvr>
                                      <p:to>
                                        <a:schemeClr val="bg1"/>
                                      </p:to>
                                    </p:animClr>
                                    <p:set>
                                      <p:cBhvr>
                                        <p:cTn id="260" dur="1000" autoRev="1" fill="remove"/>
                                        <p:tgtEl>
                                          <p:spTgt spid="1224"/>
                                        </p:tgtEl>
                                        <p:attrNameLst>
                                          <p:attrName>fill.type</p:attrName>
                                        </p:attrNameLst>
                                      </p:cBhvr>
                                      <p:to>
                                        <p:strVal val="solid"/>
                                      </p:to>
                                    </p:set>
                                    <p:set>
                                      <p:cBhvr>
                                        <p:cTn id="261" dur="1000" autoRev="1" fill="remove"/>
                                        <p:tgtEl>
                                          <p:spTgt spid="1224"/>
                                        </p:tgtEl>
                                        <p:attrNameLst>
                                          <p:attrName>fill.on</p:attrName>
                                        </p:attrNameLst>
                                      </p:cBhvr>
                                      <p:to>
                                        <p:strVal val="true"/>
                                      </p:to>
                                    </p:set>
                                  </p:childTnLst>
                                </p:cTn>
                              </p:par>
                            </p:childTnLst>
                          </p:cTn>
                        </p:par>
                        <p:par>
                          <p:cTn id="262" fill="hold">
                            <p:stCondLst>
                              <p:cond delay="86000"/>
                            </p:stCondLst>
                            <p:childTnLst>
                              <p:par>
                                <p:cTn id="263" presetID="27" presetClass="emph" presetSubtype="0" fill="remove" grpId="0" nodeType="afterEffect">
                                  <p:stCondLst>
                                    <p:cond delay="0"/>
                                  </p:stCondLst>
                                  <p:childTnLst>
                                    <p:animClr clrSpc="rgb" dir="cw">
                                      <p:cBhvr override="childStyle">
                                        <p:cTn id="264" dur="1000" autoRev="1" fill="remove"/>
                                        <p:tgtEl>
                                          <p:spTgt spid="1225"/>
                                        </p:tgtEl>
                                        <p:attrNameLst>
                                          <p:attrName>style.color</p:attrName>
                                        </p:attrNameLst>
                                      </p:cBhvr>
                                      <p:to>
                                        <a:schemeClr val="bg1"/>
                                      </p:to>
                                    </p:animClr>
                                    <p:animClr clrSpc="rgb" dir="cw">
                                      <p:cBhvr>
                                        <p:cTn id="265" dur="1000" autoRev="1" fill="remove"/>
                                        <p:tgtEl>
                                          <p:spTgt spid="1225"/>
                                        </p:tgtEl>
                                        <p:attrNameLst>
                                          <p:attrName>fillcolor</p:attrName>
                                        </p:attrNameLst>
                                      </p:cBhvr>
                                      <p:to>
                                        <a:schemeClr val="bg1"/>
                                      </p:to>
                                    </p:animClr>
                                    <p:set>
                                      <p:cBhvr>
                                        <p:cTn id="266" dur="1000" autoRev="1" fill="remove"/>
                                        <p:tgtEl>
                                          <p:spTgt spid="1225"/>
                                        </p:tgtEl>
                                        <p:attrNameLst>
                                          <p:attrName>fill.type</p:attrName>
                                        </p:attrNameLst>
                                      </p:cBhvr>
                                      <p:to>
                                        <p:strVal val="solid"/>
                                      </p:to>
                                    </p:set>
                                    <p:set>
                                      <p:cBhvr>
                                        <p:cTn id="267" dur="1000" autoRev="1" fill="remove"/>
                                        <p:tgtEl>
                                          <p:spTgt spid="1225"/>
                                        </p:tgtEl>
                                        <p:attrNameLst>
                                          <p:attrName>fill.on</p:attrName>
                                        </p:attrNameLst>
                                      </p:cBhvr>
                                      <p:to>
                                        <p:strVal val="true"/>
                                      </p:to>
                                    </p:set>
                                  </p:childTnLst>
                                </p:cTn>
                              </p:par>
                            </p:childTnLst>
                          </p:cTn>
                        </p:par>
                        <p:par>
                          <p:cTn id="268" fill="hold">
                            <p:stCondLst>
                              <p:cond delay="88000"/>
                            </p:stCondLst>
                            <p:childTnLst>
                              <p:par>
                                <p:cTn id="269" presetID="27" presetClass="emph" presetSubtype="0" fill="remove" grpId="0" nodeType="afterEffect">
                                  <p:stCondLst>
                                    <p:cond delay="0"/>
                                  </p:stCondLst>
                                  <p:childTnLst>
                                    <p:animClr clrSpc="rgb" dir="cw">
                                      <p:cBhvr override="childStyle">
                                        <p:cTn id="270" dur="1000" autoRev="1" fill="remove"/>
                                        <p:tgtEl>
                                          <p:spTgt spid="1226"/>
                                        </p:tgtEl>
                                        <p:attrNameLst>
                                          <p:attrName>style.color</p:attrName>
                                        </p:attrNameLst>
                                      </p:cBhvr>
                                      <p:to>
                                        <a:schemeClr val="bg1"/>
                                      </p:to>
                                    </p:animClr>
                                    <p:animClr clrSpc="rgb" dir="cw">
                                      <p:cBhvr>
                                        <p:cTn id="271" dur="1000" autoRev="1" fill="remove"/>
                                        <p:tgtEl>
                                          <p:spTgt spid="1226"/>
                                        </p:tgtEl>
                                        <p:attrNameLst>
                                          <p:attrName>fillcolor</p:attrName>
                                        </p:attrNameLst>
                                      </p:cBhvr>
                                      <p:to>
                                        <a:schemeClr val="bg1"/>
                                      </p:to>
                                    </p:animClr>
                                    <p:set>
                                      <p:cBhvr>
                                        <p:cTn id="272" dur="1000" autoRev="1" fill="remove"/>
                                        <p:tgtEl>
                                          <p:spTgt spid="1226"/>
                                        </p:tgtEl>
                                        <p:attrNameLst>
                                          <p:attrName>fill.type</p:attrName>
                                        </p:attrNameLst>
                                      </p:cBhvr>
                                      <p:to>
                                        <p:strVal val="solid"/>
                                      </p:to>
                                    </p:set>
                                    <p:set>
                                      <p:cBhvr>
                                        <p:cTn id="273" dur="1000" autoRev="1" fill="remove"/>
                                        <p:tgtEl>
                                          <p:spTgt spid="1226"/>
                                        </p:tgtEl>
                                        <p:attrNameLst>
                                          <p:attrName>fill.on</p:attrName>
                                        </p:attrNameLst>
                                      </p:cBhvr>
                                      <p:to>
                                        <p:strVal val="true"/>
                                      </p:to>
                                    </p:set>
                                  </p:childTnLst>
                                </p:cTn>
                              </p:par>
                            </p:childTnLst>
                          </p:cTn>
                        </p:par>
                        <p:par>
                          <p:cTn id="274" fill="hold">
                            <p:stCondLst>
                              <p:cond delay="90000"/>
                            </p:stCondLst>
                            <p:childTnLst>
                              <p:par>
                                <p:cTn id="275" presetID="27" presetClass="emph" presetSubtype="0" fill="remove" grpId="0" nodeType="afterEffect">
                                  <p:stCondLst>
                                    <p:cond delay="0"/>
                                  </p:stCondLst>
                                  <p:childTnLst>
                                    <p:animClr clrSpc="rgb" dir="cw">
                                      <p:cBhvr override="childStyle">
                                        <p:cTn id="276" dur="1000" autoRev="1" fill="remove"/>
                                        <p:tgtEl>
                                          <p:spTgt spid="1227"/>
                                        </p:tgtEl>
                                        <p:attrNameLst>
                                          <p:attrName>style.color</p:attrName>
                                        </p:attrNameLst>
                                      </p:cBhvr>
                                      <p:to>
                                        <a:schemeClr val="bg1"/>
                                      </p:to>
                                    </p:animClr>
                                    <p:animClr clrSpc="rgb" dir="cw">
                                      <p:cBhvr>
                                        <p:cTn id="277" dur="1000" autoRev="1" fill="remove"/>
                                        <p:tgtEl>
                                          <p:spTgt spid="1227"/>
                                        </p:tgtEl>
                                        <p:attrNameLst>
                                          <p:attrName>fillcolor</p:attrName>
                                        </p:attrNameLst>
                                      </p:cBhvr>
                                      <p:to>
                                        <a:schemeClr val="bg1"/>
                                      </p:to>
                                    </p:animClr>
                                    <p:set>
                                      <p:cBhvr>
                                        <p:cTn id="278" dur="1000" autoRev="1" fill="remove"/>
                                        <p:tgtEl>
                                          <p:spTgt spid="1227"/>
                                        </p:tgtEl>
                                        <p:attrNameLst>
                                          <p:attrName>fill.type</p:attrName>
                                        </p:attrNameLst>
                                      </p:cBhvr>
                                      <p:to>
                                        <p:strVal val="solid"/>
                                      </p:to>
                                    </p:set>
                                    <p:set>
                                      <p:cBhvr>
                                        <p:cTn id="279" dur="1000" autoRev="1" fill="remove"/>
                                        <p:tgtEl>
                                          <p:spTgt spid="1227"/>
                                        </p:tgtEl>
                                        <p:attrNameLst>
                                          <p:attrName>fill.on</p:attrName>
                                        </p:attrNameLst>
                                      </p:cBhvr>
                                      <p:to>
                                        <p:strVal val="true"/>
                                      </p:to>
                                    </p:set>
                                  </p:childTnLst>
                                </p:cTn>
                              </p:par>
                            </p:childTnLst>
                          </p:cTn>
                        </p:par>
                        <p:par>
                          <p:cTn id="280" fill="hold">
                            <p:stCondLst>
                              <p:cond delay="92000"/>
                            </p:stCondLst>
                            <p:childTnLst>
                              <p:par>
                                <p:cTn id="281" presetID="27" presetClass="emph" presetSubtype="0" fill="remove" grpId="0" nodeType="afterEffect">
                                  <p:stCondLst>
                                    <p:cond delay="0"/>
                                  </p:stCondLst>
                                  <p:childTnLst>
                                    <p:animClr clrSpc="rgb" dir="cw">
                                      <p:cBhvr override="childStyle">
                                        <p:cTn id="282" dur="1000" autoRev="1" fill="remove"/>
                                        <p:tgtEl>
                                          <p:spTgt spid="1228"/>
                                        </p:tgtEl>
                                        <p:attrNameLst>
                                          <p:attrName>style.color</p:attrName>
                                        </p:attrNameLst>
                                      </p:cBhvr>
                                      <p:to>
                                        <a:schemeClr val="bg1"/>
                                      </p:to>
                                    </p:animClr>
                                    <p:animClr clrSpc="rgb" dir="cw">
                                      <p:cBhvr>
                                        <p:cTn id="283" dur="1000" autoRev="1" fill="remove"/>
                                        <p:tgtEl>
                                          <p:spTgt spid="1228"/>
                                        </p:tgtEl>
                                        <p:attrNameLst>
                                          <p:attrName>fillcolor</p:attrName>
                                        </p:attrNameLst>
                                      </p:cBhvr>
                                      <p:to>
                                        <a:schemeClr val="bg1"/>
                                      </p:to>
                                    </p:animClr>
                                    <p:set>
                                      <p:cBhvr>
                                        <p:cTn id="284" dur="1000" autoRev="1" fill="remove"/>
                                        <p:tgtEl>
                                          <p:spTgt spid="1228"/>
                                        </p:tgtEl>
                                        <p:attrNameLst>
                                          <p:attrName>fill.type</p:attrName>
                                        </p:attrNameLst>
                                      </p:cBhvr>
                                      <p:to>
                                        <p:strVal val="solid"/>
                                      </p:to>
                                    </p:set>
                                    <p:set>
                                      <p:cBhvr>
                                        <p:cTn id="285" dur="1000" autoRev="1" fill="remove"/>
                                        <p:tgtEl>
                                          <p:spTgt spid="1228"/>
                                        </p:tgtEl>
                                        <p:attrNameLst>
                                          <p:attrName>fill.on</p:attrName>
                                        </p:attrNameLst>
                                      </p:cBhvr>
                                      <p:to>
                                        <p:strVal val="true"/>
                                      </p:to>
                                    </p:set>
                                  </p:childTnLst>
                                </p:cTn>
                              </p:par>
                            </p:childTnLst>
                          </p:cTn>
                        </p:par>
                        <p:par>
                          <p:cTn id="286" fill="hold">
                            <p:stCondLst>
                              <p:cond delay="94000"/>
                            </p:stCondLst>
                            <p:childTnLst>
                              <p:par>
                                <p:cTn id="287" presetID="27" presetClass="emph" presetSubtype="0" fill="remove" grpId="0" nodeType="afterEffect">
                                  <p:stCondLst>
                                    <p:cond delay="0"/>
                                  </p:stCondLst>
                                  <p:childTnLst>
                                    <p:animClr clrSpc="rgb" dir="cw">
                                      <p:cBhvr override="childStyle">
                                        <p:cTn id="288" dur="1000" autoRev="1" fill="remove"/>
                                        <p:tgtEl>
                                          <p:spTgt spid="1229"/>
                                        </p:tgtEl>
                                        <p:attrNameLst>
                                          <p:attrName>style.color</p:attrName>
                                        </p:attrNameLst>
                                      </p:cBhvr>
                                      <p:to>
                                        <a:schemeClr val="bg1"/>
                                      </p:to>
                                    </p:animClr>
                                    <p:animClr clrSpc="rgb" dir="cw">
                                      <p:cBhvr>
                                        <p:cTn id="289" dur="1000" autoRev="1" fill="remove"/>
                                        <p:tgtEl>
                                          <p:spTgt spid="1229"/>
                                        </p:tgtEl>
                                        <p:attrNameLst>
                                          <p:attrName>fillcolor</p:attrName>
                                        </p:attrNameLst>
                                      </p:cBhvr>
                                      <p:to>
                                        <a:schemeClr val="bg1"/>
                                      </p:to>
                                    </p:animClr>
                                    <p:set>
                                      <p:cBhvr>
                                        <p:cTn id="290" dur="1000" autoRev="1" fill="remove"/>
                                        <p:tgtEl>
                                          <p:spTgt spid="1229"/>
                                        </p:tgtEl>
                                        <p:attrNameLst>
                                          <p:attrName>fill.type</p:attrName>
                                        </p:attrNameLst>
                                      </p:cBhvr>
                                      <p:to>
                                        <p:strVal val="solid"/>
                                      </p:to>
                                    </p:set>
                                    <p:set>
                                      <p:cBhvr>
                                        <p:cTn id="291" dur="1000" autoRev="1" fill="remove"/>
                                        <p:tgtEl>
                                          <p:spTgt spid="1229"/>
                                        </p:tgtEl>
                                        <p:attrNameLst>
                                          <p:attrName>fill.on</p:attrName>
                                        </p:attrNameLst>
                                      </p:cBhvr>
                                      <p:to>
                                        <p:strVal val="true"/>
                                      </p:to>
                                    </p:set>
                                  </p:childTnLst>
                                </p:cTn>
                              </p:par>
                            </p:childTnLst>
                          </p:cTn>
                        </p:par>
                        <p:par>
                          <p:cTn id="292" fill="hold">
                            <p:stCondLst>
                              <p:cond delay="96000"/>
                            </p:stCondLst>
                            <p:childTnLst>
                              <p:par>
                                <p:cTn id="293" presetID="27" presetClass="emph" presetSubtype="0" fill="remove" grpId="0" nodeType="afterEffect">
                                  <p:stCondLst>
                                    <p:cond delay="0"/>
                                  </p:stCondLst>
                                  <p:childTnLst>
                                    <p:animClr clrSpc="rgb" dir="cw">
                                      <p:cBhvr override="childStyle">
                                        <p:cTn id="294" dur="1000" autoRev="1" fill="remove"/>
                                        <p:tgtEl>
                                          <p:spTgt spid="1230"/>
                                        </p:tgtEl>
                                        <p:attrNameLst>
                                          <p:attrName>style.color</p:attrName>
                                        </p:attrNameLst>
                                      </p:cBhvr>
                                      <p:to>
                                        <a:schemeClr val="bg1"/>
                                      </p:to>
                                    </p:animClr>
                                    <p:animClr clrSpc="rgb" dir="cw">
                                      <p:cBhvr>
                                        <p:cTn id="295" dur="1000" autoRev="1" fill="remove"/>
                                        <p:tgtEl>
                                          <p:spTgt spid="1230"/>
                                        </p:tgtEl>
                                        <p:attrNameLst>
                                          <p:attrName>fillcolor</p:attrName>
                                        </p:attrNameLst>
                                      </p:cBhvr>
                                      <p:to>
                                        <a:schemeClr val="bg1"/>
                                      </p:to>
                                    </p:animClr>
                                    <p:set>
                                      <p:cBhvr>
                                        <p:cTn id="296" dur="1000" autoRev="1" fill="remove"/>
                                        <p:tgtEl>
                                          <p:spTgt spid="1230"/>
                                        </p:tgtEl>
                                        <p:attrNameLst>
                                          <p:attrName>fill.type</p:attrName>
                                        </p:attrNameLst>
                                      </p:cBhvr>
                                      <p:to>
                                        <p:strVal val="solid"/>
                                      </p:to>
                                    </p:set>
                                    <p:set>
                                      <p:cBhvr>
                                        <p:cTn id="297" dur="1000" autoRev="1" fill="remove"/>
                                        <p:tgtEl>
                                          <p:spTgt spid="1230"/>
                                        </p:tgtEl>
                                        <p:attrNameLst>
                                          <p:attrName>fill.on</p:attrName>
                                        </p:attrNameLst>
                                      </p:cBhvr>
                                      <p:to>
                                        <p:strVal val="true"/>
                                      </p:to>
                                    </p:set>
                                  </p:childTnLst>
                                </p:cTn>
                              </p:par>
                            </p:childTnLst>
                          </p:cTn>
                        </p:par>
                        <p:par>
                          <p:cTn id="298" fill="hold">
                            <p:stCondLst>
                              <p:cond delay="98000"/>
                            </p:stCondLst>
                            <p:childTnLst>
                              <p:par>
                                <p:cTn id="299" presetID="27" presetClass="emph" presetSubtype="0" fill="remove" grpId="0" nodeType="afterEffect">
                                  <p:stCondLst>
                                    <p:cond delay="0"/>
                                  </p:stCondLst>
                                  <p:childTnLst>
                                    <p:animClr clrSpc="rgb" dir="cw">
                                      <p:cBhvr override="childStyle">
                                        <p:cTn id="300" dur="1000" autoRev="1" fill="remove"/>
                                        <p:tgtEl>
                                          <p:spTgt spid="1231"/>
                                        </p:tgtEl>
                                        <p:attrNameLst>
                                          <p:attrName>style.color</p:attrName>
                                        </p:attrNameLst>
                                      </p:cBhvr>
                                      <p:to>
                                        <a:schemeClr val="bg1"/>
                                      </p:to>
                                    </p:animClr>
                                    <p:animClr clrSpc="rgb" dir="cw">
                                      <p:cBhvr>
                                        <p:cTn id="301" dur="1000" autoRev="1" fill="remove"/>
                                        <p:tgtEl>
                                          <p:spTgt spid="1231"/>
                                        </p:tgtEl>
                                        <p:attrNameLst>
                                          <p:attrName>fillcolor</p:attrName>
                                        </p:attrNameLst>
                                      </p:cBhvr>
                                      <p:to>
                                        <a:schemeClr val="bg1"/>
                                      </p:to>
                                    </p:animClr>
                                    <p:set>
                                      <p:cBhvr>
                                        <p:cTn id="302" dur="1000" autoRev="1" fill="remove"/>
                                        <p:tgtEl>
                                          <p:spTgt spid="1231"/>
                                        </p:tgtEl>
                                        <p:attrNameLst>
                                          <p:attrName>fill.type</p:attrName>
                                        </p:attrNameLst>
                                      </p:cBhvr>
                                      <p:to>
                                        <p:strVal val="solid"/>
                                      </p:to>
                                    </p:set>
                                    <p:set>
                                      <p:cBhvr>
                                        <p:cTn id="303" dur="1000" autoRev="1" fill="remove"/>
                                        <p:tgtEl>
                                          <p:spTgt spid="1231"/>
                                        </p:tgtEl>
                                        <p:attrNameLst>
                                          <p:attrName>fill.on</p:attrName>
                                        </p:attrNameLst>
                                      </p:cBhvr>
                                      <p:to>
                                        <p:strVal val="true"/>
                                      </p:to>
                                    </p:set>
                                  </p:childTnLst>
                                </p:cTn>
                              </p:par>
                            </p:childTnLst>
                          </p:cTn>
                        </p:par>
                        <p:par>
                          <p:cTn id="304" fill="hold">
                            <p:stCondLst>
                              <p:cond delay="100000"/>
                            </p:stCondLst>
                            <p:childTnLst>
                              <p:par>
                                <p:cTn id="305" presetID="27" presetClass="emph" presetSubtype="0" fill="remove" grpId="0" nodeType="afterEffect">
                                  <p:stCondLst>
                                    <p:cond delay="0"/>
                                  </p:stCondLst>
                                  <p:childTnLst>
                                    <p:animClr clrSpc="rgb" dir="cw">
                                      <p:cBhvr override="childStyle">
                                        <p:cTn id="306" dur="1000" autoRev="1" fill="remove"/>
                                        <p:tgtEl>
                                          <p:spTgt spid="1232"/>
                                        </p:tgtEl>
                                        <p:attrNameLst>
                                          <p:attrName>style.color</p:attrName>
                                        </p:attrNameLst>
                                      </p:cBhvr>
                                      <p:to>
                                        <a:schemeClr val="bg1"/>
                                      </p:to>
                                    </p:animClr>
                                    <p:animClr clrSpc="rgb" dir="cw">
                                      <p:cBhvr>
                                        <p:cTn id="307" dur="1000" autoRev="1" fill="remove"/>
                                        <p:tgtEl>
                                          <p:spTgt spid="1232"/>
                                        </p:tgtEl>
                                        <p:attrNameLst>
                                          <p:attrName>fillcolor</p:attrName>
                                        </p:attrNameLst>
                                      </p:cBhvr>
                                      <p:to>
                                        <a:schemeClr val="bg1"/>
                                      </p:to>
                                    </p:animClr>
                                    <p:set>
                                      <p:cBhvr>
                                        <p:cTn id="308" dur="1000" autoRev="1" fill="remove"/>
                                        <p:tgtEl>
                                          <p:spTgt spid="1232"/>
                                        </p:tgtEl>
                                        <p:attrNameLst>
                                          <p:attrName>fill.type</p:attrName>
                                        </p:attrNameLst>
                                      </p:cBhvr>
                                      <p:to>
                                        <p:strVal val="solid"/>
                                      </p:to>
                                    </p:set>
                                    <p:set>
                                      <p:cBhvr>
                                        <p:cTn id="309" dur="1000" autoRev="1" fill="remove"/>
                                        <p:tgtEl>
                                          <p:spTgt spid="1232"/>
                                        </p:tgtEl>
                                        <p:attrNameLst>
                                          <p:attrName>fill.on</p:attrName>
                                        </p:attrNameLst>
                                      </p:cBhvr>
                                      <p:to>
                                        <p:strVal val="true"/>
                                      </p:to>
                                    </p:set>
                                  </p:childTnLst>
                                </p:cTn>
                              </p:par>
                            </p:childTnLst>
                          </p:cTn>
                        </p:par>
                        <p:par>
                          <p:cTn id="310" fill="hold">
                            <p:stCondLst>
                              <p:cond delay="102000"/>
                            </p:stCondLst>
                            <p:childTnLst>
                              <p:par>
                                <p:cTn id="311" presetID="27" presetClass="emph" presetSubtype="0" fill="remove" grpId="0" nodeType="afterEffect">
                                  <p:stCondLst>
                                    <p:cond delay="0"/>
                                  </p:stCondLst>
                                  <p:childTnLst>
                                    <p:animClr clrSpc="rgb" dir="cw">
                                      <p:cBhvr override="childStyle">
                                        <p:cTn id="312" dur="1000" autoRev="1" fill="remove"/>
                                        <p:tgtEl>
                                          <p:spTgt spid="1233"/>
                                        </p:tgtEl>
                                        <p:attrNameLst>
                                          <p:attrName>style.color</p:attrName>
                                        </p:attrNameLst>
                                      </p:cBhvr>
                                      <p:to>
                                        <a:schemeClr val="bg1"/>
                                      </p:to>
                                    </p:animClr>
                                    <p:animClr clrSpc="rgb" dir="cw">
                                      <p:cBhvr>
                                        <p:cTn id="313" dur="1000" autoRev="1" fill="remove"/>
                                        <p:tgtEl>
                                          <p:spTgt spid="1233"/>
                                        </p:tgtEl>
                                        <p:attrNameLst>
                                          <p:attrName>fillcolor</p:attrName>
                                        </p:attrNameLst>
                                      </p:cBhvr>
                                      <p:to>
                                        <a:schemeClr val="bg1"/>
                                      </p:to>
                                    </p:animClr>
                                    <p:set>
                                      <p:cBhvr>
                                        <p:cTn id="314" dur="1000" autoRev="1" fill="remove"/>
                                        <p:tgtEl>
                                          <p:spTgt spid="1233"/>
                                        </p:tgtEl>
                                        <p:attrNameLst>
                                          <p:attrName>fill.type</p:attrName>
                                        </p:attrNameLst>
                                      </p:cBhvr>
                                      <p:to>
                                        <p:strVal val="solid"/>
                                      </p:to>
                                    </p:set>
                                    <p:set>
                                      <p:cBhvr>
                                        <p:cTn id="315" dur="1000" autoRev="1" fill="remove"/>
                                        <p:tgtEl>
                                          <p:spTgt spid="1233"/>
                                        </p:tgtEl>
                                        <p:attrNameLst>
                                          <p:attrName>fill.on</p:attrName>
                                        </p:attrNameLst>
                                      </p:cBhvr>
                                      <p:to>
                                        <p:strVal val="true"/>
                                      </p:to>
                                    </p:set>
                                  </p:childTnLst>
                                </p:cTn>
                              </p:par>
                            </p:childTnLst>
                          </p:cTn>
                        </p:par>
                        <p:par>
                          <p:cTn id="316" fill="hold">
                            <p:stCondLst>
                              <p:cond delay="104000"/>
                            </p:stCondLst>
                            <p:childTnLst>
                              <p:par>
                                <p:cTn id="317" presetID="27" presetClass="emph" presetSubtype="0" fill="remove" grpId="0" nodeType="afterEffect">
                                  <p:stCondLst>
                                    <p:cond delay="0"/>
                                  </p:stCondLst>
                                  <p:childTnLst>
                                    <p:animClr clrSpc="rgb" dir="cw">
                                      <p:cBhvr override="childStyle">
                                        <p:cTn id="318" dur="1000" autoRev="1" fill="remove"/>
                                        <p:tgtEl>
                                          <p:spTgt spid="1234"/>
                                        </p:tgtEl>
                                        <p:attrNameLst>
                                          <p:attrName>style.color</p:attrName>
                                        </p:attrNameLst>
                                      </p:cBhvr>
                                      <p:to>
                                        <a:schemeClr val="bg1"/>
                                      </p:to>
                                    </p:animClr>
                                    <p:animClr clrSpc="rgb" dir="cw">
                                      <p:cBhvr>
                                        <p:cTn id="319" dur="1000" autoRev="1" fill="remove"/>
                                        <p:tgtEl>
                                          <p:spTgt spid="1234"/>
                                        </p:tgtEl>
                                        <p:attrNameLst>
                                          <p:attrName>fillcolor</p:attrName>
                                        </p:attrNameLst>
                                      </p:cBhvr>
                                      <p:to>
                                        <a:schemeClr val="bg1"/>
                                      </p:to>
                                    </p:animClr>
                                    <p:set>
                                      <p:cBhvr>
                                        <p:cTn id="320" dur="1000" autoRev="1" fill="remove"/>
                                        <p:tgtEl>
                                          <p:spTgt spid="1234"/>
                                        </p:tgtEl>
                                        <p:attrNameLst>
                                          <p:attrName>fill.type</p:attrName>
                                        </p:attrNameLst>
                                      </p:cBhvr>
                                      <p:to>
                                        <p:strVal val="solid"/>
                                      </p:to>
                                    </p:set>
                                    <p:set>
                                      <p:cBhvr>
                                        <p:cTn id="321" dur="1000" autoRev="1" fill="remove"/>
                                        <p:tgtEl>
                                          <p:spTgt spid="1234"/>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2" grpId="0" animBg="1"/>
      <p:bldP spid="1183" grpId="0" animBg="1"/>
      <p:bldP spid="1184" grpId="0" animBg="1"/>
      <p:bldP spid="1185" grpId="0" animBg="1"/>
      <p:bldP spid="1186" grpId="0" animBg="1"/>
      <p:bldP spid="1187" grpId="0" animBg="1"/>
      <p:bldP spid="1188" grpId="0" animBg="1"/>
      <p:bldP spid="1189" grpId="0" animBg="1"/>
      <p:bldP spid="1190" grpId="0" animBg="1"/>
      <p:bldP spid="1191" grpId="0" animBg="1"/>
      <p:bldP spid="1192" grpId="0" animBg="1"/>
      <p:bldP spid="1193" grpId="0" animBg="1"/>
      <p:bldP spid="1194" grpId="0" animBg="1"/>
      <p:bldP spid="1195" grpId="0" animBg="1"/>
      <p:bldP spid="1196" grpId="0" animBg="1"/>
      <p:bldP spid="1197" grpId="0" animBg="1"/>
      <p:bldP spid="1198" grpId="0" animBg="1"/>
      <p:bldP spid="1199" grpId="0" animBg="1"/>
      <p:bldP spid="1200" grpId="0" animBg="1"/>
      <p:bldP spid="1201" grpId="0" animBg="1"/>
      <p:bldP spid="1202" grpId="0" animBg="1"/>
      <p:bldP spid="1203" grpId="0" animBg="1"/>
      <p:bldP spid="1204" grpId="0" animBg="1"/>
      <p:bldP spid="1205" grpId="0" animBg="1"/>
      <p:bldP spid="1206" grpId="0" animBg="1"/>
      <p:bldP spid="1207" grpId="0" animBg="1"/>
      <p:bldP spid="1208" grpId="0" animBg="1"/>
      <p:bldP spid="1209" grpId="0" animBg="1"/>
      <p:bldP spid="1210" grpId="0" animBg="1"/>
      <p:bldP spid="1211" grpId="0" animBg="1"/>
      <p:bldP spid="1212" grpId="0" animBg="1"/>
      <p:bldP spid="1213" grpId="0" animBg="1"/>
      <p:bldP spid="1214" grpId="0" animBg="1"/>
      <p:bldP spid="1215" grpId="0" animBg="1"/>
      <p:bldP spid="1216" grpId="0" animBg="1"/>
      <p:bldP spid="1217" grpId="0" animBg="1"/>
      <p:bldP spid="1218" grpId="0" animBg="1"/>
      <p:bldP spid="1219" grpId="0" animBg="1"/>
      <p:bldP spid="1220" grpId="0" animBg="1"/>
      <p:bldP spid="1221" grpId="0" animBg="1"/>
      <p:bldP spid="1222" grpId="0" animBg="1"/>
      <p:bldP spid="1223" grpId="0" animBg="1"/>
      <p:bldP spid="1224" grpId="0" animBg="1"/>
      <p:bldP spid="1225" grpId="0" animBg="1"/>
      <p:bldP spid="1226" grpId="0" animBg="1"/>
      <p:bldP spid="1227" grpId="0" animBg="1"/>
      <p:bldP spid="1228" grpId="0" animBg="1"/>
      <p:bldP spid="1229" grpId="0" animBg="1"/>
      <p:bldP spid="1230" grpId="0" animBg="1"/>
      <p:bldP spid="1231" grpId="0" animBg="1"/>
      <p:bldP spid="1232" grpId="0" animBg="1"/>
      <p:bldP spid="1233" grpId="0" animBg="1"/>
      <p:bldP spid="123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Rounded Corners 15">
            <a:extLst>
              <a:ext uri="{FF2B5EF4-FFF2-40B4-BE49-F238E27FC236}">
                <a16:creationId xmlns:a16="http://schemas.microsoft.com/office/drawing/2014/main" id="{496F3D3C-0733-9061-E08B-50D36E522BA5}"/>
              </a:ext>
            </a:extLst>
          </p:cNvPr>
          <p:cNvSpPr/>
          <p:nvPr/>
        </p:nvSpPr>
        <p:spPr>
          <a:xfrm>
            <a:off x="593332" y="658618"/>
            <a:ext cx="5121668" cy="519880"/>
          </a:xfrm>
          <a:prstGeom prst="roundRect">
            <a:avLst>
              <a:gd name="adj" fmla="val 39836"/>
            </a:avLst>
          </a:prstGeom>
          <a:solidFill>
            <a:srgbClr val="C7C3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Oval 3">
            <a:extLst>
              <a:ext uri="{FF2B5EF4-FFF2-40B4-BE49-F238E27FC236}">
                <a16:creationId xmlns:a16="http://schemas.microsoft.com/office/drawing/2014/main" id="{CE7B89D8-38C2-46DE-AC30-29F297E252E8}"/>
              </a:ext>
            </a:extLst>
          </p:cNvPr>
          <p:cNvSpPr/>
          <p:nvPr/>
        </p:nvSpPr>
        <p:spPr>
          <a:xfrm>
            <a:off x="5070715" y="449842"/>
            <a:ext cx="914303" cy="914303"/>
          </a:xfrm>
          <a:prstGeom prst="ellipse">
            <a:avLst/>
          </a:prstGeom>
          <a:solidFill>
            <a:srgbClr val="C7C3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249" name="TextBox 248">
            <a:extLst>
              <a:ext uri="{FF2B5EF4-FFF2-40B4-BE49-F238E27FC236}">
                <a16:creationId xmlns:a16="http://schemas.microsoft.com/office/drawing/2014/main" id="{009DDA5C-F8D4-5850-B1A8-53F14F72E8E7}"/>
              </a:ext>
            </a:extLst>
          </p:cNvPr>
          <p:cNvSpPr txBox="1"/>
          <p:nvPr/>
        </p:nvSpPr>
        <p:spPr>
          <a:xfrm>
            <a:off x="731863" y="622757"/>
            <a:ext cx="5278519" cy="615553"/>
          </a:xfrm>
          <a:prstGeom prst="rect">
            <a:avLst/>
          </a:prstGeom>
          <a:noFill/>
        </p:spPr>
        <p:txBody>
          <a:bodyPr wrap="square" rtlCol="0">
            <a:spAutoFit/>
          </a:bodyPr>
          <a:lstStyle/>
          <a:p>
            <a:r>
              <a:rPr lang="en-GB" sz="3400" b="1" dirty="0">
                <a:latin typeface="Century Gothic" panose="020B0502020202020204" pitchFamily="34" charset="0"/>
              </a:rPr>
              <a:t>Syllabification</a:t>
            </a:r>
          </a:p>
        </p:txBody>
      </p:sp>
      <p:pic>
        <p:nvPicPr>
          <p:cNvPr id="250" name="Picture 249">
            <a:extLst>
              <a:ext uri="{FF2B5EF4-FFF2-40B4-BE49-F238E27FC236}">
                <a16:creationId xmlns:a16="http://schemas.microsoft.com/office/drawing/2014/main" id="{C9D1FD2F-0BBE-9C72-1F94-49488F6FEDEA}"/>
              </a:ext>
            </a:extLst>
          </p:cNvPr>
          <p:cNvPicPr>
            <a:picLocks noChangeAspect="1"/>
          </p:cNvPicPr>
          <p:nvPr/>
        </p:nvPicPr>
        <p:blipFill>
          <a:blip r:embed="rId2"/>
          <a:stretch>
            <a:fillRect/>
          </a:stretch>
        </p:blipFill>
        <p:spPr>
          <a:xfrm>
            <a:off x="5270548" y="584051"/>
            <a:ext cx="540000" cy="540000"/>
          </a:xfrm>
          <a:prstGeom prst="rect">
            <a:avLst/>
          </a:prstGeom>
        </p:spPr>
      </p:pic>
      <p:sp>
        <p:nvSpPr>
          <p:cNvPr id="251" name="TextBox 250">
            <a:extLst>
              <a:ext uri="{FF2B5EF4-FFF2-40B4-BE49-F238E27FC236}">
                <a16:creationId xmlns:a16="http://schemas.microsoft.com/office/drawing/2014/main" id="{8CC44362-86EE-D105-C031-394925C65463}"/>
              </a:ext>
            </a:extLst>
          </p:cNvPr>
          <p:cNvSpPr txBox="1"/>
          <p:nvPr/>
        </p:nvSpPr>
        <p:spPr>
          <a:xfrm>
            <a:off x="593332" y="1411225"/>
            <a:ext cx="11211675" cy="1107996"/>
          </a:xfrm>
          <a:prstGeom prst="rect">
            <a:avLst/>
          </a:prstGeom>
          <a:noFill/>
        </p:spPr>
        <p:txBody>
          <a:bodyPr wrap="square">
            <a:spAutoFit/>
          </a:bodyPr>
          <a:lstStyle/>
          <a:p>
            <a:pPr algn="l"/>
            <a:r>
              <a:rPr lang="en-GB" sz="2200" b="0" i="0" dirty="0">
                <a:solidFill>
                  <a:srgbClr val="000000"/>
                </a:solidFill>
                <a:effectLst/>
                <a:latin typeface="Century Gothic" panose="020B0502020202020204" pitchFamily="34" charset="0"/>
              </a:rPr>
              <a:t>We use the syllabification strategy to break up words into smaller chunks.</a:t>
            </a:r>
          </a:p>
          <a:p>
            <a:pPr algn="l"/>
            <a:endParaRPr lang="en-GB" sz="2200" dirty="0">
              <a:solidFill>
                <a:srgbClr val="000000"/>
              </a:solidFill>
              <a:latin typeface="Century Gothic" panose="020B0502020202020204" pitchFamily="34" charset="0"/>
            </a:endParaRPr>
          </a:p>
          <a:p>
            <a:pPr algn="l"/>
            <a:r>
              <a:rPr lang="en-GB" sz="2200" b="1" dirty="0">
                <a:solidFill>
                  <a:srgbClr val="000000"/>
                </a:solidFill>
                <a:latin typeface="Century Gothic" panose="020B0502020202020204" pitchFamily="34" charset="0"/>
              </a:rPr>
              <a:t>Type </a:t>
            </a:r>
            <a:r>
              <a:rPr lang="en-GB" sz="2200" dirty="0">
                <a:solidFill>
                  <a:srgbClr val="000000"/>
                </a:solidFill>
                <a:latin typeface="Century Gothic" panose="020B0502020202020204" pitchFamily="34" charset="0"/>
              </a:rPr>
              <a:t>your words in the boxes</a:t>
            </a:r>
            <a:r>
              <a:rPr lang="en-GB" sz="2200" i="0" dirty="0">
                <a:solidFill>
                  <a:srgbClr val="000000"/>
                </a:solidFill>
                <a:effectLst/>
                <a:latin typeface="Century Gothic" panose="020B0502020202020204" pitchFamily="34" charset="0"/>
              </a:rPr>
              <a:t> </a:t>
            </a:r>
            <a:r>
              <a:rPr lang="en-GB" sz="2200" b="0" i="0" dirty="0">
                <a:solidFill>
                  <a:srgbClr val="000000"/>
                </a:solidFill>
                <a:effectLst/>
                <a:latin typeface="Century Gothic" panose="020B0502020202020204" pitchFamily="34" charset="0"/>
              </a:rPr>
              <a:t>and use the </a:t>
            </a:r>
            <a:r>
              <a:rPr lang="en-GB" sz="2200" b="1" i="0" dirty="0">
                <a:solidFill>
                  <a:srgbClr val="000000"/>
                </a:solidFill>
                <a:effectLst/>
                <a:latin typeface="Century Gothic" panose="020B0502020202020204" pitchFamily="34" charset="0"/>
              </a:rPr>
              <a:t>insert</a:t>
            </a:r>
            <a:r>
              <a:rPr lang="en-GB" sz="2200" b="0" i="0" dirty="0">
                <a:solidFill>
                  <a:srgbClr val="000000"/>
                </a:solidFill>
                <a:effectLst/>
                <a:latin typeface="Century Gothic" panose="020B0502020202020204" pitchFamily="34" charset="0"/>
              </a:rPr>
              <a:t> line function.</a:t>
            </a:r>
          </a:p>
        </p:txBody>
      </p:sp>
      <p:sp>
        <p:nvSpPr>
          <p:cNvPr id="252" name="TextBox 251">
            <a:extLst>
              <a:ext uri="{FF2B5EF4-FFF2-40B4-BE49-F238E27FC236}">
                <a16:creationId xmlns:a16="http://schemas.microsoft.com/office/drawing/2014/main" id="{51D6714E-4619-5901-1226-DFB68F5C9413}"/>
              </a:ext>
            </a:extLst>
          </p:cNvPr>
          <p:cNvSpPr txBox="1">
            <a:spLocks noGrp="1" noRot="1" noMove="1" noResize="1" noEditPoints="1" noAdjustHandles="1" noChangeArrowheads="1" noChangeShapeType="1"/>
          </p:cNvSpPr>
          <p:nvPr/>
        </p:nvSpPr>
        <p:spPr>
          <a:xfrm>
            <a:off x="5070716" y="2951521"/>
            <a:ext cx="2705167" cy="707886"/>
          </a:xfrm>
          <a:prstGeom prst="rect">
            <a:avLst/>
          </a:prstGeom>
          <a:noFill/>
          <a:ln w="38100">
            <a:solidFill>
              <a:srgbClr val="5949E5"/>
            </a:solidFill>
          </a:ln>
        </p:spPr>
        <p:txBody>
          <a:bodyPr wrap="square">
            <a:spAutoFit/>
          </a:bodyPr>
          <a:lstStyle/>
          <a:p>
            <a:pPr algn="l"/>
            <a:r>
              <a:rPr lang="en-GB" sz="4000" b="0" i="0" dirty="0">
                <a:solidFill>
                  <a:srgbClr val="000000"/>
                </a:solidFill>
                <a:effectLst/>
                <a:latin typeface="Century Gothic" panose="020B0502020202020204" pitchFamily="34" charset="0"/>
              </a:rPr>
              <a:t>yesterday</a:t>
            </a:r>
          </a:p>
        </p:txBody>
      </p:sp>
      <p:sp>
        <p:nvSpPr>
          <p:cNvPr id="253" name="TextBox 252">
            <a:extLst>
              <a:ext uri="{FF2B5EF4-FFF2-40B4-BE49-F238E27FC236}">
                <a16:creationId xmlns:a16="http://schemas.microsoft.com/office/drawing/2014/main" id="{00B5F3A1-E53F-F4D3-402F-F8FABC9D547C}"/>
              </a:ext>
            </a:extLst>
          </p:cNvPr>
          <p:cNvSpPr txBox="1">
            <a:spLocks noGrp="1" noRot="1" noMove="1" noResize="1" noEditPoints="1" noAdjustHandles="1" noChangeArrowheads="1" noChangeShapeType="1"/>
          </p:cNvSpPr>
          <p:nvPr/>
        </p:nvSpPr>
        <p:spPr>
          <a:xfrm>
            <a:off x="5070715" y="4011691"/>
            <a:ext cx="2705167" cy="707886"/>
          </a:xfrm>
          <a:prstGeom prst="rect">
            <a:avLst/>
          </a:prstGeom>
          <a:noFill/>
          <a:ln w="38100">
            <a:solidFill>
              <a:srgbClr val="5949E5"/>
            </a:solidFill>
          </a:ln>
        </p:spPr>
        <p:txBody>
          <a:bodyPr wrap="square">
            <a:spAutoFit/>
          </a:bodyPr>
          <a:lstStyle/>
          <a:p>
            <a:pPr algn="l"/>
            <a:endParaRPr lang="en-GB" sz="4000" b="0" i="0" dirty="0">
              <a:solidFill>
                <a:srgbClr val="000000"/>
              </a:solidFill>
              <a:effectLst/>
              <a:latin typeface="Century Gothic" panose="020B0502020202020204" pitchFamily="34" charset="0"/>
            </a:endParaRPr>
          </a:p>
        </p:txBody>
      </p:sp>
      <p:sp>
        <p:nvSpPr>
          <p:cNvPr id="254" name="TextBox 253">
            <a:extLst>
              <a:ext uri="{FF2B5EF4-FFF2-40B4-BE49-F238E27FC236}">
                <a16:creationId xmlns:a16="http://schemas.microsoft.com/office/drawing/2014/main" id="{EE2170B7-E3E7-54FE-2C80-3AC6951BBEBA}"/>
              </a:ext>
            </a:extLst>
          </p:cNvPr>
          <p:cNvSpPr txBox="1">
            <a:spLocks noGrp="1" noRot="1" noMove="1" noResize="1" noEditPoints="1" noAdjustHandles="1" noChangeArrowheads="1" noChangeShapeType="1"/>
          </p:cNvSpPr>
          <p:nvPr/>
        </p:nvSpPr>
        <p:spPr>
          <a:xfrm>
            <a:off x="5070715" y="4986024"/>
            <a:ext cx="2705167" cy="707886"/>
          </a:xfrm>
          <a:prstGeom prst="rect">
            <a:avLst/>
          </a:prstGeom>
          <a:noFill/>
          <a:ln w="38100">
            <a:solidFill>
              <a:srgbClr val="5949E5"/>
            </a:solidFill>
          </a:ln>
        </p:spPr>
        <p:txBody>
          <a:bodyPr wrap="square">
            <a:spAutoFit/>
          </a:bodyPr>
          <a:lstStyle/>
          <a:p>
            <a:pPr algn="l"/>
            <a:endParaRPr lang="en-GB" sz="4000" b="0" i="0" dirty="0">
              <a:solidFill>
                <a:srgbClr val="000000"/>
              </a:solidFill>
              <a:effectLst/>
              <a:latin typeface="Century Gothic" panose="020B0502020202020204" pitchFamily="34" charset="0"/>
            </a:endParaRPr>
          </a:p>
        </p:txBody>
      </p:sp>
      <p:sp>
        <p:nvSpPr>
          <p:cNvPr id="255" name="TextBox 254">
            <a:extLst>
              <a:ext uri="{FF2B5EF4-FFF2-40B4-BE49-F238E27FC236}">
                <a16:creationId xmlns:a16="http://schemas.microsoft.com/office/drawing/2014/main" id="{941AC212-5E0E-A7B2-4DEB-D04254ABCFC6}"/>
              </a:ext>
            </a:extLst>
          </p:cNvPr>
          <p:cNvSpPr txBox="1">
            <a:spLocks noGrp="1" noRot="1" noMove="1" noResize="1" noEditPoints="1" noAdjustHandles="1" noChangeArrowheads="1" noChangeShapeType="1"/>
          </p:cNvSpPr>
          <p:nvPr/>
        </p:nvSpPr>
        <p:spPr>
          <a:xfrm>
            <a:off x="8130701" y="2951521"/>
            <a:ext cx="2705167" cy="707886"/>
          </a:xfrm>
          <a:prstGeom prst="rect">
            <a:avLst/>
          </a:prstGeom>
          <a:solidFill>
            <a:schemeClr val="bg1"/>
          </a:solidFill>
          <a:ln w="38100">
            <a:solidFill>
              <a:srgbClr val="5949E5"/>
            </a:solidFill>
          </a:ln>
        </p:spPr>
        <p:txBody>
          <a:bodyPr wrap="square">
            <a:spAutoFit/>
          </a:bodyPr>
          <a:lstStyle/>
          <a:p>
            <a:pPr algn="l"/>
            <a:endParaRPr lang="en-GB" sz="4000" b="0" i="0" dirty="0">
              <a:solidFill>
                <a:srgbClr val="000000"/>
              </a:solidFill>
              <a:effectLst/>
              <a:latin typeface="Century Gothic" panose="020B0502020202020204" pitchFamily="34" charset="0"/>
            </a:endParaRPr>
          </a:p>
        </p:txBody>
      </p:sp>
      <p:sp>
        <p:nvSpPr>
          <p:cNvPr id="256" name="TextBox 255">
            <a:extLst>
              <a:ext uri="{FF2B5EF4-FFF2-40B4-BE49-F238E27FC236}">
                <a16:creationId xmlns:a16="http://schemas.microsoft.com/office/drawing/2014/main" id="{778E6618-B418-8E3A-576D-532F6A1E4A5D}"/>
              </a:ext>
            </a:extLst>
          </p:cNvPr>
          <p:cNvSpPr txBox="1">
            <a:spLocks noGrp="1" noRot="1" noMove="1" noResize="1" noEditPoints="1" noAdjustHandles="1" noChangeArrowheads="1" noChangeShapeType="1"/>
          </p:cNvSpPr>
          <p:nvPr/>
        </p:nvSpPr>
        <p:spPr>
          <a:xfrm>
            <a:off x="8131555" y="3996225"/>
            <a:ext cx="2705167" cy="707886"/>
          </a:xfrm>
          <a:prstGeom prst="rect">
            <a:avLst/>
          </a:prstGeom>
          <a:solidFill>
            <a:schemeClr val="bg1"/>
          </a:solidFill>
          <a:ln w="38100">
            <a:solidFill>
              <a:srgbClr val="5949E5"/>
            </a:solidFill>
          </a:ln>
        </p:spPr>
        <p:txBody>
          <a:bodyPr wrap="square">
            <a:spAutoFit/>
          </a:bodyPr>
          <a:lstStyle/>
          <a:p>
            <a:pPr algn="l"/>
            <a:endParaRPr lang="en-GB" sz="4000" b="0" i="0" dirty="0">
              <a:solidFill>
                <a:srgbClr val="000000"/>
              </a:solidFill>
              <a:effectLst/>
              <a:latin typeface="Century Gothic" panose="020B0502020202020204" pitchFamily="34" charset="0"/>
            </a:endParaRPr>
          </a:p>
        </p:txBody>
      </p:sp>
      <p:sp>
        <p:nvSpPr>
          <p:cNvPr id="257" name="TextBox 256">
            <a:extLst>
              <a:ext uri="{FF2B5EF4-FFF2-40B4-BE49-F238E27FC236}">
                <a16:creationId xmlns:a16="http://schemas.microsoft.com/office/drawing/2014/main" id="{FB044DFE-7EB8-DDCF-1FA7-F02DC5BE1770}"/>
              </a:ext>
            </a:extLst>
          </p:cNvPr>
          <p:cNvSpPr txBox="1">
            <a:spLocks noGrp="1" noRot="1" noMove="1" noResize="1" noEditPoints="1" noAdjustHandles="1" noChangeArrowheads="1" noChangeShapeType="1"/>
          </p:cNvSpPr>
          <p:nvPr/>
        </p:nvSpPr>
        <p:spPr>
          <a:xfrm>
            <a:off x="8130699" y="4986024"/>
            <a:ext cx="2705167" cy="707886"/>
          </a:xfrm>
          <a:prstGeom prst="rect">
            <a:avLst/>
          </a:prstGeom>
          <a:solidFill>
            <a:schemeClr val="bg1"/>
          </a:solidFill>
          <a:ln w="38100">
            <a:solidFill>
              <a:srgbClr val="5949E5"/>
            </a:solidFill>
          </a:ln>
        </p:spPr>
        <p:txBody>
          <a:bodyPr wrap="square">
            <a:spAutoFit/>
          </a:bodyPr>
          <a:lstStyle/>
          <a:p>
            <a:pPr algn="l"/>
            <a:endParaRPr lang="en-GB" sz="4000" b="0" i="0" dirty="0">
              <a:solidFill>
                <a:srgbClr val="000000"/>
              </a:solidFill>
              <a:effectLst/>
              <a:latin typeface="Century Gothic" panose="020B0502020202020204" pitchFamily="34" charset="0"/>
            </a:endParaRPr>
          </a:p>
        </p:txBody>
      </p:sp>
      <p:pic>
        <p:nvPicPr>
          <p:cNvPr id="258" name="Picture 257">
            <a:extLst>
              <a:ext uri="{FF2B5EF4-FFF2-40B4-BE49-F238E27FC236}">
                <a16:creationId xmlns:a16="http://schemas.microsoft.com/office/drawing/2014/main" id="{7633FDED-4D75-03C5-50F0-73000A0075BE}"/>
              </a:ext>
            </a:extLst>
          </p:cNvPr>
          <p:cNvPicPr/>
          <p:nvPr/>
        </p:nvPicPr>
        <p:blipFill>
          <a:blip r:embed="rId3"/>
          <a:stretch>
            <a:fillRect/>
          </a:stretch>
        </p:blipFill>
        <p:spPr>
          <a:xfrm>
            <a:off x="1309415" y="3006060"/>
            <a:ext cx="1254335" cy="707886"/>
          </a:xfrm>
          <a:prstGeom prst="rect">
            <a:avLst/>
          </a:prstGeom>
          <a:ln w="28575">
            <a:noFill/>
          </a:ln>
        </p:spPr>
      </p:pic>
      <p:pic>
        <p:nvPicPr>
          <p:cNvPr id="259" name="Picture 258">
            <a:extLst>
              <a:ext uri="{FF2B5EF4-FFF2-40B4-BE49-F238E27FC236}">
                <a16:creationId xmlns:a16="http://schemas.microsoft.com/office/drawing/2014/main" id="{96E078D6-B112-C74F-776B-4D48255FC902}"/>
              </a:ext>
            </a:extLst>
          </p:cNvPr>
          <p:cNvPicPr>
            <a:picLocks noChangeAspect="1"/>
          </p:cNvPicPr>
          <p:nvPr/>
        </p:nvPicPr>
        <p:blipFill>
          <a:blip r:embed="rId4"/>
          <a:stretch>
            <a:fillRect/>
          </a:stretch>
        </p:blipFill>
        <p:spPr>
          <a:xfrm>
            <a:off x="2650781" y="2740344"/>
            <a:ext cx="695325" cy="1047750"/>
          </a:xfrm>
          <a:prstGeom prst="rect">
            <a:avLst/>
          </a:prstGeom>
        </p:spPr>
      </p:pic>
      <p:sp>
        <p:nvSpPr>
          <p:cNvPr id="260" name="Oval 259">
            <a:extLst>
              <a:ext uri="{FF2B5EF4-FFF2-40B4-BE49-F238E27FC236}">
                <a16:creationId xmlns:a16="http://schemas.microsoft.com/office/drawing/2014/main" id="{3BF6E624-83B1-34C0-1DBF-82C918BB8A8C}"/>
              </a:ext>
            </a:extLst>
          </p:cNvPr>
          <p:cNvSpPr/>
          <p:nvPr/>
        </p:nvSpPr>
        <p:spPr>
          <a:xfrm>
            <a:off x="649220" y="3075949"/>
            <a:ext cx="624864" cy="684393"/>
          </a:xfrm>
          <a:prstGeom prst="ellipse">
            <a:avLst/>
          </a:prstGeom>
          <a:solidFill>
            <a:srgbClr val="5949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1" name="TextBox 260">
            <a:extLst>
              <a:ext uri="{FF2B5EF4-FFF2-40B4-BE49-F238E27FC236}">
                <a16:creationId xmlns:a16="http://schemas.microsoft.com/office/drawing/2014/main" id="{02FE2709-945D-02B3-144C-831F68F5BABF}"/>
              </a:ext>
            </a:extLst>
          </p:cNvPr>
          <p:cNvSpPr txBox="1"/>
          <p:nvPr/>
        </p:nvSpPr>
        <p:spPr>
          <a:xfrm>
            <a:off x="750020" y="3089559"/>
            <a:ext cx="442750" cy="646331"/>
          </a:xfrm>
          <a:prstGeom prst="rect">
            <a:avLst/>
          </a:prstGeom>
          <a:noFill/>
        </p:spPr>
        <p:txBody>
          <a:bodyPr wrap="none" rtlCol="0">
            <a:spAutoFit/>
          </a:bodyPr>
          <a:lstStyle/>
          <a:p>
            <a:r>
              <a:rPr lang="en-GB" sz="3600" b="1" dirty="0">
                <a:latin typeface="Century Gothic" panose="020B0502020202020204" pitchFamily="34" charset="0"/>
              </a:rPr>
              <a:t>1</a:t>
            </a:r>
          </a:p>
        </p:txBody>
      </p:sp>
      <p:sp>
        <p:nvSpPr>
          <p:cNvPr id="262" name="Oval 261">
            <a:extLst>
              <a:ext uri="{FF2B5EF4-FFF2-40B4-BE49-F238E27FC236}">
                <a16:creationId xmlns:a16="http://schemas.microsoft.com/office/drawing/2014/main" id="{1F44C497-6E0D-FA82-F713-C74B03186D2F}"/>
              </a:ext>
            </a:extLst>
          </p:cNvPr>
          <p:cNvSpPr/>
          <p:nvPr/>
        </p:nvSpPr>
        <p:spPr>
          <a:xfrm>
            <a:off x="649220" y="4079896"/>
            <a:ext cx="624864" cy="684393"/>
          </a:xfrm>
          <a:prstGeom prst="ellipse">
            <a:avLst/>
          </a:prstGeom>
          <a:solidFill>
            <a:srgbClr val="5949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3" name="TextBox 262">
            <a:extLst>
              <a:ext uri="{FF2B5EF4-FFF2-40B4-BE49-F238E27FC236}">
                <a16:creationId xmlns:a16="http://schemas.microsoft.com/office/drawing/2014/main" id="{DB3CE431-0207-D084-D8BE-A3BD3F3C90B3}"/>
              </a:ext>
            </a:extLst>
          </p:cNvPr>
          <p:cNvSpPr txBox="1"/>
          <p:nvPr/>
        </p:nvSpPr>
        <p:spPr>
          <a:xfrm>
            <a:off x="750020" y="4093506"/>
            <a:ext cx="442750" cy="646331"/>
          </a:xfrm>
          <a:prstGeom prst="rect">
            <a:avLst/>
          </a:prstGeom>
          <a:noFill/>
        </p:spPr>
        <p:txBody>
          <a:bodyPr wrap="none" rtlCol="0">
            <a:spAutoFit/>
          </a:bodyPr>
          <a:lstStyle/>
          <a:p>
            <a:r>
              <a:rPr lang="en-GB" sz="3600" b="1" dirty="0">
                <a:latin typeface="Century Gothic" panose="020B0502020202020204" pitchFamily="34" charset="0"/>
              </a:rPr>
              <a:t>2</a:t>
            </a:r>
          </a:p>
        </p:txBody>
      </p:sp>
      <p:sp>
        <p:nvSpPr>
          <p:cNvPr id="264" name="Oval 263">
            <a:extLst>
              <a:ext uri="{FF2B5EF4-FFF2-40B4-BE49-F238E27FC236}">
                <a16:creationId xmlns:a16="http://schemas.microsoft.com/office/drawing/2014/main" id="{507AC543-0888-CE7E-A20D-9E727562882F}"/>
              </a:ext>
            </a:extLst>
          </p:cNvPr>
          <p:cNvSpPr/>
          <p:nvPr/>
        </p:nvSpPr>
        <p:spPr>
          <a:xfrm>
            <a:off x="649220" y="5009517"/>
            <a:ext cx="624864" cy="684393"/>
          </a:xfrm>
          <a:prstGeom prst="ellipse">
            <a:avLst/>
          </a:prstGeom>
          <a:solidFill>
            <a:srgbClr val="5949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5" name="TextBox 264">
            <a:extLst>
              <a:ext uri="{FF2B5EF4-FFF2-40B4-BE49-F238E27FC236}">
                <a16:creationId xmlns:a16="http://schemas.microsoft.com/office/drawing/2014/main" id="{AC5BAF2B-1F17-2510-3707-66616A3A7ED5}"/>
              </a:ext>
            </a:extLst>
          </p:cNvPr>
          <p:cNvSpPr txBox="1"/>
          <p:nvPr/>
        </p:nvSpPr>
        <p:spPr>
          <a:xfrm>
            <a:off x="750020" y="5023127"/>
            <a:ext cx="442750" cy="646331"/>
          </a:xfrm>
          <a:prstGeom prst="rect">
            <a:avLst/>
          </a:prstGeom>
          <a:noFill/>
        </p:spPr>
        <p:txBody>
          <a:bodyPr wrap="none" rtlCol="0">
            <a:spAutoFit/>
          </a:bodyPr>
          <a:lstStyle/>
          <a:p>
            <a:r>
              <a:rPr lang="en-GB" sz="3600" b="1" dirty="0">
                <a:latin typeface="Century Gothic" panose="020B0502020202020204" pitchFamily="34" charset="0"/>
              </a:rPr>
              <a:t>3</a:t>
            </a:r>
          </a:p>
        </p:txBody>
      </p:sp>
      <p:pic>
        <p:nvPicPr>
          <p:cNvPr id="266" name="Picture 265">
            <a:extLst>
              <a:ext uri="{FF2B5EF4-FFF2-40B4-BE49-F238E27FC236}">
                <a16:creationId xmlns:a16="http://schemas.microsoft.com/office/drawing/2014/main" id="{DC960856-309E-B52A-42B0-0BA08C4E983A}"/>
              </a:ext>
            </a:extLst>
          </p:cNvPr>
          <p:cNvPicPr>
            <a:picLocks noChangeAspect="1"/>
          </p:cNvPicPr>
          <p:nvPr/>
        </p:nvPicPr>
        <p:blipFill>
          <a:blip r:embed="rId5"/>
          <a:stretch>
            <a:fillRect/>
          </a:stretch>
        </p:blipFill>
        <p:spPr>
          <a:xfrm>
            <a:off x="1452454" y="3999253"/>
            <a:ext cx="905001" cy="847843"/>
          </a:xfrm>
          <a:prstGeom prst="rect">
            <a:avLst/>
          </a:prstGeom>
        </p:spPr>
      </p:pic>
      <p:sp>
        <p:nvSpPr>
          <p:cNvPr id="267" name="TextBox 266">
            <a:extLst>
              <a:ext uri="{FF2B5EF4-FFF2-40B4-BE49-F238E27FC236}">
                <a16:creationId xmlns:a16="http://schemas.microsoft.com/office/drawing/2014/main" id="{E330CB28-461E-F7CE-1143-F5A4D552A25C}"/>
              </a:ext>
            </a:extLst>
          </p:cNvPr>
          <p:cNvSpPr txBox="1"/>
          <p:nvPr/>
        </p:nvSpPr>
        <p:spPr>
          <a:xfrm>
            <a:off x="1274085" y="5023127"/>
            <a:ext cx="2705168" cy="769441"/>
          </a:xfrm>
          <a:prstGeom prst="rect">
            <a:avLst/>
          </a:prstGeom>
          <a:noFill/>
        </p:spPr>
        <p:txBody>
          <a:bodyPr wrap="square">
            <a:spAutoFit/>
          </a:bodyPr>
          <a:lstStyle/>
          <a:p>
            <a:pPr algn="l"/>
            <a:r>
              <a:rPr lang="en-GB" sz="2200" b="0" i="0" dirty="0">
                <a:solidFill>
                  <a:srgbClr val="000000"/>
                </a:solidFill>
                <a:effectLst/>
                <a:latin typeface="Century Gothic" panose="020B0502020202020204" pitchFamily="34" charset="0"/>
              </a:rPr>
              <a:t>Drag the cursor to</a:t>
            </a:r>
            <a:r>
              <a:rPr lang="en-GB" sz="2200" dirty="0">
                <a:solidFill>
                  <a:srgbClr val="000000"/>
                </a:solidFill>
                <a:latin typeface="Century Gothic" panose="020B0502020202020204" pitchFamily="34" charset="0"/>
              </a:rPr>
              <a:t> create</a:t>
            </a:r>
            <a:r>
              <a:rPr lang="en-GB" sz="2200" b="0" i="0" dirty="0">
                <a:solidFill>
                  <a:srgbClr val="000000"/>
                </a:solidFill>
                <a:effectLst/>
                <a:latin typeface="Century Gothic" panose="020B0502020202020204" pitchFamily="34" charset="0"/>
              </a:rPr>
              <a:t> the line.</a:t>
            </a:r>
          </a:p>
        </p:txBody>
      </p:sp>
      <p:cxnSp>
        <p:nvCxnSpPr>
          <p:cNvPr id="2" name="Straight Connector 1">
            <a:extLst>
              <a:ext uri="{FF2B5EF4-FFF2-40B4-BE49-F238E27FC236}">
                <a16:creationId xmlns:a16="http://schemas.microsoft.com/office/drawing/2014/main" id="{14DE7155-E6D5-68A2-278E-8B409F6BBDE2}"/>
              </a:ext>
            </a:extLst>
          </p:cNvPr>
          <p:cNvCxnSpPr>
            <a:cxnSpLocks noGrp="1" noRot="1" noMove="1" noResize="1" noEditPoints="1" noAdjustHandles="1" noChangeArrowheads="1" noChangeShapeType="1"/>
          </p:cNvCxnSpPr>
          <p:nvPr/>
        </p:nvCxnSpPr>
        <p:spPr>
          <a:xfrm>
            <a:off x="5986042" y="2787662"/>
            <a:ext cx="0" cy="96066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8486EF89-6A5E-80E2-5FEF-B375731CDD06}"/>
              </a:ext>
            </a:extLst>
          </p:cNvPr>
          <p:cNvCxnSpPr>
            <a:cxnSpLocks noGrp="1" noRot="1" noMove="1" noResize="1" noEditPoints="1" noAdjustHandles="1" noChangeArrowheads="1" noChangeShapeType="1"/>
          </p:cNvCxnSpPr>
          <p:nvPr/>
        </p:nvCxnSpPr>
        <p:spPr>
          <a:xfrm>
            <a:off x="6623134" y="2787662"/>
            <a:ext cx="0" cy="96066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198219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Rounded Corners 26">
            <a:extLst>
              <a:ext uri="{FF2B5EF4-FFF2-40B4-BE49-F238E27FC236}">
                <a16:creationId xmlns:a16="http://schemas.microsoft.com/office/drawing/2014/main" id="{A6B9BC4C-516A-2EA1-6F1C-415D4E447C8B}"/>
              </a:ext>
            </a:extLst>
          </p:cNvPr>
          <p:cNvSpPr/>
          <p:nvPr/>
        </p:nvSpPr>
        <p:spPr>
          <a:xfrm>
            <a:off x="3839839" y="3022129"/>
            <a:ext cx="7762664" cy="2890191"/>
          </a:xfrm>
          <a:prstGeom prst="roundRect">
            <a:avLst/>
          </a:prstGeom>
          <a:solidFill>
            <a:srgbClr val="C7C3EA"/>
          </a:solidFill>
          <a:ln w="28575">
            <a:solidFill>
              <a:srgbClr val="5949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Rounded Corners 15">
            <a:extLst>
              <a:ext uri="{FF2B5EF4-FFF2-40B4-BE49-F238E27FC236}">
                <a16:creationId xmlns:a16="http://schemas.microsoft.com/office/drawing/2014/main" id="{496F3D3C-0733-9061-E08B-50D36E522BA5}"/>
              </a:ext>
            </a:extLst>
          </p:cNvPr>
          <p:cNvSpPr/>
          <p:nvPr/>
        </p:nvSpPr>
        <p:spPr>
          <a:xfrm>
            <a:off x="593332" y="658618"/>
            <a:ext cx="5121668" cy="519880"/>
          </a:xfrm>
          <a:prstGeom prst="roundRect">
            <a:avLst>
              <a:gd name="adj" fmla="val 39836"/>
            </a:avLst>
          </a:prstGeom>
          <a:solidFill>
            <a:srgbClr val="C7C3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Oval 3">
            <a:extLst>
              <a:ext uri="{FF2B5EF4-FFF2-40B4-BE49-F238E27FC236}">
                <a16:creationId xmlns:a16="http://schemas.microsoft.com/office/drawing/2014/main" id="{CE7B89D8-38C2-46DE-AC30-29F297E252E8}"/>
              </a:ext>
            </a:extLst>
          </p:cNvPr>
          <p:cNvSpPr/>
          <p:nvPr/>
        </p:nvSpPr>
        <p:spPr>
          <a:xfrm>
            <a:off x="5070715" y="449842"/>
            <a:ext cx="914303" cy="914303"/>
          </a:xfrm>
          <a:prstGeom prst="ellipse">
            <a:avLst/>
          </a:prstGeom>
          <a:solidFill>
            <a:srgbClr val="C7C3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pic>
        <p:nvPicPr>
          <p:cNvPr id="2050" name="Picture 2">
            <a:extLst>
              <a:ext uri="{FF2B5EF4-FFF2-40B4-BE49-F238E27FC236}">
                <a16:creationId xmlns:a16="http://schemas.microsoft.com/office/drawing/2014/main" id="{4803EC76-DCB4-5A6A-347A-FC0BC2D7B1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15163" y="1252082"/>
            <a:ext cx="2176918" cy="217691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5121C31E-3F98-AA5F-20D6-9A60152A23EF}"/>
              </a:ext>
            </a:extLst>
          </p:cNvPr>
          <p:cNvSpPr txBox="1"/>
          <p:nvPr/>
        </p:nvSpPr>
        <p:spPr>
          <a:xfrm>
            <a:off x="662557" y="613027"/>
            <a:ext cx="5265728" cy="615553"/>
          </a:xfrm>
          <a:prstGeom prst="rect">
            <a:avLst/>
          </a:prstGeom>
          <a:noFill/>
        </p:spPr>
        <p:txBody>
          <a:bodyPr wrap="square" rtlCol="0">
            <a:spAutoFit/>
          </a:bodyPr>
          <a:lstStyle/>
          <a:p>
            <a:r>
              <a:rPr lang="en-GB" sz="3400" b="1" dirty="0">
                <a:latin typeface="Century Gothic" panose="020B0502020202020204" pitchFamily="34" charset="0"/>
              </a:rPr>
              <a:t>Compound Words</a:t>
            </a:r>
          </a:p>
        </p:txBody>
      </p:sp>
      <p:pic>
        <p:nvPicPr>
          <p:cNvPr id="9" name="Picture 36">
            <a:extLst>
              <a:ext uri="{FF2B5EF4-FFF2-40B4-BE49-F238E27FC236}">
                <a16:creationId xmlns:a16="http://schemas.microsoft.com/office/drawing/2014/main" id="{867BD902-D1AC-3D93-C0D0-DDC9EE977EB0}"/>
              </a:ext>
            </a:extLst>
          </p:cNvPr>
          <p:cNvPicPr>
            <a:picLocks noChangeAspect="1"/>
          </p:cNvPicPr>
          <p:nvPr/>
        </p:nvPicPr>
        <p:blipFill>
          <a:blip r:embed="rId3"/>
          <a:stretch>
            <a:fillRect/>
          </a:stretch>
        </p:blipFill>
        <p:spPr>
          <a:xfrm>
            <a:off x="5263175" y="628235"/>
            <a:ext cx="529381" cy="540967"/>
          </a:xfrm>
          <a:prstGeom prst="rect">
            <a:avLst/>
          </a:prstGeom>
        </p:spPr>
      </p:pic>
      <p:sp>
        <p:nvSpPr>
          <p:cNvPr id="10" name="TextBox 9">
            <a:extLst>
              <a:ext uri="{FF2B5EF4-FFF2-40B4-BE49-F238E27FC236}">
                <a16:creationId xmlns:a16="http://schemas.microsoft.com/office/drawing/2014/main" id="{358D0B9F-2AC5-979B-1656-979810D035E8}"/>
              </a:ext>
            </a:extLst>
          </p:cNvPr>
          <p:cNvSpPr txBox="1"/>
          <p:nvPr/>
        </p:nvSpPr>
        <p:spPr>
          <a:xfrm>
            <a:off x="593332" y="1378011"/>
            <a:ext cx="11211675" cy="1446550"/>
          </a:xfrm>
          <a:prstGeom prst="rect">
            <a:avLst/>
          </a:prstGeom>
          <a:noFill/>
        </p:spPr>
        <p:txBody>
          <a:bodyPr wrap="square">
            <a:spAutoFit/>
          </a:bodyPr>
          <a:lstStyle/>
          <a:p>
            <a:pPr algn="l"/>
            <a:r>
              <a:rPr lang="en-GB" sz="2200" b="0" i="0" dirty="0">
                <a:solidFill>
                  <a:srgbClr val="000000"/>
                </a:solidFill>
                <a:effectLst/>
                <a:latin typeface="Century Gothic" panose="020B0502020202020204" pitchFamily="34" charset="0"/>
              </a:rPr>
              <a:t>We use the compound words strategy when a word is made up </a:t>
            </a:r>
            <a:br>
              <a:rPr lang="en-GB" sz="2200" b="0" i="0" dirty="0">
                <a:solidFill>
                  <a:srgbClr val="000000"/>
                </a:solidFill>
                <a:effectLst/>
                <a:latin typeface="Century Gothic" panose="020B0502020202020204" pitchFamily="34" charset="0"/>
              </a:rPr>
            </a:br>
            <a:r>
              <a:rPr lang="en-GB" sz="2200" b="0" i="0" dirty="0">
                <a:solidFill>
                  <a:srgbClr val="000000"/>
                </a:solidFill>
                <a:effectLst/>
                <a:latin typeface="Century Gothic" panose="020B0502020202020204" pitchFamily="34" charset="0"/>
              </a:rPr>
              <a:t>of two smaller words.</a:t>
            </a:r>
          </a:p>
          <a:p>
            <a:pPr algn="l"/>
            <a:endParaRPr lang="en-GB" sz="2200" dirty="0">
              <a:solidFill>
                <a:srgbClr val="000000"/>
              </a:solidFill>
              <a:latin typeface="Century Gothic" panose="020B0502020202020204" pitchFamily="34" charset="0"/>
            </a:endParaRPr>
          </a:p>
          <a:p>
            <a:pPr algn="l"/>
            <a:r>
              <a:rPr lang="en-GB" sz="2200" b="1" dirty="0">
                <a:solidFill>
                  <a:srgbClr val="000000"/>
                </a:solidFill>
                <a:latin typeface="Century Gothic" panose="020B0502020202020204" pitchFamily="34" charset="0"/>
              </a:rPr>
              <a:t>Insert </a:t>
            </a:r>
            <a:r>
              <a:rPr lang="en-GB" sz="2200" b="0" i="0" dirty="0">
                <a:solidFill>
                  <a:srgbClr val="000000"/>
                </a:solidFill>
                <a:effectLst/>
                <a:latin typeface="Century Gothic" panose="020B0502020202020204" pitchFamily="34" charset="0"/>
              </a:rPr>
              <a:t>two joined text boxes and </a:t>
            </a:r>
            <a:r>
              <a:rPr lang="en-GB" sz="2200" b="1" i="0" dirty="0">
                <a:solidFill>
                  <a:srgbClr val="000000"/>
                </a:solidFill>
                <a:effectLst/>
                <a:latin typeface="Century Gothic" panose="020B0502020202020204" pitchFamily="34" charset="0"/>
              </a:rPr>
              <a:t>type</a:t>
            </a:r>
            <a:r>
              <a:rPr lang="en-GB" sz="2200" b="0" i="0" dirty="0">
                <a:solidFill>
                  <a:srgbClr val="000000"/>
                </a:solidFill>
                <a:effectLst/>
                <a:latin typeface="Century Gothic" panose="020B0502020202020204" pitchFamily="34" charset="0"/>
              </a:rPr>
              <a:t> in your words.</a:t>
            </a:r>
          </a:p>
        </p:txBody>
      </p:sp>
      <p:pic>
        <p:nvPicPr>
          <p:cNvPr id="11" name="Picture 10">
            <a:extLst>
              <a:ext uri="{FF2B5EF4-FFF2-40B4-BE49-F238E27FC236}">
                <a16:creationId xmlns:a16="http://schemas.microsoft.com/office/drawing/2014/main" id="{7FBDEBC2-3E24-4557-EB7E-BCE22989563D}"/>
              </a:ext>
            </a:extLst>
          </p:cNvPr>
          <p:cNvPicPr/>
          <p:nvPr/>
        </p:nvPicPr>
        <p:blipFill>
          <a:blip r:embed="rId4"/>
          <a:stretch>
            <a:fillRect/>
          </a:stretch>
        </p:blipFill>
        <p:spPr>
          <a:xfrm>
            <a:off x="1262995" y="3627792"/>
            <a:ext cx="1254335" cy="707886"/>
          </a:xfrm>
          <a:prstGeom prst="rect">
            <a:avLst/>
          </a:prstGeom>
          <a:ln w="28575">
            <a:noFill/>
          </a:ln>
        </p:spPr>
      </p:pic>
      <p:sp>
        <p:nvSpPr>
          <p:cNvPr id="12" name="Oval 11">
            <a:extLst>
              <a:ext uri="{FF2B5EF4-FFF2-40B4-BE49-F238E27FC236}">
                <a16:creationId xmlns:a16="http://schemas.microsoft.com/office/drawing/2014/main" id="{66E38CDE-2C50-F7FA-8744-FCDAD625BD37}"/>
              </a:ext>
            </a:extLst>
          </p:cNvPr>
          <p:cNvSpPr/>
          <p:nvPr/>
        </p:nvSpPr>
        <p:spPr>
          <a:xfrm>
            <a:off x="586002" y="3631435"/>
            <a:ext cx="624864" cy="644475"/>
          </a:xfrm>
          <a:prstGeom prst="ellipse">
            <a:avLst/>
          </a:prstGeom>
          <a:solidFill>
            <a:srgbClr val="5949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47E6598F-A671-E4E9-6DD0-2C2E9642BF54}"/>
              </a:ext>
            </a:extLst>
          </p:cNvPr>
          <p:cNvSpPr txBox="1"/>
          <p:nvPr/>
        </p:nvSpPr>
        <p:spPr>
          <a:xfrm>
            <a:off x="686802" y="3645045"/>
            <a:ext cx="442750" cy="646331"/>
          </a:xfrm>
          <a:prstGeom prst="rect">
            <a:avLst/>
          </a:prstGeom>
          <a:noFill/>
        </p:spPr>
        <p:txBody>
          <a:bodyPr wrap="none" rtlCol="0">
            <a:spAutoFit/>
          </a:bodyPr>
          <a:lstStyle/>
          <a:p>
            <a:r>
              <a:rPr lang="en-GB" sz="3600" b="1" dirty="0">
                <a:latin typeface="Century Gothic" panose="020B0502020202020204" pitchFamily="34" charset="0"/>
              </a:rPr>
              <a:t>1</a:t>
            </a:r>
          </a:p>
        </p:txBody>
      </p:sp>
      <p:sp>
        <p:nvSpPr>
          <p:cNvPr id="14" name="Oval 13">
            <a:extLst>
              <a:ext uri="{FF2B5EF4-FFF2-40B4-BE49-F238E27FC236}">
                <a16:creationId xmlns:a16="http://schemas.microsoft.com/office/drawing/2014/main" id="{B8B3AAF8-0722-BE97-6724-4A1DF3236898}"/>
              </a:ext>
            </a:extLst>
          </p:cNvPr>
          <p:cNvSpPr/>
          <p:nvPr/>
        </p:nvSpPr>
        <p:spPr>
          <a:xfrm>
            <a:off x="589497" y="4814529"/>
            <a:ext cx="624864" cy="644475"/>
          </a:xfrm>
          <a:prstGeom prst="ellipse">
            <a:avLst/>
          </a:prstGeom>
          <a:solidFill>
            <a:srgbClr val="5949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D3344DE7-AD0D-2B6A-F3CC-90A683B55608}"/>
              </a:ext>
            </a:extLst>
          </p:cNvPr>
          <p:cNvSpPr txBox="1"/>
          <p:nvPr/>
        </p:nvSpPr>
        <p:spPr>
          <a:xfrm>
            <a:off x="690297" y="4828139"/>
            <a:ext cx="442750" cy="646331"/>
          </a:xfrm>
          <a:prstGeom prst="rect">
            <a:avLst/>
          </a:prstGeom>
          <a:noFill/>
        </p:spPr>
        <p:txBody>
          <a:bodyPr wrap="none" rtlCol="0">
            <a:spAutoFit/>
          </a:bodyPr>
          <a:lstStyle/>
          <a:p>
            <a:r>
              <a:rPr lang="en-GB" sz="3600" b="1" dirty="0">
                <a:latin typeface="Century Gothic" panose="020B0502020202020204" pitchFamily="34" charset="0"/>
              </a:rPr>
              <a:t>2</a:t>
            </a:r>
          </a:p>
        </p:txBody>
      </p:sp>
      <p:sp>
        <p:nvSpPr>
          <p:cNvPr id="17" name="TextBox 16">
            <a:extLst>
              <a:ext uri="{FF2B5EF4-FFF2-40B4-BE49-F238E27FC236}">
                <a16:creationId xmlns:a16="http://schemas.microsoft.com/office/drawing/2014/main" id="{2B324B8F-C659-A8C2-B21D-B17CECAB33BD}"/>
              </a:ext>
            </a:extLst>
          </p:cNvPr>
          <p:cNvSpPr txBox="1"/>
          <p:nvPr/>
        </p:nvSpPr>
        <p:spPr>
          <a:xfrm>
            <a:off x="1210866" y="4756714"/>
            <a:ext cx="2705168" cy="1107996"/>
          </a:xfrm>
          <a:prstGeom prst="rect">
            <a:avLst/>
          </a:prstGeom>
          <a:noFill/>
        </p:spPr>
        <p:txBody>
          <a:bodyPr wrap="square">
            <a:spAutoFit/>
          </a:bodyPr>
          <a:lstStyle/>
          <a:p>
            <a:pPr algn="l"/>
            <a:r>
              <a:rPr lang="en-GB" sz="2200" b="0" i="0" dirty="0">
                <a:solidFill>
                  <a:srgbClr val="000000"/>
                </a:solidFill>
                <a:effectLst/>
                <a:latin typeface="Century Gothic" panose="020B0502020202020204" pitchFamily="34" charset="0"/>
              </a:rPr>
              <a:t>Drag the cursor </a:t>
            </a:r>
            <a:br>
              <a:rPr lang="en-GB" sz="2200" b="0" i="0" dirty="0">
                <a:solidFill>
                  <a:srgbClr val="000000"/>
                </a:solidFill>
                <a:effectLst/>
                <a:latin typeface="Century Gothic" panose="020B0502020202020204" pitchFamily="34" charset="0"/>
              </a:rPr>
            </a:br>
            <a:r>
              <a:rPr lang="en-GB" sz="2200" b="0" i="0" dirty="0">
                <a:solidFill>
                  <a:srgbClr val="000000"/>
                </a:solidFill>
                <a:effectLst/>
                <a:latin typeface="Century Gothic" panose="020B0502020202020204" pitchFamily="34" charset="0"/>
              </a:rPr>
              <a:t>to</a:t>
            </a:r>
            <a:r>
              <a:rPr lang="en-GB" sz="2200" dirty="0">
                <a:solidFill>
                  <a:srgbClr val="000000"/>
                </a:solidFill>
                <a:latin typeface="Century Gothic" panose="020B0502020202020204" pitchFamily="34" charset="0"/>
              </a:rPr>
              <a:t> </a:t>
            </a:r>
            <a:r>
              <a:rPr lang="en-GB" sz="2200" b="0" i="0" dirty="0">
                <a:solidFill>
                  <a:srgbClr val="000000"/>
                </a:solidFill>
                <a:effectLst/>
                <a:latin typeface="Century Gothic" panose="020B0502020202020204" pitchFamily="34" charset="0"/>
              </a:rPr>
              <a:t>create the text box.</a:t>
            </a:r>
          </a:p>
        </p:txBody>
      </p:sp>
      <p:pic>
        <p:nvPicPr>
          <p:cNvPr id="18" name="Picture 17">
            <a:extLst>
              <a:ext uri="{FF2B5EF4-FFF2-40B4-BE49-F238E27FC236}">
                <a16:creationId xmlns:a16="http://schemas.microsoft.com/office/drawing/2014/main" id="{7C854BDE-B9D1-4111-A800-7ABE49443F77}"/>
              </a:ext>
            </a:extLst>
          </p:cNvPr>
          <p:cNvPicPr>
            <a:picLocks noChangeAspect="1"/>
          </p:cNvPicPr>
          <p:nvPr/>
        </p:nvPicPr>
        <p:blipFill>
          <a:blip r:embed="rId5"/>
          <a:stretch>
            <a:fillRect/>
          </a:stretch>
        </p:blipFill>
        <p:spPr>
          <a:xfrm>
            <a:off x="2563451" y="3429000"/>
            <a:ext cx="571500" cy="1038225"/>
          </a:xfrm>
          <a:prstGeom prst="rect">
            <a:avLst/>
          </a:prstGeom>
        </p:spPr>
      </p:pic>
      <p:sp>
        <p:nvSpPr>
          <p:cNvPr id="21" name="TextBox 20">
            <a:extLst>
              <a:ext uri="{FF2B5EF4-FFF2-40B4-BE49-F238E27FC236}">
                <a16:creationId xmlns:a16="http://schemas.microsoft.com/office/drawing/2014/main" id="{C948EBEA-2148-ECC7-9615-B19946A22440}"/>
              </a:ext>
            </a:extLst>
          </p:cNvPr>
          <p:cNvSpPr txBox="1"/>
          <p:nvPr/>
        </p:nvSpPr>
        <p:spPr>
          <a:xfrm>
            <a:off x="4412046" y="3236500"/>
            <a:ext cx="1211514" cy="707886"/>
          </a:xfrm>
          <a:prstGeom prst="rect">
            <a:avLst/>
          </a:prstGeom>
          <a:noFill/>
          <a:ln w="38100">
            <a:solidFill>
              <a:srgbClr val="5949E5"/>
            </a:solidFill>
          </a:ln>
        </p:spPr>
        <p:txBody>
          <a:bodyPr wrap="square" rtlCol="0">
            <a:spAutoFit/>
          </a:bodyPr>
          <a:lstStyle/>
          <a:p>
            <a:pPr algn="ctr"/>
            <a:r>
              <a:rPr lang="en-GB" sz="4000" dirty="0">
                <a:latin typeface="Century Gothic" panose="020B0502020202020204" pitchFamily="34" charset="0"/>
              </a:rPr>
              <a:t>foot</a:t>
            </a:r>
          </a:p>
        </p:txBody>
      </p:sp>
      <p:sp>
        <p:nvSpPr>
          <p:cNvPr id="22" name="TextBox 21">
            <a:extLst>
              <a:ext uri="{FF2B5EF4-FFF2-40B4-BE49-F238E27FC236}">
                <a16:creationId xmlns:a16="http://schemas.microsoft.com/office/drawing/2014/main" id="{E773A0A7-7566-4363-8567-30E12E986E63}"/>
              </a:ext>
            </a:extLst>
          </p:cNvPr>
          <p:cNvSpPr txBox="1"/>
          <p:nvPr/>
        </p:nvSpPr>
        <p:spPr>
          <a:xfrm>
            <a:off x="5621408" y="3236500"/>
            <a:ext cx="1211514" cy="707886"/>
          </a:xfrm>
          <a:prstGeom prst="rect">
            <a:avLst/>
          </a:prstGeom>
          <a:noFill/>
          <a:ln w="38100">
            <a:solidFill>
              <a:srgbClr val="5949E5"/>
            </a:solidFill>
          </a:ln>
        </p:spPr>
        <p:txBody>
          <a:bodyPr wrap="square" rtlCol="0">
            <a:spAutoFit/>
          </a:bodyPr>
          <a:lstStyle/>
          <a:p>
            <a:pPr algn="ctr"/>
            <a:r>
              <a:rPr lang="en-GB" sz="4000" dirty="0">
                <a:latin typeface="Century Gothic" panose="020B0502020202020204" pitchFamily="34" charset="0"/>
              </a:rPr>
              <a:t>ball</a:t>
            </a:r>
          </a:p>
        </p:txBody>
      </p:sp>
      <p:sp>
        <p:nvSpPr>
          <p:cNvPr id="24" name="Speech Bubble: Rectangle with Corners Rounded 23">
            <a:extLst>
              <a:ext uri="{FF2B5EF4-FFF2-40B4-BE49-F238E27FC236}">
                <a16:creationId xmlns:a16="http://schemas.microsoft.com/office/drawing/2014/main" id="{09C84EEF-30D8-2123-9C8E-6C4A8A17C8E2}"/>
              </a:ext>
            </a:extLst>
          </p:cNvPr>
          <p:cNvSpPr>
            <a:spLocks/>
          </p:cNvSpPr>
          <p:nvPr/>
        </p:nvSpPr>
        <p:spPr>
          <a:xfrm flipH="1">
            <a:off x="7798086" y="429365"/>
            <a:ext cx="3092522" cy="987143"/>
          </a:xfrm>
          <a:prstGeom prst="wedgeRoundRectCallout">
            <a:avLst>
              <a:gd name="adj1" fmla="val -37329"/>
              <a:gd name="adj2" fmla="val 67652"/>
              <a:gd name="adj3" fmla="val 16667"/>
            </a:avLst>
          </a:prstGeom>
          <a:solidFill>
            <a:schemeClr val="bg1"/>
          </a:solidFill>
          <a:ln w="38100">
            <a:solidFill>
              <a:srgbClr val="5949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Century Gothic" panose="020B0502020202020204" pitchFamily="34" charset="0"/>
              </a:rPr>
              <a:t>Did you find the answers?</a:t>
            </a:r>
          </a:p>
        </p:txBody>
      </p:sp>
      <p:sp>
        <p:nvSpPr>
          <p:cNvPr id="25" name="TextBox 24">
            <a:extLst>
              <a:ext uri="{FF2B5EF4-FFF2-40B4-BE49-F238E27FC236}">
                <a16:creationId xmlns:a16="http://schemas.microsoft.com/office/drawing/2014/main" id="{8AB485CC-4F75-305D-65D4-EE8BBE272BBA}"/>
              </a:ext>
            </a:extLst>
          </p:cNvPr>
          <p:cNvSpPr txBox="1">
            <a:spLocks/>
          </p:cNvSpPr>
          <p:nvPr/>
        </p:nvSpPr>
        <p:spPr>
          <a:xfrm>
            <a:off x="7798085" y="507503"/>
            <a:ext cx="3092521" cy="923330"/>
          </a:xfrm>
          <a:prstGeom prst="rect">
            <a:avLst/>
          </a:prstGeom>
          <a:noFill/>
        </p:spPr>
        <p:txBody>
          <a:bodyPr wrap="square" rtlCol="0">
            <a:spAutoFit/>
          </a:bodyPr>
          <a:lstStyle/>
          <a:p>
            <a:pPr algn="ctr"/>
            <a:r>
              <a:rPr lang="en-GB" dirty="0">
                <a:latin typeface="Century Gothic" panose="020B0502020202020204" pitchFamily="34" charset="0"/>
              </a:rPr>
              <a:t>You can use </a:t>
            </a:r>
            <a:r>
              <a:rPr lang="en-GB" dirty="0" err="1">
                <a:latin typeface="Century Gothic" panose="020B0502020202020204" pitchFamily="34" charset="0"/>
              </a:rPr>
              <a:t>ctrl+C</a:t>
            </a:r>
            <a:r>
              <a:rPr lang="en-GB" dirty="0">
                <a:latin typeface="Century Gothic" panose="020B0502020202020204" pitchFamily="34" charset="0"/>
              </a:rPr>
              <a:t> then </a:t>
            </a:r>
            <a:r>
              <a:rPr lang="en-GB" dirty="0" err="1">
                <a:latin typeface="Century Gothic" panose="020B0502020202020204" pitchFamily="34" charset="0"/>
              </a:rPr>
              <a:t>ctrl+V</a:t>
            </a:r>
            <a:r>
              <a:rPr lang="en-GB" dirty="0">
                <a:latin typeface="Century Gothic" panose="020B0502020202020204" pitchFamily="34" charset="0"/>
              </a:rPr>
              <a:t> to copy and paste your text boxes.</a:t>
            </a:r>
          </a:p>
        </p:txBody>
      </p:sp>
    </p:spTree>
    <p:extLst>
      <p:ext uri="{BB962C8B-B14F-4D97-AF65-F5344CB8AC3E}">
        <p14:creationId xmlns:p14="http://schemas.microsoft.com/office/powerpoint/2010/main" val="29443559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Rounded Corners 15">
            <a:extLst>
              <a:ext uri="{FF2B5EF4-FFF2-40B4-BE49-F238E27FC236}">
                <a16:creationId xmlns:a16="http://schemas.microsoft.com/office/drawing/2014/main" id="{496F3D3C-0733-9061-E08B-50D36E522BA5}"/>
              </a:ext>
            </a:extLst>
          </p:cNvPr>
          <p:cNvSpPr/>
          <p:nvPr/>
        </p:nvSpPr>
        <p:spPr>
          <a:xfrm>
            <a:off x="593332" y="658618"/>
            <a:ext cx="5121668" cy="519880"/>
          </a:xfrm>
          <a:prstGeom prst="roundRect">
            <a:avLst>
              <a:gd name="adj" fmla="val 39836"/>
            </a:avLst>
          </a:prstGeom>
          <a:solidFill>
            <a:srgbClr val="C7C3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Oval 3">
            <a:extLst>
              <a:ext uri="{FF2B5EF4-FFF2-40B4-BE49-F238E27FC236}">
                <a16:creationId xmlns:a16="http://schemas.microsoft.com/office/drawing/2014/main" id="{CE7B89D8-38C2-46DE-AC30-29F297E252E8}"/>
              </a:ext>
            </a:extLst>
          </p:cNvPr>
          <p:cNvSpPr/>
          <p:nvPr/>
        </p:nvSpPr>
        <p:spPr>
          <a:xfrm>
            <a:off x="5070715" y="449842"/>
            <a:ext cx="914303" cy="914303"/>
          </a:xfrm>
          <a:prstGeom prst="ellipse">
            <a:avLst/>
          </a:prstGeom>
          <a:solidFill>
            <a:srgbClr val="C7C3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pic>
        <p:nvPicPr>
          <p:cNvPr id="24" name="Picture 23">
            <a:extLst>
              <a:ext uri="{FF2B5EF4-FFF2-40B4-BE49-F238E27FC236}">
                <a16:creationId xmlns:a16="http://schemas.microsoft.com/office/drawing/2014/main" id="{A6141910-5F75-E328-E3CF-7F6985456470}"/>
              </a:ext>
            </a:extLst>
          </p:cNvPr>
          <p:cNvPicPr>
            <a:picLocks noChangeAspect="1"/>
          </p:cNvPicPr>
          <p:nvPr/>
        </p:nvPicPr>
        <p:blipFill>
          <a:blip r:embed="rId2"/>
          <a:stretch>
            <a:fillRect/>
          </a:stretch>
        </p:blipFill>
        <p:spPr>
          <a:xfrm>
            <a:off x="2423437" y="3491574"/>
            <a:ext cx="704850" cy="885825"/>
          </a:xfrm>
          <a:prstGeom prst="rect">
            <a:avLst/>
          </a:prstGeom>
        </p:spPr>
      </p:pic>
      <p:sp>
        <p:nvSpPr>
          <p:cNvPr id="25" name="TextBox 24">
            <a:extLst>
              <a:ext uri="{FF2B5EF4-FFF2-40B4-BE49-F238E27FC236}">
                <a16:creationId xmlns:a16="http://schemas.microsoft.com/office/drawing/2014/main" id="{9CF9ED03-AD70-DBB2-14BB-6631FF37C69E}"/>
              </a:ext>
            </a:extLst>
          </p:cNvPr>
          <p:cNvSpPr txBox="1"/>
          <p:nvPr/>
        </p:nvSpPr>
        <p:spPr>
          <a:xfrm>
            <a:off x="743356" y="614316"/>
            <a:ext cx="4287740" cy="615553"/>
          </a:xfrm>
          <a:prstGeom prst="rect">
            <a:avLst/>
          </a:prstGeom>
          <a:noFill/>
        </p:spPr>
        <p:txBody>
          <a:bodyPr wrap="square" rtlCol="0">
            <a:spAutoFit/>
          </a:bodyPr>
          <a:lstStyle/>
          <a:p>
            <a:r>
              <a:rPr lang="en-GB" sz="3400" b="1" dirty="0">
                <a:latin typeface="Century Gothic" panose="020B0502020202020204" pitchFamily="34" charset="0"/>
              </a:rPr>
              <a:t>Word Within a Word</a:t>
            </a:r>
          </a:p>
        </p:txBody>
      </p:sp>
      <p:pic>
        <p:nvPicPr>
          <p:cNvPr id="26" name="Picture 25">
            <a:extLst>
              <a:ext uri="{FF2B5EF4-FFF2-40B4-BE49-F238E27FC236}">
                <a16:creationId xmlns:a16="http://schemas.microsoft.com/office/drawing/2014/main" id="{35CB8C88-36C5-0ECC-333A-CB8485DA8B79}"/>
              </a:ext>
            </a:extLst>
          </p:cNvPr>
          <p:cNvPicPr>
            <a:picLocks noChangeAspect="1"/>
          </p:cNvPicPr>
          <p:nvPr/>
        </p:nvPicPr>
        <p:blipFill>
          <a:blip r:embed="rId3"/>
          <a:stretch>
            <a:fillRect/>
          </a:stretch>
        </p:blipFill>
        <p:spPr>
          <a:xfrm>
            <a:off x="5268928" y="564971"/>
            <a:ext cx="583956" cy="583956"/>
          </a:xfrm>
          <a:prstGeom prst="rect">
            <a:avLst/>
          </a:prstGeom>
        </p:spPr>
      </p:pic>
      <p:sp>
        <p:nvSpPr>
          <p:cNvPr id="27" name="TextBox 26">
            <a:extLst>
              <a:ext uri="{FF2B5EF4-FFF2-40B4-BE49-F238E27FC236}">
                <a16:creationId xmlns:a16="http://schemas.microsoft.com/office/drawing/2014/main" id="{08419D09-9082-DB00-DFC4-A0C0A58199C3}"/>
              </a:ext>
            </a:extLst>
          </p:cNvPr>
          <p:cNvSpPr txBox="1"/>
          <p:nvPr/>
        </p:nvSpPr>
        <p:spPr>
          <a:xfrm>
            <a:off x="593333" y="1411225"/>
            <a:ext cx="11252770" cy="1446550"/>
          </a:xfrm>
          <a:prstGeom prst="rect">
            <a:avLst/>
          </a:prstGeom>
          <a:noFill/>
        </p:spPr>
        <p:txBody>
          <a:bodyPr wrap="square">
            <a:spAutoFit/>
          </a:bodyPr>
          <a:lstStyle/>
          <a:p>
            <a:pPr algn="l"/>
            <a:r>
              <a:rPr lang="en-GB" sz="2200" b="0" i="0" dirty="0">
                <a:solidFill>
                  <a:srgbClr val="000000"/>
                </a:solidFill>
                <a:effectLst/>
                <a:latin typeface="Century Gothic" panose="020B0502020202020204" pitchFamily="34" charset="0"/>
              </a:rPr>
              <a:t>We use the word within a word strategy when we can see a familiar word inside a larger word.</a:t>
            </a:r>
          </a:p>
          <a:p>
            <a:pPr algn="l"/>
            <a:endParaRPr lang="en-GB" sz="2200" dirty="0">
              <a:solidFill>
                <a:srgbClr val="000000"/>
              </a:solidFill>
              <a:latin typeface="Century Gothic" panose="020B0502020202020204" pitchFamily="34" charset="0"/>
            </a:endParaRPr>
          </a:p>
          <a:p>
            <a:pPr algn="l"/>
            <a:r>
              <a:rPr lang="en-GB" sz="2200" b="1" dirty="0">
                <a:solidFill>
                  <a:srgbClr val="000000"/>
                </a:solidFill>
                <a:latin typeface="Century Gothic" panose="020B0502020202020204" pitchFamily="34" charset="0"/>
              </a:rPr>
              <a:t>Type</a:t>
            </a:r>
            <a:r>
              <a:rPr lang="en-GB" sz="2200" b="0" i="0" dirty="0">
                <a:solidFill>
                  <a:srgbClr val="000000"/>
                </a:solidFill>
                <a:effectLst/>
                <a:latin typeface="Century Gothic" panose="020B0502020202020204" pitchFamily="34" charset="0"/>
              </a:rPr>
              <a:t> your words here and </a:t>
            </a:r>
            <a:r>
              <a:rPr lang="en-GB" sz="2200" b="1" i="0" dirty="0">
                <a:solidFill>
                  <a:srgbClr val="000000"/>
                </a:solidFill>
                <a:effectLst/>
                <a:latin typeface="Century Gothic" panose="020B0502020202020204" pitchFamily="34" charset="0"/>
              </a:rPr>
              <a:t>highlight</a:t>
            </a:r>
            <a:r>
              <a:rPr lang="en-GB" sz="2200" b="0" i="0" dirty="0">
                <a:solidFill>
                  <a:srgbClr val="000000"/>
                </a:solidFill>
                <a:effectLst/>
                <a:latin typeface="Century Gothic" panose="020B0502020202020204" pitchFamily="34" charset="0"/>
              </a:rPr>
              <a:t> the word within a word.</a:t>
            </a:r>
          </a:p>
        </p:txBody>
      </p:sp>
      <p:sp>
        <p:nvSpPr>
          <p:cNvPr id="29" name="Oval 28">
            <a:extLst>
              <a:ext uri="{FF2B5EF4-FFF2-40B4-BE49-F238E27FC236}">
                <a16:creationId xmlns:a16="http://schemas.microsoft.com/office/drawing/2014/main" id="{8579A79A-48E3-9E34-D588-2204A898EFB0}"/>
              </a:ext>
            </a:extLst>
          </p:cNvPr>
          <p:cNvSpPr/>
          <p:nvPr/>
        </p:nvSpPr>
        <p:spPr>
          <a:xfrm>
            <a:off x="372774" y="3675628"/>
            <a:ext cx="624864" cy="644475"/>
          </a:xfrm>
          <a:prstGeom prst="ellipse">
            <a:avLst/>
          </a:prstGeom>
          <a:solidFill>
            <a:srgbClr val="5949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TextBox 29">
            <a:extLst>
              <a:ext uri="{FF2B5EF4-FFF2-40B4-BE49-F238E27FC236}">
                <a16:creationId xmlns:a16="http://schemas.microsoft.com/office/drawing/2014/main" id="{FCD0B3C6-1B1D-4ABF-D4AF-26563826DDDD}"/>
              </a:ext>
            </a:extLst>
          </p:cNvPr>
          <p:cNvSpPr txBox="1"/>
          <p:nvPr/>
        </p:nvSpPr>
        <p:spPr>
          <a:xfrm>
            <a:off x="473574" y="3689238"/>
            <a:ext cx="442750" cy="646331"/>
          </a:xfrm>
          <a:prstGeom prst="rect">
            <a:avLst/>
          </a:prstGeom>
          <a:noFill/>
        </p:spPr>
        <p:txBody>
          <a:bodyPr wrap="none" rtlCol="0">
            <a:spAutoFit/>
          </a:bodyPr>
          <a:lstStyle/>
          <a:p>
            <a:r>
              <a:rPr lang="en-GB" sz="3600" b="1" dirty="0">
                <a:latin typeface="Century Gothic" panose="020B0502020202020204" pitchFamily="34" charset="0"/>
              </a:rPr>
              <a:t>1</a:t>
            </a:r>
          </a:p>
        </p:txBody>
      </p:sp>
      <p:sp>
        <p:nvSpPr>
          <p:cNvPr id="31" name="Oval 30">
            <a:extLst>
              <a:ext uri="{FF2B5EF4-FFF2-40B4-BE49-F238E27FC236}">
                <a16:creationId xmlns:a16="http://schemas.microsoft.com/office/drawing/2014/main" id="{2E3A971C-C497-FE4D-3A3D-6A4E0746EFF8}"/>
              </a:ext>
            </a:extLst>
          </p:cNvPr>
          <p:cNvSpPr/>
          <p:nvPr/>
        </p:nvSpPr>
        <p:spPr>
          <a:xfrm>
            <a:off x="372774" y="4679575"/>
            <a:ext cx="624864" cy="644475"/>
          </a:xfrm>
          <a:prstGeom prst="ellipse">
            <a:avLst/>
          </a:prstGeom>
          <a:solidFill>
            <a:srgbClr val="5949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TextBox 31">
            <a:extLst>
              <a:ext uri="{FF2B5EF4-FFF2-40B4-BE49-F238E27FC236}">
                <a16:creationId xmlns:a16="http://schemas.microsoft.com/office/drawing/2014/main" id="{FF31FFCF-55C4-3339-9A98-29BC55727ADD}"/>
              </a:ext>
            </a:extLst>
          </p:cNvPr>
          <p:cNvSpPr txBox="1"/>
          <p:nvPr/>
        </p:nvSpPr>
        <p:spPr>
          <a:xfrm>
            <a:off x="473574" y="4693185"/>
            <a:ext cx="442750" cy="646331"/>
          </a:xfrm>
          <a:prstGeom prst="rect">
            <a:avLst/>
          </a:prstGeom>
          <a:noFill/>
        </p:spPr>
        <p:txBody>
          <a:bodyPr wrap="none" rtlCol="0">
            <a:spAutoFit/>
          </a:bodyPr>
          <a:lstStyle/>
          <a:p>
            <a:r>
              <a:rPr lang="en-GB" sz="3600" b="1" dirty="0">
                <a:latin typeface="Century Gothic" panose="020B0502020202020204" pitchFamily="34" charset="0"/>
              </a:rPr>
              <a:t>2</a:t>
            </a:r>
          </a:p>
        </p:txBody>
      </p:sp>
      <p:pic>
        <p:nvPicPr>
          <p:cNvPr id="33" name="Picture 32">
            <a:extLst>
              <a:ext uri="{FF2B5EF4-FFF2-40B4-BE49-F238E27FC236}">
                <a16:creationId xmlns:a16="http://schemas.microsoft.com/office/drawing/2014/main" id="{82A2EC4B-4B8E-EE99-B744-037CA2F14858}"/>
              </a:ext>
            </a:extLst>
          </p:cNvPr>
          <p:cNvPicPr/>
          <p:nvPr/>
        </p:nvPicPr>
        <p:blipFill rotWithShape="1">
          <a:blip r:embed="rId4"/>
          <a:srcRect l="14392" t="5341" r="82051" b="91067"/>
          <a:stretch/>
        </p:blipFill>
        <p:spPr>
          <a:xfrm>
            <a:off x="1162163" y="3708387"/>
            <a:ext cx="1044594" cy="611715"/>
          </a:xfrm>
          <a:prstGeom prst="rect">
            <a:avLst/>
          </a:prstGeom>
        </p:spPr>
      </p:pic>
      <p:sp>
        <p:nvSpPr>
          <p:cNvPr id="34" name="Oval 33">
            <a:extLst>
              <a:ext uri="{FF2B5EF4-FFF2-40B4-BE49-F238E27FC236}">
                <a16:creationId xmlns:a16="http://schemas.microsoft.com/office/drawing/2014/main" id="{C284EBEF-84A3-84C7-8C94-8C518A69BE58}"/>
              </a:ext>
            </a:extLst>
          </p:cNvPr>
          <p:cNvSpPr>
            <a:spLocks/>
          </p:cNvSpPr>
          <p:nvPr/>
        </p:nvSpPr>
        <p:spPr>
          <a:xfrm>
            <a:off x="2205706" y="3404520"/>
            <a:ext cx="1140311" cy="1093502"/>
          </a:xfrm>
          <a:prstGeom prst="ellipse">
            <a:avLst/>
          </a:prstGeom>
          <a:noFill/>
          <a:ln w="57150">
            <a:solidFill>
              <a:srgbClr val="5949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5" name="Picture 34">
            <a:extLst>
              <a:ext uri="{FF2B5EF4-FFF2-40B4-BE49-F238E27FC236}">
                <a16:creationId xmlns:a16="http://schemas.microsoft.com/office/drawing/2014/main" id="{1E7DA753-D6BA-FB0F-101E-529E19DB169A}"/>
              </a:ext>
            </a:extLst>
          </p:cNvPr>
          <p:cNvPicPr>
            <a:picLocks noChangeAspect="1"/>
          </p:cNvPicPr>
          <p:nvPr/>
        </p:nvPicPr>
        <p:blipFill>
          <a:blip r:embed="rId5"/>
          <a:stretch>
            <a:fillRect/>
          </a:stretch>
        </p:blipFill>
        <p:spPr>
          <a:xfrm>
            <a:off x="1136481" y="4693185"/>
            <a:ext cx="638175" cy="828675"/>
          </a:xfrm>
          <a:prstGeom prst="rect">
            <a:avLst/>
          </a:prstGeom>
        </p:spPr>
      </p:pic>
      <p:sp>
        <p:nvSpPr>
          <p:cNvPr id="36" name="TextBox 35">
            <a:extLst>
              <a:ext uri="{FF2B5EF4-FFF2-40B4-BE49-F238E27FC236}">
                <a16:creationId xmlns:a16="http://schemas.microsoft.com/office/drawing/2014/main" id="{24B89EF6-782B-613C-32A1-90E90F6352D0}"/>
              </a:ext>
            </a:extLst>
          </p:cNvPr>
          <p:cNvSpPr txBox="1"/>
          <p:nvPr/>
        </p:nvSpPr>
        <p:spPr>
          <a:xfrm>
            <a:off x="1774656" y="4862400"/>
            <a:ext cx="1697985" cy="430887"/>
          </a:xfrm>
          <a:prstGeom prst="rect">
            <a:avLst/>
          </a:prstGeom>
          <a:noFill/>
        </p:spPr>
        <p:txBody>
          <a:bodyPr wrap="square">
            <a:spAutoFit/>
          </a:bodyPr>
          <a:lstStyle/>
          <a:p>
            <a:pPr algn="l"/>
            <a:r>
              <a:rPr lang="en-GB" sz="2200" dirty="0">
                <a:solidFill>
                  <a:srgbClr val="000000"/>
                </a:solidFill>
                <a:latin typeface="Century Gothic" panose="020B0502020202020204" pitchFamily="34" charset="0"/>
              </a:rPr>
              <a:t>t</a:t>
            </a:r>
            <a:r>
              <a:rPr lang="en-GB" sz="2200" b="0" i="0" dirty="0">
                <a:solidFill>
                  <a:srgbClr val="000000"/>
                </a:solidFill>
                <a:effectLst/>
                <a:latin typeface="Century Gothic" panose="020B0502020202020204" pitchFamily="34" charset="0"/>
              </a:rPr>
              <a:t>o stop.</a:t>
            </a:r>
          </a:p>
        </p:txBody>
      </p:sp>
      <p:sp>
        <p:nvSpPr>
          <p:cNvPr id="37" name="TextBox 36">
            <a:extLst>
              <a:ext uri="{FF2B5EF4-FFF2-40B4-BE49-F238E27FC236}">
                <a16:creationId xmlns:a16="http://schemas.microsoft.com/office/drawing/2014/main" id="{4FD5378F-3FB4-821D-FE9D-33A65C1442C8}"/>
              </a:ext>
            </a:extLst>
          </p:cNvPr>
          <p:cNvSpPr txBox="1"/>
          <p:nvPr/>
        </p:nvSpPr>
        <p:spPr>
          <a:xfrm>
            <a:off x="3648764" y="3149612"/>
            <a:ext cx="2705167" cy="707886"/>
          </a:xfrm>
          <a:prstGeom prst="rect">
            <a:avLst/>
          </a:prstGeom>
          <a:noFill/>
          <a:ln w="38100">
            <a:solidFill>
              <a:srgbClr val="5949E5"/>
            </a:solidFill>
          </a:ln>
        </p:spPr>
        <p:txBody>
          <a:bodyPr wrap="square">
            <a:spAutoFit/>
          </a:bodyPr>
          <a:lstStyle/>
          <a:p>
            <a:pPr algn="l"/>
            <a:r>
              <a:rPr lang="en-GB" sz="4000" b="0" i="0" dirty="0">
                <a:solidFill>
                  <a:srgbClr val="000000"/>
                </a:solidFill>
                <a:effectLst/>
                <a:latin typeface="Century Gothic" panose="020B0502020202020204" pitchFamily="34" charset="0"/>
              </a:rPr>
              <a:t>interesting</a:t>
            </a:r>
          </a:p>
        </p:txBody>
      </p:sp>
      <p:sp>
        <p:nvSpPr>
          <p:cNvPr id="38" name="TextBox 37">
            <a:extLst>
              <a:ext uri="{FF2B5EF4-FFF2-40B4-BE49-F238E27FC236}">
                <a16:creationId xmlns:a16="http://schemas.microsoft.com/office/drawing/2014/main" id="{3F773A36-5E56-7BC1-F92C-533093E4A3FF}"/>
              </a:ext>
            </a:extLst>
          </p:cNvPr>
          <p:cNvSpPr txBox="1"/>
          <p:nvPr/>
        </p:nvSpPr>
        <p:spPr>
          <a:xfrm>
            <a:off x="3648763" y="4209782"/>
            <a:ext cx="2705167" cy="707886"/>
          </a:xfrm>
          <a:prstGeom prst="rect">
            <a:avLst/>
          </a:prstGeom>
          <a:noFill/>
          <a:ln w="38100">
            <a:solidFill>
              <a:srgbClr val="5949E5"/>
            </a:solidFill>
          </a:ln>
        </p:spPr>
        <p:txBody>
          <a:bodyPr wrap="square">
            <a:spAutoFit/>
          </a:bodyPr>
          <a:lstStyle/>
          <a:p>
            <a:pPr algn="l"/>
            <a:endParaRPr lang="en-GB" sz="4000" b="0" i="0" dirty="0">
              <a:solidFill>
                <a:srgbClr val="000000"/>
              </a:solidFill>
              <a:effectLst/>
              <a:latin typeface="Century Gothic" panose="020B0502020202020204" pitchFamily="34" charset="0"/>
            </a:endParaRPr>
          </a:p>
        </p:txBody>
      </p:sp>
      <p:sp>
        <p:nvSpPr>
          <p:cNvPr id="39" name="TextBox 38">
            <a:extLst>
              <a:ext uri="{FF2B5EF4-FFF2-40B4-BE49-F238E27FC236}">
                <a16:creationId xmlns:a16="http://schemas.microsoft.com/office/drawing/2014/main" id="{4444BDF0-C969-ADC3-12EE-E147A6943407}"/>
              </a:ext>
            </a:extLst>
          </p:cNvPr>
          <p:cNvSpPr txBox="1"/>
          <p:nvPr/>
        </p:nvSpPr>
        <p:spPr>
          <a:xfrm>
            <a:off x="3648763" y="5184115"/>
            <a:ext cx="2705167" cy="707886"/>
          </a:xfrm>
          <a:prstGeom prst="rect">
            <a:avLst/>
          </a:prstGeom>
          <a:noFill/>
          <a:ln w="38100">
            <a:solidFill>
              <a:srgbClr val="5949E5"/>
            </a:solidFill>
          </a:ln>
        </p:spPr>
        <p:txBody>
          <a:bodyPr wrap="square">
            <a:spAutoFit/>
          </a:bodyPr>
          <a:lstStyle/>
          <a:p>
            <a:pPr algn="l"/>
            <a:endParaRPr lang="en-GB" sz="4000" b="0" i="0" dirty="0">
              <a:solidFill>
                <a:srgbClr val="000000"/>
              </a:solidFill>
              <a:effectLst/>
              <a:latin typeface="Century Gothic" panose="020B0502020202020204" pitchFamily="34" charset="0"/>
            </a:endParaRPr>
          </a:p>
        </p:txBody>
      </p:sp>
      <p:sp>
        <p:nvSpPr>
          <p:cNvPr id="40" name="TextBox 39">
            <a:extLst>
              <a:ext uri="{FF2B5EF4-FFF2-40B4-BE49-F238E27FC236}">
                <a16:creationId xmlns:a16="http://schemas.microsoft.com/office/drawing/2014/main" id="{812B7A71-31EA-C06E-1D2E-48E05DA4227B}"/>
              </a:ext>
            </a:extLst>
          </p:cNvPr>
          <p:cNvSpPr txBox="1"/>
          <p:nvPr/>
        </p:nvSpPr>
        <p:spPr>
          <a:xfrm>
            <a:off x="6708749" y="3149612"/>
            <a:ext cx="2705167" cy="707886"/>
          </a:xfrm>
          <a:prstGeom prst="rect">
            <a:avLst/>
          </a:prstGeom>
          <a:solidFill>
            <a:schemeClr val="bg1"/>
          </a:solidFill>
          <a:ln w="38100">
            <a:solidFill>
              <a:srgbClr val="5949E5"/>
            </a:solidFill>
          </a:ln>
        </p:spPr>
        <p:txBody>
          <a:bodyPr wrap="square">
            <a:spAutoFit/>
          </a:bodyPr>
          <a:lstStyle/>
          <a:p>
            <a:pPr algn="l"/>
            <a:endParaRPr lang="en-GB" sz="4000" b="0" i="0" dirty="0">
              <a:solidFill>
                <a:srgbClr val="000000"/>
              </a:solidFill>
              <a:effectLst/>
              <a:latin typeface="Century Gothic" panose="020B0502020202020204" pitchFamily="34" charset="0"/>
            </a:endParaRPr>
          </a:p>
        </p:txBody>
      </p:sp>
      <p:sp>
        <p:nvSpPr>
          <p:cNvPr id="41" name="TextBox 40">
            <a:extLst>
              <a:ext uri="{FF2B5EF4-FFF2-40B4-BE49-F238E27FC236}">
                <a16:creationId xmlns:a16="http://schemas.microsoft.com/office/drawing/2014/main" id="{642DCF89-6647-7605-0552-CE7A2528827A}"/>
              </a:ext>
            </a:extLst>
          </p:cNvPr>
          <p:cNvSpPr txBox="1"/>
          <p:nvPr/>
        </p:nvSpPr>
        <p:spPr>
          <a:xfrm>
            <a:off x="6709603" y="4194316"/>
            <a:ext cx="2705167" cy="707886"/>
          </a:xfrm>
          <a:prstGeom prst="rect">
            <a:avLst/>
          </a:prstGeom>
          <a:solidFill>
            <a:schemeClr val="bg1"/>
          </a:solidFill>
          <a:ln w="38100">
            <a:solidFill>
              <a:srgbClr val="5949E5"/>
            </a:solidFill>
          </a:ln>
        </p:spPr>
        <p:txBody>
          <a:bodyPr wrap="square">
            <a:spAutoFit/>
          </a:bodyPr>
          <a:lstStyle/>
          <a:p>
            <a:pPr algn="l"/>
            <a:endParaRPr lang="en-GB" sz="4000" b="0" i="0" dirty="0">
              <a:solidFill>
                <a:srgbClr val="000000"/>
              </a:solidFill>
              <a:effectLst/>
              <a:latin typeface="Century Gothic" panose="020B0502020202020204" pitchFamily="34" charset="0"/>
            </a:endParaRPr>
          </a:p>
        </p:txBody>
      </p:sp>
      <p:sp>
        <p:nvSpPr>
          <p:cNvPr id="42" name="TextBox 41">
            <a:extLst>
              <a:ext uri="{FF2B5EF4-FFF2-40B4-BE49-F238E27FC236}">
                <a16:creationId xmlns:a16="http://schemas.microsoft.com/office/drawing/2014/main" id="{00FB822A-6AA8-DC88-2385-817DD400523E}"/>
              </a:ext>
            </a:extLst>
          </p:cNvPr>
          <p:cNvSpPr txBox="1"/>
          <p:nvPr/>
        </p:nvSpPr>
        <p:spPr>
          <a:xfrm>
            <a:off x="6708747" y="5184115"/>
            <a:ext cx="2705167" cy="707886"/>
          </a:xfrm>
          <a:prstGeom prst="rect">
            <a:avLst/>
          </a:prstGeom>
          <a:solidFill>
            <a:schemeClr val="bg1"/>
          </a:solidFill>
          <a:ln w="38100">
            <a:solidFill>
              <a:srgbClr val="5949E5"/>
            </a:solidFill>
          </a:ln>
        </p:spPr>
        <p:txBody>
          <a:bodyPr wrap="square">
            <a:spAutoFit/>
          </a:bodyPr>
          <a:lstStyle/>
          <a:p>
            <a:pPr algn="l"/>
            <a:endParaRPr lang="en-GB" sz="4000" b="0" i="0" dirty="0">
              <a:solidFill>
                <a:srgbClr val="000000"/>
              </a:solidFill>
              <a:effectLst/>
              <a:latin typeface="Century Gothic" panose="020B0502020202020204" pitchFamily="34" charset="0"/>
            </a:endParaRPr>
          </a:p>
        </p:txBody>
      </p:sp>
      <mc:AlternateContent xmlns:mc="http://schemas.openxmlformats.org/markup-compatibility/2006" xmlns:p14="http://schemas.microsoft.com/office/powerpoint/2010/main">
        <mc:Choice Requires="p14">
          <p:contentPart p14:bwMode="auto" r:id="rId6">
            <p14:nvContentPartPr>
              <p14:cNvPr id="2" name="Ink 1">
                <a:extLst>
                  <a:ext uri="{FF2B5EF4-FFF2-40B4-BE49-F238E27FC236}">
                    <a16:creationId xmlns:a16="http://schemas.microsoft.com/office/drawing/2014/main" id="{259DAD7F-F0C5-8087-85CC-63B18CCE8168}"/>
                  </a:ext>
                </a:extLst>
              </p14:cNvPr>
              <p14:cNvContentPartPr/>
              <p14:nvPr/>
            </p14:nvContentPartPr>
            <p14:xfrm>
              <a:off x="4746454" y="3359322"/>
              <a:ext cx="648360" cy="288720"/>
            </p14:xfrm>
          </p:contentPart>
        </mc:Choice>
        <mc:Fallback xmlns="">
          <p:pic>
            <p:nvPicPr>
              <p:cNvPr id="2" name="Ink 1">
                <a:extLst>
                  <a:ext uri="{FF2B5EF4-FFF2-40B4-BE49-F238E27FC236}">
                    <a16:creationId xmlns:a16="http://schemas.microsoft.com/office/drawing/2014/main" id="{259DAD7F-F0C5-8087-85CC-63B18CCE8168}"/>
                  </a:ext>
                </a:extLst>
              </p:cNvPr>
              <p:cNvPicPr/>
              <p:nvPr/>
            </p:nvPicPr>
            <p:blipFill>
              <a:blip r:embed="rId7"/>
              <a:stretch>
                <a:fillRect/>
              </a:stretch>
            </p:blipFill>
            <p:spPr>
              <a:xfrm>
                <a:off x="4692454" y="3251682"/>
                <a:ext cx="756000" cy="504360"/>
              </a:xfrm>
              <a:prstGeom prst="rect">
                <a:avLst/>
              </a:prstGeom>
            </p:spPr>
          </p:pic>
        </mc:Fallback>
      </mc:AlternateContent>
    </p:spTree>
    <p:extLst>
      <p:ext uri="{BB962C8B-B14F-4D97-AF65-F5344CB8AC3E}">
        <p14:creationId xmlns:p14="http://schemas.microsoft.com/office/powerpoint/2010/main" val="413189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Rounded Corners 15">
            <a:extLst>
              <a:ext uri="{FF2B5EF4-FFF2-40B4-BE49-F238E27FC236}">
                <a16:creationId xmlns:a16="http://schemas.microsoft.com/office/drawing/2014/main" id="{496F3D3C-0733-9061-E08B-50D36E522BA5}"/>
              </a:ext>
            </a:extLst>
          </p:cNvPr>
          <p:cNvSpPr/>
          <p:nvPr/>
        </p:nvSpPr>
        <p:spPr>
          <a:xfrm>
            <a:off x="593332" y="658618"/>
            <a:ext cx="5121668" cy="519880"/>
          </a:xfrm>
          <a:prstGeom prst="roundRect">
            <a:avLst>
              <a:gd name="adj" fmla="val 39836"/>
            </a:avLst>
          </a:prstGeom>
          <a:solidFill>
            <a:srgbClr val="C7C3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Oval 3">
            <a:extLst>
              <a:ext uri="{FF2B5EF4-FFF2-40B4-BE49-F238E27FC236}">
                <a16:creationId xmlns:a16="http://schemas.microsoft.com/office/drawing/2014/main" id="{CE7B89D8-38C2-46DE-AC30-29F297E252E8}"/>
              </a:ext>
            </a:extLst>
          </p:cNvPr>
          <p:cNvSpPr/>
          <p:nvPr/>
        </p:nvSpPr>
        <p:spPr>
          <a:xfrm>
            <a:off x="5070715" y="449842"/>
            <a:ext cx="914303" cy="914303"/>
          </a:xfrm>
          <a:prstGeom prst="ellipse">
            <a:avLst/>
          </a:prstGeom>
          <a:solidFill>
            <a:srgbClr val="C7C3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2" name="TextBox 1">
            <a:extLst>
              <a:ext uri="{FF2B5EF4-FFF2-40B4-BE49-F238E27FC236}">
                <a16:creationId xmlns:a16="http://schemas.microsoft.com/office/drawing/2014/main" id="{A717342F-7D51-910C-04A3-38483ADB5E48}"/>
              </a:ext>
            </a:extLst>
          </p:cNvPr>
          <p:cNvSpPr txBox="1"/>
          <p:nvPr/>
        </p:nvSpPr>
        <p:spPr>
          <a:xfrm>
            <a:off x="1282532" y="5183311"/>
            <a:ext cx="2146918" cy="923330"/>
          </a:xfrm>
          <a:prstGeom prst="rect">
            <a:avLst/>
          </a:prstGeom>
          <a:noFill/>
        </p:spPr>
        <p:txBody>
          <a:bodyPr wrap="square">
            <a:spAutoFit/>
          </a:bodyPr>
          <a:lstStyle/>
          <a:p>
            <a:pPr algn="l"/>
            <a:r>
              <a:rPr lang="en-GB" b="0" i="0" dirty="0">
                <a:solidFill>
                  <a:srgbClr val="000000"/>
                </a:solidFill>
                <a:effectLst/>
                <a:latin typeface="Century Gothic" panose="020B0502020202020204" pitchFamily="34" charset="0"/>
              </a:rPr>
              <a:t>Record/stop</a:t>
            </a:r>
            <a:br>
              <a:rPr lang="en-GB" b="0" i="0" dirty="0">
                <a:solidFill>
                  <a:srgbClr val="000000"/>
                </a:solidFill>
                <a:effectLst/>
                <a:latin typeface="Century Gothic" panose="020B0502020202020204" pitchFamily="34" charset="0"/>
              </a:rPr>
            </a:br>
            <a:br>
              <a:rPr lang="en-GB" b="0" i="0" dirty="0">
                <a:solidFill>
                  <a:srgbClr val="000000"/>
                </a:solidFill>
                <a:effectLst/>
                <a:latin typeface="Century Gothic" panose="020B0502020202020204" pitchFamily="34" charset="0"/>
              </a:rPr>
            </a:br>
            <a:r>
              <a:rPr lang="en-GB" b="0" i="0" dirty="0">
                <a:solidFill>
                  <a:srgbClr val="000000"/>
                </a:solidFill>
                <a:effectLst/>
                <a:latin typeface="Century Gothic" panose="020B0502020202020204" pitchFamily="34" charset="0"/>
              </a:rPr>
              <a:t>Finish</a:t>
            </a:r>
          </a:p>
        </p:txBody>
      </p:sp>
      <p:sp>
        <p:nvSpPr>
          <p:cNvPr id="8" name="TextBox 7">
            <a:extLst>
              <a:ext uri="{FF2B5EF4-FFF2-40B4-BE49-F238E27FC236}">
                <a16:creationId xmlns:a16="http://schemas.microsoft.com/office/drawing/2014/main" id="{76FD38AD-EC34-9055-E93D-A56EE910F069}"/>
              </a:ext>
            </a:extLst>
          </p:cNvPr>
          <p:cNvSpPr txBox="1"/>
          <p:nvPr/>
        </p:nvSpPr>
        <p:spPr>
          <a:xfrm>
            <a:off x="743356" y="614316"/>
            <a:ext cx="4023003" cy="615553"/>
          </a:xfrm>
          <a:prstGeom prst="rect">
            <a:avLst/>
          </a:prstGeom>
          <a:noFill/>
        </p:spPr>
        <p:txBody>
          <a:bodyPr wrap="square" rtlCol="0">
            <a:spAutoFit/>
          </a:bodyPr>
          <a:lstStyle/>
          <a:p>
            <a:r>
              <a:rPr lang="en-GB" sz="3400" b="1" dirty="0">
                <a:latin typeface="Century Gothic" panose="020B0502020202020204" pitchFamily="34" charset="0"/>
              </a:rPr>
              <a:t>Mnemonic</a:t>
            </a:r>
          </a:p>
        </p:txBody>
      </p:sp>
      <p:pic>
        <p:nvPicPr>
          <p:cNvPr id="9" name="Picture 8">
            <a:extLst>
              <a:ext uri="{FF2B5EF4-FFF2-40B4-BE49-F238E27FC236}">
                <a16:creationId xmlns:a16="http://schemas.microsoft.com/office/drawing/2014/main" id="{E0150CC0-6C47-1DEE-77A1-17BB00100692}"/>
              </a:ext>
            </a:extLst>
          </p:cNvPr>
          <p:cNvPicPr>
            <a:picLocks noChangeAspect="1"/>
          </p:cNvPicPr>
          <p:nvPr/>
        </p:nvPicPr>
        <p:blipFill>
          <a:blip r:embed="rId4"/>
          <a:stretch>
            <a:fillRect/>
          </a:stretch>
        </p:blipFill>
        <p:spPr>
          <a:xfrm>
            <a:off x="5249552" y="678917"/>
            <a:ext cx="540000" cy="540000"/>
          </a:xfrm>
          <a:prstGeom prst="rect">
            <a:avLst/>
          </a:prstGeom>
        </p:spPr>
      </p:pic>
      <p:sp>
        <p:nvSpPr>
          <p:cNvPr id="10" name="TextBox 9">
            <a:extLst>
              <a:ext uri="{FF2B5EF4-FFF2-40B4-BE49-F238E27FC236}">
                <a16:creationId xmlns:a16="http://schemas.microsoft.com/office/drawing/2014/main" id="{613EA99A-921C-9664-F2A0-9BB0CABD8D80}"/>
              </a:ext>
            </a:extLst>
          </p:cNvPr>
          <p:cNvSpPr txBox="1"/>
          <p:nvPr/>
        </p:nvSpPr>
        <p:spPr>
          <a:xfrm>
            <a:off x="618605" y="1495180"/>
            <a:ext cx="11151320" cy="1446550"/>
          </a:xfrm>
          <a:prstGeom prst="rect">
            <a:avLst/>
          </a:prstGeom>
          <a:noFill/>
        </p:spPr>
        <p:txBody>
          <a:bodyPr wrap="square">
            <a:spAutoFit/>
          </a:bodyPr>
          <a:lstStyle/>
          <a:p>
            <a:pPr algn="l"/>
            <a:r>
              <a:rPr lang="en-GB" sz="2200" b="0" i="0" dirty="0">
                <a:solidFill>
                  <a:srgbClr val="000000"/>
                </a:solidFill>
                <a:effectLst/>
                <a:latin typeface="Century Gothic" panose="020B0502020202020204" pitchFamily="34" charset="0"/>
              </a:rPr>
              <a:t>We use the mnemonic strategy when we </a:t>
            </a:r>
            <a:r>
              <a:rPr lang="en-GB" sz="2200" dirty="0">
                <a:solidFill>
                  <a:srgbClr val="000000"/>
                </a:solidFill>
                <a:latin typeface="Century Gothic" panose="020B0502020202020204" pitchFamily="34" charset="0"/>
              </a:rPr>
              <a:t>need</a:t>
            </a:r>
            <a:r>
              <a:rPr lang="en-GB" sz="2200" b="0" i="0" dirty="0">
                <a:solidFill>
                  <a:srgbClr val="000000"/>
                </a:solidFill>
                <a:effectLst/>
                <a:latin typeface="Century Gothic" panose="020B0502020202020204" pitchFamily="34" charset="0"/>
              </a:rPr>
              <a:t> a memory aid to help us </a:t>
            </a:r>
            <a:r>
              <a:rPr lang="en-GB" sz="2200" dirty="0">
                <a:solidFill>
                  <a:srgbClr val="000000"/>
                </a:solidFill>
                <a:latin typeface="Century Gothic" panose="020B0502020202020204" pitchFamily="34" charset="0"/>
              </a:rPr>
              <a:t>with</a:t>
            </a:r>
            <a:r>
              <a:rPr lang="en-GB" sz="2200" b="0" i="0" dirty="0">
                <a:solidFill>
                  <a:srgbClr val="000000"/>
                </a:solidFill>
                <a:effectLst/>
                <a:latin typeface="Century Gothic" panose="020B0502020202020204" pitchFamily="34" charset="0"/>
              </a:rPr>
              <a:t> spelling.</a:t>
            </a:r>
          </a:p>
          <a:p>
            <a:pPr algn="l"/>
            <a:endParaRPr lang="en-GB" sz="2200" dirty="0">
              <a:solidFill>
                <a:srgbClr val="000000"/>
              </a:solidFill>
              <a:latin typeface="Century Gothic" panose="020B0502020202020204" pitchFamily="34" charset="0"/>
            </a:endParaRPr>
          </a:p>
          <a:p>
            <a:pPr algn="l"/>
            <a:r>
              <a:rPr lang="en-GB" sz="2200" b="1" i="0" dirty="0">
                <a:solidFill>
                  <a:srgbClr val="000000"/>
                </a:solidFill>
                <a:effectLst/>
                <a:latin typeface="Century Gothic" panose="020B0502020202020204" pitchFamily="34" charset="0"/>
              </a:rPr>
              <a:t>Type</a:t>
            </a:r>
            <a:r>
              <a:rPr lang="en-GB" sz="2200" b="0" i="0" dirty="0">
                <a:solidFill>
                  <a:srgbClr val="000000"/>
                </a:solidFill>
                <a:effectLst/>
                <a:latin typeface="Century Gothic" panose="020B0502020202020204" pitchFamily="34" charset="0"/>
              </a:rPr>
              <a:t> your words here and </a:t>
            </a:r>
            <a:r>
              <a:rPr lang="en-GB" sz="2200" b="1" i="0" dirty="0">
                <a:solidFill>
                  <a:srgbClr val="000000"/>
                </a:solidFill>
                <a:effectLst/>
                <a:latin typeface="Century Gothic" panose="020B0502020202020204" pitchFamily="34" charset="0"/>
              </a:rPr>
              <a:t>record</a:t>
            </a:r>
            <a:r>
              <a:rPr lang="en-GB" sz="2200" b="0" i="0" dirty="0">
                <a:solidFill>
                  <a:srgbClr val="000000"/>
                </a:solidFill>
                <a:effectLst/>
                <a:latin typeface="Century Gothic" panose="020B0502020202020204" pitchFamily="34" charset="0"/>
              </a:rPr>
              <a:t> the mnemonic you create.</a:t>
            </a:r>
          </a:p>
        </p:txBody>
      </p:sp>
      <p:sp>
        <p:nvSpPr>
          <p:cNvPr id="12" name="Oval 11">
            <a:extLst>
              <a:ext uri="{FF2B5EF4-FFF2-40B4-BE49-F238E27FC236}">
                <a16:creationId xmlns:a16="http://schemas.microsoft.com/office/drawing/2014/main" id="{09014D54-F90E-F7CE-D038-5A763F38BE23}"/>
              </a:ext>
            </a:extLst>
          </p:cNvPr>
          <p:cNvSpPr/>
          <p:nvPr/>
        </p:nvSpPr>
        <p:spPr>
          <a:xfrm>
            <a:off x="620676" y="3170727"/>
            <a:ext cx="624864" cy="644475"/>
          </a:xfrm>
          <a:prstGeom prst="ellipse">
            <a:avLst/>
          </a:prstGeom>
          <a:solidFill>
            <a:srgbClr val="5949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F1836452-5DCE-68EB-931A-A10F93571966}"/>
              </a:ext>
            </a:extLst>
          </p:cNvPr>
          <p:cNvSpPr txBox="1"/>
          <p:nvPr/>
        </p:nvSpPr>
        <p:spPr>
          <a:xfrm>
            <a:off x="721476" y="3184337"/>
            <a:ext cx="442750" cy="646331"/>
          </a:xfrm>
          <a:prstGeom prst="rect">
            <a:avLst/>
          </a:prstGeom>
          <a:noFill/>
        </p:spPr>
        <p:txBody>
          <a:bodyPr wrap="none" rtlCol="0">
            <a:spAutoFit/>
          </a:bodyPr>
          <a:lstStyle/>
          <a:p>
            <a:r>
              <a:rPr lang="en-GB" sz="3600" b="1" dirty="0">
                <a:latin typeface="Century Gothic" panose="020B0502020202020204" pitchFamily="34" charset="0"/>
              </a:rPr>
              <a:t>1</a:t>
            </a:r>
          </a:p>
        </p:txBody>
      </p:sp>
      <p:sp>
        <p:nvSpPr>
          <p:cNvPr id="14" name="Oval 13">
            <a:extLst>
              <a:ext uri="{FF2B5EF4-FFF2-40B4-BE49-F238E27FC236}">
                <a16:creationId xmlns:a16="http://schemas.microsoft.com/office/drawing/2014/main" id="{F81FA9F1-E20C-E2DB-6EC8-2D9E9442696B}"/>
              </a:ext>
            </a:extLst>
          </p:cNvPr>
          <p:cNvSpPr/>
          <p:nvPr/>
        </p:nvSpPr>
        <p:spPr>
          <a:xfrm>
            <a:off x="620676" y="4174674"/>
            <a:ext cx="624864" cy="644475"/>
          </a:xfrm>
          <a:prstGeom prst="ellipse">
            <a:avLst/>
          </a:prstGeom>
          <a:solidFill>
            <a:srgbClr val="5949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276E140E-A786-28D3-AB23-41669B758EAE}"/>
              </a:ext>
            </a:extLst>
          </p:cNvPr>
          <p:cNvSpPr txBox="1"/>
          <p:nvPr/>
        </p:nvSpPr>
        <p:spPr>
          <a:xfrm>
            <a:off x="721476" y="4188284"/>
            <a:ext cx="442750" cy="646331"/>
          </a:xfrm>
          <a:prstGeom prst="rect">
            <a:avLst/>
          </a:prstGeom>
          <a:noFill/>
        </p:spPr>
        <p:txBody>
          <a:bodyPr wrap="none" rtlCol="0">
            <a:spAutoFit/>
          </a:bodyPr>
          <a:lstStyle/>
          <a:p>
            <a:r>
              <a:rPr lang="en-GB" sz="3600" b="1" dirty="0">
                <a:latin typeface="Century Gothic" panose="020B0502020202020204" pitchFamily="34" charset="0"/>
              </a:rPr>
              <a:t>2</a:t>
            </a:r>
          </a:p>
        </p:txBody>
      </p:sp>
      <p:sp>
        <p:nvSpPr>
          <p:cNvPr id="17" name="TextBox 16">
            <a:extLst>
              <a:ext uri="{FF2B5EF4-FFF2-40B4-BE49-F238E27FC236}">
                <a16:creationId xmlns:a16="http://schemas.microsoft.com/office/drawing/2014/main" id="{5716A402-124E-354F-B147-0A7BBCF1B83B}"/>
              </a:ext>
            </a:extLst>
          </p:cNvPr>
          <p:cNvSpPr txBox="1"/>
          <p:nvPr/>
        </p:nvSpPr>
        <p:spPr>
          <a:xfrm>
            <a:off x="5097607" y="3071261"/>
            <a:ext cx="2705167" cy="707886"/>
          </a:xfrm>
          <a:prstGeom prst="rect">
            <a:avLst/>
          </a:prstGeom>
          <a:noFill/>
          <a:ln w="38100">
            <a:solidFill>
              <a:srgbClr val="5949E5"/>
            </a:solidFill>
          </a:ln>
        </p:spPr>
        <p:txBody>
          <a:bodyPr wrap="square">
            <a:spAutoFit/>
          </a:bodyPr>
          <a:lstStyle/>
          <a:p>
            <a:pPr algn="l"/>
            <a:r>
              <a:rPr lang="en-GB" sz="4000" b="0" i="0" dirty="0">
                <a:solidFill>
                  <a:srgbClr val="000000"/>
                </a:solidFill>
                <a:effectLst/>
                <a:latin typeface="Century Gothic" panose="020B0502020202020204" pitchFamily="34" charset="0"/>
              </a:rPr>
              <a:t>only</a:t>
            </a:r>
          </a:p>
        </p:txBody>
      </p:sp>
      <p:sp>
        <p:nvSpPr>
          <p:cNvPr id="18" name="TextBox 17">
            <a:extLst>
              <a:ext uri="{FF2B5EF4-FFF2-40B4-BE49-F238E27FC236}">
                <a16:creationId xmlns:a16="http://schemas.microsoft.com/office/drawing/2014/main" id="{13B8CB38-4418-99EA-8C83-97F87BF8A9C1}"/>
              </a:ext>
            </a:extLst>
          </p:cNvPr>
          <p:cNvSpPr txBox="1"/>
          <p:nvPr/>
        </p:nvSpPr>
        <p:spPr>
          <a:xfrm>
            <a:off x="5097606" y="4131431"/>
            <a:ext cx="2705167" cy="707886"/>
          </a:xfrm>
          <a:prstGeom prst="rect">
            <a:avLst/>
          </a:prstGeom>
          <a:noFill/>
          <a:ln w="38100">
            <a:solidFill>
              <a:srgbClr val="5949E5"/>
            </a:solidFill>
          </a:ln>
        </p:spPr>
        <p:txBody>
          <a:bodyPr wrap="square">
            <a:spAutoFit/>
          </a:bodyPr>
          <a:lstStyle/>
          <a:p>
            <a:pPr algn="l"/>
            <a:endParaRPr lang="en-GB" sz="4000" b="0" i="0" dirty="0">
              <a:solidFill>
                <a:srgbClr val="000000"/>
              </a:solidFill>
              <a:effectLst/>
              <a:latin typeface="Century Gothic" panose="020B0502020202020204" pitchFamily="34" charset="0"/>
            </a:endParaRPr>
          </a:p>
        </p:txBody>
      </p:sp>
      <p:sp>
        <p:nvSpPr>
          <p:cNvPr id="19" name="TextBox 18">
            <a:extLst>
              <a:ext uri="{FF2B5EF4-FFF2-40B4-BE49-F238E27FC236}">
                <a16:creationId xmlns:a16="http://schemas.microsoft.com/office/drawing/2014/main" id="{D0920249-E090-BAE0-D06A-FE173A66F894}"/>
              </a:ext>
            </a:extLst>
          </p:cNvPr>
          <p:cNvSpPr txBox="1"/>
          <p:nvPr/>
        </p:nvSpPr>
        <p:spPr>
          <a:xfrm>
            <a:off x="5097606" y="5105764"/>
            <a:ext cx="2705167" cy="707886"/>
          </a:xfrm>
          <a:prstGeom prst="rect">
            <a:avLst/>
          </a:prstGeom>
          <a:noFill/>
          <a:ln w="38100">
            <a:solidFill>
              <a:srgbClr val="5949E5"/>
            </a:solidFill>
          </a:ln>
        </p:spPr>
        <p:txBody>
          <a:bodyPr wrap="square">
            <a:spAutoFit/>
          </a:bodyPr>
          <a:lstStyle/>
          <a:p>
            <a:pPr algn="l"/>
            <a:endParaRPr lang="en-GB" sz="4000" b="0" i="0" dirty="0">
              <a:solidFill>
                <a:srgbClr val="000000"/>
              </a:solidFill>
              <a:effectLst/>
              <a:latin typeface="Century Gothic" panose="020B0502020202020204" pitchFamily="34" charset="0"/>
            </a:endParaRPr>
          </a:p>
        </p:txBody>
      </p:sp>
      <p:sp>
        <p:nvSpPr>
          <p:cNvPr id="20" name="TextBox 19">
            <a:extLst>
              <a:ext uri="{FF2B5EF4-FFF2-40B4-BE49-F238E27FC236}">
                <a16:creationId xmlns:a16="http://schemas.microsoft.com/office/drawing/2014/main" id="{BA44FDF4-4F57-3BB6-C2B2-954533F60607}"/>
              </a:ext>
            </a:extLst>
          </p:cNvPr>
          <p:cNvSpPr txBox="1"/>
          <p:nvPr/>
        </p:nvSpPr>
        <p:spPr>
          <a:xfrm>
            <a:off x="9064760" y="3072765"/>
            <a:ext cx="2705167" cy="707886"/>
          </a:xfrm>
          <a:prstGeom prst="rect">
            <a:avLst/>
          </a:prstGeom>
          <a:solidFill>
            <a:schemeClr val="bg1"/>
          </a:solidFill>
          <a:ln w="38100">
            <a:solidFill>
              <a:srgbClr val="5949E5"/>
            </a:solidFill>
          </a:ln>
        </p:spPr>
        <p:txBody>
          <a:bodyPr wrap="square">
            <a:spAutoFit/>
          </a:bodyPr>
          <a:lstStyle/>
          <a:p>
            <a:pPr algn="l"/>
            <a:endParaRPr lang="en-GB" sz="4000" b="0" i="0" dirty="0">
              <a:solidFill>
                <a:srgbClr val="000000"/>
              </a:solidFill>
              <a:effectLst/>
              <a:latin typeface="Century Gothic" panose="020B0502020202020204" pitchFamily="34" charset="0"/>
            </a:endParaRPr>
          </a:p>
        </p:txBody>
      </p:sp>
      <p:sp>
        <p:nvSpPr>
          <p:cNvPr id="21" name="TextBox 20">
            <a:extLst>
              <a:ext uri="{FF2B5EF4-FFF2-40B4-BE49-F238E27FC236}">
                <a16:creationId xmlns:a16="http://schemas.microsoft.com/office/drawing/2014/main" id="{54FB8448-1E8B-47E4-2808-19B6D6520D69}"/>
              </a:ext>
            </a:extLst>
          </p:cNvPr>
          <p:cNvSpPr txBox="1"/>
          <p:nvPr/>
        </p:nvSpPr>
        <p:spPr>
          <a:xfrm>
            <a:off x="9065614" y="4117469"/>
            <a:ext cx="2705167" cy="707886"/>
          </a:xfrm>
          <a:prstGeom prst="rect">
            <a:avLst/>
          </a:prstGeom>
          <a:solidFill>
            <a:schemeClr val="bg1"/>
          </a:solidFill>
          <a:ln w="38100">
            <a:solidFill>
              <a:srgbClr val="5949E5"/>
            </a:solidFill>
          </a:ln>
        </p:spPr>
        <p:txBody>
          <a:bodyPr wrap="square">
            <a:spAutoFit/>
          </a:bodyPr>
          <a:lstStyle/>
          <a:p>
            <a:pPr algn="l"/>
            <a:endParaRPr lang="en-GB" sz="4000" b="0" i="0" dirty="0">
              <a:solidFill>
                <a:srgbClr val="000000"/>
              </a:solidFill>
              <a:effectLst/>
              <a:latin typeface="Century Gothic" panose="020B0502020202020204" pitchFamily="34" charset="0"/>
            </a:endParaRPr>
          </a:p>
        </p:txBody>
      </p:sp>
      <p:sp>
        <p:nvSpPr>
          <p:cNvPr id="22" name="TextBox 21">
            <a:extLst>
              <a:ext uri="{FF2B5EF4-FFF2-40B4-BE49-F238E27FC236}">
                <a16:creationId xmlns:a16="http://schemas.microsoft.com/office/drawing/2014/main" id="{07F9817F-3B8E-ED42-96B1-330769E4823D}"/>
              </a:ext>
            </a:extLst>
          </p:cNvPr>
          <p:cNvSpPr txBox="1"/>
          <p:nvPr/>
        </p:nvSpPr>
        <p:spPr>
          <a:xfrm>
            <a:off x="9064758" y="5107268"/>
            <a:ext cx="2705167" cy="707886"/>
          </a:xfrm>
          <a:prstGeom prst="rect">
            <a:avLst/>
          </a:prstGeom>
          <a:solidFill>
            <a:schemeClr val="bg1"/>
          </a:solidFill>
          <a:ln w="38100">
            <a:solidFill>
              <a:srgbClr val="5949E5"/>
            </a:solidFill>
          </a:ln>
        </p:spPr>
        <p:txBody>
          <a:bodyPr wrap="square">
            <a:spAutoFit/>
          </a:bodyPr>
          <a:lstStyle/>
          <a:p>
            <a:pPr algn="l"/>
            <a:endParaRPr lang="en-GB" sz="4000" b="0" i="0" dirty="0">
              <a:solidFill>
                <a:srgbClr val="000000"/>
              </a:solidFill>
              <a:effectLst/>
              <a:latin typeface="Century Gothic" panose="020B0502020202020204" pitchFamily="34" charset="0"/>
            </a:endParaRPr>
          </a:p>
        </p:txBody>
      </p:sp>
      <p:sp>
        <p:nvSpPr>
          <p:cNvPr id="43" name="Rectangle 42">
            <a:extLst>
              <a:ext uri="{FF2B5EF4-FFF2-40B4-BE49-F238E27FC236}">
                <a16:creationId xmlns:a16="http://schemas.microsoft.com/office/drawing/2014/main" id="{2CC393A2-7F80-E538-9F6B-96E448B368A7}"/>
              </a:ext>
            </a:extLst>
          </p:cNvPr>
          <p:cNvSpPr/>
          <p:nvPr/>
        </p:nvSpPr>
        <p:spPr>
          <a:xfrm>
            <a:off x="4236579" y="3069757"/>
            <a:ext cx="831469" cy="707886"/>
          </a:xfrm>
          <a:prstGeom prst="rect">
            <a:avLst/>
          </a:prstGeom>
          <a:noFill/>
          <a:ln w="38100">
            <a:solidFill>
              <a:srgbClr val="5949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Rectangle 43">
            <a:extLst>
              <a:ext uri="{FF2B5EF4-FFF2-40B4-BE49-F238E27FC236}">
                <a16:creationId xmlns:a16="http://schemas.microsoft.com/office/drawing/2014/main" id="{9B48555C-0A9F-6452-936A-75A8E7CC712A}"/>
              </a:ext>
            </a:extLst>
          </p:cNvPr>
          <p:cNvSpPr/>
          <p:nvPr/>
        </p:nvSpPr>
        <p:spPr>
          <a:xfrm>
            <a:off x="4266137" y="4126729"/>
            <a:ext cx="831469" cy="707886"/>
          </a:xfrm>
          <a:prstGeom prst="rect">
            <a:avLst/>
          </a:prstGeom>
          <a:noFill/>
          <a:ln w="38100">
            <a:solidFill>
              <a:srgbClr val="5949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Rectangle 44">
            <a:extLst>
              <a:ext uri="{FF2B5EF4-FFF2-40B4-BE49-F238E27FC236}">
                <a16:creationId xmlns:a16="http://schemas.microsoft.com/office/drawing/2014/main" id="{BA737E11-D61D-A5A5-D917-F2471F3095C7}"/>
              </a:ext>
            </a:extLst>
          </p:cNvPr>
          <p:cNvSpPr/>
          <p:nvPr/>
        </p:nvSpPr>
        <p:spPr>
          <a:xfrm>
            <a:off x="4281105" y="5105764"/>
            <a:ext cx="831469" cy="707886"/>
          </a:xfrm>
          <a:prstGeom prst="rect">
            <a:avLst/>
          </a:prstGeom>
          <a:noFill/>
          <a:ln w="38100">
            <a:solidFill>
              <a:srgbClr val="5949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45">
            <a:extLst>
              <a:ext uri="{FF2B5EF4-FFF2-40B4-BE49-F238E27FC236}">
                <a16:creationId xmlns:a16="http://schemas.microsoft.com/office/drawing/2014/main" id="{FD64936E-12A8-A567-DECF-07738BA99D24}"/>
              </a:ext>
            </a:extLst>
          </p:cNvPr>
          <p:cNvSpPr/>
          <p:nvPr/>
        </p:nvSpPr>
        <p:spPr>
          <a:xfrm>
            <a:off x="8233289" y="3071261"/>
            <a:ext cx="831469" cy="707886"/>
          </a:xfrm>
          <a:prstGeom prst="rect">
            <a:avLst/>
          </a:prstGeom>
          <a:noFill/>
          <a:ln w="38100">
            <a:solidFill>
              <a:srgbClr val="5949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ectangle 46">
            <a:extLst>
              <a:ext uri="{FF2B5EF4-FFF2-40B4-BE49-F238E27FC236}">
                <a16:creationId xmlns:a16="http://schemas.microsoft.com/office/drawing/2014/main" id="{E54784BE-0614-6A4A-325B-2C505CBB5AC9}"/>
              </a:ext>
            </a:extLst>
          </p:cNvPr>
          <p:cNvSpPr/>
          <p:nvPr/>
        </p:nvSpPr>
        <p:spPr>
          <a:xfrm>
            <a:off x="8217778" y="4117469"/>
            <a:ext cx="831469" cy="707886"/>
          </a:xfrm>
          <a:prstGeom prst="rect">
            <a:avLst/>
          </a:prstGeom>
          <a:noFill/>
          <a:ln w="38100">
            <a:solidFill>
              <a:srgbClr val="5949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Rectangle 47">
            <a:extLst>
              <a:ext uri="{FF2B5EF4-FFF2-40B4-BE49-F238E27FC236}">
                <a16:creationId xmlns:a16="http://schemas.microsoft.com/office/drawing/2014/main" id="{1A65EF74-BA04-5C4F-546D-1E3EAF5EA38C}"/>
              </a:ext>
            </a:extLst>
          </p:cNvPr>
          <p:cNvSpPr/>
          <p:nvPr/>
        </p:nvSpPr>
        <p:spPr>
          <a:xfrm>
            <a:off x="8233289" y="5107268"/>
            <a:ext cx="831469" cy="707886"/>
          </a:xfrm>
          <a:prstGeom prst="rect">
            <a:avLst/>
          </a:prstGeom>
          <a:noFill/>
          <a:ln w="38100">
            <a:solidFill>
              <a:srgbClr val="5949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9" name="Picture 48">
            <a:extLst>
              <a:ext uri="{FF2B5EF4-FFF2-40B4-BE49-F238E27FC236}">
                <a16:creationId xmlns:a16="http://schemas.microsoft.com/office/drawing/2014/main" id="{73EDDC18-6D90-D940-945E-844BD41B37AF}"/>
              </a:ext>
            </a:extLst>
          </p:cNvPr>
          <p:cNvPicPr/>
          <p:nvPr/>
        </p:nvPicPr>
        <p:blipFill>
          <a:blip r:embed="rId5"/>
          <a:stretch>
            <a:fillRect/>
          </a:stretch>
        </p:blipFill>
        <p:spPr>
          <a:xfrm>
            <a:off x="1344954" y="3189911"/>
            <a:ext cx="1066145" cy="606106"/>
          </a:xfrm>
          <a:prstGeom prst="rect">
            <a:avLst/>
          </a:prstGeom>
          <a:ln w="28575">
            <a:noFill/>
          </a:ln>
        </p:spPr>
      </p:pic>
      <p:pic>
        <p:nvPicPr>
          <p:cNvPr id="50" name="Picture 49">
            <a:extLst>
              <a:ext uri="{FF2B5EF4-FFF2-40B4-BE49-F238E27FC236}">
                <a16:creationId xmlns:a16="http://schemas.microsoft.com/office/drawing/2014/main" id="{82C9EE15-7548-D1D2-9639-4EF9F2D910D8}"/>
              </a:ext>
            </a:extLst>
          </p:cNvPr>
          <p:cNvPicPr/>
          <p:nvPr/>
        </p:nvPicPr>
        <p:blipFill>
          <a:blip r:embed="rId6"/>
          <a:stretch>
            <a:fillRect/>
          </a:stretch>
        </p:blipFill>
        <p:spPr>
          <a:xfrm>
            <a:off x="2519736" y="3069757"/>
            <a:ext cx="723900" cy="1019175"/>
          </a:xfrm>
          <a:prstGeom prst="rect">
            <a:avLst/>
          </a:prstGeom>
          <a:ln w="38100">
            <a:noFill/>
          </a:ln>
        </p:spPr>
      </p:pic>
      <p:sp>
        <p:nvSpPr>
          <p:cNvPr id="51" name="Oval 50">
            <a:extLst>
              <a:ext uri="{FF2B5EF4-FFF2-40B4-BE49-F238E27FC236}">
                <a16:creationId xmlns:a16="http://schemas.microsoft.com/office/drawing/2014/main" id="{D0FC3ADC-485E-7215-ABD6-B66F2E3C118E}"/>
              </a:ext>
            </a:extLst>
          </p:cNvPr>
          <p:cNvSpPr/>
          <p:nvPr/>
        </p:nvSpPr>
        <p:spPr>
          <a:xfrm>
            <a:off x="620676" y="5169175"/>
            <a:ext cx="624864" cy="644475"/>
          </a:xfrm>
          <a:prstGeom prst="ellipse">
            <a:avLst/>
          </a:prstGeom>
          <a:solidFill>
            <a:srgbClr val="5949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TextBox 51">
            <a:extLst>
              <a:ext uri="{FF2B5EF4-FFF2-40B4-BE49-F238E27FC236}">
                <a16:creationId xmlns:a16="http://schemas.microsoft.com/office/drawing/2014/main" id="{975B6ECA-633E-4453-57C1-6893FA34C8FA}"/>
              </a:ext>
            </a:extLst>
          </p:cNvPr>
          <p:cNvSpPr txBox="1"/>
          <p:nvPr/>
        </p:nvSpPr>
        <p:spPr>
          <a:xfrm>
            <a:off x="721476" y="5182785"/>
            <a:ext cx="442750" cy="646331"/>
          </a:xfrm>
          <a:prstGeom prst="rect">
            <a:avLst/>
          </a:prstGeom>
          <a:noFill/>
        </p:spPr>
        <p:txBody>
          <a:bodyPr wrap="none" rtlCol="0">
            <a:spAutoFit/>
          </a:bodyPr>
          <a:lstStyle/>
          <a:p>
            <a:r>
              <a:rPr lang="en-GB" sz="3600" b="1" dirty="0">
                <a:latin typeface="Century Gothic" panose="020B0502020202020204" pitchFamily="34" charset="0"/>
              </a:rPr>
              <a:t>3</a:t>
            </a:r>
          </a:p>
        </p:txBody>
      </p:sp>
      <p:pic>
        <p:nvPicPr>
          <p:cNvPr id="53" name="Picture 52">
            <a:extLst>
              <a:ext uri="{FF2B5EF4-FFF2-40B4-BE49-F238E27FC236}">
                <a16:creationId xmlns:a16="http://schemas.microsoft.com/office/drawing/2014/main" id="{02AAE262-E51C-86D4-F031-D040CF2D5C78}"/>
              </a:ext>
            </a:extLst>
          </p:cNvPr>
          <p:cNvPicPr/>
          <p:nvPr/>
        </p:nvPicPr>
        <p:blipFill>
          <a:blip r:embed="rId7"/>
          <a:stretch>
            <a:fillRect/>
          </a:stretch>
        </p:blipFill>
        <p:spPr>
          <a:xfrm>
            <a:off x="1368927" y="4126729"/>
            <a:ext cx="609685" cy="1009791"/>
          </a:xfrm>
          <a:prstGeom prst="rect">
            <a:avLst/>
          </a:prstGeom>
          <a:ln w="38100">
            <a:noFill/>
          </a:ln>
        </p:spPr>
      </p:pic>
      <p:pic>
        <p:nvPicPr>
          <p:cNvPr id="54" name="Picture 53">
            <a:extLst>
              <a:ext uri="{FF2B5EF4-FFF2-40B4-BE49-F238E27FC236}">
                <a16:creationId xmlns:a16="http://schemas.microsoft.com/office/drawing/2014/main" id="{38000479-5EB3-BD1E-9134-2A20B797F193}"/>
              </a:ext>
            </a:extLst>
          </p:cNvPr>
          <p:cNvPicPr/>
          <p:nvPr/>
        </p:nvPicPr>
        <p:blipFill>
          <a:blip r:embed="rId8"/>
          <a:stretch>
            <a:fillRect/>
          </a:stretch>
        </p:blipFill>
        <p:spPr>
          <a:xfrm>
            <a:off x="2101999" y="4511449"/>
            <a:ext cx="1657581" cy="438211"/>
          </a:xfrm>
          <a:prstGeom prst="rect">
            <a:avLst/>
          </a:prstGeom>
          <a:ln w="38100">
            <a:noFill/>
          </a:ln>
        </p:spPr>
      </p:pic>
      <p:pic>
        <p:nvPicPr>
          <p:cNvPr id="55" name="Picture 54">
            <a:extLst>
              <a:ext uri="{FF2B5EF4-FFF2-40B4-BE49-F238E27FC236}">
                <a16:creationId xmlns:a16="http://schemas.microsoft.com/office/drawing/2014/main" id="{E95D1213-B0AB-5C65-DCA8-A5E91468650F}"/>
              </a:ext>
            </a:extLst>
          </p:cNvPr>
          <p:cNvPicPr/>
          <p:nvPr/>
        </p:nvPicPr>
        <p:blipFill>
          <a:blip r:embed="rId9"/>
          <a:stretch>
            <a:fillRect/>
          </a:stretch>
        </p:blipFill>
        <p:spPr>
          <a:xfrm>
            <a:off x="2754576" y="5188254"/>
            <a:ext cx="361950" cy="390525"/>
          </a:xfrm>
          <a:prstGeom prst="rect">
            <a:avLst/>
          </a:prstGeom>
          <a:ln w="38100">
            <a:noFill/>
          </a:ln>
        </p:spPr>
      </p:pic>
      <p:pic>
        <p:nvPicPr>
          <p:cNvPr id="56" name="Picture 55">
            <a:extLst>
              <a:ext uri="{FF2B5EF4-FFF2-40B4-BE49-F238E27FC236}">
                <a16:creationId xmlns:a16="http://schemas.microsoft.com/office/drawing/2014/main" id="{BF0245C1-60B3-5E2C-41F6-0B4ECC81B6D4}"/>
              </a:ext>
            </a:extLst>
          </p:cNvPr>
          <p:cNvPicPr/>
          <p:nvPr/>
        </p:nvPicPr>
        <p:blipFill>
          <a:blip r:embed="rId10"/>
          <a:stretch>
            <a:fillRect/>
          </a:stretch>
        </p:blipFill>
        <p:spPr>
          <a:xfrm>
            <a:off x="3204859" y="5157834"/>
            <a:ext cx="381053" cy="428685"/>
          </a:xfrm>
          <a:prstGeom prst="rect">
            <a:avLst/>
          </a:prstGeom>
          <a:ln w="38100">
            <a:noFill/>
          </a:ln>
        </p:spPr>
      </p:pic>
      <p:pic>
        <p:nvPicPr>
          <p:cNvPr id="57" name="Picture 56">
            <a:extLst>
              <a:ext uri="{FF2B5EF4-FFF2-40B4-BE49-F238E27FC236}">
                <a16:creationId xmlns:a16="http://schemas.microsoft.com/office/drawing/2014/main" id="{A548AAFA-F979-6F78-DB63-5ACAAF0ADA40}"/>
              </a:ext>
            </a:extLst>
          </p:cNvPr>
          <p:cNvPicPr/>
          <p:nvPr/>
        </p:nvPicPr>
        <p:blipFill>
          <a:blip r:embed="rId11"/>
          <a:stretch>
            <a:fillRect/>
          </a:stretch>
        </p:blipFill>
        <p:spPr>
          <a:xfrm>
            <a:off x="2001416" y="5643352"/>
            <a:ext cx="1095528" cy="371527"/>
          </a:xfrm>
          <a:prstGeom prst="rect">
            <a:avLst/>
          </a:prstGeom>
          <a:ln w="38100">
            <a:noFill/>
          </a:ln>
        </p:spPr>
      </p:pic>
      <p:pic>
        <p:nvPicPr>
          <p:cNvPr id="24" name="Recorded Sound">
            <a:hlinkClick r:id="" action="ppaction://media"/>
            <a:extLst>
              <a:ext uri="{FF2B5EF4-FFF2-40B4-BE49-F238E27FC236}">
                <a16:creationId xmlns:a16="http://schemas.microsoft.com/office/drawing/2014/main" id="{C57DBB40-82B1-D839-6EB9-EBDF667B65AC}"/>
              </a:ext>
            </a:extLst>
          </p:cNvPr>
          <p:cNvPicPr>
            <a:picLocks noGrp="1" noRot="1" noMove="1" noResize="1" noEditPoints="1" noAdjustHandles="1" noChangeArrowheads="1" noChangeShapeType="1" noCrop="1"/>
          </p:cNvPicPr>
          <p:nvPr>
            <a:audioFile r:link="rId2"/>
            <p:extLst>
              <p:ext uri="{DAA4B4D4-6D71-4841-9C94-3DE7FCFB9230}">
                <p14:media xmlns:p14="http://schemas.microsoft.com/office/powerpoint/2010/main" r:embed="rId1"/>
              </p:ext>
            </p:extLst>
          </p:nvPr>
        </p:nvPicPr>
        <p:blipFill>
          <a:blip r:embed="rId12"/>
          <a:stretch>
            <a:fillRect/>
          </a:stretch>
        </p:blipFill>
        <p:spPr>
          <a:xfrm>
            <a:off x="4419856" y="3246085"/>
            <a:ext cx="406400" cy="406400"/>
          </a:xfrm>
          <a:prstGeom prst="rect">
            <a:avLst/>
          </a:prstGeom>
        </p:spPr>
      </p:pic>
    </p:spTree>
    <p:extLst>
      <p:ext uri="{BB962C8B-B14F-4D97-AF65-F5344CB8AC3E}">
        <p14:creationId xmlns:p14="http://schemas.microsoft.com/office/powerpoint/2010/main" val="3798547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410" fill="hold"/>
                                        <p:tgtEl>
                                          <p:spTgt spid="2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4"/>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2E3FB0840619E4DA75E53703A2D75DE" ma:contentTypeVersion="20" ma:contentTypeDescription="Create a new document." ma:contentTypeScope="" ma:versionID="dd634ac7be4937b1dd88fda947e14bc7">
  <xsd:schema xmlns:xsd="http://www.w3.org/2001/XMLSchema" xmlns:xs="http://www.w3.org/2001/XMLSchema" xmlns:p="http://schemas.microsoft.com/office/2006/metadata/properties" xmlns:ns2="b4888e16-e659-4862-bf1f-47ce16bd783b" xmlns:ns3="0e5d574d-2439-459d-83f9-e7b36e52a1ee" targetNamespace="http://schemas.microsoft.com/office/2006/metadata/properties" ma:root="true" ma:fieldsID="0e4beafacbc2f5a1c62e7641e2cbe607" ns2:_="" ns3:_="">
    <xsd:import namespace="b4888e16-e659-4862-bf1f-47ce16bd783b"/>
    <xsd:import namespace="0e5d574d-2439-459d-83f9-e7b36e52a1ee"/>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ClassroomColour" minOccurs="0"/>
                <xsd:element ref="ns2:Resourcetype" minOccurs="0"/>
                <xsd:element ref="ns2:LinkedResources" minOccurs="0"/>
                <xsd:element ref="ns2:ResourceDescription" minOccurs="0"/>
                <xsd:element ref="ns2:Linkedresourcestest" minOccurs="0"/>
                <xsd:element ref="ns2:MediaLengthInSeconds" minOccurs="0"/>
                <xsd:element ref="ns2:MediaServiceDateTaken" minOccurs="0"/>
                <xsd:element ref="ns2:MediaServiceObjectDetectorVersion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4888e16-e659-4862-bf1f-47ce16bd783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ca8110b4-7946-418e-8ab0-d3d0ec8bffd7"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ClassroomColour" ma:index="16" nillable="true" ma:displayName="Classroom Colour" ma:format="Dropdown" ma:internalName="ClassroomColour">
      <xsd:simpleType>
        <xsd:restriction base="dms:Choice">
          <xsd:enumeration value="Indigo"/>
          <xsd:enumeration value="Orange"/>
          <xsd:enumeration value="Green"/>
          <xsd:enumeration value="Blue"/>
          <xsd:enumeration value="Red"/>
          <xsd:enumeration value="Violet"/>
          <xsd:enumeration value="Yellow"/>
          <xsd:enumeration value="Lilac"/>
          <xsd:enumeration value="Magenta"/>
          <xsd:enumeration value="Zebra"/>
        </xsd:restriction>
      </xsd:simpleType>
    </xsd:element>
    <xsd:element name="Resourcetype" ma:index="17" nillable="true" ma:displayName="Resource type" ma:default="Lesson" ma:format="Dropdown" ma:internalName="Resourcetype">
      <xsd:simpleType>
        <xsd:restriction base="dms:Choice">
          <xsd:enumeration value="Lesson"/>
          <xsd:enumeration value="Digital Template"/>
          <xsd:enumeration value="Printable Resource"/>
          <xsd:enumeration value="Book Talks"/>
          <xsd:enumeration value="Chilli Challenge"/>
          <xsd:enumeration value="Reference Sheet"/>
          <xsd:enumeration value="Choice Board"/>
          <xsd:enumeration value="Interactive Resource"/>
          <xsd:enumeration value="Challenge Card"/>
          <xsd:enumeration value="Modelled Example"/>
          <xsd:enumeration value="Home Page"/>
          <xsd:enumeration value="Video"/>
        </xsd:restriction>
      </xsd:simpleType>
    </xsd:element>
    <xsd:element name="LinkedResources" ma:index="19" nillable="true" ma:displayName="Linked Resources" ma:format="Image" ma:internalName="LinkedResources">
      <xsd:complexType>
        <xsd:complexContent>
          <xsd:extension base="dms:URL">
            <xsd:sequence>
              <xsd:element name="Url" type="dms:ValidUrl" minOccurs="0" nillable="true"/>
              <xsd:element name="Description" type="xsd:string" nillable="true"/>
            </xsd:sequence>
          </xsd:extension>
        </xsd:complexContent>
      </xsd:complexType>
    </xsd:element>
    <xsd:element name="ResourceDescription" ma:index="20" nillable="true" ma:displayName="Resource Description" ma:format="Dropdown" ma:internalName="ResourceDescription">
      <xsd:simpleType>
        <xsd:restriction base="dms:Note">
          <xsd:maxLength value="255"/>
        </xsd:restriction>
      </xsd:simpleType>
    </xsd:element>
    <xsd:element name="Linkedresourcestest" ma:index="21" nillable="true" ma:displayName="Linked resources test" ma:format="Dropdown" ma:internalName="Linkedresourcestest">
      <xsd:simpleType>
        <xsd:restriction base="dms:Note">
          <xsd:maxLength value="255"/>
        </xsd:restriction>
      </xsd:simpleType>
    </xsd:element>
    <xsd:element name="MediaLengthInSeconds" ma:index="22" nillable="true" ma:displayName="MediaLengthInSeconds" ma:hidden="true" ma:internalName="MediaLengthInSeconds" ma:readOnly="true">
      <xsd:simpleType>
        <xsd:restriction base="dms:Unknown"/>
      </xsd:simpleType>
    </xsd:element>
    <xsd:element name="MediaServiceDateTaken" ma:index="23" nillable="true" ma:displayName="MediaServiceDateTaken" ma:hidden="true" ma:indexed="true" ma:internalName="MediaServiceDateTake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e5d574d-2439-459d-83f9-e7b36e52a1ee"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82d94cca-c374-4dc2-9281-5685114859bd}" ma:internalName="TaxCatchAll" ma:showField="CatchAllData" ma:web="0e5d574d-2439-459d-83f9-e7b36e52a1ee">
      <xsd:complexType>
        <xsd:complexContent>
          <xsd:extension base="dms:MultiChoiceLookup">
            <xsd:sequence>
              <xsd:element name="Value" type="dms:Lookup" maxOccurs="unbounded" minOccurs="0" nillable="true"/>
            </xsd:sequence>
          </xsd:extension>
        </xsd:complexContent>
      </xsd:complexType>
    </xsd:element>
    <xsd:element name="SharedWithUsers" ma:index="2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ma:index="18" ma:displayName="Subject"/>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b4888e16-e659-4862-bf1f-47ce16bd783b">
      <Terms xmlns="http://schemas.microsoft.com/office/infopath/2007/PartnerControls"/>
    </lcf76f155ced4ddcb4097134ff3c332f>
    <TaxCatchAll xmlns="0e5d574d-2439-459d-83f9-e7b36e52a1ee" xsi:nil="true"/>
    <ClassroomColour xmlns="b4888e16-e659-4862-bf1f-47ce16bd783b">Indigo</ClassroomColour>
    <Linkedresourcestest xmlns="b4888e16-e659-4862-bf1f-47ce16bd783b" xsi:nil="true"/>
    <LinkedResources xmlns="b4888e16-e659-4862-bf1f-47ce16bd783b">
      <Url xsi:nil="true"/>
      <Description xsi:nil="true"/>
    </LinkedResources>
    <ResourceDescription xmlns="b4888e16-e659-4862-bf1f-47ce16bd783b">Active Literacy spelling strategies for use in a digital format.</ResourceDescription>
    <Resourcetype xmlns="b4888e16-e659-4862-bf1f-47ce16bd783b">Digital Template</Resourcetype>
  </documentManagement>
</p:properties>
</file>

<file path=customXml/itemProps1.xml><?xml version="1.0" encoding="utf-8"?>
<ds:datastoreItem xmlns:ds="http://schemas.openxmlformats.org/officeDocument/2006/customXml" ds:itemID="{B2C7588F-FD16-415B-95EA-9F8D9F1B5E7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4888e16-e659-4862-bf1f-47ce16bd783b"/>
    <ds:schemaRef ds:uri="0e5d574d-2439-459d-83f9-e7b36e52a1e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76A0BEB-6323-41EF-AC66-66D65B8AEA90}">
  <ds:schemaRefs>
    <ds:schemaRef ds:uri="http://schemas.microsoft.com/sharepoint/v3/contenttype/forms"/>
  </ds:schemaRefs>
</ds:datastoreItem>
</file>

<file path=customXml/itemProps3.xml><?xml version="1.0" encoding="utf-8"?>
<ds:datastoreItem xmlns:ds="http://schemas.openxmlformats.org/officeDocument/2006/customXml" ds:itemID="{434B6A75-A78A-4EEE-93FE-3B4A272189DC}">
  <ds:schemaRefs>
    <ds:schemaRef ds:uri="b4888e16-e659-4862-bf1f-47ce16bd783b"/>
    <ds:schemaRef ds:uri="http://schemas.microsoft.com/office/2006/documentManagement/types"/>
    <ds:schemaRef ds:uri="http://schemas.microsoft.com/office/2006/metadata/properties"/>
    <ds:schemaRef ds:uri="http://schemas.openxmlformats.org/package/2006/metadata/core-properties"/>
    <ds:schemaRef ds:uri="http://www.w3.org/XML/1998/namespace"/>
    <ds:schemaRef ds:uri="http://purl.org/dc/elements/1.1/"/>
    <ds:schemaRef ds:uri="http://purl.org/dc/terms/"/>
    <ds:schemaRef ds:uri="http://schemas.microsoft.com/office/infopath/2007/PartnerControls"/>
    <ds:schemaRef ds:uri="0e5d574d-2439-459d-83f9-e7b36e52a1e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202</TotalTime>
  <Words>604</Words>
  <Application>Microsoft Office PowerPoint</Application>
  <PresentationFormat>Widescreen</PresentationFormat>
  <Paragraphs>95</Paragraphs>
  <Slides>13</Slides>
  <Notes>0</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Calibri Light</vt:lpstr>
      <vt:lpstr>Century Gothic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North Lanarkshire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Active Literacy</dc:subject>
  <dc:creator>Mrs Chand</dc:creator>
  <cp:lastModifiedBy>Mrs Lynch</cp:lastModifiedBy>
  <cp:revision>6</cp:revision>
  <dcterms:created xsi:type="dcterms:W3CDTF">2023-04-18T10:06:36Z</dcterms:created>
  <dcterms:modified xsi:type="dcterms:W3CDTF">2023-09-20T10:39:47Z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0x01010002E3FB0840619E4DA75E53703A2D75DE</vt:lpwstr>
  </property>
  <property fmtid="{D5CDD505-2E9C-101B-9397-08002B2CF9AE}" pid="3" name="MediaServiceImageTags">
    <vt:lpwstr/>
  </property>
</Properties>
</file>