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304" r:id="rId6"/>
    <p:sldId id="263" r:id="rId7"/>
    <p:sldId id="264" r:id="rId8"/>
    <p:sldId id="292" r:id="rId9"/>
    <p:sldId id="282" r:id="rId10"/>
    <p:sldId id="267" r:id="rId11"/>
    <p:sldId id="274" r:id="rId12"/>
    <p:sldId id="273" r:id="rId13"/>
    <p:sldId id="270" r:id="rId14"/>
    <p:sldId id="268" r:id="rId15"/>
    <p:sldId id="26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D5FF"/>
    <a:srgbClr val="E1F5FC"/>
    <a:srgbClr val="B6E7F8"/>
    <a:srgbClr val="5949E5"/>
    <a:srgbClr val="BD8BFF"/>
    <a:srgbClr val="DDC1FF"/>
    <a:srgbClr val="3B3838"/>
    <a:srgbClr val="FFFFFF"/>
    <a:srgbClr val="BE8BFF"/>
    <a:srgbClr val="F7F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3:43:19.2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3:43:25.3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60,'717'0,"-689"-1,-1-2,37-8,-34 5,51-4,67 11,46-2,-170-2,31-7,-33 5,40-4,190 7,-134 3,-88-1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3:43:29.9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0,'0'5,"0"0,0 0,0-1,1 1,0 0,0-1,0 1,0-1,1 1,2 4,-2-6,0-1,0 1,0-1,0 0,0 0,0 0,1 0,-1-1,1 1,-1-1,1 1,0-1,-1 0,1 0,0 0,0 0,4 0,24 4,0-2,0-1,0-2,34-4,15 1,-33 2,-21 0,-1 0,1 2,0 1,49 10,-44-6,0 0,1-3,-1 0,57-4,35 3,-109 0,1 1,-1 1,0 0,0 0,15 8,-16-6,0-1,1 0,0-1,-1-1,26 3,162-5,-100-2,-76 0,0-1,0-2,36-8,74-29,-56 16,-42 14,-13 3,35-7,-15 7,80-11,-95 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3:43:35.4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0,'1393'0,"-1369"2,1 1,0 1,-1 1,44 15,-17-6,-20-8,0-1,0-2,1-1,59-5,-23 1,26 3,82-3,-145-2,-6-2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C329C-51CE-4C23-8E71-56538228FB8E}"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98775-62F4-46D6-849F-607A7F0763E7}" type="slidenum">
              <a:rPr lang="en-GB" smtClean="0"/>
              <a:t>‹#›</a:t>
            </a:fld>
            <a:endParaRPr lang="en-GB"/>
          </a:p>
        </p:txBody>
      </p:sp>
    </p:spTree>
    <p:extLst>
      <p:ext uri="{BB962C8B-B14F-4D97-AF65-F5344CB8AC3E}">
        <p14:creationId xmlns:p14="http://schemas.microsoft.com/office/powerpoint/2010/main" val="26282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8E76-C5CD-25D8-0A62-7CF1ACE104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9E5A90F-F68A-ED71-E744-DE9F8925F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7477EE-85FB-C645-9B5C-14A397B5773E}"/>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F75D905B-C5FD-EC7C-E7DD-56CB66A76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C6720-40B0-BD47-8CC9-65F9890D143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11867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9E-42BF-0F50-30E4-0FC98FC03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00DCC06-3F51-B0D5-296D-FA1C4769CF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8240D18-6FC3-1834-6343-82D3D253258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54483BD-C2F8-DC83-D1D0-997DC3EED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711431-618C-DA81-F9AC-6285F2B0D1E9}"/>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05204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1E1A0-8478-1A5D-F11A-683522A2591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E1DC481-9439-F3F6-5DD7-761A735268D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24C324-C500-C606-BD35-C95F8D01810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162984E7-7D0B-64C3-4061-BAF2E3E062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A0575C-981F-62F6-CA9E-55AD4AB91E5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149650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C5A0-3478-6C29-9D53-CC6375E8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3C7053-2F27-EFF0-D48F-889A5B736D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0A5BBD-ACD6-ECA3-8D96-0410DD841F6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337665E-7021-949F-04F4-4DA342D2EA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399D3E-8EE5-FFBF-548E-AA0A77B7536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99188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465F-06DA-5451-B78B-D253FB71B6E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D9F31A5-692B-ABAC-0F74-4A7447B51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AD930D-4458-159B-9567-52F9C127A41D}"/>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414F3D3-18D3-7257-5F1D-06E3E3540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37CB-5F1D-BB69-AFA9-0745D32B4934}"/>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56877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279-BC0C-0FDB-6A99-F04CE8B842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070978B-2BB2-A83B-EF56-E3892561500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9A866AE-7C93-71BA-9E9D-144D33D3BBE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BE14E72-23BE-C131-716F-B0AAFF72322F}"/>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FB1BC3C7-2D24-F95F-EE08-05F5D9D9C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8916C-CDB0-D944-2EE3-0719FD62992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2424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928-6CAA-9C3B-EC54-2000303A49F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9A60F9-C57E-30EA-F770-3AC4C6A94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3E7900-A605-9B60-544C-A1674438E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3494DF-2D27-0E76-9B5C-87CCCF4E0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0DE27-A551-AC3E-E36F-7229BF0475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5A50142-130D-C5A8-5871-29706DA43533}"/>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8" name="Footer Placeholder 7">
            <a:extLst>
              <a:ext uri="{FF2B5EF4-FFF2-40B4-BE49-F238E27FC236}">
                <a16:creationId xmlns:a16="http://schemas.microsoft.com/office/drawing/2014/main" id="{9A296819-F0AD-13D3-D430-6736968427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83DF5AD-20F2-BADF-E252-F62B93F7F255}"/>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25258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F0CA-9D91-B57F-D0BB-6B60F022F00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1335124-CF2F-B952-DD47-EAAFB9FD928B}"/>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4" name="Footer Placeholder 3">
            <a:extLst>
              <a:ext uri="{FF2B5EF4-FFF2-40B4-BE49-F238E27FC236}">
                <a16:creationId xmlns:a16="http://schemas.microsoft.com/office/drawing/2014/main" id="{6F6493E4-D11D-2B68-CA2C-176D59008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D374CF-1B2E-ADF1-6197-2D2391CA80C8}"/>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9065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FF3E-7782-08B4-A88C-24D03B359368}"/>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3" name="Footer Placeholder 2">
            <a:extLst>
              <a:ext uri="{FF2B5EF4-FFF2-40B4-BE49-F238E27FC236}">
                <a16:creationId xmlns:a16="http://schemas.microsoft.com/office/drawing/2014/main" id="{59586669-3182-376B-92BA-41E10E7AFC9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44F5E1-887C-40A3-0749-62A1BD96A08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63218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0C23-02A0-714F-BCBA-2FBB69DC3A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905D164-962B-5E2E-83AD-AD10C9C7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68FEBE1-BF48-9AA2-7A50-D1E412312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C73518-681B-EA0E-5506-D598A1E475D9}"/>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C9D7CE17-C551-B4D2-AB51-402691B74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A627B-DB77-793B-98C9-A1CFB8501246}"/>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35604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649-8D4F-1C1D-7409-0FBC36FE35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ED7ADC-500C-7AB6-451B-6DD86AB85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9CE316-3A39-E320-FBF9-1BFFB5388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19609F-5FB6-428C-CDED-E3C4039B36B2}"/>
              </a:ext>
            </a:extLst>
          </p:cNvPr>
          <p:cNvSpPr>
            <a:spLocks noGrp="1"/>
          </p:cNvSpPr>
          <p:nvPr>
            <p:ph type="dt" sz="half" idx="10"/>
          </p:nvPr>
        </p:nvSpPr>
        <p:spPr/>
        <p:txBody>
          <a:bodyPr/>
          <a:lstStyle/>
          <a:p>
            <a:fld id="{0FCD4E07-873C-4C84-A452-45BD9B02F157}" type="datetimeFigureOut">
              <a:rPr lang="en-GB" smtClean="0"/>
              <a:t>20/09/2023</a:t>
            </a:fld>
            <a:endParaRPr lang="en-GB"/>
          </a:p>
        </p:txBody>
      </p:sp>
      <p:sp>
        <p:nvSpPr>
          <p:cNvPr id="6" name="Footer Placeholder 5">
            <a:extLst>
              <a:ext uri="{FF2B5EF4-FFF2-40B4-BE49-F238E27FC236}">
                <a16:creationId xmlns:a16="http://schemas.microsoft.com/office/drawing/2014/main" id="{0F01F88B-3254-233B-E655-7B9E2DC35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6AA0CC-4C17-9135-254C-65258C910201}"/>
              </a:ext>
            </a:extLst>
          </p:cNvPr>
          <p:cNvSpPr>
            <a:spLocks noGrp="1"/>
          </p:cNvSpPr>
          <p:nvPr>
            <p:ph type="sldNum" sz="quarter" idx="12"/>
          </p:nvPr>
        </p:nvSpPr>
        <p:spPr/>
        <p:txBody>
          <a:bodyPr/>
          <a:lstStyle/>
          <a:p>
            <a:fld id="{27FE115E-CF7D-41B7-BCB9-7350D470280D}" type="slidenum">
              <a:rPr lang="en-GB" smtClean="0"/>
              <a:t>‹#›</a:t>
            </a:fld>
            <a:endParaRPr lang="en-GB"/>
          </a:p>
        </p:txBody>
      </p:sp>
    </p:spTree>
    <p:extLst>
      <p:ext uri="{BB962C8B-B14F-4D97-AF65-F5344CB8AC3E}">
        <p14:creationId xmlns:p14="http://schemas.microsoft.com/office/powerpoint/2010/main" val="23643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0A8-28DC-8355-692F-AFAA413C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75E2F-ABE6-72AB-4ACF-08EEFFEE7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B72D486-FEBA-A8AC-F452-3C818B9D1D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4E07-873C-4C84-A452-45BD9B02F157}" type="datetimeFigureOut">
              <a:rPr lang="en-GB" smtClean="0"/>
              <a:t>20/09/2023</a:t>
            </a:fld>
            <a:endParaRPr lang="en-GB"/>
          </a:p>
        </p:txBody>
      </p:sp>
      <p:sp>
        <p:nvSpPr>
          <p:cNvPr id="5" name="Footer Placeholder 4">
            <a:extLst>
              <a:ext uri="{FF2B5EF4-FFF2-40B4-BE49-F238E27FC236}">
                <a16:creationId xmlns:a16="http://schemas.microsoft.com/office/drawing/2014/main" id="{AA59432F-16F4-13EE-6808-F31CD2AB4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5B91FF-CB00-580A-FF47-189D8E4F9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15E-CF7D-41B7-BCB9-7350D470280D}" type="slidenum">
              <a:rPr lang="en-GB" smtClean="0"/>
              <a:t>‹#›</a:t>
            </a:fld>
            <a:endParaRPr lang="en-GB"/>
          </a:p>
        </p:txBody>
      </p:sp>
    </p:spTree>
    <p:extLst>
      <p:ext uri="{BB962C8B-B14F-4D97-AF65-F5344CB8AC3E}">
        <p14:creationId xmlns:p14="http://schemas.microsoft.com/office/powerpoint/2010/main" val="14069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60.png"/><Relationship Id="rId3" Type="http://schemas.openxmlformats.org/officeDocument/2006/relationships/image" Target="../media/image24.png"/><Relationship Id="rId7" Type="http://schemas.openxmlformats.org/officeDocument/2006/relationships/image" Target="../media/image230.png"/><Relationship Id="rId12" Type="http://schemas.openxmlformats.org/officeDocument/2006/relationships/customXml" Target="../ink/ink4.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50.png"/><Relationship Id="rId5" Type="http://schemas.openxmlformats.org/officeDocument/2006/relationships/image" Target="../media/image26.png"/><Relationship Id="rId10" Type="http://schemas.openxmlformats.org/officeDocument/2006/relationships/customXml" Target="../ink/ink3.xml"/><Relationship Id="rId4" Type="http://schemas.openxmlformats.org/officeDocument/2006/relationships/image" Target="../media/image25.png"/><Relationship Id="rId9" Type="http://schemas.openxmlformats.org/officeDocument/2006/relationships/image" Target="../media/image240.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7.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D94F6F-5C2D-61A0-6B7C-2F5B9F4270DA}"/>
              </a:ext>
            </a:extLst>
          </p:cNvPr>
          <p:cNvSpPr txBox="1"/>
          <p:nvPr/>
        </p:nvSpPr>
        <p:spPr>
          <a:xfrm>
            <a:off x="2666724" y="1426839"/>
            <a:ext cx="4876800" cy="2862322"/>
          </a:xfrm>
          <a:prstGeom prst="rect">
            <a:avLst/>
          </a:prstGeom>
          <a:noFill/>
        </p:spPr>
        <p:txBody>
          <a:bodyPr wrap="square" rtlCol="0">
            <a:spAutoFit/>
          </a:bodyPr>
          <a:lstStyle/>
          <a:p>
            <a:r>
              <a:rPr lang="en-GB" sz="6000" b="1" dirty="0">
                <a:solidFill>
                  <a:schemeClr val="bg2">
                    <a:lumMod val="25000"/>
                  </a:schemeClr>
                </a:solidFill>
                <a:latin typeface="Century Gothic" panose="020B0502020202020204" pitchFamily="34" charset="0"/>
              </a:rPr>
              <a:t>Digital</a:t>
            </a:r>
            <a:br>
              <a:rPr lang="en-GB" sz="6000" b="1" dirty="0">
                <a:solidFill>
                  <a:schemeClr val="bg2">
                    <a:lumMod val="25000"/>
                  </a:schemeClr>
                </a:solidFill>
                <a:latin typeface="Century Gothic" panose="020B0502020202020204" pitchFamily="34" charset="0"/>
              </a:rPr>
            </a:br>
            <a:r>
              <a:rPr lang="en-GB" sz="6000" b="1" dirty="0">
                <a:solidFill>
                  <a:schemeClr val="bg2">
                    <a:lumMod val="25000"/>
                  </a:schemeClr>
                </a:solidFill>
                <a:latin typeface="Century Gothic" panose="020B0502020202020204" pitchFamily="34" charset="0"/>
              </a:rPr>
              <a:t>Spelling Strategies</a:t>
            </a:r>
          </a:p>
        </p:txBody>
      </p:sp>
      <p:pic>
        <p:nvPicPr>
          <p:cNvPr id="9" name="Picture 8" descr="Icon&#10;&#10;Description automatically generated">
            <a:extLst>
              <a:ext uri="{FF2B5EF4-FFF2-40B4-BE49-F238E27FC236}">
                <a16:creationId xmlns:a16="http://schemas.microsoft.com/office/drawing/2014/main" id="{C5CB724F-054F-27AD-D9C1-539F4999BBA8}"/>
              </a:ext>
            </a:extLst>
          </p:cNvPr>
          <p:cNvPicPr>
            <a:picLocks noChangeAspect="1"/>
          </p:cNvPicPr>
          <p:nvPr/>
        </p:nvPicPr>
        <p:blipFill>
          <a:blip r:embed="rId4"/>
          <a:stretch>
            <a:fillRect/>
          </a:stretch>
        </p:blipFill>
        <p:spPr>
          <a:xfrm>
            <a:off x="7086877" y="1923441"/>
            <a:ext cx="3011117" cy="3011117"/>
          </a:xfrm>
          <a:prstGeom prst="rect">
            <a:avLst/>
          </a:prstGeom>
        </p:spPr>
      </p:pic>
    </p:spTree>
    <p:extLst>
      <p:ext uri="{BB962C8B-B14F-4D97-AF65-F5344CB8AC3E}">
        <p14:creationId xmlns:p14="http://schemas.microsoft.com/office/powerpoint/2010/main" val="1513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946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5D87F88-5F0C-50A4-9E3F-C3CD749150E3}"/>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TextBox 18">
            <a:extLst>
              <a:ext uri="{FF2B5EF4-FFF2-40B4-BE49-F238E27FC236}">
                <a16:creationId xmlns:a16="http://schemas.microsoft.com/office/drawing/2014/main" id="{53117BC5-0F80-F349-EBE7-F6506ACF9695}"/>
              </a:ext>
            </a:extLst>
          </p:cNvPr>
          <p:cNvSpPr txBox="1"/>
          <p:nvPr/>
        </p:nvSpPr>
        <p:spPr>
          <a:xfrm>
            <a:off x="743356" y="625529"/>
            <a:ext cx="4023003" cy="615553"/>
          </a:xfrm>
          <a:prstGeom prst="rect">
            <a:avLst/>
          </a:prstGeom>
          <a:noFill/>
          <a:ln>
            <a:noFill/>
          </a:ln>
        </p:spPr>
        <p:txBody>
          <a:bodyPr wrap="square" rtlCol="0">
            <a:spAutoFit/>
          </a:bodyPr>
          <a:lstStyle/>
          <a:p>
            <a:r>
              <a:rPr lang="en-GB" sz="3400" b="1" dirty="0">
                <a:latin typeface="Century Gothic" panose="020B0502020202020204" pitchFamily="34" charset="0"/>
              </a:rPr>
              <a:t>Analogy</a:t>
            </a:r>
          </a:p>
        </p:txBody>
      </p:sp>
      <p:pic>
        <p:nvPicPr>
          <p:cNvPr id="2" name="Picture 1">
            <a:extLst>
              <a:ext uri="{FF2B5EF4-FFF2-40B4-BE49-F238E27FC236}">
                <a16:creationId xmlns:a16="http://schemas.microsoft.com/office/drawing/2014/main" id="{3FC03AD5-2447-680D-61DF-5063A1B0671F}"/>
              </a:ext>
            </a:extLst>
          </p:cNvPr>
          <p:cNvPicPr>
            <a:picLocks noChangeAspect="1"/>
          </p:cNvPicPr>
          <p:nvPr/>
        </p:nvPicPr>
        <p:blipFill>
          <a:blip r:embed="rId2"/>
          <a:stretch>
            <a:fillRect/>
          </a:stretch>
        </p:blipFill>
        <p:spPr>
          <a:xfrm>
            <a:off x="5292102" y="596034"/>
            <a:ext cx="540000" cy="540000"/>
          </a:xfrm>
          <a:prstGeom prst="rect">
            <a:avLst/>
          </a:prstGeom>
        </p:spPr>
      </p:pic>
      <p:sp>
        <p:nvSpPr>
          <p:cNvPr id="3" name="TextBox 2">
            <a:extLst>
              <a:ext uri="{FF2B5EF4-FFF2-40B4-BE49-F238E27FC236}">
                <a16:creationId xmlns:a16="http://schemas.microsoft.com/office/drawing/2014/main" id="{F5EB74E9-3083-5E6C-034C-C6FB159B5CA0}"/>
              </a:ext>
            </a:extLst>
          </p:cNvPr>
          <p:cNvSpPr txBox="1"/>
          <p:nvPr/>
        </p:nvSpPr>
        <p:spPr>
          <a:xfrm>
            <a:off x="618604" y="1495180"/>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a:t>
            </a:r>
            <a:r>
              <a:rPr lang="en-GB" sz="2200" dirty="0">
                <a:solidFill>
                  <a:srgbClr val="000000"/>
                </a:solidFill>
                <a:latin typeface="Century Gothic" panose="020B0502020202020204" pitchFamily="34" charset="0"/>
              </a:rPr>
              <a:t>analogy strategy when we know the spelling of a word that is similar to the one we are learning about.</a:t>
            </a:r>
            <a:endParaRPr lang="en-GB" sz="2200" b="0" i="0" dirty="0">
              <a:solidFill>
                <a:srgbClr val="000000"/>
              </a:solidFill>
              <a:effectLst/>
              <a:latin typeface="Century Gothic" panose="020B0502020202020204" pitchFamily="34" charset="0"/>
            </a:endParaRP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a:t>
            </a:r>
            <a:r>
              <a:rPr lang="en-GB" sz="2200" dirty="0">
                <a:solidFill>
                  <a:srgbClr val="000000"/>
                </a:solidFill>
                <a:latin typeface="Century Gothic" panose="020B0502020202020204" pitchFamily="34" charset="0"/>
              </a:rPr>
              <a:t>in the top row, then</a:t>
            </a:r>
            <a:r>
              <a:rPr lang="en-GB" sz="2200" b="0" i="0" dirty="0">
                <a:solidFill>
                  <a:srgbClr val="000000"/>
                </a:solidFill>
                <a:effectLst/>
                <a:latin typeface="Century Gothic" panose="020B0502020202020204" pitchFamily="34" charset="0"/>
              </a:rPr>
              <a:t> </a:t>
            </a:r>
            <a:r>
              <a:rPr lang="en-GB" sz="2200" b="1" dirty="0">
                <a:solidFill>
                  <a:srgbClr val="000000"/>
                </a:solidFill>
                <a:latin typeface="Century Gothic" panose="020B0502020202020204" pitchFamily="34" charset="0"/>
              </a:rPr>
              <a:t>list</a:t>
            </a:r>
            <a:r>
              <a:rPr lang="en-GB" sz="2200" b="1" i="0" dirty="0">
                <a:solidFill>
                  <a:srgbClr val="000000"/>
                </a:solidFill>
                <a:effectLst/>
                <a:latin typeface="Century Gothic" panose="020B0502020202020204" pitchFamily="34" charset="0"/>
              </a:rPr>
              <a:t> </a:t>
            </a:r>
            <a:r>
              <a:rPr lang="en-GB" sz="2200" i="0" dirty="0">
                <a:solidFill>
                  <a:srgbClr val="000000"/>
                </a:solidFill>
                <a:effectLst/>
                <a:latin typeface="Century Gothic" panose="020B0502020202020204" pitchFamily="34" charset="0"/>
              </a:rPr>
              <a:t>words you know with similar spellings.</a:t>
            </a:r>
          </a:p>
        </p:txBody>
      </p:sp>
      <p:graphicFrame>
        <p:nvGraphicFramePr>
          <p:cNvPr id="5" name="Table 22">
            <a:extLst>
              <a:ext uri="{FF2B5EF4-FFF2-40B4-BE49-F238E27FC236}">
                <a16:creationId xmlns:a16="http://schemas.microsoft.com/office/drawing/2014/main" id="{12AA6831-363A-6584-363A-D9797BB619AA}"/>
              </a:ext>
            </a:extLst>
          </p:cNvPr>
          <p:cNvGraphicFramePr>
            <a:graphicFrameLocks noGrp="1"/>
          </p:cNvGraphicFramePr>
          <p:nvPr>
            <p:extLst>
              <p:ext uri="{D42A27DB-BD31-4B8C-83A1-F6EECF244321}">
                <p14:modId xmlns:p14="http://schemas.microsoft.com/office/powerpoint/2010/main" val="3128576508"/>
              </p:ext>
            </p:extLst>
          </p:nvPr>
        </p:nvGraphicFramePr>
        <p:xfrm>
          <a:off x="5167901" y="3437316"/>
          <a:ext cx="5593730" cy="2197585"/>
        </p:xfrm>
        <a:graphic>
          <a:graphicData uri="http://schemas.openxmlformats.org/drawingml/2006/table">
            <a:tbl>
              <a:tblPr firstRow="1" bandRow="1">
                <a:tableStyleId>{5C22544A-7EE6-4342-B048-85BDC9FD1C3A}</a:tableStyleId>
              </a:tblPr>
              <a:tblGrid>
                <a:gridCol w="2878564">
                  <a:extLst>
                    <a:ext uri="{9D8B030D-6E8A-4147-A177-3AD203B41FA5}">
                      <a16:colId xmlns:a16="http://schemas.microsoft.com/office/drawing/2014/main" val="2217530942"/>
                    </a:ext>
                  </a:extLst>
                </a:gridCol>
                <a:gridCol w="2715166">
                  <a:extLst>
                    <a:ext uri="{9D8B030D-6E8A-4147-A177-3AD203B41FA5}">
                      <a16:colId xmlns:a16="http://schemas.microsoft.com/office/drawing/2014/main" val="4175008914"/>
                    </a:ext>
                  </a:extLst>
                </a:gridCol>
              </a:tblGrid>
              <a:tr h="465076">
                <a:tc>
                  <a:txBody>
                    <a:bodyPr/>
                    <a:lstStyle/>
                    <a:p>
                      <a:r>
                        <a:rPr lang="en-GB" sz="2200" dirty="0">
                          <a:solidFill>
                            <a:schemeClr val="tx1"/>
                          </a:solidFill>
                          <a:latin typeface="Century Gothic" panose="020B0502020202020204" pitchFamily="34" charset="0"/>
                        </a:rPr>
                        <a:t>word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solidFill>
                            <a:schemeClr val="tx1"/>
                          </a:solidFill>
                          <a:latin typeface="Century Gothic" panose="020B0502020202020204" pitchFamily="34" charset="0"/>
                        </a:rPr>
                        <a:t>all</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extLst>
                  <a:ext uri="{0D108BD9-81ED-4DB2-BD59-A6C34878D82A}">
                    <a16:rowId xmlns:a16="http://schemas.microsoft.com/office/drawing/2014/main" val="1890805514"/>
                  </a:ext>
                </a:extLst>
              </a:tr>
              <a:tr h="435263">
                <a:tc rowSpan="4">
                  <a:txBody>
                    <a:bodyPr/>
                    <a:lstStyle/>
                    <a:p>
                      <a:endParaRPr lang="en-GB" sz="2200" dirty="0">
                        <a:latin typeface="Century Gothic" panose="020B0502020202020204" pitchFamily="34" charset="0"/>
                      </a:endParaRPr>
                    </a:p>
                    <a:p>
                      <a:endParaRPr lang="en-GB" sz="2200" dirty="0">
                        <a:latin typeface="Century Gothic" panose="020B0502020202020204" pitchFamily="34" charset="0"/>
                      </a:endParaRPr>
                    </a:p>
                    <a:p>
                      <a:r>
                        <a:rPr lang="en-GB" sz="2200" dirty="0">
                          <a:latin typeface="Century Gothic" panose="020B0502020202020204" pitchFamily="34" charset="0"/>
                        </a:rPr>
                        <a:t>analogy</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ball</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extLst>
                  <a:ext uri="{0D108BD9-81ED-4DB2-BD59-A6C34878D82A}">
                    <a16:rowId xmlns:a16="http://schemas.microsoft.com/office/drawing/2014/main" val="346032636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fall</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extLst>
                  <a:ext uri="{0D108BD9-81ED-4DB2-BD59-A6C34878D82A}">
                    <a16:rowId xmlns:a16="http://schemas.microsoft.com/office/drawing/2014/main" val="3250198201"/>
                  </a:ext>
                </a:extLst>
              </a:tr>
              <a:tr h="435263">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call</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rgbClr val="72D5FF"/>
                      </a:solidFill>
                      <a:prstDash val="solid"/>
                      <a:round/>
                      <a:headEnd type="none" w="med" len="med"/>
                      <a:tailEnd type="none" w="med" len="med"/>
                    </a:lnB>
                    <a:lnTlToBr w="12700" cmpd="sng">
                      <a:noFill/>
                      <a:prstDash val="solid"/>
                    </a:lnTlToBr>
                    <a:lnBlToTr w="12700" cmpd="sng">
                      <a:noFill/>
                      <a:prstDash val="solid"/>
                    </a:lnBlToTr>
                    <a:solidFill>
                      <a:srgbClr val="B6E7F8"/>
                    </a:solidFill>
                  </a:tcPr>
                </a:tc>
                <a:extLst>
                  <a:ext uri="{0D108BD9-81ED-4DB2-BD59-A6C34878D82A}">
                    <a16:rowId xmlns:a16="http://schemas.microsoft.com/office/drawing/2014/main" val="2834686256"/>
                  </a:ext>
                </a:extLst>
              </a:tr>
              <a:tr h="426299">
                <a:tc vMerge="1">
                  <a:txBody>
                    <a:bodyPr/>
                    <a:lstStyle/>
                    <a:p>
                      <a:endParaRPr lang="en-GB" dirty="0">
                        <a:latin typeface="Century Gothic" panose="020B0502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E7F8"/>
                    </a:solidFill>
                  </a:tcPr>
                </a:tc>
                <a:tc>
                  <a:txBody>
                    <a:bodyPr/>
                    <a:lstStyle/>
                    <a:p>
                      <a:r>
                        <a:rPr lang="en-GB" sz="2200" dirty="0">
                          <a:latin typeface="Century Gothic" panose="020B0502020202020204" pitchFamily="34" charset="0"/>
                        </a:rPr>
                        <a:t>small</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72D5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6E7F8"/>
                    </a:solidFill>
                  </a:tcPr>
                </a:tc>
                <a:extLst>
                  <a:ext uri="{0D108BD9-81ED-4DB2-BD59-A6C34878D82A}">
                    <a16:rowId xmlns:a16="http://schemas.microsoft.com/office/drawing/2014/main" val="3289705388"/>
                  </a:ext>
                </a:extLst>
              </a:tr>
            </a:tbl>
          </a:graphicData>
        </a:graphic>
      </p:graphicFrame>
      <p:sp>
        <p:nvSpPr>
          <p:cNvPr id="6" name="Oval 5">
            <a:extLst>
              <a:ext uri="{FF2B5EF4-FFF2-40B4-BE49-F238E27FC236}">
                <a16:creationId xmlns:a16="http://schemas.microsoft.com/office/drawing/2014/main" id="{56292A75-D418-34DB-C51C-6DF8D4E05827}"/>
              </a:ext>
            </a:extLst>
          </p:cNvPr>
          <p:cNvSpPr/>
          <p:nvPr/>
        </p:nvSpPr>
        <p:spPr>
          <a:xfrm>
            <a:off x="743356" y="3380482"/>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CBF0B63-4423-5EDE-488F-2CBE32964AEF}"/>
              </a:ext>
            </a:extLst>
          </p:cNvPr>
          <p:cNvSpPr txBox="1"/>
          <p:nvPr/>
        </p:nvSpPr>
        <p:spPr>
          <a:xfrm>
            <a:off x="844156" y="3394092"/>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8" name="Oval 7">
            <a:extLst>
              <a:ext uri="{FF2B5EF4-FFF2-40B4-BE49-F238E27FC236}">
                <a16:creationId xmlns:a16="http://schemas.microsoft.com/office/drawing/2014/main" id="{A121BF4D-44EE-D9F0-9CA2-68AB1A98AD74}"/>
              </a:ext>
            </a:extLst>
          </p:cNvPr>
          <p:cNvSpPr/>
          <p:nvPr/>
        </p:nvSpPr>
        <p:spPr>
          <a:xfrm>
            <a:off x="751775" y="4739213"/>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43BDBB2-55E7-4724-CE2B-F9A0601AB97F}"/>
              </a:ext>
            </a:extLst>
          </p:cNvPr>
          <p:cNvSpPr txBox="1"/>
          <p:nvPr/>
        </p:nvSpPr>
        <p:spPr>
          <a:xfrm>
            <a:off x="852575" y="4752823"/>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14" name="TextBox 13">
            <a:extLst>
              <a:ext uri="{FF2B5EF4-FFF2-40B4-BE49-F238E27FC236}">
                <a16:creationId xmlns:a16="http://schemas.microsoft.com/office/drawing/2014/main" id="{6EDB2B1B-30C6-7379-3D45-592F931EB5DC}"/>
              </a:ext>
            </a:extLst>
          </p:cNvPr>
          <p:cNvSpPr txBox="1"/>
          <p:nvPr/>
        </p:nvSpPr>
        <p:spPr>
          <a:xfrm>
            <a:off x="1368220" y="3493761"/>
            <a:ext cx="2792814" cy="430887"/>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Click on the table</a:t>
            </a:r>
          </a:p>
        </p:txBody>
      </p:sp>
      <p:pic>
        <p:nvPicPr>
          <p:cNvPr id="18" name="Picture 17">
            <a:extLst>
              <a:ext uri="{FF2B5EF4-FFF2-40B4-BE49-F238E27FC236}">
                <a16:creationId xmlns:a16="http://schemas.microsoft.com/office/drawing/2014/main" id="{4E6AB422-F22D-7426-604A-718B139DCCE3}"/>
              </a:ext>
            </a:extLst>
          </p:cNvPr>
          <p:cNvPicPr>
            <a:picLocks noChangeAspect="1"/>
          </p:cNvPicPr>
          <p:nvPr/>
        </p:nvPicPr>
        <p:blipFill>
          <a:blip r:embed="rId3"/>
          <a:stretch>
            <a:fillRect/>
          </a:stretch>
        </p:blipFill>
        <p:spPr>
          <a:xfrm>
            <a:off x="1430372" y="4769908"/>
            <a:ext cx="1153147" cy="526746"/>
          </a:xfrm>
          <a:prstGeom prst="rect">
            <a:avLst/>
          </a:prstGeom>
        </p:spPr>
      </p:pic>
      <p:pic>
        <p:nvPicPr>
          <p:cNvPr id="21" name="Picture 20">
            <a:extLst>
              <a:ext uri="{FF2B5EF4-FFF2-40B4-BE49-F238E27FC236}">
                <a16:creationId xmlns:a16="http://schemas.microsoft.com/office/drawing/2014/main" id="{04256F04-FFA3-C094-D09F-5F883525E431}"/>
              </a:ext>
            </a:extLst>
          </p:cNvPr>
          <p:cNvPicPr>
            <a:picLocks noChangeAspect="1"/>
          </p:cNvPicPr>
          <p:nvPr/>
        </p:nvPicPr>
        <p:blipFill>
          <a:blip r:embed="rId4"/>
          <a:stretch>
            <a:fillRect/>
          </a:stretch>
        </p:blipFill>
        <p:spPr>
          <a:xfrm>
            <a:off x="2603677" y="4463709"/>
            <a:ext cx="624864" cy="1154410"/>
          </a:xfrm>
          <a:prstGeom prst="rect">
            <a:avLst/>
          </a:prstGeom>
        </p:spPr>
      </p:pic>
      <p:sp>
        <p:nvSpPr>
          <p:cNvPr id="4" name="Arrow: Right 3">
            <a:extLst>
              <a:ext uri="{FF2B5EF4-FFF2-40B4-BE49-F238E27FC236}">
                <a16:creationId xmlns:a16="http://schemas.microsoft.com/office/drawing/2014/main" id="{7EF9DC53-EF82-13DB-C968-CCE32619E88D}"/>
              </a:ext>
            </a:extLst>
          </p:cNvPr>
          <p:cNvSpPr>
            <a:spLocks noGrp="1" noRot="1" noMove="1" noResize="1" noEditPoints="1" noAdjustHandles="1" noChangeArrowheads="1" noChangeShapeType="1"/>
          </p:cNvSpPr>
          <p:nvPr/>
        </p:nvSpPr>
        <p:spPr>
          <a:xfrm>
            <a:off x="2847190" y="3883735"/>
            <a:ext cx="1022697" cy="422510"/>
          </a:xfrm>
          <a:prstGeom prst="rightArrow">
            <a:avLst/>
          </a:prstGeom>
          <a:solidFill>
            <a:srgbClr val="E1F5FC"/>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331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0327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20496" y="599216"/>
            <a:ext cx="4023003" cy="615553"/>
          </a:xfrm>
          <a:prstGeom prst="rect">
            <a:avLst/>
          </a:prstGeom>
          <a:noFill/>
        </p:spPr>
        <p:txBody>
          <a:bodyPr wrap="square" rtlCol="0">
            <a:spAutoFit/>
          </a:bodyPr>
          <a:lstStyle/>
          <a:p>
            <a:r>
              <a:rPr lang="en-GB" sz="3400" b="1">
                <a:latin typeface="Century Gothic" panose="020B0502020202020204" pitchFamily="34" charset="0"/>
              </a:rPr>
              <a:t>Self Assessment</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430887"/>
          </a:xfrm>
          <a:prstGeom prst="rect">
            <a:avLst/>
          </a:prstGeom>
          <a:noFill/>
        </p:spPr>
        <p:txBody>
          <a:bodyPr wrap="square" lIns="91440" tIns="45720" rIns="91440" bIns="45720" rtlCol="0" anchor="t">
            <a:spAutoFit/>
          </a:bodyPr>
          <a:lstStyle/>
          <a:p>
            <a:pPr algn="l" rtl="0" fontAlgn="base"/>
            <a:r>
              <a:rPr lang="en-GB" sz="2200" b="0" i="0" u="none" strike="noStrike" dirty="0">
                <a:solidFill>
                  <a:srgbClr val="404040"/>
                </a:solidFill>
                <a:effectLst/>
                <a:latin typeface="Century Gothic" panose="020B0502020202020204" pitchFamily="34" charset="0"/>
              </a:rPr>
              <a:t>We will know if we have been successful if we can:</a:t>
            </a: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FF6CAE9E-DF75-F16B-D16F-976A1E4C1D77}"/>
              </a:ext>
            </a:extLst>
          </p:cNvPr>
          <p:cNvGrpSpPr/>
          <p:nvPr/>
        </p:nvGrpSpPr>
        <p:grpSpPr>
          <a:xfrm>
            <a:off x="720496" y="3668729"/>
            <a:ext cx="4608878" cy="2221461"/>
            <a:chOff x="8493051" y="1844637"/>
            <a:chExt cx="4191300" cy="2020187"/>
          </a:xfrm>
        </p:grpSpPr>
        <p:sp>
          <p:nvSpPr>
            <p:cNvPr id="9" name="Freeform: Shape 53">
              <a:extLst>
                <a:ext uri="{FF2B5EF4-FFF2-40B4-BE49-F238E27FC236}">
                  <a16:creationId xmlns:a16="http://schemas.microsoft.com/office/drawing/2014/main" id="{6323E42F-39F9-3691-A2CC-DDCBB4B0CF6D}"/>
                </a:ext>
              </a:extLst>
            </p:cNvPr>
            <p:cNvSpPr/>
            <p:nvPr/>
          </p:nvSpPr>
          <p:spPr>
            <a:xfrm rot="5400000">
              <a:off x="11136832" y="953525"/>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5" name="Freeform: Shape 54">
              <a:extLst>
                <a:ext uri="{FF2B5EF4-FFF2-40B4-BE49-F238E27FC236}">
                  <a16:creationId xmlns:a16="http://schemas.microsoft.com/office/drawing/2014/main" id="{B81B9A8C-65B3-B866-54E1-27D60DCB7194}"/>
                </a:ext>
              </a:extLst>
            </p:cNvPr>
            <p:cNvSpPr/>
            <p:nvPr/>
          </p:nvSpPr>
          <p:spPr>
            <a:xfrm rot="5400000">
              <a:off x="11136832" y="1592357"/>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Freeform: Shape 55">
              <a:extLst>
                <a:ext uri="{FF2B5EF4-FFF2-40B4-BE49-F238E27FC236}">
                  <a16:creationId xmlns:a16="http://schemas.microsoft.com/office/drawing/2014/main" id="{E2373D40-3105-D650-ECB0-69850E731127}"/>
                </a:ext>
              </a:extLst>
            </p:cNvPr>
            <p:cNvSpPr/>
            <p:nvPr/>
          </p:nvSpPr>
          <p:spPr>
            <a:xfrm rot="5400000">
              <a:off x="11136832" y="2191171"/>
              <a:ext cx="493234" cy="2601804"/>
            </a:xfrm>
            <a:custGeom>
              <a:avLst/>
              <a:gdLst>
                <a:gd name="connsiteX0" fmla="*/ 0 w 493234"/>
                <a:gd name="connsiteY0" fmla="*/ 3128466 h 3128466"/>
                <a:gd name="connsiteX1" fmla="*/ 0 w 493234"/>
                <a:gd name="connsiteY1" fmla="*/ 594002 h 3128466"/>
                <a:gd name="connsiteX2" fmla="*/ 2 w 493234"/>
                <a:gd name="connsiteY2" fmla="*/ 594002 h 3128466"/>
                <a:gd name="connsiteX3" fmla="*/ 246618 w 493234"/>
                <a:gd name="connsiteY3" fmla="*/ 0 h 3128466"/>
                <a:gd name="connsiteX4" fmla="*/ 493234 w 493234"/>
                <a:gd name="connsiteY4" fmla="*/ 594002 h 3128466"/>
                <a:gd name="connsiteX5" fmla="*/ 493234 w 493234"/>
                <a:gd name="connsiteY5" fmla="*/ 594002 h 3128466"/>
                <a:gd name="connsiteX6" fmla="*/ 493234 w 493234"/>
                <a:gd name="connsiteY6" fmla="*/ 3128466 h 31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234" h="3128466">
                  <a:moveTo>
                    <a:pt x="0" y="3128466"/>
                  </a:moveTo>
                  <a:lnTo>
                    <a:pt x="0" y="594002"/>
                  </a:lnTo>
                  <a:lnTo>
                    <a:pt x="2" y="594002"/>
                  </a:lnTo>
                  <a:lnTo>
                    <a:pt x="246618" y="0"/>
                  </a:lnTo>
                  <a:lnTo>
                    <a:pt x="493234" y="594002"/>
                  </a:lnTo>
                  <a:lnTo>
                    <a:pt x="493234" y="594002"/>
                  </a:lnTo>
                  <a:lnTo>
                    <a:pt x="493234" y="3128466"/>
                  </a:lnTo>
                  <a:close/>
                </a:path>
              </a:pathLst>
            </a:custGeom>
            <a:solidFill>
              <a:srgbClr val="A7E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Freeform: Shape 56">
              <a:extLst>
                <a:ext uri="{FF2B5EF4-FFF2-40B4-BE49-F238E27FC236}">
                  <a16:creationId xmlns:a16="http://schemas.microsoft.com/office/drawing/2014/main" id="{08DED620-BEFD-4895-F7F8-A1C036A4A4E7}"/>
                </a:ext>
              </a:extLst>
            </p:cNvPr>
            <p:cNvSpPr/>
            <p:nvPr/>
          </p:nvSpPr>
          <p:spPr>
            <a:xfrm flipH="1">
              <a:off x="9892417"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Freeform: Shape 57">
              <a:extLst>
                <a:ext uri="{FF2B5EF4-FFF2-40B4-BE49-F238E27FC236}">
                  <a16:creationId xmlns:a16="http://schemas.microsoft.com/office/drawing/2014/main" id="{6C99EA6F-DBC3-DB5A-9302-D16E124C507C}"/>
                </a:ext>
              </a:extLst>
            </p:cNvPr>
            <p:cNvSpPr/>
            <p:nvPr/>
          </p:nvSpPr>
          <p:spPr>
            <a:xfrm>
              <a:off x="8503242" y="320272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Freeform: Shape 58">
              <a:extLst>
                <a:ext uri="{FF2B5EF4-FFF2-40B4-BE49-F238E27FC236}">
                  <a16:creationId xmlns:a16="http://schemas.microsoft.com/office/drawing/2014/main" id="{1CF7CA24-441B-6071-BB2D-2DCB9C79AED8}"/>
                </a:ext>
              </a:extLst>
            </p:cNvPr>
            <p:cNvSpPr/>
            <p:nvPr/>
          </p:nvSpPr>
          <p:spPr>
            <a:xfrm>
              <a:off x="8493051" y="260526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Freeform: Shape 61">
              <a:extLst>
                <a:ext uri="{FF2B5EF4-FFF2-40B4-BE49-F238E27FC236}">
                  <a16:creationId xmlns:a16="http://schemas.microsoft.com/office/drawing/2014/main" id="{808691A0-9277-D122-2BA2-378DE090DBB6}"/>
                </a:ext>
              </a:extLst>
            </p:cNvPr>
            <p:cNvSpPr/>
            <p:nvPr/>
          </p:nvSpPr>
          <p:spPr>
            <a:xfrm flipH="1">
              <a:off x="9892417" y="3245457"/>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Freeform: Shape 62">
              <a:extLst>
                <a:ext uri="{FF2B5EF4-FFF2-40B4-BE49-F238E27FC236}">
                  <a16:creationId xmlns:a16="http://schemas.microsoft.com/office/drawing/2014/main" id="{2BDFB13B-3397-E1FB-2C5A-F6851D7ED95E}"/>
                </a:ext>
              </a:extLst>
            </p:cNvPr>
            <p:cNvSpPr/>
            <p:nvPr/>
          </p:nvSpPr>
          <p:spPr>
            <a:xfrm flipH="1">
              <a:off x="9883555" y="2646643"/>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Freeform: Shape 67">
              <a:extLst>
                <a:ext uri="{FF2B5EF4-FFF2-40B4-BE49-F238E27FC236}">
                  <a16:creationId xmlns:a16="http://schemas.microsoft.com/office/drawing/2014/main" id="{3269F392-E419-F8BF-95ED-E1508D54954E}"/>
                </a:ext>
              </a:extLst>
            </p:cNvPr>
            <p:cNvSpPr/>
            <p:nvPr/>
          </p:nvSpPr>
          <p:spPr>
            <a:xfrm>
              <a:off x="8494380" y="2007811"/>
              <a:ext cx="743394" cy="493233"/>
            </a:xfrm>
            <a:custGeom>
              <a:avLst/>
              <a:gdLst>
                <a:gd name="connsiteX0" fmla="*/ 102783 w 743394"/>
                <a:gd name="connsiteY0" fmla="*/ 0 h 616688"/>
                <a:gd name="connsiteX1" fmla="*/ 640611 w 743394"/>
                <a:gd name="connsiteY1" fmla="*/ 0 h 616688"/>
                <a:gd name="connsiteX2" fmla="*/ 743394 w 743394"/>
                <a:gd name="connsiteY2" fmla="*/ 102783 h 616688"/>
                <a:gd name="connsiteX3" fmla="*/ 743394 w 743394"/>
                <a:gd name="connsiteY3" fmla="*/ 513905 h 616688"/>
                <a:gd name="connsiteX4" fmla="*/ 640611 w 743394"/>
                <a:gd name="connsiteY4" fmla="*/ 616688 h 616688"/>
                <a:gd name="connsiteX5" fmla="*/ 482897 w 743394"/>
                <a:gd name="connsiteY5" fmla="*/ 616688 h 616688"/>
                <a:gd name="connsiteX6" fmla="*/ 482897 w 743394"/>
                <a:gd name="connsiteY6" fmla="*/ 272160 h 616688"/>
                <a:gd name="connsiteX7" fmla="*/ 380114 w 743394"/>
                <a:gd name="connsiteY7" fmla="*/ 169377 h 616688"/>
                <a:gd name="connsiteX8" fmla="*/ 0 w 743394"/>
                <a:gd name="connsiteY8" fmla="*/ 169377 h 616688"/>
                <a:gd name="connsiteX9" fmla="*/ 0 w 743394"/>
                <a:gd name="connsiteY9" fmla="*/ 102783 h 616688"/>
                <a:gd name="connsiteX10" fmla="*/ 102783 w 743394"/>
                <a:gd name="connsiteY10" fmla="*/ 0 h 6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394" h="616688">
                  <a:moveTo>
                    <a:pt x="102783" y="0"/>
                  </a:moveTo>
                  <a:lnTo>
                    <a:pt x="640611" y="0"/>
                  </a:lnTo>
                  <a:cubicBezTo>
                    <a:pt x="697376" y="0"/>
                    <a:pt x="743394" y="46018"/>
                    <a:pt x="743394" y="102783"/>
                  </a:cubicBezTo>
                  <a:lnTo>
                    <a:pt x="743394" y="513905"/>
                  </a:lnTo>
                  <a:cubicBezTo>
                    <a:pt x="743394" y="570670"/>
                    <a:pt x="697376" y="616688"/>
                    <a:pt x="640611" y="616688"/>
                  </a:cubicBezTo>
                  <a:lnTo>
                    <a:pt x="482897" y="616688"/>
                  </a:lnTo>
                  <a:lnTo>
                    <a:pt x="482897" y="272160"/>
                  </a:lnTo>
                  <a:cubicBezTo>
                    <a:pt x="482897" y="215395"/>
                    <a:pt x="436879" y="169377"/>
                    <a:pt x="380114" y="169377"/>
                  </a:cubicBezTo>
                  <a:lnTo>
                    <a:pt x="0" y="169377"/>
                  </a:lnTo>
                  <a:lnTo>
                    <a:pt x="0" y="102783"/>
                  </a:lnTo>
                  <a:cubicBezTo>
                    <a:pt x="0" y="46018"/>
                    <a:pt x="46018" y="0"/>
                    <a:pt x="1027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Rectangle: Rounded Corners 25">
              <a:extLst>
                <a:ext uri="{FF2B5EF4-FFF2-40B4-BE49-F238E27FC236}">
                  <a16:creationId xmlns:a16="http://schemas.microsoft.com/office/drawing/2014/main" id="{1814A034-E711-BAE1-331F-4FBDD8360781}"/>
                </a:ext>
              </a:extLst>
            </p:cNvPr>
            <p:cNvSpPr/>
            <p:nvPr/>
          </p:nvSpPr>
          <p:spPr>
            <a:xfrm>
              <a:off x="9047644" y="1844637"/>
              <a:ext cx="1034903" cy="2020187"/>
            </a:xfrm>
            <a:prstGeom prst="round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Rounded Corners 26">
              <a:extLst>
                <a:ext uri="{FF2B5EF4-FFF2-40B4-BE49-F238E27FC236}">
                  <a16:creationId xmlns:a16="http://schemas.microsoft.com/office/drawing/2014/main" id="{796F7B4E-4B06-5D7A-6F21-DEA2C00C6679}"/>
                </a:ext>
              </a:extLst>
            </p:cNvPr>
            <p:cNvSpPr/>
            <p:nvPr/>
          </p:nvSpPr>
          <p:spPr>
            <a:xfrm>
              <a:off x="9107895" y="1902230"/>
              <a:ext cx="914400" cy="1905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0E8BA08A-4A26-A41E-E2BD-6DE0A3051D90}"/>
                </a:ext>
              </a:extLst>
            </p:cNvPr>
            <p:cNvSpPr/>
            <p:nvPr/>
          </p:nvSpPr>
          <p:spPr>
            <a:xfrm>
              <a:off x="9318478" y="2009611"/>
              <a:ext cx="493233" cy="4932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extLst>
                <a:ext uri="{FF2B5EF4-FFF2-40B4-BE49-F238E27FC236}">
                  <a16:creationId xmlns:a16="http://schemas.microsoft.com/office/drawing/2014/main" id="{7EEA24CA-10DD-2CF5-270A-E0E058560633}"/>
                </a:ext>
              </a:extLst>
            </p:cNvPr>
            <p:cNvSpPr/>
            <p:nvPr/>
          </p:nvSpPr>
          <p:spPr>
            <a:xfrm>
              <a:off x="9308217" y="2587053"/>
              <a:ext cx="493233" cy="493233"/>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Oval 29">
              <a:extLst>
                <a:ext uri="{FF2B5EF4-FFF2-40B4-BE49-F238E27FC236}">
                  <a16:creationId xmlns:a16="http://schemas.microsoft.com/office/drawing/2014/main" id="{7E4C470A-3597-CCB0-BA1B-7FAB8B3AEB9C}"/>
                </a:ext>
              </a:extLst>
            </p:cNvPr>
            <p:cNvSpPr/>
            <p:nvPr/>
          </p:nvSpPr>
          <p:spPr>
            <a:xfrm>
              <a:off x="9308217" y="3164494"/>
              <a:ext cx="493233" cy="493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Moon 30">
              <a:extLst>
                <a:ext uri="{FF2B5EF4-FFF2-40B4-BE49-F238E27FC236}">
                  <a16:creationId xmlns:a16="http://schemas.microsoft.com/office/drawing/2014/main" id="{A4BDD432-4A3D-F652-737C-9CCF9D6A8B6F}"/>
                </a:ext>
              </a:extLst>
            </p:cNvPr>
            <p:cNvSpPr/>
            <p:nvPr/>
          </p:nvSpPr>
          <p:spPr>
            <a:xfrm>
              <a:off x="9365077" y="2068005"/>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Moon 31">
              <a:extLst>
                <a:ext uri="{FF2B5EF4-FFF2-40B4-BE49-F238E27FC236}">
                  <a16:creationId xmlns:a16="http://schemas.microsoft.com/office/drawing/2014/main" id="{61C72047-BA1E-5935-AD57-C686DF3CB6CF}"/>
                </a:ext>
              </a:extLst>
            </p:cNvPr>
            <p:cNvSpPr/>
            <p:nvPr/>
          </p:nvSpPr>
          <p:spPr>
            <a:xfrm>
              <a:off x="9360877" y="265417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Moon 32">
              <a:extLst>
                <a:ext uri="{FF2B5EF4-FFF2-40B4-BE49-F238E27FC236}">
                  <a16:creationId xmlns:a16="http://schemas.microsoft.com/office/drawing/2014/main" id="{44DEF7C0-9AAC-C10E-FDD4-2978AE8CFC49}"/>
                </a:ext>
              </a:extLst>
            </p:cNvPr>
            <p:cNvSpPr/>
            <p:nvPr/>
          </p:nvSpPr>
          <p:spPr>
            <a:xfrm>
              <a:off x="9360598" y="3236600"/>
              <a:ext cx="134944" cy="349020"/>
            </a:xfrm>
            <a:prstGeom prst="moon">
              <a:avLst>
                <a:gd name="adj" fmla="val 12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TextBox 19">
              <a:extLst>
                <a:ext uri="{FF2B5EF4-FFF2-40B4-BE49-F238E27FC236}">
                  <a16:creationId xmlns:a16="http://schemas.microsoft.com/office/drawing/2014/main" id="{529BE329-5118-94F8-145D-DD1044016462}"/>
                </a:ext>
              </a:extLst>
            </p:cNvPr>
            <p:cNvSpPr txBox="1"/>
            <p:nvPr/>
          </p:nvSpPr>
          <p:spPr>
            <a:xfrm>
              <a:off x="10163251" y="2131712"/>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need more help</a:t>
              </a:r>
            </a:p>
          </p:txBody>
        </p:sp>
        <p:sp>
          <p:nvSpPr>
            <p:cNvPr id="35" name="TextBox 20">
              <a:extLst>
                <a:ext uri="{FF2B5EF4-FFF2-40B4-BE49-F238E27FC236}">
                  <a16:creationId xmlns:a16="http://schemas.microsoft.com/office/drawing/2014/main" id="{091BC28B-8057-68F4-F595-8C4FE9F5974F}"/>
                </a:ext>
              </a:extLst>
            </p:cNvPr>
            <p:cNvSpPr txBox="1"/>
            <p:nvPr/>
          </p:nvSpPr>
          <p:spPr>
            <a:xfrm>
              <a:off x="10163251" y="2799204"/>
              <a:ext cx="2419638"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am getting there</a:t>
              </a:r>
            </a:p>
          </p:txBody>
        </p:sp>
        <p:sp>
          <p:nvSpPr>
            <p:cNvPr id="36" name="TextBox 21">
              <a:extLst>
                <a:ext uri="{FF2B5EF4-FFF2-40B4-BE49-F238E27FC236}">
                  <a16:creationId xmlns:a16="http://schemas.microsoft.com/office/drawing/2014/main" id="{2A0F9DAD-2DCE-3CE2-2A56-837D2E4FFD1C}"/>
                </a:ext>
              </a:extLst>
            </p:cNvPr>
            <p:cNvSpPr txBox="1"/>
            <p:nvPr/>
          </p:nvSpPr>
          <p:spPr>
            <a:xfrm>
              <a:off x="10156244" y="3389446"/>
              <a:ext cx="2065666" cy="2798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Century Gothic" panose="020B0502020202020204" pitchFamily="34" charset="0"/>
                </a:rPr>
                <a:t>I can do this</a:t>
              </a:r>
            </a:p>
          </p:txBody>
        </p:sp>
      </p:grpSp>
      <p:sp>
        <p:nvSpPr>
          <p:cNvPr id="39" name="Oval 38">
            <a:extLst>
              <a:ext uri="{FF2B5EF4-FFF2-40B4-BE49-F238E27FC236}">
                <a16:creationId xmlns:a16="http://schemas.microsoft.com/office/drawing/2014/main" id="{66854501-0E21-A3B3-3956-8806B96DE3B0}"/>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8" name="Graphic 37" descr="Clipboard Ticked with solid fill">
            <a:extLst>
              <a:ext uri="{FF2B5EF4-FFF2-40B4-BE49-F238E27FC236}">
                <a16:creationId xmlns:a16="http://schemas.microsoft.com/office/drawing/2014/main" id="{1A296A4D-F81A-9CDD-246A-E8439DE7F1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4700" y="532167"/>
            <a:ext cx="646331" cy="646331"/>
          </a:xfrm>
          <a:prstGeom prst="rect">
            <a:avLst/>
          </a:prstGeom>
        </p:spPr>
      </p:pic>
      <p:sp>
        <p:nvSpPr>
          <p:cNvPr id="18" name="TextBox 17">
            <a:extLst>
              <a:ext uri="{FF2B5EF4-FFF2-40B4-BE49-F238E27FC236}">
                <a16:creationId xmlns:a16="http://schemas.microsoft.com/office/drawing/2014/main" id="{CB13CC26-E3BF-8B0B-2319-FD354EEBBA2C}"/>
              </a:ext>
            </a:extLst>
          </p:cNvPr>
          <p:cNvSpPr txBox="1"/>
          <p:nvPr/>
        </p:nvSpPr>
        <p:spPr>
          <a:xfrm>
            <a:off x="593332" y="2179452"/>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pic>
        <p:nvPicPr>
          <p:cNvPr id="19" name="Picture 18">
            <a:extLst>
              <a:ext uri="{FF2B5EF4-FFF2-40B4-BE49-F238E27FC236}">
                <a16:creationId xmlns:a16="http://schemas.microsoft.com/office/drawing/2014/main" id="{50A9B0C3-A28F-1423-C601-5A422374F473}"/>
              </a:ext>
            </a:extLst>
          </p:cNvPr>
          <p:cNvPicPr>
            <a:picLocks noChangeAspect="1"/>
          </p:cNvPicPr>
          <p:nvPr/>
        </p:nvPicPr>
        <p:blipFill>
          <a:blip r:embed="rId4"/>
          <a:stretch>
            <a:fillRect/>
          </a:stretch>
        </p:blipFill>
        <p:spPr>
          <a:xfrm>
            <a:off x="8136600" y="2728685"/>
            <a:ext cx="3323698" cy="3323698"/>
          </a:xfrm>
          <a:prstGeom prst="rect">
            <a:avLst/>
          </a:prstGeom>
        </p:spPr>
      </p:pic>
    </p:spTree>
    <p:extLst>
      <p:ext uri="{BB962C8B-B14F-4D97-AF65-F5344CB8AC3E}">
        <p14:creationId xmlns:p14="http://schemas.microsoft.com/office/powerpoint/2010/main" val="75984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216853A-0481-8497-1ED3-5A3F5437F3D5}"/>
              </a:ext>
            </a:extLst>
          </p:cNvPr>
          <p:cNvSpPr/>
          <p:nvPr/>
        </p:nvSpPr>
        <p:spPr>
          <a:xfrm>
            <a:off x="5233235" y="461406"/>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31863" y="582157"/>
            <a:ext cx="4657471" cy="615553"/>
          </a:xfrm>
          <a:prstGeom prst="rect">
            <a:avLst/>
          </a:prstGeom>
          <a:noFill/>
        </p:spPr>
        <p:txBody>
          <a:bodyPr wrap="square" lIns="91440" tIns="45720" rIns="91440" bIns="45720" rtlCol="0" anchor="t">
            <a:spAutoFit/>
          </a:bodyPr>
          <a:lstStyle/>
          <a:p>
            <a:r>
              <a:rPr lang="en-GB" sz="3400" b="1" dirty="0">
                <a:latin typeface="Century Gothic"/>
              </a:rPr>
              <a:t>Share your learning</a:t>
            </a:r>
          </a:p>
        </p:txBody>
      </p:sp>
      <p:sp>
        <p:nvSpPr>
          <p:cNvPr id="3" name="TextBox 2">
            <a:extLst>
              <a:ext uri="{FF2B5EF4-FFF2-40B4-BE49-F238E27FC236}">
                <a16:creationId xmlns:a16="http://schemas.microsoft.com/office/drawing/2014/main" id="{D0ACD382-9C2B-34D5-F453-E0DA9D5AAFE7}"/>
              </a:ext>
            </a:extLst>
          </p:cNvPr>
          <p:cNvSpPr txBox="1"/>
          <p:nvPr/>
        </p:nvSpPr>
        <p:spPr>
          <a:xfrm>
            <a:off x="620073" y="1460396"/>
            <a:ext cx="10882902" cy="1200329"/>
          </a:xfrm>
          <a:prstGeom prst="rect">
            <a:avLst/>
          </a:prstGeom>
          <a:noFill/>
        </p:spPr>
        <p:txBody>
          <a:bodyPr wrap="square" lIns="91440" tIns="45720" rIns="91440" bIns="45720" rtlCol="0" anchor="t">
            <a:spAutoFit/>
          </a:bodyPr>
          <a:lstStyle/>
          <a:p>
            <a:r>
              <a:rPr lang="en-US" sz="2400" b="0" i="0" u="none" strike="noStrike" dirty="0">
                <a:effectLst/>
                <a:latin typeface="Century Gothic" panose="020B0502020202020204" pitchFamily="34" charset="0"/>
              </a:rPr>
              <a:t>We </a:t>
            </a:r>
            <a:r>
              <a:rPr lang="en-US" sz="2400" dirty="0">
                <a:latin typeface="Century Gothic" panose="020B0502020202020204" pitchFamily="34" charset="0"/>
              </a:rPr>
              <a:t>love </a:t>
            </a:r>
            <a:r>
              <a:rPr lang="en-US" sz="2400" b="0" i="0" u="none" strike="noStrike" dirty="0">
                <a:effectLst/>
                <a:latin typeface="Century Gothic" panose="020B0502020202020204" pitchFamily="34" charset="0"/>
              </a:rPr>
              <a:t>to </a:t>
            </a:r>
            <a:r>
              <a:rPr lang="en-US" sz="2400" dirty="0">
                <a:latin typeface="Century Gothic" panose="020B0502020202020204" pitchFamily="34" charset="0"/>
              </a:rPr>
              <a:t>see you all taking part </a:t>
            </a:r>
            <a:r>
              <a:rPr lang="en-US" sz="2400" b="0" i="0" u="none" strike="noStrike" dirty="0">
                <a:effectLst/>
                <a:latin typeface="Century Gothic" panose="020B0502020202020204" pitchFamily="34" charset="0"/>
              </a:rPr>
              <a:t>in </a:t>
            </a:r>
            <a:r>
              <a:rPr lang="en-US" sz="2400" dirty="0">
                <a:latin typeface="Century Gothic" panose="020B0502020202020204" pitchFamily="34" charset="0"/>
              </a:rPr>
              <a:t>our lessons</a:t>
            </a:r>
            <a:r>
              <a:rPr lang="en-US" sz="2400" b="0" i="0" u="none" strike="noStrike" dirty="0">
                <a:effectLst/>
                <a:latin typeface="Century Gothic" panose="020B0502020202020204" pitchFamily="34" charset="0"/>
              </a:rPr>
              <a:t>.</a:t>
            </a:r>
            <a:r>
              <a:rPr lang="en-US" sz="2400" dirty="0">
                <a:latin typeface="Century Gothic" panose="020B0502020202020204" pitchFamily="34" charset="0"/>
              </a:rPr>
              <a:t> Remember to share your learning with us </a:t>
            </a:r>
            <a:r>
              <a:rPr lang="en-US" sz="2400" b="0" i="0" u="none" strike="noStrike" dirty="0">
                <a:effectLst/>
                <a:latin typeface="Century Gothic" panose="020B0502020202020204" pitchFamily="34" charset="0"/>
              </a:rPr>
              <a:t>on</a:t>
            </a:r>
            <a:r>
              <a:rPr lang="en-US" sz="2400" dirty="0">
                <a:latin typeface="Century Gothic" panose="020B0502020202020204" pitchFamily="34" charset="0"/>
              </a:rPr>
              <a:t> Twitter</a:t>
            </a:r>
            <a:r>
              <a:rPr lang="en-US" sz="2400" b="0" i="0" u="none" strike="noStrike" dirty="0">
                <a:effectLst/>
                <a:latin typeface="Century Gothic" panose="020B0502020202020204" pitchFamily="34" charset="0"/>
              </a:rPr>
              <a:t>.</a:t>
            </a:r>
            <a:endParaRPr lang="en-US" dirty="0">
              <a:latin typeface="Century Gothic" panose="020B0502020202020204" pitchFamily="34" charset="0"/>
            </a:endParaRPr>
          </a:p>
          <a:p>
            <a:pPr algn="l"/>
            <a:endParaRPr lang="en-US" sz="2400" b="0" i="0" dirty="0">
              <a:solidFill>
                <a:srgbClr val="404040"/>
              </a:solidFill>
              <a:effectLst/>
              <a:latin typeface="Century Gothic" panose="020B0502020202020204" pitchFamily="34" charset="0"/>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BB38745C-2095-7692-D10F-B6AF43AB6635}"/>
              </a:ext>
            </a:extLst>
          </p:cNvPr>
          <p:cNvSpPr txBox="1"/>
          <p:nvPr/>
        </p:nvSpPr>
        <p:spPr>
          <a:xfrm>
            <a:off x="3953356" y="3006353"/>
            <a:ext cx="428528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Century Gothic"/>
              </a:rPr>
              <a:t>@NLDigitalSchool</a:t>
            </a:r>
          </a:p>
          <a:p>
            <a:r>
              <a:rPr lang="en-GB" sz="3200" b="1" dirty="0">
                <a:latin typeface="Century Gothic"/>
              </a:rPr>
              <a:t>#NLVirtualClassroom</a:t>
            </a:r>
          </a:p>
        </p:txBody>
      </p:sp>
      <p:pic>
        <p:nvPicPr>
          <p:cNvPr id="17" name="Picture 16">
            <a:extLst>
              <a:ext uri="{FF2B5EF4-FFF2-40B4-BE49-F238E27FC236}">
                <a16:creationId xmlns:a16="http://schemas.microsoft.com/office/drawing/2014/main" id="{930CE733-FAD5-12B5-7DDA-217164A98DB9}"/>
              </a:ext>
            </a:extLst>
          </p:cNvPr>
          <p:cNvPicPr>
            <a:picLocks noChangeAspect="1"/>
          </p:cNvPicPr>
          <p:nvPr/>
        </p:nvPicPr>
        <p:blipFill>
          <a:blip r:embed="rId2"/>
          <a:stretch>
            <a:fillRect/>
          </a:stretch>
        </p:blipFill>
        <p:spPr>
          <a:xfrm rot="559395">
            <a:off x="9105125" y="2598621"/>
            <a:ext cx="2223825" cy="2223825"/>
          </a:xfrm>
          <a:prstGeom prst="rect">
            <a:avLst/>
          </a:prstGeom>
        </p:spPr>
      </p:pic>
      <p:pic>
        <p:nvPicPr>
          <p:cNvPr id="23" name="Picture 22">
            <a:extLst>
              <a:ext uri="{FF2B5EF4-FFF2-40B4-BE49-F238E27FC236}">
                <a16:creationId xmlns:a16="http://schemas.microsoft.com/office/drawing/2014/main" id="{233B6102-3477-26E6-0E47-95CC4EFA0691}"/>
              </a:ext>
            </a:extLst>
          </p:cNvPr>
          <p:cNvPicPr>
            <a:picLocks noChangeAspect="1"/>
          </p:cNvPicPr>
          <p:nvPr/>
        </p:nvPicPr>
        <p:blipFill>
          <a:blip r:embed="rId3"/>
          <a:stretch>
            <a:fillRect/>
          </a:stretch>
        </p:blipFill>
        <p:spPr>
          <a:xfrm>
            <a:off x="5409175" y="661490"/>
            <a:ext cx="536220" cy="536220"/>
          </a:xfrm>
          <a:prstGeom prst="rect">
            <a:avLst/>
          </a:prstGeom>
        </p:spPr>
      </p:pic>
      <p:pic>
        <p:nvPicPr>
          <p:cNvPr id="15" name="Picture 14" descr="Icon&#10;&#10;Description automatically generated">
            <a:extLst>
              <a:ext uri="{FF2B5EF4-FFF2-40B4-BE49-F238E27FC236}">
                <a16:creationId xmlns:a16="http://schemas.microsoft.com/office/drawing/2014/main" id="{9787E473-C971-A51B-7110-E94C29090223}"/>
              </a:ext>
            </a:extLst>
          </p:cNvPr>
          <p:cNvPicPr>
            <a:picLocks noChangeAspect="1"/>
          </p:cNvPicPr>
          <p:nvPr/>
        </p:nvPicPr>
        <p:blipFill>
          <a:blip r:embed="rId4"/>
          <a:stretch>
            <a:fillRect/>
          </a:stretch>
        </p:blipFill>
        <p:spPr>
          <a:xfrm>
            <a:off x="311543" y="2604202"/>
            <a:ext cx="3462532" cy="3462532"/>
          </a:xfrm>
          <a:prstGeom prst="rect">
            <a:avLst/>
          </a:prstGeom>
        </p:spPr>
      </p:pic>
    </p:spTree>
    <p:extLst>
      <p:ext uri="{BB962C8B-B14F-4D97-AF65-F5344CB8AC3E}">
        <p14:creationId xmlns:p14="http://schemas.microsoft.com/office/powerpoint/2010/main" val="132881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2D5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4277C0-4D31-DEF1-557E-3B822A462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446" y="2616368"/>
            <a:ext cx="3475108" cy="1625263"/>
          </a:xfrm>
          <a:prstGeom prst="rect">
            <a:avLst/>
          </a:prstGeom>
        </p:spPr>
      </p:pic>
      <p:pic>
        <p:nvPicPr>
          <p:cNvPr id="5" name="Picture 4">
            <a:extLst>
              <a:ext uri="{FF2B5EF4-FFF2-40B4-BE49-F238E27FC236}">
                <a16:creationId xmlns:a16="http://schemas.microsoft.com/office/drawing/2014/main" id="{0BADB1D3-CA80-C69C-0B4C-DB018CDB8E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3155" y="6214836"/>
            <a:ext cx="2803984" cy="454552"/>
          </a:xfrm>
          <a:prstGeom prst="rect">
            <a:avLst/>
          </a:prstGeom>
        </p:spPr>
      </p:pic>
      <p:pic>
        <p:nvPicPr>
          <p:cNvPr id="9" name="Picture 16">
            <a:extLst>
              <a:ext uri="{FF2B5EF4-FFF2-40B4-BE49-F238E27FC236}">
                <a16:creationId xmlns:a16="http://schemas.microsoft.com/office/drawing/2014/main" id="{23E1ECAB-739B-90AA-9342-34F7C0BC1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081" y="6026225"/>
            <a:ext cx="690341" cy="684635"/>
          </a:xfrm>
          <a:prstGeom prst="rect">
            <a:avLst/>
          </a:prstGeom>
          <a:solidFill>
            <a:srgbClr val="72D5FF"/>
          </a:solidFill>
        </p:spPr>
      </p:pic>
      <p:sp>
        <p:nvSpPr>
          <p:cNvPr id="2" name="TextBox 1">
            <a:extLst>
              <a:ext uri="{FF2B5EF4-FFF2-40B4-BE49-F238E27FC236}">
                <a16:creationId xmlns:a16="http://schemas.microsoft.com/office/drawing/2014/main" id="{6002F772-A8CA-8156-6A7B-AD3DAF8ACF08}"/>
              </a:ext>
            </a:extLst>
          </p:cNvPr>
          <p:cNvSpPr txBox="1"/>
          <p:nvPr/>
        </p:nvSpPr>
        <p:spPr>
          <a:xfrm>
            <a:off x="9738285" y="6495416"/>
            <a:ext cx="1641796" cy="215444"/>
          </a:xfrm>
          <a:prstGeom prst="rect">
            <a:avLst/>
          </a:prstGeom>
          <a:noFill/>
        </p:spPr>
        <p:txBody>
          <a:bodyPr wrap="none" rtlCol="0">
            <a:spAutoFit/>
          </a:bodyPr>
          <a:lstStyle/>
          <a:p>
            <a:r>
              <a:rPr lang="en-GB" sz="800" dirty="0">
                <a:solidFill>
                  <a:srgbClr val="BAF0E2"/>
                </a:solidFill>
                <a:latin typeface="Century Gothic" panose="020B0502020202020204" pitchFamily="34" charset="0"/>
              </a:rPr>
              <a:t>Images sourced from </a:t>
            </a:r>
            <a:r>
              <a:rPr lang="en-GB" sz="800" dirty="0" err="1">
                <a:solidFill>
                  <a:srgbClr val="BAF0E2"/>
                </a:solidFill>
                <a:latin typeface="Century Gothic" panose="020B0502020202020204" pitchFamily="34" charset="0"/>
              </a:rPr>
              <a:t>flaticon</a:t>
            </a:r>
            <a:endParaRPr lang="en-GB" sz="800" dirty="0">
              <a:solidFill>
                <a:srgbClr val="BAF0E2"/>
              </a:solidFill>
              <a:latin typeface="Century Gothic" panose="020B0502020202020204" pitchFamily="34" charset="0"/>
            </a:endParaRPr>
          </a:p>
        </p:txBody>
      </p:sp>
    </p:spTree>
    <p:extLst>
      <p:ext uri="{BB962C8B-B14F-4D97-AF65-F5344CB8AC3E}">
        <p14:creationId xmlns:p14="http://schemas.microsoft.com/office/powerpoint/2010/main" val="251487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display, operating system&#10;&#10;Description automatically generated">
            <a:extLst>
              <a:ext uri="{FF2B5EF4-FFF2-40B4-BE49-F238E27FC236}">
                <a16:creationId xmlns:a16="http://schemas.microsoft.com/office/drawing/2014/main" id="{5C0BB2D9-84BF-045A-CB98-3199F64CC3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141387A8-B5E1-9CFC-9E33-25FA8B8CD663}"/>
              </a:ext>
            </a:extLst>
          </p:cNvPr>
          <p:cNvSpPr/>
          <p:nvPr/>
        </p:nvSpPr>
        <p:spPr>
          <a:xfrm>
            <a:off x="5077664" y="322527"/>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600281" y="531304"/>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38812" y="511486"/>
            <a:ext cx="4657471" cy="615553"/>
          </a:xfrm>
          <a:prstGeom prst="rect">
            <a:avLst/>
          </a:prstGeom>
          <a:noFill/>
        </p:spPr>
        <p:txBody>
          <a:bodyPr wrap="square" rtlCol="0">
            <a:spAutoFit/>
          </a:bodyPr>
          <a:lstStyle/>
          <a:p>
            <a:r>
              <a:rPr lang="en-GB" sz="3400" b="1" dirty="0">
                <a:latin typeface="Century Gothic" panose="020B0502020202020204" pitchFamily="34" charset="0"/>
              </a:rPr>
              <a:t>Teacher Information</a:t>
            </a:r>
          </a:p>
        </p:txBody>
      </p:sp>
      <p:pic>
        <p:nvPicPr>
          <p:cNvPr id="7" name="Picture 6">
            <a:extLst>
              <a:ext uri="{FF2B5EF4-FFF2-40B4-BE49-F238E27FC236}">
                <a16:creationId xmlns:a16="http://schemas.microsoft.com/office/drawing/2014/main" id="{1E08E407-82A7-B2E1-A2BA-10B998ECE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760" y="272997"/>
            <a:ext cx="1440000" cy="1440000"/>
          </a:xfrm>
          <a:prstGeom prst="rect">
            <a:avLst/>
          </a:prstGeom>
        </p:spPr>
      </p:pic>
      <p:sp>
        <p:nvSpPr>
          <p:cNvPr id="3" name="TextBox 2">
            <a:extLst>
              <a:ext uri="{FF2B5EF4-FFF2-40B4-BE49-F238E27FC236}">
                <a16:creationId xmlns:a16="http://schemas.microsoft.com/office/drawing/2014/main" id="{BAA87DC6-9E61-417E-CFB0-384F76E472F0}"/>
              </a:ext>
            </a:extLst>
          </p:cNvPr>
          <p:cNvSpPr txBox="1"/>
          <p:nvPr/>
        </p:nvSpPr>
        <p:spPr>
          <a:xfrm>
            <a:off x="543567" y="1150881"/>
            <a:ext cx="10882902" cy="5109091"/>
          </a:xfrm>
          <a:prstGeom prst="rect">
            <a:avLst/>
          </a:prstGeom>
          <a:noFill/>
        </p:spPr>
        <p:txBody>
          <a:bodyPr wrap="square" lIns="91440" tIns="45720" rIns="91440" bIns="45720" rtlCol="0" anchor="t">
            <a:spAutoFit/>
          </a:bodyPr>
          <a:lstStyle/>
          <a:p>
            <a:pPr algn="l" rtl="0" fontAlgn="base"/>
            <a:r>
              <a:rPr lang="en-GB" sz="1600" b="1" dirty="0">
                <a:solidFill>
                  <a:srgbClr val="404040"/>
                </a:solidFill>
                <a:latin typeface="Century Gothic" panose="020B0502020202020204" pitchFamily="34" charset="0"/>
              </a:rPr>
              <a:t>Spelling Resources:</a:t>
            </a:r>
          </a:p>
          <a:p>
            <a:pPr algn="l" rtl="0" fontAlgn="base"/>
            <a:endParaRPr lang="en-GB" sz="1600" b="1"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giving learners a spelling task, ensure you have given them a word list as the spelling resources are designed to be used for a range of word lists.</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Slideshow/ Edit Mode</a:t>
            </a:r>
          </a:p>
          <a:p>
            <a:pPr algn="l" rtl="0" fontAlgn="base"/>
            <a:endParaRPr lang="en-GB" sz="1600" u="sng" dirty="0">
              <a:solidFill>
                <a:srgbClr val="404040"/>
              </a:solidFill>
              <a:latin typeface="Century Gothic" panose="020B0502020202020204" pitchFamily="34" charset="0"/>
            </a:endParaRPr>
          </a:p>
          <a:p>
            <a:pPr algn="l" rtl="0" fontAlgn="base"/>
            <a:r>
              <a:rPr lang="en-GB" sz="1600" dirty="0">
                <a:solidFill>
                  <a:srgbClr val="404040"/>
                </a:solidFill>
                <a:latin typeface="Century Gothic" panose="020B0502020202020204" pitchFamily="34" charset="0"/>
              </a:rPr>
              <a:t>When navigating through the PowerPoint, some slides will require you to be in “</a:t>
            </a:r>
            <a:r>
              <a:rPr lang="en-GB" sz="1600" b="1" dirty="0">
                <a:solidFill>
                  <a:srgbClr val="404040"/>
                </a:solidFill>
                <a:latin typeface="Century Gothic" panose="020B0502020202020204" pitchFamily="34" charset="0"/>
              </a:rPr>
              <a:t>edit mode</a:t>
            </a:r>
            <a:r>
              <a:rPr lang="en-GB" sz="1600" dirty="0">
                <a:solidFill>
                  <a:srgbClr val="404040"/>
                </a:solidFill>
                <a:latin typeface="Century Gothic" panose="020B0502020202020204" pitchFamily="34" charset="0"/>
              </a:rPr>
              <a:t>” rather than slideshow mode. Exit slideshow mode to interact with the resources. </a:t>
            </a:r>
          </a:p>
          <a:p>
            <a:pPr algn="l" rtl="0" fontAlgn="base"/>
            <a:endParaRPr lang="en-GB" sz="1600" dirty="0">
              <a:solidFill>
                <a:srgbClr val="404040"/>
              </a:solidFill>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Deleting Slides</a:t>
            </a:r>
          </a:p>
          <a:p>
            <a:pPr algn="l" rtl="0" fontAlgn="base"/>
            <a:endParaRPr lang="en-GB" sz="1600" u="sng" dirty="0">
              <a:solidFill>
                <a:srgbClr val="404040"/>
              </a:solidFill>
              <a:latin typeface="Century Gothic" panose="020B0502020202020204" pitchFamily="34" charset="0"/>
            </a:endParaRPr>
          </a:p>
          <a:p>
            <a:pPr algn="l" rtl="0" fontAlgn="base"/>
            <a:r>
              <a:rPr lang="en-GB" sz="1600" b="0" i="0" u="none" strike="noStrike" dirty="0">
                <a:solidFill>
                  <a:srgbClr val="404040"/>
                </a:solidFill>
                <a:effectLst/>
                <a:latin typeface="Century Gothic" panose="020B0502020202020204" pitchFamily="34" charset="0"/>
              </a:rPr>
              <a:t>Some of the slides may not be relevant to your learners. You can delete these and tailor the learning to your class. To do so, right click the slide on the left hand side and select “</a:t>
            </a:r>
            <a:r>
              <a:rPr lang="en-GB" sz="1600" b="1" i="0" u="none" strike="noStrike" dirty="0">
                <a:solidFill>
                  <a:srgbClr val="404040"/>
                </a:solidFill>
                <a:effectLst/>
                <a:latin typeface="Century Gothic" panose="020B0502020202020204" pitchFamily="34" charset="0"/>
              </a:rPr>
              <a:t>delete slide</a:t>
            </a:r>
            <a:r>
              <a:rPr lang="en-GB" sz="1600" b="0" i="0" u="none" strike="noStrike" dirty="0">
                <a:solidFill>
                  <a:srgbClr val="404040"/>
                </a:solidFill>
                <a:effectLst/>
                <a:latin typeface="Century Gothic" panose="020B0502020202020204" pitchFamily="34" charset="0"/>
              </a:rPr>
              <a:t>”.</a:t>
            </a:r>
          </a:p>
          <a:p>
            <a:pPr algn="l" rtl="0" fontAlgn="base"/>
            <a:endParaRPr lang="en-GB" sz="1600" b="0" i="0" strike="noStrike" dirty="0">
              <a:solidFill>
                <a:srgbClr val="404040"/>
              </a:solidFill>
              <a:effectLst/>
              <a:latin typeface="Century Gothic" panose="020B0502020202020204" pitchFamily="34" charset="0"/>
            </a:endParaRPr>
          </a:p>
          <a:p>
            <a:pPr algn="l" rtl="0" fontAlgn="base"/>
            <a:r>
              <a:rPr lang="en-GB" sz="1600" b="1" dirty="0">
                <a:solidFill>
                  <a:srgbClr val="404040"/>
                </a:solidFill>
                <a:latin typeface="Century Gothic" panose="020B0502020202020204" pitchFamily="34" charset="0"/>
              </a:rPr>
              <a:t>Duplicating Slides</a:t>
            </a:r>
          </a:p>
          <a:p>
            <a:pPr algn="l" rtl="0" fontAlgn="base"/>
            <a:endParaRPr lang="en-GB" sz="1600" b="0" i="0" u="sng" strike="noStrike" dirty="0">
              <a:solidFill>
                <a:srgbClr val="404040"/>
              </a:solidFill>
              <a:effectLst/>
              <a:latin typeface="Century Gothic" panose="020B0502020202020204" pitchFamily="34" charset="0"/>
            </a:endParaRPr>
          </a:p>
          <a:p>
            <a:pPr fontAlgn="base"/>
            <a:r>
              <a:rPr lang="en-GB" sz="1600" b="0" i="0" u="none" strike="noStrike" dirty="0">
                <a:solidFill>
                  <a:srgbClr val="404040"/>
                </a:solidFill>
                <a:effectLst/>
                <a:latin typeface="Century Gothic" panose="020B0502020202020204" pitchFamily="34" charset="0"/>
              </a:rPr>
              <a:t>You may want to give your learners more space </a:t>
            </a:r>
            <a:r>
              <a:rPr lang="en-GB" sz="1600" dirty="0">
                <a:solidFill>
                  <a:srgbClr val="404040"/>
                </a:solidFill>
                <a:latin typeface="Century Gothic" panose="020B0502020202020204" pitchFamily="34" charset="0"/>
              </a:rPr>
              <a:t>to complete their task or provide them with more templates. To do this, right click the slide and select “</a:t>
            </a:r>
            <a:r>
              <a:rPr lang="en-GB" sz="1600" b="1" dirty="0">
                <a:solidFill>
                  <a:srgbClr val="404040"/>
                </a:solidFill>
                <a:latin typeface="Century Gothic" panose="020B0502020202020204" pitchFamily="34" charset="0"/>
              </a:rPr>
              <a:t>duplicate slide</a:t>
            </a:r>
            <a:r>
              <a:rPr lang="en-GB" sz="1600" dirty="0">
                <a:solidFill>
                  <a:srgbClr val="404040"/>
                </a:solidFill>
                <a:latin typeface="Century Gothic" panose="020B0502020202020204" pitchFamily="34" charset="0"/>
              </a:rPr>
              <a:t>”.</a:t>
            </a:r>
          </a:p>
          <a:p>
            <a:pPr algn="l" rtl="0" fontAlgn="base"/>
            <a:endParaRPr lang="en-GB" sz="2200" dirty="0">
              <a:solidFill>
                <a:srgbClr val="404040"/>
              </a:solidFill>
              <a:latin typeface="Century Gothic" panose="020B0502020202020204" pitchFamily="34" charset="0"/>
            </a:endParaRPr>
          </a:p>
        </p:txBody>
      </p:sp>
      <p:pic>
        <p:nvPicPr>
          <p:cNvPr id="8" name="Graphic 7" descr="Information outline">
            <a:extLst>
              <a:ext uri="{FF2B5EF4-FFF2-40B4-BE49-F238E27FC236}">
                <a16:creationId xmlns:a16="http://schemas.microsoft.com/office/drawing/2014/main" id="{2B9C54B6-3FC0-B65C-B3C5-C99F43903E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7664" y="322478"/>
            <a:ext cx="914400" cy="914400"/>
          </a:xfrm>
          <a:prstGeom prst="rect">
            <a:avLst/>
          </a:prstGeom>
        </p:spPr>
      </p:pic>
    </p:spTree>
    <p:extLst>
      <p:ext uri="{BB962C8B-B14F-4D97-AF65-F5344CB8AC3E}">
        <p14:creationId xmlns:p14="http://schemas.microsoft.com/office/powerpoint/2010/main" val="281471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1216853A-0481-8497-1ED3-5A3F5437F3D5}"/>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494386D-917A-B91F-4739-1981586999FF}"/>
              </a:ext>
            </a:extLst>
          </p:cNvPr>
          <p:cNvSpPr txBox="1"/>
          <p:nvPr/>
        </p:nvSpPr>
        <p:spPr>
          <a:xfrm>
            <a:off x="715766" y="589225"/>
            <a:ext cx="4668514" cy="1138773"/>
          </a:xfrm>
          <a:prstGeom prst="rect">
            <a:avLst/>
          </a:prstGeom>
          <a:noFill/>
        </p:spPr>
        <p:txBody>
          <a:bodyPr wrap="square" lIns="91440" tIns="45720" rIns="91440" bIns="45720" rtlCol="0" anchor="t">
            <a:spAutoFit/>
          </a:bodyPr>
          <a:lstStyle/>
          <a:p>
            <a:r>
              <a:rPr lang="en-GB" sz="3400" b="1">
                <a:latin typeface="Century Gothic"/>
              </a:rPr>
              <a:t>Learning Intention</a:t>
            </a:r>
            <a:endParaRPr lang="en-GB" sz="3400">
              <a:latin typeface="Century Gothic"/>
            </a:endParaRPr>
          </a:p>
          <a:p>
            <a:endParaRPr lang="en-GB" sz="3400" b="1" dirty="0">
              <a:latin typeface="Century Gothic"/>
            </a:endParaRPr>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0CF0E430-D4A5-B1AA-ABD0-36FD6319E650}"/>
              </a:ext>
            </a:extLst>
          </p:cNvPr>
          <p:cNvPicPr>
            <a:picLocks noChangeAspect="1"/>
          </p:cNvPicPr>
          <p:nvPr/>
        </p:nvPicPr>
        <p:blipFill>
          <a:blip r:embed="rId2"/>
          <a:stretch>
            <a:fillRect/>
          </a:stretch>
        </p:blipFill>
        <p:spPr>
          <a:xfrm>
            <a:off x="5239785" y="644827"/>
            <a:ext cx="576162" cy="576162"/>
          </a:xfrm>
          <a:prstGeom prst="rect">
            <a:avLst/>
          </a:prstGeom>
        </p:spPr>
      </p:pic>
      <p:sp>
        <p:nvSpPr>
          <p:cNvPr id="9" name="Rectangle: Rounded Corners 8">
            <a:extLst>
              <a:ext uri="{FF2B5EF4-FFF2-40B4-BE49-F238E27FC236}">
                <a16:creationId xmlns:a16="http://schemas.microsoft.com/office/drawing/2014/main" id="{53B170B3-D7B5-6769-546E-A3D1AF81EF4D}"/>
              </a:ext>
            </a:extLst>
          </p:cNvPr>
          <p:cNvSpPr/>
          <p:nvPr/>
        </p:nvSpPr>
        <p:spPr>
          <a:xfrm>
            <a:off x="593332" y="2767922"/>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272E537-E101-09C1-6201-A3063B031BAA}"/>
              </a:ext>
            </a:extLst>
          </p:cNvPr>
          <p:cNvSpPr/>
          <p:nvPr/>
        </p:nvSpPr>
        <p:spPr>
          <a:xfrm>
            <a:off x="4998922" y="2565715"/>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TextBox 21">
            <a:extLst>
              <a:ext uri="{FF2B5EF4-FFF2-40B4-BE49-F238E27FC236}">
                <a16:creationId xmlns:a16="http://schemas.microsoft.com/office/drawing/2014/main" id="{FA6502A7-A282-0710-69E4-F41602849632}"/>
              </a:ext>
            </a:extLst>
          </p:cNvPr>
          <p:cNvSpPr txBox="1"/>
          <p:nvPr/>
        </p:nvSpPr>
        <p:spPr>
          <a:xfrm>
            <a:off x="715766" y="2715089"/>
            <a:ext cx="4668514" cy="615553"/>
          </a:xfrm>
          <a:prstGeom prst="rect">
            <a:avLst/>
          </a:prstGeom>
          <a:noFill/>
        </p:spPr>
        <p:txBody>
          <a:bodyPr wrap="square" lIns="91440" tIns="45720" rIns="91440" bIns="45720" rtlCol="0" anchor="t">
            <a:spAutoFit/>
          </a:bodyPr>
          <a:lstStyle/>
          <a:p>
            <a:r>
              <a:rPr lang="en-GB" sz="3400" b="1" dirty="0">
                <a:latin typeface="Century Gothic"/>
              </a:rPr>
              <a:t>Success Criteria</a:t>
            </a:r>
            <a:endParaRPr lang="en-US" sz="3400" dirty="0"/>
          </a:p>
        </p:txBody>
      </p:sp>
      <p:pic>
        <p:nvPicPr>
          <p:cNvPr id="17" name="Picture 16">
            <a:extLst>
              <a:ext uri="{FF2B5EF4-FFF2-40B4-BE49-F238E27FC236}">
                <a16:creationId xmlns:a16="http://schemas.microsoft.com/office/drawing/2014/main" id="{63B5AF64-6379-FA62-C095-9FBE71582B1F}"/>
              </a:ext>
            </a:extLst>
          </p:cNvPr>
          <p:cNvPicPr>
            <a:picLocks noChangeAspect="1"/>
          </p:cNvPicPr>
          <p:nvPr/>
        </p:nvPicPr>
        <p:blipFill>
          <a:blip r:embed="rId3"/>
          <a:stretch>
            <a:fillRect/>
          </a:stretch>
        </p:blipFill>
        <p:spPr>
          <a:xfrm>
            <a:off x="5181753" y="2750015"/>
            <a:ext cx="548640" cy="548640"/>
          </a:xfrm>
          <a:prstGeom prst="rect">
            <a:avLst/>
          </a:prstGeom>
        </p:spPr>
      </p:pic>
      <p:pic>
        <p:nvPicPr>
          <p:cNvPr id="21" name="Picture 20" descr="Icon&#10;&#10;Description automatically generated">
            <a:extLst>
              <a:ext uri="{FF2B5EF4-FFF2-40B4-BE49-F238E27FC236}">
                <a16:creationId xmlns:a16="http://schemas.microsoft.com/office/drawing/2014/main" id="{E04858E4-7096-7C9A-7FE4-00216839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134" y="2263396"/>
            <a:ext cx="3738929" cy="3738929"/>
          </a:xfrm>
          <a:prstGeom prst="rect">
            <a:avLst/>
          </a:prstGeom>
        </p:spPr>
      </p:pic>
      <p:sp>
        <p:nvSpPr>
          <p:cNvPr id="4" name="TextBox 3">
            <a:extLst>
              <a:ext uri="{FF2B5EF4-FFF2-40B4-BE49-F238E27FC236}">
                <a16:creationId xmlns:a16="http://schemas.microsoft.com/office/drawing/2014/main" id="{A4C95A8F-8D63-437A-3A1D-FA82B332CE9D}"/>
              </a:ext>
            </a:extLst>
          </p:cNvPr>
          <p:cNvSpPr txBox="1"/>
          <p:nvPr/>
        </p:nvSpPr>
        <p:spPr>
          <a:xfrm>
            <a:off x="593332" y="1415974"/>
            <a:ext cx="10882902" cy="430887"/>
          </a:xfrm>
          <a:prstGeom prst="rect">
            <a:avLst/>
          </a:prstGeom>
          <a:noFill/>
        </p:spPr>
        <p:txBody>
          <a:bodyPr wrap="square" lIns="91440" tIns="45720" rIns="91440" bIns="45720" rtlCol="0" anchor="t">
            <a:spAutoFit/>
          </a:bodyPr>
          <a:lstStyle/>
          <a:p>
            <a:r>
              <a:rPr lang="en-GB" sz="2200" dirty="0">
                <a:solidFill>
                  <a:srgbClr val="000000"/>
                </a:solidFill>
                <a:latin typeface="Century Gothic"/>
              </a:rPr>
              <a:t>We are learning to </a:t>
            </a:r>
            <a:r>
              <a:rPr lang="en-GB" sz="2200" b="1" dirty="0">
                <a:solidFill>
                  <a:srgbClr val="000000"/>
                </a:solidFill>
                <a:latin typeface="Century Gothic"/>
              </a:rPr>
              <a:t>use </a:t>
            </a:r>
            <a:r>
              <a:rPr lang="en-GB" sz="2200" dirty="0">
                <a:solidFill>
                  <a:srgbClr val="000000"/>
                </a:solidFill>
                <a:latin typeface="Century Gothic"/>
              </a:rPr>
              <a:t>strategies to spell common words.</a:t>
            </a:r>
            <a:endParaRPr lang="en-US" sz="2200" dirty="0">
              <a:solidFill>
                <a:srgbClr val="000000"/>
              </a:solidFill>
              <a:latin typeface="Century Gothic"/>
            </a:endParaRPr>
          </a:p>
        </p:txBody>
      </p:sp>
      <p:sp>
        <p:nvSpPr>
          <p:cNvPr id="19" name="TextBox 18">
            <a:extLst>
              <a:ext uri="{FF2B5EF4-FFF2-40B4-BE49-F238E27FC236}">
                <a16:creationId xmlns:a16="http://schemas.microsoft.com/office/drawing/2014/main" id="{712408D0-A15C-B43F-A107-1C0FCF928F5A}"/>
              </a:ext>
            </a:extLst>
          </p:cNvPr>
          <p:cNvSpPr txBox="1"/>
          <p:nvPr/>
        </p:nvSpPr>
        <p:spPr>
          <a:xfrm>
            <a:off x="546192" y="3557123"/>
            <a:ext cx="89054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200" b="1" dirty="0">
                <a:solidFill>
                  <a:srgbClr val="191919"/>
                </a:solidFill>
                <a:latin typeface="Century Gothic"/>
                <a:cs typeface="Segoe UI"/>
              </a:rPr>
              <a:t>Match </a:t>
            </a:r>
            <a:r>
              <a:rPr lang="en-GB" sz="2200" dirty="0">
                <a:solidFill>
                  <a:srgbClr val="191919"/>
                </a:solidFill>
                <a:latin typeface="Century Gothic"/>
                <a:cs typeface="Segoe UI"/>
              </a:rPr>
              <a:t>each word with a strategy.</a:t>
            </a:r>
          </a:p>
          <a:p>
            <a:pPr marL="342900" indent="-342900">
              <a:buFont typeface="Arial" panose="020B0604020202020204" pitchFamily="34" charset="0"/>
              <a:buChar char="•"/>
            </a:pPr>
            <a:r>
              <a:rPr lang="en-GB" sz="2200" b="1" dirty="0">
                <a:solidFill>
                  <a:srgbClr val="191919"/>
                </a:solidFill>
                <a:latin typeface="Century Gothic"/>
                <a:cs typeface="Segoe UI"/>
              </a:rPr>
              <a:t>Use</a:t>
            </a:r>
            <a:r>
              <a:rPr lang="en-GB" sz="2200" dirty="0">
                <a:solidFill>
                  <a:srgbClr val="191919"/>
                </a:solidFill>
                <a:latin typeface="Century Gothic"/>
                <a:cs typeface="Segoe UI"/>
              </a:rPr>
              <a:t> digital tools to support my learning.</a:t>
            </a:r>
          </a:p>
          <a:p>
            <a:pPr marL="342900" indent="-342900">
              <a:buFont typeface="Arial" panose="020B0604020202020204" pitchFamily="34" charset="0"/>
              <a:buChar char="•"/>
            </a:pPr>
            <a:r>
              <a:rPr lang="en-GB" sz="2200" b="1" dirty="0">
                <a:solidFill>
                  <a:srgbClr val="191919"/>
                </a:solidFill>
                <a:latin typeface="Century Gothic"/>
                <a:cs typeface="Segoe UI"/>
              </a:rPr>
              <a:t>Create</a:t>
            </a:r>
            <a:r>
              <a:rPr lang="en-GB" sz="2200" dirty="0">
                <a:solidFill>
                  <a:srgbClr val="191919"/>
                </a:solidFill>
                <a:latin typeface="Century Gothic"/>
                <a:cs typeface="Segoe UI"/>
              </a:rPr>
              <a:t> digital content to demonstrate my learning.</a:t>
            </a:r>
          </a:p>
        </p:txBody>
      </p:sp>
    </p:spTree>
    <p:extLst>
      <p:ext uri="{BB962C8B-B14F-4D97-AF65-F5344CB8AC3E}">
        <p14:creationId xmlns:p14="http://schemas.microsoft.com/office/powerpoint/2010/main" val="34333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oogle Shape;1293;p50">
            <a:extLst>
              <a:ext uri="{FF2B5EF4-FFF2-40B4-BE49-F238E27FC236}">
                <a16:creationId xmlns:a16="http://schemas.microsoft.com/office/drawing/2014/main" id="{B4536EC8-85CD-F6E2-C989-BF2C32BF25FF}"/>
              </a:ext>
            </a:extLst>
          </p:cNvPr>
          <p:cNvGrpSpPr/>
          <p:nvPr/>
        </p:nvGrpSpPr>
        <p:grpSpPr>
          <a:xfrm>
            <a:off x="9319380" y="3708388"/>
            <a:ext cx="897657" cy="1423177"/>
            <a:chOff x="6718575" y="2318625"/>
            <a:chExt cx="256950" cy="407375"/>
          </a:xfrm>
          <a:solidFill>
            <a:schemeClr val="tx1"/>
          </a:solidFill>
        </p:grpSpPr>
        <p:sp>
          <p:nvSpPr>
            <p:cNvPr id="6" name="Google Shape;1294;p50">
              <a:extLst>
                <a:ext uri="{FF2B5EF4-FFF2-40B4-BE49-F238E27FC236}">
                  <a16:creationId xmlns:a16="http://schemas.microsoft.com/office/drawing/2014/main" id="{0C0B7EBF-2D75-3C82-4F21-E73E548E799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7" name="Google Shape;1295;p50">
              <a:extLst>
                <a:ext uri="{FF2B5EF4-FFF2-40B4-BE49-F238E27FC236}">
                  <a16:creationId xmlns:a16="http://schemas.microsoft.com/office/drawing/2014/main" id="{FBF2D23A-C7BA-DB55-7DC5-EE6209660BEA}"/>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8" name="Google Shape;1296;p50">
              <a:extLst>
                <a:ext uri="{FF2B5EF4-FFF2-40B4-BE49-F238E27FC236}">
                  <a16:creationId xmlns:a16="http://schemas.microsoft.com/office/drawing/2014/main" id="{263ADD02-ED72-33DC-D550-817A16BFA47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 name="Google Shape;1297;p50">
              <a:extLst>
                <a:ext uri="{FF2B5EF4-FFF2-40B4-BE49-F238E27FC236}">
                  <a16:creationId xmlns:a16="http://schemas.microsoft.com/office/drawing/2014/main" id="{69AF05E3-2D1B-9635-1394-1AC1AA66E5E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1298;p50">
              <a:extLst>
                <a:ext uri="{FF2B5EF4-FFF2-40B4-BE49-F238E27FC236}">
                  <a16:creationId xmlns:a16="http://schemas.microsoft.com/office/drawing/2014/main" id="{5D40EFE5-301E-E5EF-651E-EC6E97BE8A2D}"/>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1299;p50">
              <a:extLst>
                <a:ext uri="{FF2B5EF4-FFF2-40B4-BE49-F238E27FC236}">
                  <a16:creationId xmlns:a16="http://schemas.microsoft.com/office/drawing/2014/main" id="{066B7140-C0AD-1A3D-A1FC-5B8EC5B176AA}"/>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1300;p50">
              <a:extLst>
                <a:ext uri="{FF2B5EF4-FFF2-40B4-BE49-F238E27FC236}">
                  <a16:creationId xmlns:a16="http://schemas.microsoft.com/office/drawing/2014/main" id="{48EE2DCB-AC76-80B7-B359-372D0ADB4D4A}"/>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1301;p50">
              <a:extLst>
                <a:ext uri="{FF2B5EF4-FFF2-40B4-BE49-F238E27FC236}">
                  <a16:creationId xmlns:a16="http://schemas.microsoft.com/office/drawing/2014/main" id="{FA0361D4-BA66-E21F-331F-15F9B599E9B5}"/>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4B4B7B49-2837-11F8-DEA8-5AD3A892A016}"/>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Introduction</a:t>
            </a:r>
          </a:p>
        </p:txBody>
      </p:sp>
      <p:pic>
        <p:nvPicPr>
          <p:cNvPr id="41" name="Picture 40">
            <a:extLst>
              <a:ext uri="{FF2B5EF4-FFF2-40B4-BE49-F238E27FC236}">
                <a16:creationId xmlns:a16="http://schemas.microsoft.com/office/drawing/2014/main" id="{A95E769F-A3F7-1111-44B1-9B9943A13D7B}"/>
              </a:ext>
            </a:extLst>
          </p:cNvPr>
          <p:cNvPicPr>
            <a:picLocks noChangeAspect="1"/>
          </p:cNvPicPr>
          <p:nvPr/>
        </p:nvPicPr>
        <p:blipFill>
          <a:blip r:embed="rId2"/>
          <a:stretch>
            <a:fillRect/>
          </a:stretch>
        </p:blipFill>
        <p:spPr>
          <a:xfrm flipH="1">
            <a:off x="5208112" y="525201"/>
            <a:ext cx="713109" cy="713109"/>
          </a:xfrm>
          <a:prstGeom prst="rect">
            <a:avLst/>
          </a:prstGeom>
        </p:spPr>
      </p:pic>
      <p:pic>
        <p:nvPicPr>
          <p:cNvPr id="42" name="Picture 41" descr="Icon&#10;&#10;Description automatically generated">
            <a:extLst>
              <a:ext uri="{FF2B5EF4-FFF2-40B4-BE49-F238E27FC236}">
                <a16:creationId xmlns:a16="http://schemas.microsoft.com/office/drawing/2014/main" id="{1FF1A32B-9FC3-63DD-AF00-A8DE5DE6604F}"/>
              </a:ext>
            </a:extLst>
          </p:cNvPr>
          <p:cNvPicPr>
            <a:picLocks noChangeAspect="1"/>
          </p:cNvPicPr>
          <p:nvPr/>
        </p:nvPicPr>
        <p:blipFill>
          <a:blip r:embed="rId3"/>
          <a:stretch>
            <a:fillRect/>
          </a:stretch>
        </p:blipFill>
        <p:spPr>
          <a:xfrm>
            <a:off x="410727" y="2497621"/>
            <a:ext cx="3668742" cy="3668742"/>
          </a:xfrm>
          <a:prstGeom prst="rect">
            <a:avLst/>
          </a:prstGeom>
        </p:spPr>
      </p:pic>
      <p:sp>
        <p:nvSpPr>
          <p:cNvPr id="43" name="Speech Bubble: Rectangle with Corners Rounded 42">
            <a:extLst>
              <a:ext uri="{FF2B5EF4-FFF2-40B4-BE49-F238E27FC236}">
                <a16:creationId xmlns:a16="http://schemas.microsoft.com/office/drawing/2014/main" id="{B846332C-896E-3763-6C6C-10BABFBC4F3A}"/>
              </a:ext>
            </a:extLst>
          </p:cNvPr>
          <p:cNvSpPr/>
          <p:nvPr/>
        </p:nvSpPr>
        <p:spPr>
          <a:xfrm flipH="1">
            <a:off x="4459255" y="1439504"/>
            <a:ext cx="6090922" cy="3668741"/>
          </a:xfrm>
          <a:prstGeom prst="wedgeRoundRectCallout">
            <a:avLst>
              <a:gd name="adj1" fmla="val 73968"/>
              <a:gd name="adj2" fmla="val 29765"/>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44" name="TextBox 43">
            <a:extLst>
              <a:ext uri="{FF2B5EF4-FFF2-40B4-BE49-F238E27FC236}">
                <a16:creationId xmlns:a16="http://schemas.microsoft.com/office/drawing/2014/main" id="{5987BAD7-6EE0-BA5C-130D-76E4E70EC18E}"/>
              </a:ext>
            </a:extLst>
          </p:cNvPr>
          <p:cNvSpPr txBox="1"/>
          <p:nvPr/>
        </p:nvSpPr>
        <p:spPr>
          <a:xfrm>
            <a:off x="4584859" y="1537060"/>
            <a:ext cx="5929135" cy="3293209"/>
          </a:xfrm>
          <a:prstGeom prst="rect">
            <a:avLst/>
          </a:prstGeom>
          <a:noFill/>
        </p:spPr>
        <p:txBody>
          <a:bodyPr wrap="square" rtlCol="0">
            <a:spAutoFit/>
          </a:bodyPr>
          <a:lstStyle/>
          <a:p>
            <a:r>
              <a:rPr lang="en-GB" sz="2600" dirty="0">
                <a:latin typeface="Century Gothic" panose="020B0502020202020204" pitchFamily="34" charset="0"/>
              </a:rPr>
              <a:t>We are going to identify the best strategy to help spell our words.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Each slide shows one of the six strategies.</a:t>
            </a:r>
            <a:br>
              <a:rPr lang="en-GB" sz="2600" dirty="0">
                <a:latin typeface="Century Gothic" panose="020B0502020202020204" pitchFamily="34" charset="0"/>
              </a:rPr>
            </a:br>
            <a:br>
              <a:rPr lang="en-GB" sz="2600" dirty="0">
                <a:latin typeface="Century Gothic" panose="020B0502020202020204" pitchFamily="34" charset="0"/>
              </a:rPr>
            </a:br>
            <a:r>
              <a:rPr lang="en-GB" sz="2600" dirty="0">
                <a:latin typeface="Century Gothic" panose="020B0502020202020204" pitchFamily="34" charset="0"/>
              </a:rPr>
              <a:t>Use the examples on each slide to help you sort the words.</a:t>
            </a:r>
          </a:p>
        </p:txBody>
      </p:sp>
    </p:spTree>
    <p:extLst>
      <p:ext uri="{BB962C8B-B14F-4D97-AF65-F5344CB8AC3E}">
        <p14:creationId xmlns:p14="http://schemas.microsoft.com/office/powerpoint/2010/main" val="35123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93125D3-8AA3-9E86-2B5A-4C7646D24C4F}"/>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11C7F76-AE82-3321-8206-84E7E587EA98}"/>
              </a:ext>
            </a:extLst>
          </p:cNvPr>
          <p:cNvSpPr/>
          <p:nvPr/>
        </p:nvSpPr>
        <p:spPr>
          <a:xfrm>
            <a:off x="1767155" y="5095982"/>
            <a:ext cx="9195371" cy="801384"/>
          </a:xfrm>
          <a:prstGeom prst="rect">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D1D4AF41-2353-743F-52E5-AB5E0182362E}"/>
              </a:ext>
            </a:extLst>
          </p:cNvPr>
          <p:cNvCxnSpPr>
            <a:cxnSpLocks/>
          </p:cNvCxnSpPr>
          <p:nvPr/>
        </p:nvCxnSpPr>
        <p:spPr>
          <a:xfrm>
            <a:off x="5666197"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12" name="Arrow: Circular 11">
            <a:extLst>
              <a:ext uri="{FF2B5EF4-FFF2-40B4-BE49-F238E27FC236}">
                <a16:creationId xmlns:a16="http://schemas.microsoft.com/office/drawing/2014/main" id="{5DDBCC4C-85B5-905C-4372-90513659C7B7}"/>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7" name="Picture 26">
            <a:extLst>
              <a:ext uri="{FF2B5EF4-FFF2-40B4-BE49-F238E27FC236}">
                <a16:creationId xmlns:a16="http://schemas.microsoft.com/office/drawing/2014/main" id="{682A918F-26C1-AB93-0E15-DD061A820758}"/>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28" name="Picture 27">
            <a:extLst>
              <a:ext uri="{FF2B5EF4-FFF2-40B4-BE49-F238E27FC236}">
                <a16:creationId xmlns:a16="http://schemas.microsoft.com/office/drawing/2014/main" id="{14EA2AD0-26FD-BBDD-08ED-9023F9B25E9B}"/>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33" name="Picture 32">
            <a:extLst>
              <a:ext uri="{FF2B5EF4-FFF2-40B4-BE49-F238E27FC236}">
                <a16:creationId xmlns:a16="http://schemas.microsoft.com/office/drawing/2014/main" id="{DA95D4AF-D9AC-82E6-FE8E-E03274865B9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34" name="Picture 33">
            <a:extLst>
              <a:ext uri="{FF2B5EF4-FFF2-40B4-BE49-F238E27FC236}">
                <a16:creationId xmlns:a16="http://schemas.microsoft.com/office/drawing/2014/main" id="{32181183-6544-D910-0826-046B5BED78B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35" name="Picture 34">
            <a:extLst>
              <a:ext uri="{FF2B5EF4-FFF2-40B4-BE49-F238E27FC236}">
                <a16:creationId xmlns:a16="http://schemas.microsoft.com/office/drawing/2014/main" id="{5DEE9C87-4B56-137F-1B5A-258ADF10465C}"/>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36" name="Picture 35">
            <a:extLst>
              <a:ext uri="{FF2B5EF4-FFF2-40B4-BE49-F238E27FC236}">
                <a16:creationId xmlns:a16="http://schemas.microsoft.com/office/drawing/2014/main" id="{D98FE812-F9CB-FE2E-BE86-51CCF59D22C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37" name="Picture 36">
            <a:extLst>
              <a:ext uri="{FF2B5EF4-FFF2-40B4-BE49-F238E27FC236}">
                <a16:creationId xmlns:a16="http://schemas.microsoft.com/office/drawing/2014/main" id="{7AE029EC-98A3-D6D2-F8F4-5CE4372218C3}"/>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38" name="Picture 37">
            <a:extLst>
              <a:ext uri="{FF2B5EF4-FFF2-40B4-BE49-F238E27FC236}">
                <a16:creationId xmlns:a16="http://schemas.microsoft.com/office/drawing/2014/main" id="{5C0BC795-1F57-DB55-342B-85B3C727BA97}"/>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39" name="Picture 38">
            <a:extLst>
              <a:ext uri="{FF2B5EF4-FFF2-40B4-BE49-F238E27FC236}">
                <a16:creationId xmlns:a16="http://schemas.microsoft.com/office/drawing/2014/main" id="{12C356AF-E8FB-CCA5-B17B-889E81479AF1}"/>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0" name="Picture 39">
            <a:extLst>
              <a:ext uri="{FF2B5EF4-FFF2-40B4-BE49-F238E27FC236}">
                <a16:creationId xmlns:a16="http://schemas.microsoft.com/office/drawing/2014/main" id="{57BB3A17-333C-E5C3-E38E-7B43E4FFAB0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1" name="Picture 40">
            <a:extLst>
              <a:ext uri="{FF2B5EF4-FFF2-40B4-BE49-F238E27FC236}">
                <a16:creationId xmlns:a16="http://schemas.microsoft.com/office/drawing/2014/main" id="{2B88395B-ED29-5394-A315-2CA3DF800F5C}"/>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2" name="Picture 41">
            <a:extLst>
              <a:ext uri="{FF2B5EF4-FFF2-40B4-BE49-F238E27FC236}">
                <a16:creationId xmlns:a16="http://schemas.microsoft.com/office/drawing/2014/main" id="{C57D2D5F-7600-FA8A-1086-E0A5E3D2EC7C}"/>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3" name="Picture 42">
            <a:extLst>
              <a:ext uri="{FF2B5EF4-FFF2-40B4-BE49-F238E27FC236}">
                <a16:creationId xmlns:a16="http://schemas.microsoft.com/office/drawing/2014/main" id="{FD544041-9CF5-449F-8AEA-E34187F437DB}"/>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4" name="Picture 43">
            <a:extLst>
              <a:ext uri="{FF2B5EF4-FFF2-40B4-BE49-F238E27FC236}">
                <a16:creationId xmlns:a16="http://schemas.microsoft.com/office/drawing/2014/main" id="{75AB3D89-EB27-494A-6D90-BE3D645C5309}"/>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5" name="Picture 44">
            <a:extLst>
              <a:ext uri="{FF2B5EF4-FFF2-40B4-BE49-F238E27FC236}">
                <a16:creationId xmlns:a16="http://schemas.microsoft.com/office/drawing/2014/main" id="{6E1CE749-23D8-E2AF-2710-A63C3FE722E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6" name="Picture 45">
            <a:extLst>
              <a:ext uri="{FF2B5EF4-FFF2-40B4-BE49-F238E27FC236}">
                <a16:creationId xmlns:a16="http://schemas.microsoft.com/office/drawing/2014/main" id="{DDB2F49A-A933-8D3C-226E-79FC8A68656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7" name="Picture 46">
            <a:extLst>
              <a:ext uri="{FF2B5EF4-FFF2-40B4-BE49-F238E27FC236}">
                <a16:creationId xmlns:a16="http://schemas.microsoft.com/office/drawing/2014/main" id="{CBA87647-DA4B-EE36-8E04-2D0CFE5032E3}"/>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8" name="Picture 47">
            <a:extLst>
              <a:ext uri="{FF2B5EF4-FFF2-40B4-BE49-F238E27FC236}">
                <a16:creationId xmlns:a16="http://schemas.microsoft.com/office/drawing/2014/main" id="{7A259C3A-5ED2-D9D2-684D-772657B6197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49" name="Picture 48">
            <a:extLst>
              <a:ext uri="{FF2B5EF4-FFF2-40B4-BE49-F238E27FC236}">
                <a16:creationId xmlns:a16="http://schemas.microsoft.com/office/drawing/2014/main" id="{D77BCB8F-2E40-E153-DD11-9C4F86D2A80F}"/>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0" name="Picture 49">
            <a:extLst>
              <a:ext uri="{FF2B5EF4-FFF2-40B4-BE49-F238E27FC236}">
                <a16:creationId xmlns:a16="http://schemas.microsoft.com/office/drawing/2014/main" id="{2E38A1C4-50BD-5C50-B9D6-F6BF64D85FF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1" name="Picture 50">
            <a:extLst>
              <a:ext uri="{FF2B5EF4-FFF2-40B4-BE49-F238E27FC236}">
                <a16:creationId xmlns:a16="http://schemas.microsoft.com/office/drawing/2014/main" id="{A75DCA68-F940-CE84-F0D0-9ACFD72D8739}"/>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2" name="Picture 51">
            <a:extLst>
              <a:ext uri="{FF2B5EF4-FFF2-40B4-BE49-F238E27FC236}">
                <a16:creationId xmlns:a16="http://schemas.microsoft.com/office/drawing/2014/main" id="{F5592EB7-DC4F-6174-9FE3-0C78EB20C7C0}"/>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3" name="Picture 52">
            <a:extLst>
              <a:ext uri="{FF2B5EF4-FFF2-40B4-BE49-F238E27FC236}">
                <a16:creationId xmlns:a16="http://schemas.microsoft.com/office/drawing/2014/main" id="{18A7C1B5-36E8-AC29-BACF-201C4D704EC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4" name="Picture 53">
            <a:extLst>
              <a:ext uri="{FF2B5EF4-FFF2-40B4-BE49-F238E27FC236}">
                <a16:creationId xmlns:a16="http://schemas.microsoft.com/office/drawing/2014/main" id="{A9D3C64C-845A-E2B5-B043-E6D5ED9CFF8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5" name="Picture 54">
            <a:extLst>
              <a:ext uri="{FF2B5EF4-FFF2-40B4-BE49-F238E27FC236}">
                <a16:creationId xmlns:a16="http://schemas.microsoft.com/office/drawing/2014/main" id="{B4F8F548-BC5C-24C0-A6A6-CE129DAB8971}"/>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6" name="Picture 55">
            <a:extLst>
              <a:ext uri="{FF2B5EF4-FFF2-40B4-BE49-F238E27FC236}">
                <a16:creationId xmlns:a16="http://schemas.microsoft.com/office/drawing/2014/main" id="{617B0B6C-6CE4-A4F2-B752-AF53BE25789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7" name="Picture 56">
            <a:extLst>
              <a:ext uri="{FF2B5EF4-FFF2-40B4-BE49-F238E27FC236}">
                <a16:creationId xmlns:a16="http://schemas.microsoft.com/office/drawing/2014/main" id="{38AF7AF6-F609-8E89-50FC-6793DEEBD03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8" name="Picture 57">
            <a:extLst>
              <a:ext uri="{FF2B5EF4-FFF2-40B4-BE49-F238E27FC236}">
                <a16:creationId xmlns:a16="http://schemas.microsoft.com/office/drawing/2014/main" id="{45E1DAD0-C341-7AA2-942B-8FFC60D1678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59" name="Picture 58">
            <a:extLst>
              <a:ext uri="{FF2B5EF4-FFF2-40B4-BE49-F238E27FC236}">
                <a16:creationId xmlns:a16="http://schemas.microsoft.com/office/drawing/2014/main" id="{0301319D-38F6-AE1B-199D-902FF12A485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0" name="Picture 59">
            <a:extLst>
              <a:ext uri="{FF2B5EF4-FFF2-40B4-BE49-F238E27FC236}">
                <a16:creationId xmlns:a16="http://schemas.microsoft.com/office/drawing/2014/main" id="{D81D5F07-9500-7F84-E84D-1DA60CE93AA6}"/>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1" name="Picture 60">
            <a:extLst>
              <a:ext uri="{FF2B5EF4-FFF2-40B4-BE49-F238E27FC236}">
                <a16:creationId xmlns:a16="http://schemas.microsoft.com/office/drawing/2014/main" id="{E967CEE5-DFC7-31EA-6433-D9143DBA3440}"/>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2" name="Picture 61">
            <a:extLst>
              <a:ext uri="{FF2B5EF4-FFF2-40B4-BE49-F238E27FC236}">
                <a16:creationId xmlns:a16="http://schemas.microsoft.com/office/drawing/2014/main" id="{140B1A28-2921-0DF4-9CEB-3689FE512D3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3" name="Picture 62">
            <a:extLst>
              <a:ext uri="{FF2B5EF4-FFF2-40B4-BE49-F238E27FC236}">
                <a16:creationId xmlns:a16="http://schemas.microsoft.com/office/drawing/2014/main" id="{805326A3-D979-B7C0-35EE-D12C64F98C70}"/>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4" name="Picture 63">
            <a:extLst>
              <a:ext uri="{FF2B5EF4-FFF2-40B4-BE49-F238E27FC236}">
                <a16:creationId xmlns:a16="http://schemas.microsoft.com/office/drawing/2014/main" id="{4F53C6C0-8D57-27A6-9385-95858CCD4ED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5" name="Picture 64">
            <a:extLst>
              <a:ext uri="{FF2B5EF4-FFF2-40B4-BE49-F238E27FC236}">
                <a16:creationId xmlns:a16="http://schemas.microsoft.com/office/drawing/2014/main" id="{BBDB10A8-CA46-CFFB-2B72-36EBEC7F03D8}"/>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6" name="Picture 65">
            <a:extLst>
              <a:ext uri="{FF2B5EF4-FFF2-40B4-BE49-F238E27FC236}">
                <a16:creationId xmlns:a16="http://schemas.microsoft.com/office/drawing/2014/main" id="{AAA077ED-DC53-BEC7-9377-4A50ADDCDA1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7" name="Picture 66">
            <a:extLst>
              <a:ext uri="{FF2B5EF4-FFF2-40B4-BE49-F238E27FC236}">
                <a16:creationId xmlns:a16="http://schemas.microsoft.com/office/drawing/2014/main" id="{7F5E0D84-A756-9C82-8298-089E46A49017}"/>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68" name="Picture 67">
            <a:extLst>
              <a:ext uri="{FF2B5EF4-FFF2-40B4-BE49-F238E27FC236}">
                <a16:creationId xmlns:a16="http://schemas.microsoft.com/office/drawing/2014/main" id="{521FA6C0-59CA-F206-4586-78B59A0E617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0" name="Picture 69">
            <a:extLst>
              <a:ext uri="{FF2B5EF4-FFF2-40B4-BE49-F238E27FC236}">
                <a16:creationId xmlns:a16="http://schemas.microsoft.com/office/drawing/2014/main" id="{C21FEC9F-6D32-F4C2-2862-48B145EE18A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1" name="Picture 70">
            <a:extLst>
              <a:ext uri="{FF2B5EF4-FFF2-40B4-BE49-F238E27FC236}">
                <a16:creationId xmlns:a16="http://schemas.microsoft.com/office/drawing/2014/main" id="{CCC19FC0-42A6-C540-A6CB-A49375E473B0}"/>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2" name="Picture 71">
            <a:extLst>
              <a:ext uri="{FF2B5EF4-FFF2-40B4-BE49-F238E27FC236}">
                <a16:creationId xmlns:a16="http://schemas.microsoft.com/office/drawing/2014/main" id="{BC09410B-63A9-0259-7F1E-2448B9FA065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3" name="Picture 72">
            <a:extLst>
              <a:ext uri="{FF2B5EF4-FFF2-40B4-BE49-F238E27FC236}">
                <a16:creationId xmlns:a16="http://schemas.microsoft.com/office/drawing/2014/main" id="{C61242C1-EA23-BB3F-35C8-CEBF186011B7}"/>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4" name="Picture 73">
            <a:extLst>
              <a:ext uri="{FF2B5EF4-FFF2-40B4-BE49-F238E27FC236}">
                <a16:creationId xmlns:a16="http://schemas.microsoft.com/office/drawing/2014/main" id="{F21CC814-2F9C-3A71-F223-52A934498167}"/>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5" name="Picture 74">
            <a:extLst>
              <a:ext uri="{FF2B5EF4-FFF2-40B4-BE49-F238E27FC236}">
                <a16:creationId xmlns:a16="http://schemas.microsoft.com/office/drawing/2014/main" id="{AE266A8D-9F9E-A9E7-C715-91FFAB3EB67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6" name="Picture 75">
            <a:extLst>
              <a:ext uri="{FF2B5EF4-FFF2-40B4-BE49-F238E27FC236}">
                <a16:creationId xmlns:a16="http://schemas.microsoft.com/office/drawing/2014/main" id="{78A32207-A3BA-0ACF-78FD-57ABFC161AC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7" name="Picture 76">
            <a:extLst>
              <a:ext uri="{FF2B5EF4-FFF2-40B4-BE49-F238E27FC236}">
                <a16:creationId xmlns:a16="http://schemas.microsoft.com/office/drawing/2014/main" id="{AFE5ABF7-CDB5-52E4-51BF-C83353DF46AB}"/>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8" name="Picture 77">
            <a:extLst>
              <a:ext uri="{FF2B5EF4-FFF2-40B4-BE49-F238E27FC236}">
                <a16:creationId xmlns:a16="http://schemas.microsoft.com/office/drawing/2014/main" id="{779673A0-687A-063D-42F5-8A6E924D51F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79" name="Picture 78">
            <a:extLst>
              <a:ext uri="{FF2B5EF4-FFF2-40B4-BE49-F238E27FC236}">
                <a16:creationId xmlns:a16="http://schemas.microsoft.com/office/drawing/2014/main" id="{1C6E38AF-2093-E714-34BB-FC19F499C648}"/>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0" name="Picture 79">
            <a:extLst>
              <a:ext uri="{FF2B5EF4-FFF2-40B4-BE49-F238E27FC236}">
                <a16:creationId xmlns:a16="http://schemas.microsoft.com/office/drawing/2014/main" id="{00A36ADC-4362-160B-5205-FA30789EEAE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1" name="Picture 80">
            <a:extLst>
              <a:ext uri="{FF2B5EF4-FFF2-40B4-BE49-F238E27FC236}">
                <a16:creationId xmlns:a16="http://schemas.microsoft.com/office/drawing/2014/main" id="{4D180907-8646-22B8-891D-218E2AEE84E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2" name="Picture 81">
            <a:extLst>
              <a:ext uri="{FF2B5EF4-FFF2-40B4-BE49-F238E27FC236}">
                <a16:creationId xmlns:a16="http://schemas.microsoft.com/office/drawing/2014/main" id="{25FC17F3-CF61-893C-665C-C0B4C55013F0}"/>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3" name="Picture 82">
            <a:extLst>
              <a:ext uri="{FF2B5EF4-FFF2-40B4-BE49-F238E27FC236}">
                <a16:creationId xmlns:a16="http://schemas.microsoft.com/office/drawing/2014/main" id="{44FB5BC5-ABCC-5612-FA33-48272F4F992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4" name="Picture 83">
            <a:extLst>
              <a:ext uri="{FF2B5EF4-FFF2-40B4-BE49-F238E27FC236}">
                <a16:creationId xmlns:a16="http://schemas.microsoft.com/office/drawing/2014/main" id="{F67C30F0-0262-C999-8982-FD270F5CF03B}"/>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5" name="Picture 84">
            <a:extLst>
              <a:ext uri="{FF2B5EF4-FFF2-40B4-BE49-F238E27FC236}">
                <a16:creationId xmlns:a16="http://schemas.microsoft.com/office/drawing/2014/main" id="{72272D00-F285-AB11-B67A-C0F0AB56B3E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7" name="Picture 86">
            <a:extLst>
              <a:ext uri="{FF2B5EF4-FFF2-40B4-BE49-F238E27FC236}">
                <a16:creationId xmlns:a16="http://schemas.microsoft.com/office/drawing/2014/main" id="{55A062D6-92E6-5D7F-4A66-0489CA832157}"/>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8" name="Picture 87">
            <a:extLst>
              <a:ext uri="{FF2B5EF4-FFF2-40B4-BE49-F238E27FC236}">
                <a16:creationId xmlns:a16="http://schemas.microsoft.com/office/drawing/2014/main" id="{4F2B0D56-D5FB-9602-74D5-61CC673E468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89" name="Picture 88">
            <a:extLst>
              <a:ext uri="{FF2B5EF4-FFF2-40B4-BE49-F238E27FC236}">
                <a16:creationId xmlns:a16="http://schemas.microsoft.com/office/drawing/2014/main" id="{C7A2D8F8-D433-94E0-8D32-B976FB070E3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0" name="Picture 89">
            <a:extLst>
              <a:ext uri="{FF2B5EF4-FFF2-40B4-BE49-F238E27FC236}">
                <a16:creationId xmlns:a16="http://schemas.microsoft.com/office/drawing/2014/main" id="{CFDAF858-0CE6-83B9-9C23-84154FE8F81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1" name="Picture 90">
            <a:extLst>
              <a:ext uri="{FF2B5EF4-FFF2-40B4-BE49-F238E27FC236}">
                <a16:creationId xmlns:a16="http://schemas.microsoft.com/office/drawing/2014/main" id="{87CCFCC9-4F57-8A19-6CEC-750DC24794F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2" name="Picture 91">
            <a:extLst>
              <a:ext uri="{FF2B5EF4-FFF2-40B4-BE49-F238E27FC236}">
                <a16:creationId xmlns:a16="http://schemas.microsoft.com/office/drawing/2014/main" id="{650CA9BB-2855-662E-CC3B-B1A2987318B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3" name="Picture 92">
            <a:extLst>
              <a:ext uri="{FF2B5EF4-FFF2-40B4-BE49-F238E27FC236}">
                <a16:creationId xmlns:a16="http://schemas.microsoft.com/office/drawing/2014/main" id="{65FE4EEF-F746-E335-442F-D365A5F8A1C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4" name="Picture 93">
            <a:extLst>
              <a:ext uri="{FF2B5EF4-FFF2-40B4-BE49-F238E27FC236}">
                <a16:creationId xmlns:a16="http://schemas.microsoft.com/office/drawing/2014/main" id="{C0E50C16-D378-AD6C-1D40-6DF1363BA62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5" name="Picture 94">
            <a:extLst>
              <a:ext uri="{FF2B5EF4-FFF2-40B4-BE49-F238E27FC236}">
                <a16:creationId xmlns:a16="http://schemas.microsoft.com/office/drawing/2014/main" id="{D041BF28-AAF2-6D0D-9689-F5818B1C03B8}"/>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6" name="Picture 95">
            <a:extLst>
              <a:ext uri="{FF2B5EF4-FFF2-40B4-BE49-F238E27FC236}">
                <a16:creationId xmlns:a16="http://schemas.microsoft.com/office/drawing/2014/main" id="{6D0CCF4E-6A3A-8C0A-1E66-F26E7B35E94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7" name="Picture 96">
            <a:extLst>
              <a:ext uri="{FF2B5EF4-FFF2-40B4-BE49-F238E27FC236}">
                <a16:creationId xmlns:a16="http://schemas.microsoft.com/office/drawing/2014/main" id="{87C101DD-CAEB-DC28-C055-4784E3F0465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8" name="Picture 97">
            <a:extLst>
              <a:ext uri="{FF2B5EF4-FFF2-40B4-BE49-F238E27FC236}">
                <a16:creationId xmlns:a16="http://schemas.microsoft.com/office/drawing/2014/main" id="{4357D093-DBFC-72DB-3A2C-BE586AE3E7EC}"/>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99" name="Picture 98">
            <a:extLst>
              <a:ext uri="{FF2B5EF4-FFF2-40B4-BE49-F238E27FC236}">
                <a16:creationId xmlns:a16="http://schemas.microsoft.com/office/drawing/2014/main" id="{407789DF-BEAE-5F74-4F5C-ECB58F0E718F}"/>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0" name="Picture 99">
            <a:extLst>
              <a:ext uri="{FF2B5EF4-FFF2-40B4-BE49-F238E27FC236}">
                <a16:creationId xmlns:a16="http://schemas.microsoft.com/office/drawing/2014/main" id="{662C3B70-76A1-109C-D6F6-B44E0EB4FAD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1" name="Picture 100">
            <a:extLst>
              <a:ext uri="{FF2B5EF4-FFF2-40B4-BE49-F238E27FC236}">
                <a16:creationId xmlns:a16="http://schemas.microsoft.com/office/drawing/2014/main" id="{BD8CBF22-D2E9-9669-B9B9-450321051088}"/>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2" name="Picture 101">
            <a:extLst>
              <a:ext uri="{FF2B5EF4-FFF2-40B4-BE49-F238E27FC236}">
                <a16:creationId xmlns:a16="http://schemas.microsoft.com/office/drawing/2014/main" id="{021701C1-0804-4D20-C431-CEDEB4EC169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4" name="Picture 103">
            <a:extLst>
              <a:ext uri="{FF2B5EF4-FFF2-40B4-BE49-F238E27FC236}">
                <a16:creationId xmlns:a16="http://schemas.microsoft.com/office/drawing/2014/main" id="{876FB6C3-3CD6-4D48-FE27-98236121336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5" name="Picture 104">
            <a:extLst>
              <a:ext uri="{FF2B5EF4-FFF2-40B4-BE49-F238E27FC236}">
                <a16:creationId xmlns:a16="http://schemas.microsoft.com/office/drawing/2014/main" id="{9810085C-91BE-BAE7-0E78-5FEC3D2827B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6" name="Picture 105">
            <a:extLst>
              <a:ext uri="{FF2B5EF4-FFF2-40B4-BE49-F238E27FC236}">
                <a16:creationId xmlns:a16="http://schemas.microsoft.com/office/drawing/2014/main" id="{D1AB6FA0-2EF5-A137-B835-DB4B02051BD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7" name="Picture 106">
            <a:extLst>
              <a:ext uri="{FF2B5EF4-FFF2-40B4-BE49-F238E27FC236}">
                <a16:creationId xmlns:a16="http://schemas.microsoft.com/office/drawing/2014/main" id="{B3766312-68C6-391D-E657-21EDACE41F7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8" name="Picture 107">
            <a:extLst>
              <a:ext uri="{FF2B5EF4-FFF2-40B4-BE49-F238E27FC236}">
                <a16:creationId xmlns:a16="http://schemas.microsoft.com/office/drawing/2014/main" id="{97F0D632-3C96-48F4-4850-82CACACEFE6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09" name="Picture 108">
            <a:extLst>
              <a:ext uri="{FF2B5EF4-FFF2-40B4-BE49-F238E27FC236}">
                <a16:creationId xmlns:a16="http://schemas.microsoft.com/office/drawing/2014/main" id="{991130CB-B9F0-30AA-B3F2-FFB3622FC92C}"/>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0" name="Picture 109">
            <a:extLst>
              <a:ext uri="{FF2B5EF4-FFF2-40B4-BE49-F238E27FC236}">
                <a16:creationId xmlns:a16="http://schemas.microsoft.com/office/drawing/2014/main" id="{C760BBCE-6097-CDC9-6DF7-E30BD189CFB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1" name="Picture 110">
            <a:extLst>
              <a:ext uri="{FF2B5EF4-FFF2-40B4-BE49-F238E27FC236}">
                <a16:creationId xmlns:a16="http://schemas.microsoft.com/office/drawing/2014/main" id="{7C731376-7436-DAB7-E0B8-EF003B661A01}"/>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2" name="Picture 111">
            <a:extLst>
              <a:ext uri="{FF2B5EF4-FFF2-40B4-BE49-F238E27FC236}">
                <a16:creationId xmlns:a16="http://schemas.microsoft.com/office/drawing/2014/main" id="{BBDC461E-2D48-A627-2A30-273E6BC5C62A}"/>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3" name="Picture 112">
            <a:extLst>
              <a:ext uri="{FF2B5EF4-FFF2-40B4-BE49-F238E27FC236}">
                <a16:creationId xmlns:a16="http://schemas.microsoft.com/office/drawing/2014/main" id="{5FB81A41-F622-C8B5-3079-7B310D3E861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4" name="Picture 113">
            <a:extLst>
              <a:ext uri="{FF2B5EF4-FFF2-40B4-BE49-F238E27FC236}">
                <a16:creationId xmlns:a16="http://schemas.microsoft.com/office/drawing/2014/main" id="{BCF892E8-F734-90FA-E785-B535B07DA835}"/>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5" name="Picture 114">
            <a:extLst>
              <a:ext uri="{FF2B5EF4-FFF2-40B4-BE49-F238E27FC236}">
                <a16:creationId xmlns:a16="http://schemas.microsoft.com/office/drawing/2014/main" id="{F8F60FC4-4304-FEF2-E596-6B0E8AB4156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6" name="Picture 115">
            <a:extLst>
              <a:ext uri="{FF2B5EF4-FFF2-40B4-BE49-F238E27FC236}">
                <a16:creationId xmlns:a16="http://schemas.microsoft.com/office/drawing/2014/main" id="{B758CDEA-E244-64ED-5884-2A3FE5BE0138}"/>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7" name="Picture 116">
            <a:extLst>
              <a:ext uri="{FF2B5EF4-FFF2-40B4-BE49-F238E27FC236}">
                <a16:creationId xmlns:a16="http://schemas.microsoft.com/office/drawing/2014/main" id="{8B630F13-2DD9-5F40-8E83-71EB79305BD7}"/>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8" name="Picture 117">
            <a:extLst>
              <a:ext uri="{FF2B5EF4-FFF2-40B4-BE49-F238E27FC236}">
                <a16:creationId xmlns:a16="http://schemas.microsoft.com/office/drawing/2014/main" id="{AC6D270E-2DB4-4F49-BAE9-4531DAEB6EB9}"/>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19" name="Picture 118">
            <a:extLst>
              <a:ext uri="{FF2B5EF4-FFF2-40B4-BE49-F238E27FC236}">
                <a16:creationId xmlns:a16="http://schemas.microsoft.com/office/drawing/2014/main" id="{97E67B34-3020-ECD3-A9B0-4476763A8F9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0" name="Picture 119">
            <a:extLst>
              <a:ext uri="{FF2B5EF4-FFF2-40B4-BE49-F238E27FC236}">
                <a16:creationId xmlns:a16="http://schemas.microsoft.com/office/drawing/2014/main" id="{CAE63905-A707-02C5-3FB2-0DF8B0985D84}"/>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1" name="Picture 120">
            <a:extLst>
              <a:ext uri="{FF2B5EF4-FFF2-40B4-BE49-F238E27FC236}">
                <a16:creationId xmlns:a16="http://schemas.microsoft.com/office/drawing/2014/main" id="{0E51E08A-2F4A-3317-7FF7-D751957DCD0E}"/>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2" name="Picture 121">
            <a:extLst>
              <a:ext uri="{FF2B5EF4-FFF2-40B4-BE49-F238E27FC236}">
                <a16:creationId xmlns:a16="http://schemas.microsoft.com/office/drawing/2014/main" id="{B1C91A50-422A-B457-9C9B-4CE691BF4A4C}"/>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3" name="Picture 122">
            <a:extLst>
              <a:ext uri="{FF2B5EF4-FFF2-40B4-BE49-F238E27FC236}">
                <a16:creationId xmlns:a16="http://schemas.microsoft.com/office/drawing/2014/main" id="{44851CA9-3721-94BE-44F8-60CC59E9242F}"/>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4" name="Picture 123">
            <a:extLst>
              <a:ext uri="{FF2B5EF4-FFF2-40B4-BE49-F238E27FC236}">
                <a16:creationId xmlns:a16="http://schemas.microsoft.com/office/drawing/2014/main" id="{943271EB-E141-EE57-ABBC-5E36B34B78DD}"/>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5" name="Picture 124">
            <a:extLst>
              <a:ext uri="{FF2B5EF4-FFF2-40B4-BE49-F238E27FC236}">
                <a16:creationId xmlns:a16="http://schemas.microsoft.com/office/drawing/2014/main" id="{6D0FEA40-6D1B-3A3E-24FB-AF3A5081D4DC}"/>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6" name="Picture 125">
            <a:extLst>
              <a:ext uri="{FF2B5EF4-FFF2-40B4-BE49-F238E27FC236}">
                <a16:creationId xmlns:a16="http://schemas.microsoft.com/office/drawing/2014/main" id="{5C373CD2-70E6-C4AA-2AF4-ADA3F342F4B1}"/>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7" name="Picture 126">
            <a:extLst>
              <a:ext uri="{FF2B5EF4-FFF2-40B4-BE49-F238E27FC236}">
                <a16:creationId xmlns:a16="http://schemas.microsoft.com/office/drawing/2014/main" id="{D535363D-75E6-38B1-53E8-9A4CBB04447B}"/>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8" name="Picture 127">
            <a:extLst>
              <a:ext uri="{FF2B5EF4-FFF2-40B4-BE49-F238E27FC236}">
                <a16:creationId xmlns:a16="http://schemas.microsoft.com/office/drawing/2014/main" id="{EACD43C8-1CBE-E1B9-B2EB-DE84B92F1D90}"/>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29" name="Picture 128">
            <a:extLst>
              <a:ext uri="{FF2B5EF4-FFF2-40B4-BE49-F238E27FC236}">
                <a16:creationId xmlns:a16="http://schemas.microsoft.com/office/drawing/2014/main" id="{384E40D3-44D8-FBC0-449D-D8FDFB7DF962}"/>
              </a:ext>
            </a:extLst>
          </p:cNvPr>
          <p:cNvPicPr>
            <a:picLocks noChangeAspect="1"/>
          </p:cNvPicPr>
          <p:nvPr/>
        </p:nvPicPr>
        <p:blipFill>
          <a:blip r:embed="rId2"/>
          <a:stretch>
            <a:fillRect/>
          </a:stretch>
        </p:blipFill>
        <p:spPr>
          <a:xfrm>
            <a:off x="3092583" y="5357438"/>
            <a:ext cx="371475" cy="333375"/>
          </a:xfrm>
          <a:prstGeom prst="rect">
            <a:avLst/>
          </a:prstGeom>
        </p:spPr>
      </p:pic>
      <p:pic>
        <p:nvPicPr>
          <p:cNvPr id="131" name="Picture 130">
            <a:extLst>
              <a:ext uri="{FF2B5EF4-FFF2-40B4-BE49-F238E27FC236}">
                <a16:creationId xmlns:a16="http://schemas.microsoft.com/office/drawing/2014/main" id="{138D2AC5-A055-32C4-317F-54B1358EA4CC}"/>
              </a:ext>
            </a:extLst>
          </p:cNvPr>
          <p:cNvPicPr>
            <a:picLocks noChangeAspect="1"/>
          </p:cNvPicPr>
          <p:nvPr/>
        </p:nvPicPr>
        <p:blipFill>
          <a:blip r:embed="rId2"/>
          <a:stretch>
            <a:fillRect/>
          </a:stretch>
        </p:blipFill>
        <p:spPr>
          <a:xfrm>
            <a:off x="638794" y="3637277"/>
            <a:ext cx="371475" cy="333375"/>
          </a:xfrm>
          <a:prstGeom prst="rect">
            <a:avLst/>
          </a:prstGeom>
        </p:spPr>
      </p:pic>
      <p:cxnSp>
        <p:nvCxnSpPr>
          <p:cNvPr id="133" name="Straight Connector 132">
            <a:extLst>
              <a:ext uri="{FF2B5EF4-FFF2-40B4-BE49-F238E27FC236}">
                <a16:creationId xmlns:a16="http://schemas.microsoft.com/office/drawing/2014/main" id="{36F580CC-5E93-C70B-819C-628D4DE4A46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5C4CE71-3004-AF03-9406-4F30C2ED251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8E29199-2747-FDFF-E1A2-A995D33F7D0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3AB4404-B405-2414-6C62-EE853EC8414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007F599-A1FF-EFFB-FD50-22FEA193B36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11F60A3-BCD7-22DB-CCD7-B61AD58ADE3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CAEACA8-D606-50AA-1CB8-55327C04843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F16E2EA-D24E-6766-F47D-52D81FC536A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37CCB90-C955-724C-F48F-B48DE9C10C6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31B3F5B-3A70-F00E-96F6-08AA41F8E59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B73156F-3C74-7C40-6C3A-9C9DC353E74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36748DD-05F6-E676-FF63-F7B32202839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32E6BCA-3855-E965-F1EA-E9D2D11A0A2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D45096C-FBA8-AD9E-9CC6-80339017A4A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C612698-B2C7-9C92-75B8-4BF554CA521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AC2842C-0E98-A77C-8782-5AEEFD8016F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18B9C20-A921-93DF-2AD1-91CD71C1B49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AC5FA55-D3AE-B9DC-F13E-F9A8649350C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7CAAB5D-A872-5EA9-AAE0-EA56E1F6EE2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0C8006C-2CCE-96C0-206B-809D3E49CA8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2A7C50C-0979-D362-5659-73F7571E3E2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4B97806-D8F4-A0C4-652E-E59D551FFF9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2EED7E8-8A39-EC47-A788-78AFCA1F08A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C68BDDB-C698-FF1B-282C-C486FC10BBC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06E5A98-65D5-DA98-BF6C-91260AFB5E6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9B4EB4F-63B7-BACB-5DC3-C91329FFC35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F57C6B5-E745-B04F-F2C3-8F6CC9D601C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DB89D1A-F398-4B01-72EB-398B5224B22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8FF8328-6620-C555-A999-365AC42C2351}"/>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8445794-B0F6-88E7-04AD-7D0D26DBD93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B600235-9BF3-4AF9-AAF3-E21FEA960E5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DE8F4BE-90CF-835A-6FC5-E8DF9C1274A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6B9035A-E9A0-8D9A-BC76-EF69F64FDE8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47E0056-C2C7-0797-9CC3-35A3859F053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40B893F-96C2-31FF-4C43-38C5D05176FA}"/>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DE4578F-8953-0284-AA36-03C3D64DFB5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CFBB83B-BA4E-5AC7-C068-FFDA4ADF9E50}"/>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F7BF203-273F-FDBE-59E3-1A3E306F400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7B128E6-4CA4-C456-5CDD-3B974F87852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6890C81-9294-4D44-E1EB-41D2F499A28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0883B26-78A0-C93F-4C6F-BE67DFFE830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2CD469D-7AE3-7FB1-E0CF-99018333BFA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753A5E4-453D-CC35-02C6-5B051F39649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E901943-1168-F44F-C64D-0F3F47FF6088}"/>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5F68E7E-D343-7040-1D4F-4CFB56A74BFC}"/>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A005998-588C-F743-B818-EED36E6170A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513C65-2587-CD6D-0C8F-CAA62D5058C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A837F40-70D0-3066-AFAE-43C54B3CBC9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F716233-7A6D-A5AD-1FD2-C578C40BD2E6}"/>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F882101-2D1F-597D-33D4-EC5CD265E5B2}"/>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594A567-E656-EA97-9F84-40168DAB43B7}"/>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90D21883-16EA-6A23-1302-F313FED32CA3}"/>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7D4D9D2-4F5C-C7CE-46E2-AF0F6C8648F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D8EBB45-861A-6259-B1EC-AB3AB750CEAD}"/>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EF76ABF-9930-D601-19BC-F492FC266A45}"/>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8F8C917-B9BA-E9DF-4F69-E6D2DECA1C1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51783F6-17D1-3A2A-0B1B-ABB1D6C37F8B}"/>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C9FEB8B-ED9C-33CC-4431-CC7DA9E7325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EF7C9A7-EBC3-723E-2B57-EE457C387FBE}"/>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D7CE9E0-A836-02AB-8723-3E958F62943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49998B9-E58E-1117-0EA0-A1597DD05AD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1456101-E3C0-196B-4D3F-97CA895A5934}"/>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E44DCDB-0AA0-EABD-F683-579F0FAA46E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B5E777A-6EB1-E6A0-E38A-A44D23A9176F}"/>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754D06AF-B35E-628B-BA1D-A5C38048141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2D45970-6D13-83D5-5018-80D728FB2549}"/>
              </a:ext>
            </a:extLst>
          </p:cNvPr>
          <p:cNvCxnSpPr>
            <a:cxnSpLocks/>
          </p:cNvCxnSpPr>
          <p:nvPr/>
        </p:nvCxnSpPr>
        <p:spPr>
          <a:xfrm>
            <a:off x="5675496" y="5564546"/>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93497329-6502-EEBD-DCD8-AEDE23E89394}"/>
              </a:ext>
            </a:extLst>
          </p:cNvPr>
          <p:cNvCxnSpPr>
            <a:cxnSpLocks/>
          </p:cNvCxnSpPr>
          <p:nvPr/>
        </p:nvCxnSpPr>
        <p:spPr>
          <a:xfrm>
            <a:off x="1957985" y="3810191"/>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54CF0EF-74C7-EBFD-9709-25B8E13A5EEA}"/>
              </a:ext>
            </a:extLst>
          </p:cNvPr>
          <p:cNvCxnSpPr>
            <a:cxnSpLocks/>
          </p:cNvCxnSpPr>
          <p:nvPr/>
        </p:nvCxnSpPr>
        <p:spPr>
          <a:xfrm>
            <a:off x="1172987" y="3810191"/>
            <a:ext cx="698643" cy="0"/>
          </a:xfrm>
          <a:prstGeom prst="line">
            <a:avLst/>
          </a:prstGeom>
          <a:ln w="57150">
            <a:solidFill>
              <a:srgbClr val="72D5FF"/>
            </a:solidFill>
          </a:ln>
        </p:spPr>
        <p:style>
          <a:lnRef idx="1">
            <a:schemeClr val="accent1"/>
          </a:lnRef>
          <a:fillRef idx="0">
            <a:schemeClr val="accent1"/>
          </a:fillRef>
          <a:effectRef idx="0">
            <a:schemeClr val="accent1"/>
          </a:effectRef>
          <a:fontRef idx="minor">
            <a:schemeClr val="tx1"/>
          </a:fontRef>
        </p:style>
      </p:cxnSp>
      <p:sp>
        <p:nvSpPr>
          <p:cNvPr id="203" name="Arrow: Circular 202">
            <a:extLst>
              <a:ext uri="{FF2B5EF4-FFF2-40B4-BE49-F238E27FC236}">
                <a16:creationId xmlns:a16="http://schemas.microsoft.com/office/drawing/2014/main" id="{D6A2AE75-A61E-ADFE-A5CD-B6F33AB26D7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4" name="Arrow: Circular 203">
            <a:extLst>
              <a:ext uri="{FF2B5EF4-FFF2-40B4-BE49-F238E27FC236}">
                <a16:creationId xmlns:a16="http://schemas.microsoft.com/office/drawing/2014/main" id="{8AF968F7-EDDE-DA42-0D15-3B8D80933FD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5" name="Arrow: Circular 204">
            <a:extLst>
              <a:ext uri="{FF2B5EF4-FFF2-40B4-BE49-F238E27FC236}">
                <a16:creationId xmlns:a16="http://schemas.microsoft.com/office/drawing/2014/main" id="{C1CDDE5B-53A7-874E-E806-B3915DE2A5DB}"/>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6" name="Arrow: Circular 205">
            <a:extLst>
              <a:ext uri="{FF2B5EF4-FFF2-40B4-BE49-F238E27FC236}">
                <a16:creationId xmlns:a16="http://schemas.microsoft.com/office/drawing/2014/main" id="{92CC6D42-AB49-7C76-F119-9724B934A3D2}"/>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7" name="Arrow: Circular 206">
            <a:extLst>
              <a:ext uri="{FF2B5EF4-FFF2-40B4-BE49-F238E27FC236}">
                <a16:creationId xmlns:a16="http://schemas.microsoft.com/office/drawing/2014/main" id="{5932EFC8-ED6A-1710-CC3D-63D899D59D7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8" name="Arrow: Circular 207">
            <a:extLst>
              <a:ext uri="{FF2B5EF4-FFF2-40B4-BE49-F238E27FC236}">
                <a16:creationId xmlns:a16="http://schemas.microsoft.com/office/drawing/2014/main" id="{94DEAADB-0EB6-96B4-F9A3-14DA20E327B2}"/>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9" name="Arrow: Circular 208">
            <a:extLst>
              <a:ext uri="{FF2B5EF4-FFF2-40B4-BE49-F238E27FC236}">
                <a16:creationId xmlns:a16="http://schemas.microsoft.com/office/drawing/2014/main" id="{9CE05BA7-588B-FE3C-80B8-A46EC847CDE7}"/>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0" name="Arrow: Circular 209">
            <a:extLst>
              <a:ext uri="{FF2B5EF4-FFF2-40B4-BE49-F238E27FC236}">
                <a16:creationId xmlns:a16="http://schemas.microsoft.com/office/drawing/2014/main" id="{326CFFDB-A386-2EF6-415E-110D9C73A4F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1" name="Arrow: Circular 210">
            <a:extLst>
              <a:ext uri="{FF2B5EF4-FFF2-40B4-BE49-F238E27FC236}">
                <a16:creationId xmlns:a16="http://schemas.microsoft.com/office/drawing/2014/main" id="{1B33C088-0F9E-6968-EAC7-31C45A78D2C3}"/>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2" name="Arrow: Circular 211">
            <a:extLst>
              <a:ext uri="{FF2B5EF4-FFF2-40B4-BE49-F238E27FC236}">
                <a16:creationId xmlns:a16="http://schemas.microsoft.com/office/drawing/2014/main" id="{41090C0B-A5FC-6037-7CE6-75500C0663D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3" name="Arrow: Circular 212">
            <a:extLst>
              <a:ext uri="{FF2B5EF4-FFF2-40B4-BE49-F238E27FC236}">
                <a16:creationId xmlns:a16="http://schemas.microsoft.com/office/drawing/2014/main" id="{182C36AC-41A8-794E-1D38-7A111F48FEF0}"/>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4" name="Arrow: Circular 213">
            <a:extLst>
              <a:ext uri="{FF2B5EF4-FFF2-40B4-BE49-F238E27FC236}">
                <a16:creationId xmlns:a16="http://schemas.microsoft.com/office/drawing/2014/main" id="{E597AB3D-0E15-5093-F1ED-64579B10AB31}"/>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5" name="Arrow: Circular 214">
            <a:extLst>
              <a:ext uri="{FF2B5EF4-FFF2-40B4-BE49-F238E27FC236}">
                <a16:creationId xmlns:a16="http://schemas.microsoft.com/office/drawing/2014/main" id="{5B8AB2D8-F9C8-177E-8442-6F3BFE54E6E5}"/>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9" name="Arrow: Circular 218">
            <a:extLst>
              <a:ext uri="{FF2B5EF4-FFF2-40B4-BE49-F238E27FC236}">
                <a16:creationId xmlns:a16="http://schemas.microsoft.com/office/drawing/2014/main" id="{221C1725-1907-8915-0F60-78D99F209345}"/>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0" name="Arrow: Circular 219">
            <a:extLst>
              <a:ext uri="{FF2B5EF4-FFF2-40B4-BE49-F238E27FC236}">
                <a16:creationId xmlns:a16="http://schemas.microsoft.com/office/drawing/2014/main" id="{7FC803AD-B9FA-FF8A-FE01-9E55263D3D29}"/>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1" name="Arrow: Circular 220">
            <a:extLst>
              <a:ext uri="{FF2B5EF4-FFF2-40B4-BE49-F238E27FC236}">
                <a16:creationId xmlns:a16="http://schemas.microsoft.com/office/drawing/2014/main" id="{A83EC518-9CB2-68B4-EAA7-BFFB2F2097C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2" name="Arrow: Circular 221">
            <a:extLst>
              <a:ext uri="{FF2B5EF4-FFF2-40B4-BE49-F238E27FC236}">
                <a16:creationId xmlns:a16="http://schemas.microsoft.com/office/drawing/2014/main" id="{44C4E313-8CE8-C3E8-AA52-D2AB2E70EDAA}"/>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3" name="Arrow: Circular 222">
            <a:extLst>
              <a:ext uri="{FF2B5EF4-FFF2-40B4-BE49-F238E27FC236}">
                <a16:creationId xmlns:a16="http://schemas.microsoft.com/office/drawing/2014/main" id="{70D54978-220B-3FAB-71F7-CAFD310CB099}"/>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4" name="Arrow: Circular 223">
            <a:extLst>
              <a:ext uri="{FF2B5EF4-FFF2-40B4-BE49-F238E27FC236}">
                <a16:creationId xmlns:a16="http://schemas.microsoft.com/office/drawing/2014/main" id="{98B191B0-4F5E-8091-705B-5201D9544243}"/>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5" name="Arrow: Circular 224">
            <a:extLst>
              <a:ext uri="{FF2B5EF4-FFF2-40B4-BE49-F238E27FC236}">
                <a16:creationId xmlns:a16="http://schemas.microsoft.com/office/drawing/2014/main" id="{BA5E71A3-AD95-0CFF-C263-3CB81EC4B517}"/>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6" name="Arrow: Circular 225">
            <a:extLst>
              <a:ext uri="{FF2B5EF4-FFF2-40B4-BE49-F238E27FC236}">
                <a16:creationId xmlns:a16="http://schemas.microsoft.com/office/drawing/2014/main" id="{37BE4939-0CF0-0D4B-DF37-185CB9999DE4}"/>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7" name="Arrow: Circular 226">
            <a:extLst>
              <a:ext uri="{FF2B5EF4-FFF2-40B4-BE49-F238E27FC236}">
                <a16:creationId xmlns:a16="http://schemas.microsoft.com/office/drawing/2014/main" id="{DCE52501-799F-99FF-9FBB-3F81B134F4BA}"/>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8" name="Arrow: Circular 227">
            <a:extLst>
              <a:ext uri="{FF2B5EF4-FFF2-40B4-BE49-F238E27FC236}">
                <a16:creationId xmlns:a16="http://schemas.microsoft.com/office/drawing/2014/main" id="{6799204D-07BD-F7EE-FFC4-072FF46AC7E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9" name="Arrow: Circular 228">
            <a:extLst>
              <a:ext uri="{FF2B5EF4-FFF2-40B4-BE49-F238E27FC236}">
                <a16:creationId xmlns:a16="http://schemas.microsoft.com/office/drawing/2014/main" id="{9A788043-E1D4-4211-9454-0B14B03FC22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0" name="Arrow: Circular 229">
            <a:extLst>
              <a:ext uri="{FF2B5EF4-FFF2-40B4-BE49-F238E27FC236}">
                <a16:creationId xmlns:a16="http://schemas.microsoft.com/office/drawing/2014/main" id="{422435AC-6232-B152-D3FB-162CEC29C966}"/>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1" name="Arrow: Circular 230">
            <a:extLst>
              <a:ext uri="{FF2B5EF4-FFF2-40B4-BE49-F238E27FC236}">
                <a16:creationId xmlns:a16="http://schemas.microsoft.com/office/drawing/2014/main" id="{BE93926B-FD1F-79CB-E31F-6AAF70216A26}"/>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2" name="Arrow: Circular 231">
            <a:extLst>
              <a:ext uri="{FF2B5EF4-FFF2-40B4-BE49-F238E27FC236}">
                <a16:creationId xmlns:a16="http://schemas.microsoft.com/office/drawing/2014/main" id="{6D821403-230B-87F7-029B-76A2CC314725}"/>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6" name="Arrow: Circular 235">
            <a:extLst>
              <a:ext uri="{FF2B5EF4-FFF2-40B4-BE49-F238E27FC236}">
                <a16:creationId xmlns:a16="http://schemas.microsoft.com/office/drawing/2014/main" id="{4716C75F-767D-A247-3DE2-77FE3641A13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7" name="Arrow: Circular 236">
            <a:extLst>
              <a:ext uri="{FF2B5EF4-FFF2-40B4-BE49-F238E27FC236}">
                <a16:creationId xmlns:a16="http://schemas.microsoft.com/office/drawing/2014/main" id="{CA46BBCB-CE88-8652-C588-05875321212D}"/>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8" name="Arrow: Circular 237">
            <a:extLst>
              <a:ext uri="{FF2B5EF4-FFF2-40B4-BE49-F238E27FC236}">
                <a16:creationId xmlns:a16="http://schemas.microsoft.com/office/drawing/2014/main" id="{661D33D0-50FC-70B5-9789-010F4D17B71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9" name="Arrow: Circular 238">
            <a:extLst>
              <a:ext uri="{FF2B5EF4-FFF2-40B4-BE49-F238E27FC236}">
                <a16:creationId xmlns:a16="http://schemas.microsoft.com/office/drawing/2014/main" id="{FF687F0C-EBE7-D728-FD13-773FDA4FA5FF}"/>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0" name="Arrow: Circular 239">
            <a:extLst>
              <a:ext uri="{FF2B5EF4-FFF2-40B4-BE49-F238E27FC236}">
                <a16:creationId xmlns:a16="http://schemas.microsoft.com/office/drawing/2014/main" id="{063519A5-68CD-4FF2-901A-D4FCE9A43945}"/>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1" name="Arrow: Circular 240">
            <a:extLst>
              <a:ext uri="{FF2B5EF4-FFF2-40B4-BE49-F238E27FC236}">
                <a16:creationId xmlns:a16="http://schemas.microsoft.com/office/drawing/2014/main" id="{F41705AD-CC4E-E3F4-471C-2331D6C1249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2" name="Arrow: Circular 241">
            <a:extLst>
              <a:ext uri="{FF2B5EF4-FFF2-40B4-BE49-F238E27FC236}">
                <a16:creationId xmlns:a16="http://schemas.microsoft.com/office/drawing/2014/main" id="{D67C371C-CB97-9CB9-C4B1-BCC2C9931C2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3" name="Arrow: Circular 242">
            <a:extLst>
              <a:ext uri="{FF2B5EF4-FFF2-40B4-BE49-F238E27FC236}">
                <a16:creationId xmlns:a16="http://schemas.microsoft.com/office/drawing/2014/main" id="{356DA810-E9C7-DB80-83F1-D5200CF785F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4" name="Arrow: Circular 243">
            <a:extLst>
              <a:ext uri="{FF2B5EF4-FFF2-40B4-BE49-F238E27FC236}">
                <a16:creationId xmlns:a16="http://schemas.microsoft.com/office/drawing/2014/main" id="{0A3C2F49-A614-1334-2A1F-143757D7C2DC}"/>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5" name="Arrow: Circular 244">
            <a:extLst>
              <a:ext uri="{FF2B5EF4-FFF2-40B4-BE49-F238E27FC236}">
                <a16:creationId xmlns:a16="http://schemas.microsoft.com/office/drawing/2014/main" id="{F8155ADC-6C50-3BFA-C11B-9AEE74BA4747}"/>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6" name="Arrow: Circular 245">
            <a:extLst>
              <a:ext uri="{FF2B5EF4-FFF2-40B4-BE49-F238E27FC236}">
                <a16:creationId xmlns:a16="http://schemas.microsoft.com/office/drawing/2014/main" id="{8201DF31-D4E3-57A8-5CD2-EB44A9712A6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7" name="Arrow: Circular 246">
            <a:extLst>
              <a:ext uri="{FF2B5EF4-FFF2-40B4-BE49-F238E27FC236}">
                <a16:creationId xmlns:a16="http://schemas.microsoft.com/office/drawing/2014/main" id="{5EF178D0-AC61-3185-8FAC-3D2EB272C49A}"/>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8" name="Arrow: Circular 247">
            <a:extLst>
              <a:ext uri="{FF2B5EF4-FFF2-40B4-BE49-F238E27FC236}">
                <a16:creationId xmlns:a16="http://schemas.microsoft.com/office/drawing/2014/main" id="{BE1413E1-8C25-BD3D-10AA-42A6336965AE}"/>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9" name="Arrow: Circular 248">
            <a:extLst>
              <a:ext uri="{FF2B5EF4-FFF2-40B4-BE49-F238E27FC236}">
                <a16:creationId xmlns:a16="http://schemas.microsoft.com/office/drawing/2014/main" id="{FA6FA5D3-5B2E-B2DB-F464-EEAE95E3F818}"/>
              </a:ext>
            </a:extLst>
          </p:cNvPr>
          <p:cNvSpPr/>
          <p:nvPr/>
        </p:nvSpPr>
        <p:spPr>
          <a:xfrm>
            <a:off x="8829365"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0" name="Arrow: Circular 249">
            <a:extLst>
              <a:ext uri="{FF2B5EF4-FFF2-40B4-BE49-F238E27FC236}">
                <a16:creationId xmlns:a16="http://schemas.microsoft.com/office/drawing/2014/main" id="{4DD3AF0F-531D-24CB-55D0-37F62A255972}"/>
              </a:ext>
            </a:extLst>
          </p:cNvPr>
          <p:cNvSpPr/>
          <p:nvPr/>
        </p:nvSpPr>
        <p:spPr>
          <a:xfrm>
            <a:off x="8780748" y="5326232"/>
            <a:ext cx="983899" cy="914303"/>
          </a:xfrm>
          <a:prstGeom prst="circularArrow">
            <a:avLst>
              <a:gd name="adj1" fmla="val 4592"/>
              <a:gd name="adj2" fmla="val 410346"/>
              <a:gd name="adj3" fmla="val 20245271"/>
              <a:gd name="adj4" fmla="val 11754120"/>
              <a:gd name="adj5" fmla="val 2296"/>
            </a:avLst>
          </a:prstGeom>
          <a:solidFill>
            <a:srgbClr val="BAF0E2"/>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02278069-2A3E-F29A-B5B6-2854229D60D9}"/>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Phonics</a:t>
            </a:r>
          </a:p>
        </p:txBody>
      </p:sp>
      <p:sp>
        <p:nvSpPr>
          <p:cNvPr id="3" name="TextBox 2">
            <a:extLst>
              <a:ext uri="{FF2B5EF4-FFF2-40B4-BE49-F238E27FC236}">
                <a16:creationId xmlns:a16="http://schemas.microsoft.com/office/drawing/2014/main" id="{FFDE8C49-A1C7-5665-0C6F-739BF0D3F5CE}"/>
              </a:ext>
            </a:extLst>
          </p:cNvPr>
          <p:cNvSpPr txBox="1"/>
          <p:nvPr/>
        </p:nvSpPr>
        <p:spPr>
          <a:xfrm>
            <a:off x="593332" y="1447839"/>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phonics strategy when we can sound out the whole word.</a:t>
            </a:r>
            <a:br>
              <a:rPr lang="en-GB" sz="2200" b="0" i="0" dirty="0">
                <a:solidFill>
                  <a:srgbClr val="000000"/>
                </a:solidFill>
                <a:effectLst/>
                <a:latin typeface="Century Gothic" panose="020B0502020202020204" pitchFamily="34" charset="0"/>
              </a:rPr>
            </a:br>
            <a:br>
              <a:rPr lang="en-GB" sz="2200" b="0" i="0" dirty="0">
                <a:solidFill>
                  <a:srgbClr val="000000"/>
                </a:solidFill>
                <a:effectLst/>
                <a:latin typeface="Century Gothic" panose="020B0502020202020204" pitchFamily="34" charset="0"/>
              </a:rPr>
            </a:br>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phonics words </a:t>
            </a:r>
            <a:r>
              <a:rPr lang="en-GB" sz="2200" dirty="0">
                <a:solidFill>
                  <a:srgbClr val="000000"/>
                </a:solidFill>
                <a:latin typeface="Century Gothic" panose="020B0502020202020204" pitchFamily="34" charset="0"/>
              </a:rPr>
              <a:t>in the boxes</a:t>
            </a:r>
            <a:r>
              <a:rPr lang="en-GB" sz="2200" b="0" i="0" dirty="0">
                <a:solidFill>
                  <a:srgbClr val="000000"/>
                </a:solidFill>
                <a:effectLst/>
                <a:latin typeface="Century Gothic" panose="020B0502020202020204" pitchFamily="34" charset="0"/>
              </a:rPr>
              <a:t> then </a:t>
            </a:r>
            <a:r>
              <a:rPr lang="en-GB" sz="2200" b="1" i="0" dirty="0">
                <a:solidFill>
                  <a:srgbClr val="000000"/>
                </a:solidFill>
                <a:effectLst/>
                <a:latin typeface="Century Gothic" panose="020B0502020202020204" pitchFamily="34" charset="0"/>
              </a:rPr>
              <a:t>tap</a:t>
            </a:r>
            <a:r>
              <a:rPr lang="en-GB" sz="2200" b="0" i="0" dirty="0">
                <a:solidFill>
                  <a:srgbClr val="000000"/>
                </a:solidFill>
                <a:effectLst/>
                <a:latin typeface="Century Gothic" panose="020B0502020202020204" pitchFamily="34" charset="0"/>
              </a:rPr>
              <a:t> and </a:t>
            </a:r>
            <a:r>
              <a:rPr lang="en-GB" sz="2200" b="1" i="0" dirty="0">
                <a:solidFill>
                  <a:srgbClr val="000000"/>
                </a:solidFill>
                <a:effectLst/>
                <a:latin typeface="Century Gothic" panose="020B0502020202020204" pitchFamily="34" charset="0"/>
              </a:rPr>
              <a:t>drag</a:t>
            </a:r>
            <a:r>
              <a:rPr lang="en-GB" sz="2200" b="0" i="0" dirty="0">
                <a:solidFill>
                  <a:srgbClr val="000000"/>
                </a:solidFill>
                <a:effectLst/>
                <a:latin typeface="Century Gothic" panose="020B0502020202020204" pitchFamily="34" charset="0"/>
              </a:rPr>
              <a:t> the sound buttons to show </a:t>
            </a:r>
            <a:r>
              <a:rPr lang="en-GB" sz="2200" dirty="0">
                <a:solidFill>
                  <a:srgbClr val="000000"/>
                </a:solidFill>
                <a:latin typeface="Century Gothic" panose="020B0502020202020204" pitchFamily="34" charset="0"/>
              </a:rPr>
              <a:t>each phoneme.</a:t>
            </a:r>
            <a:endParaRPr lang="en-GB" sz="2200" b="0" i="0" dirty="0">
              <a:solidFill>
                <a:srgbClr val="000000"/>
              </a:solidFill>
              <a:effectLst/>
              <a:latin typeface="Century Gothic" panose="020B0502020202020204" pitchFamily="34" charset="0"/>
            </a:endParaRPr>
          </a:p>
        </p:txBody>
      </p:sp>
      <p:grpSp>
        <p:nvGrpSpPr>
          <p:cNvPr id="8" name="Group 7">
            <a:extLst>
              <a:ext uri="{FF2B5EF4-FFF2-40B4-BE49-F238E27FC236}">
                <a16:creationId xmlns:a16="http://schemas.microsoft.com/office/drawing/2014/main" id="{F6333108-8ACA-427B-2900-CDFA28C9A098}"/>
              </a:ext>
            </a:extLst>
          </p:cNvPr>
          <p:cNvGrpSpPr/>
          <p:nvPr/>
        </p:nvGrpSpPr>
        <p:grpSpPr>
          <a:xfrm>
            <a:off x="5121466" y="511968"/>
            <a:ext cx="812800" cy="812800"/>
            <a:chOff x="3381671" y="1024507"/>
            <a:chExt cx="812800" cy="812800"/>
          </a:xfrm>
        </p:grpSpPr>
        <p:sp>
          <p:nvSpPr>
            <p:cNvPr id="10" name="Oval 9">
              <a:extLst>
                <a:ext uri="{FF2B5EF4-FFF2-40B4-BE49-F238E27FC236}">
                  <a16:creationId xmlns:a16="http://schemas.microsoft.com/office/drawing/2014/main" id="{E744EF68-19EE-3861-36FE-8354CB728587}"/>
                </a:ext>
              </a:extLst>
            </p:cNvPr>
            <p:cNvSpPr/>
            <p:nvPr/>
          </p:nvSpPr>
          <p:spPr>
            <a:xfrm>
              <a:off x="3381671" y="1024507"/>
              <a:ext cx="812800" cy="812800"/>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061F490-8861-9CE6-5E00-99939B7ACE2F}"/>
                </a:ext>
              </a:extLst>
            </p:cNvPr>
            <p:cNvPicPr>
              <a:picLocks noChangeAspect="1"/>
            </p:cNvPicPr>
            <p:nvPr/>
          </p:nvPicPr>
          <p:blipFill>
            <a:blip r:embed="rId3"/>
            <a:stretch>
              <a:fillRect/>
            </a:stretch>
          </p:blipFill>
          <p:spPr>
            <a:xfrm>
              <a:off x="3520633" y="1141112"/>
              <a:ext cx="540000" cy="540000"/>
            </a:xfrm>
            <a:prstGeom prst="rect">
              <a:avLst/>
            </a:prstGeom>
          </p:spPr>
        </p:pic>
      </p:grpSp>
      <p:sp>
        <p:nvSpPr>
          <p:cNvPr id="14" name="TextBox 13">
            <a:extLst>
              <a:ext uri="{FF2B5EF4-FFF2-40B4-BE49-F238E27FC236}">
                <a16:creationId xmlns:a16="http://schemas.microsoft.com/office/drawing/2014/main" id="{D6A0426B-3708-942F-9341-4D589AC620A9}"/>
              </a:ext>
            </a:extLst>
          </p:cNvPr>
          <p:cNvSpPr txBox="1">
            <a:spLocks noGrp="1" noRot="1" noMove="1" noResize="1" noEditPoints="1" noAdjustHandles="1" noChangeArrowheads="1" noChangeShapeType="1"/>
          </p:cNvSpPr>
          <p:nvPr/>
        </p:nvSpPr>
        <p:spPr>
          <a:xfrm>
            <a:off x="554887" y="2985235"/>
            <a:ext cx="2613563" cy="1323439"/>
          </a:xfrm>
          <a:prstGeom prst="rect">
            <a:avLst/>
          </a:prstGeom>
          <a:noFill/>
          <a:ln w="38100">
            <a:solidFill>
              <a:srgbClr val="72D5FF"/>
            </a:solidFill>
          </a:ln>
        </p:spPr>
        <p:txBody>
          <a:bodyPr wrap="square">
            <a:spAutoFit/>
          </a:bodyPr>
          <a:lstStyle/>
          <a:p>
            <a:pPr algn="l"/>
            <a:r>
              <a:rPr lang="en-GB" sz="5000" dirty="0">
                <a:solidFill>
                  <a:srgbClr val="000000"/>
                </a:solidFill>
                <a:latin typeface="Century Gothic" panose="020B0502020202020204" pitchFamily="34" charset="0"/>
              </a:rPr>
              <a:t>m</a:t>
            </a:r>
            <a:r>
              <a:rPr lang="en-GB" sz="5000" b="0" i="0" dirty="0">
                <a:solidFill>
                  <a:srgbClr val="000000"/>
                </a:solidFill>
                <a:effectLst/>
                <a:latin typeface="Century Gothic" panose="020B0502020202020204" pitchFamily="34" charset="0"/>
              </a:rPr>
              <a:t>ouse</a:t>
            </a:r>
          </a:p>
          <a:p>
            <a:pPr algn="l"/>
            <a:endParaRPr lang="en-GB" sz="3000" b="0" i="0" dirty="0">
              <a:solidFill>
                <a:srgbClr val="000000"/>
              </a:solidFill>
              <a:effectLst/>
              <a:latin typeface="Century Gothic" panose="020B0502020202020204" pitchFamily="34" charset="0"/>
            </a:endParaRPr>
          </a:p>
        </p:txBody>
      </p:sp>
      <p:sp>
        <p:nvSpPr>
          <p:cNvPr id="17" name="TextBox 16">
            <a:extLst>
              <a:ext uri="{FF2B5EF4-FFF2-40B4-BE49-F238E27FC236}">
                <a16:creationId xmlns:a16="http://schemas.microsoft.com/office/drawing/2014/main" id="{19943727-40AB-8882-A3A2-86F619FA2677}"/>
              </a:ext>
            </a:extLst>
          </p:cNvPr>
          <p:cNvSpPr txBox="1">
            <a:spLocks noGrp="1" noRot="1" noMove="1" noResize="1" noEditPoints="1" noAdjustHandles="1" noChangeArrowheads="1" noChangeShapeType="1"/>
          </p:cNvSpPr>
          <p:nvPr/>
        </p:nvSpPr>
        <p:spPr>
          <a:xfrm>
            <a:off x="6214585" y="3030690"/>
            <a:ext cx="2613563" cy="1323439"/>
          </a:xfrm>
          <a:prstGeom prst="rect">
            <a:avLst/>
          </a:prstGeom>
          <a:noFill/>
          <a:ln w="38100">
            <a:solidFill>
              <a:srgbClr val="72D5FF"/>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18" name="TextBox 17">
            <a:extLst>
              <a:ext uri="{FF2B5EF4-FFF2-40B4-BE49-F238E27FC236}">
                <a16:creationId xmlns:a16="http://schemas.microsoft.com/office/drawing/2014/main" id="{C66DB73A-EDF6-C47C-FA80-306358358EF3}"/>
              </a:ext>
            </a:extLst>
          </p:cNvPr>
          <p:cNvSpPr txBox="1">
            <a:spLocks noGrp="1" noRot="1" noMove="1" noResize="1" noEditPoints="1" noAdjustHandles="1" noChangeArrowheads="1" noChangeShapeType="1"/>
          </p:cNvSpPr>
          <p:nvPr/>
        </p:nvSpPr>
        <p:spPr>
          <a:xfrm>
            <a:off x="9023550" y="3308931"/>
            <a:ext cx="2613563" cy="1323439"/>
          </a:xfrm>
          <a:prstGeom prst="rect">
            <a:avLst/>
          </a:prstGeom>
          <a:noFill/>
          <a:ln w="38100">
            <a:solidFill>
              <a:srgbClr val="72D5FF"/>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
        <p:nvSpPr>
          <p:cNvPr id="5" name="TextBox 4">
            <a:extLst>
              <a:ext uri="{FF2B5EF4-FFF2-40B4-BE49-F238E27FC236}">
                <a16:creationId xmlns:a16="http://schemas.microsoft.com/office/drawing/2014/main" id="{C56DC850-11E9-F6F4-D9FA-4E15B40CBE54}"/>
              </a:ext>
            </a:extLst>
          </p:cNvPr>
          <p:cNvSpPr txBox="1">
            <a:spLocks noGrp="1" noRot="1" noMove="1" noResize="1" noEditPoints="1" noAdjustHandles="1" noChangeArrowheads="1" noChangeShapeType="1"/>
          </p:cNvSpPr>
          <p:nvPr/>
        </p:nvSpPr>
        <p:spPr>
          <a:xfrm>
            <a:off x="3384736" y="3306867"/>
            <a:ext cx="2613563" cy="1323439"/>
          </a:xfrm>
          <a:prstGeom prst="rect">
            <a:avLst/>
          </a:prstGeom>
          <a:noFill/>
          <a:ln w="38100">
            <a:solidFill>
              <a:srgbClr val="72D5FF"/>
            </a:solidFill>
          </a:ln>
        </p:spPr>
        <p:txBody>
          <a:bodyPr wrap="square">
            <a:spAutoFit/>
          </a:bodyPr>
          <a:lstStyle/>
          <a:p>
            <a:pPr algn="l"/>
            <a:endParaRPr lang="en-GB" sz="5000" b="0" i="0" dirty="0">
              <a:solidFill>
                <a:srgbClr val="000000"/>
              </a:solidFill>
              <a:effectLst/>
              <a:latin typeface="Century Gothic" panose="020B0502020202020204" pitchFamily="34" charset="0"/>
            </a:endParaRPr>
          </a:p>
          <a:p>
            <a:pPr algn="l"/>
            <a:endParaRPr lang="en-GB" sz="3000" b="0" i="0" dirty="0">
              <a:solidFill>
                <a:srgbClr val="000000"/>
              </a:solidFill>
              <a:effectLst/>
              <a:latin typeface="Century Gothic" panose="020B0502020202020204" pitchFamily="34" charset="0"/>
            </a:endParaRPr>
          </a:p>
        </p:txBody>
      </p:sp>
    </p:spTree>
    <p:extLst>
      <p:ext uri="{BB962C8B-B14F-4D97-AF65-F5344CB8AC3E}">
        <p14:creationId xmlns:p14="http://schemas.microsoft.com/office/powerpoint/2010/main" val="362773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1000" autoRev="1" fill="remove"/>
                                        <p:tgtEl>
                                          <p:spTgt spid="12"/>
                                        </p:tgtEl>
                                        <p:attrNameLst>
                                          <p:attrName>style.color</p:attrName>
                                        </p:attrNameLst>
                                      </p:cBhvr>
                                      <p:to>
                                        <a:schemeClr val="bg1"/>
                                      </p:to>
                                    </p:animClr>
                                    <p:animClr clrSpc="rgb" dir="cw">
                                      <p:cBhvr>
                                        <p:cTn id="7" dur="1000" autoRev="1" fill="remove"/>
                                        <p:tgtEl>
                                          <p:spTgt spid="12"/>
                                        </p:tgtEl>
                                        <p:attrNameLst>
                                          <p:attrName>fillcolor</p:attrName>
                                        </p:attrNameLst>
                                      </p:cBhvr>
                                      <p:to>
                                        <a:schemeClr val="bg1"/>
                                      </p:to>
                                    </p:animClr>
                                    <p:set>
                                      <p:cBhvr>
                                        <p:cTn id="8" dur="1000" autoRev="1" fill="remove"/>
                                        <p:tgtEl>
                                          <p:spTgt spid="12"/>
                                        </p:tgtEl>
                                        <p:attrNameLst>
                                          <p:attrName>fill.type</p:attrName>
                                        </p:attrNameLst>
                                      </p:cBhvr>
                                      <p:to>
                                        <p:strVal val="solid"/>
                                      </p:to>
                                    </p:set>
                                    <p:set>
                                      <p:cBhvr>
                                        <p:cTn id="9" dur="1000" autoRev="1" fill="remove"/>
                                        <p:tgtEl>
                                          <p:spTgt spid="12"/>
                                        </p:tgtEl>
                                        <p:attrNameLst>
                                          <p:attrName>fill.on</p:attrName>
                                        </p:attrNameLst>
                                      </p:cBhvr>
                                      <p:to>
                                        <p:strVal val="true"/>
                                      </p:to>
                                    </p:set>
                                  </p:childTnLst>
                                </p:cTn>
                              </p:par>
                            </p:childTnLst>
                          </p:cTn>
                        </p:par>
                        <p:par>
                          <p:cTn id="10" fill="hold">
                            <p:stCondLst>
                              <p:cond delay="2000"/>
                            </p:stCondLst>
                            <p:childTnLst>
                              <p:par>
                                <p:cTn id="11" presetID="27" presetClass="emph" presetSubtype="0" fill="remove" grpId="0" nodeType="afterEffect">
                                  <p:stCondLst>
                                    <p:cond delay="0"/>
                                  </p:stCondLst>
                                  <p:childTnLst>
                                    <p:animClr clrSpc="rgb" dir="cw">
                                      <p:cBhvr override="childStyle">
                                        <p:cTn id="12" dur="1000" autoRev="1" fill="remove"/>
                                        <p:tgtEl>
                                          <p:spTgt spid="203"/>
                                        </p:tgtEl>
                                        <p:attrNameLst>
                                          <p:attrName>style.color</p:attrName>
                                        </p:attrNameLst>
                                      </p:cBhvr>
                                      <p:to>
                                        <a:schemeClr val="bg1"/>
                                      </p:to>
                                    </p:animClr>
                                    <p:animClr clrSpc="rgb" dir="cw">
                                      <p:cBhvr>
                                        <p:cTn id="13" dur="1000" autoRev="1" fill="remove"/>
                                        <p:tgtEl>
                                          <p:spTgt spid="203"/>
                                        </p:tgtEl>
                                        <p:attrNameLst>
                                          <p:attrName>fillcolor</p:attrName>
                                        </p:attrNameLst>
                                      </p:cBhvr>
                                      <p:to>
                                        <a:schemeClr val="bg1"/>
                                      </p:to>
                                    </p:animClr>
                                    <p:set>
                                      <p:cBhvr>
                                        <p:cTn id="14" dur="1000" autoRev="1" fill="remove"/>
                                        <p:tgtEl>
                                          <p:spTgt spid="203"/>
                                        </p:tgtEl>
                                        <p:attrNameLst>
                                          <p:attrName>fill.type</p:attrName>
                                        </p:attrNameLst>
                                      </p:cBhvr>
                                      <p:to>
                                        <p:strVal val="solid"/>
                                      </p:to>
                                    </p:set>
                                    <p:set>
                                      <p:cBhvr>
                                        <p:cTn id="15" dur="1000" autoRev="1" fill="remove"/>
                                        <p:tgtEl>
                                          <p:spTgt spid="203"/>
                                        </p:tgtEl>
                                        <p:attrNameLst>
                                          <p:attrName>fill.on</p:attrName>
                                        </p:attrNameLst>
                                      </p:cBhvr>
                                      <p:to>
                                        <p:strVal val="true"/>
                                      </p:to>
                                    </p:set>
                                  </p:childTnLst>
                                </p:cTn>
                              </p:par>
                            </p:childTnLst>
                          </p:cTn>
                        </p:par>
                        <p:par>
                          <p:cTn id="16" fill="hold">
                            <p:stCondLst>
                              <p:cond delay="4000"/>
                            </p:stCondLst>
                            <p:childTnLst>
                              <p:par>
                                <p:cTn id="17" presetID="27" presetClass="emph" presetSubtype="0" fill="remove" grpId="0" nodeType="afterEffect">
                                  <p:stCondLst>
                                    <p:cond delay="0"/>
                                  </p:stCondLst>
                                  <p:childTnLst>
                                    <p:animClr clrSpc="rgb" dir="cw">
                                      <p:cBhvr override="childStyle">
                                        <p:cTn id="18" dur="1000" autoRev="1" fill="remove"/>
                                        <p:tgtEl>
                                          <p:spTgt spid="204"/>
                                        </p:tgtEl>
                                        <p:attrNameLst>
                                          <p:attrName>style.color</p:attrName>
                                        </p:attrNameLst>
                                      </p:cBhvr>
                                      <p:to>
                                        <a:schemeClr val="bg1"/>
                                      </p:to>
                                    </p:animClr>
                                    <p:animClr clrSpc="rgb" dir="cw">
                                      <p:cBhvr>
                                        <p:cTn id="19" dur="1000" autoRev="1" fill="remove"/>
                                        <p:tgtEl>
                                          <p:spTgt spid="204"/>
                                        </p:tgtEl>
                                        <p:attrNameLst>
                                          <p:attrName>fillcolor</p:attrName>
                                        </p:attrNameLst>
                                      </p:cBhvr>
                                      <p:to>
                                        <a:schemeClr val="bg1"/>
                                      </p:to>
                                    </p:animClr>
                                    <p:set>
                                      <p:cBhvr>
                                        <p:cTn id="20" dur="1000" autoRev="1" fill="remove"/>
                                        <p:tgtEl>
                                          <p:spTgt spid="204"/>
                                        </p:tgtEl>
                                        <p:attrNameLst>
                                          <p:attrName>fill.type</p:attrName>
                                        </p:attrNameLst>
                                      </p:cBhvr>
                                      <p:to>
                                        <p:strVal val="solid"/>
                                      </p:to>
                                    </p:set>
                                    <p:set>
                                      <p:cBhvr>
                                        <p:cTn id="21" dur="1000" autoRev="1" fill="remove"/>
                                        <p:tgtEl>
                                          <p:spTgt spid="204"/>
                                        </p:tgtEl>
                                        <p:attrNameLst>
                                          <p:attrName>fill.on</p:attrName>
                                        </p:attrNameLst>
                                      </p:cBhvr>
                                      <p:to>
                                        <p:strVal val="true"/>
                                      </p:to>
                                    </p:set>
                                  </p:childTnLst>
                                </p:cTn>
                              </p:par>
                            </p:childTnLst>
                          </p:cTn>
                        </p:par>
                        <p:par>
                          <p:cTn id="22" fill="hold">
                            <p:stCondLst>
                              <p:cond delay="6000"/>
                            </p:stCondLst>
                            <p:childTnLst>
                              <p:par>
                                <p:cTn id="23" presetID="27" presetClass="emph" presetSubtype="0" fill="remove" grpId="0" nodeType="afterEffect">
                                  <p:stCondLst>
                                    <p:cond delay="0"/>
                                  </p:stCondLst>
                                  <p:childTnLst>
                                    <p:animClr clrSpc="rgb" dir="cw">
                                      <p:cBhvr override="childStyle">
                                        <p:cTn id="24" dur="1000" autoRev="1" fill="remove"/>
                                        <p:tgtEl>
                                          <p:spTgt spid="205"/>
                                        </p:tgtEl>
                                        <p:attrNameLst>
                                          <p:attrName>style.color</p:attrName>
                                        </p:attrNameLst>
                                      </p:cBhvr>
                                      <p:to>
                                        <a:schemeClr val="bg1"/>
                                      </p:to>
                                    </p:animClr>
                                    <p:animClr clrSpc="rgb" dir="cw">
                                      <p:cBhvr>
                                        <p:cTn id="25" dur="1000" autoRev="1" fill="remove"/>
                                        <p:tgtEl>
                                          <p:spTgt spid="205"/>
                                        </p:tgtEl>
                                        <p:attrNameLst>
                                          <p:attrName>fillcolor</p:attrName>
                                        </p:attrNameLst>
                                      </p:cBhvr>
                                      <p:to>
                                        <a:schemeClr val="bg1"/>
                                      </p:to>
                                    </p:animClr>
                                    <p:set>
                                      <p:cBhvr>
                                        <p:cTn id="26" dur="1000" autoRev="1" fill="remove"/>
                                        <p:tgtEl>
                                          <p:spTgt spid="205"/>
                                        </p:tgtEl>
                                        <p:attrNameLst>
                                          <p:attrName>fill.type</p:attrName>
                                        </p:attrNameLst>
                                      </p:cBhvr>
                                      <p:to>
                                        <p:strVal val="solid"/>
                                      </p:to>
                                    </p:set>
                                    <p:set>
                                      <p:cBhvr>
                                        <p:cTn id="27" dur="1000" autoRev="1" fill="remove"/>
                                        <p:tgtEl>
                                          <p:spTgt spid="205"/>
                                        </p:tgtEl>
                                        <p:attrNameLst>
                                          <p:attrName>fill.on</p:attrName>
                                        </p:attrNameLst>
                                      </p:cBhvr>
                                      <p:to>
                                        <p:strVal val="true"/>
                                      </p:to>
                                    </p:set>
                                  </p:childTnLst>
                                </p:cTn>
                              </p:par>
                            </p:childTnLst>
                          </p:cTn>
                        </p:par>
                        <p:par>
                          <p:cTn id="28" fill="hold">
                            <p:stCondLst>
                              <p:cond delay="8000"/>
                            </p:stCondLst>
                            <p:childTnLst>
                              <p:par>
                                <p:cTn id="29" presetID="27" presetClass="emph" presetSubtype="0" fill="remove" grpId="0" nodeType="afterEffect">
                                  <p:stCondLst>
                                    <p:cond delay="0"/>
                                  </p:stCondLst>
                                  <p:childTnLst>
                                    <p:animClr clrSpc="rgb" dir="cw">
                                      <p:cBhvr override="childStyle">
                                        <p:cTn id="30" dur="1000" autoRev="1" fill="remove"/>
                                        <p:tgtEl>
                                          <p:spTgt spid="206"/>
                                        </p:tgtEl>
                                        <p:attrNameLst>
                                          <p:attrName>style.color</p:attrName>
                                        </p:attrNameLst>
                                      </p:cBhvr>
                                      <p:to>
                                        <a:schemeClr val="bg1"/>
                                      </p:to>
                                    </p:animClr>
                                    <p:animClr clrSpc="rgb" dir="cw">
                                      <p:cBhvr>
                                        <p:cTn id="31" dur="1000" autoRev="1" fill="remove"/>
                                        <p:tgtEl>
                                          <p:spTgt spid="206"/>
                                        </p:tgtEl>
                                        <p:attrNameLst>
                                          <p:attrName>fillcolor</p:attrName>
                                        </p:attrNameLst>
                                      </p:cBhvr>
                                      <p:to>
                                        <a:schemeClr val="bg1"/>
                                      </p:to>
                                    </p:animClr>
                                    <p:set>
                                      <p:cBhvr>
                                        <p:cTn id="32" dur="1000" autoRev="1" fill="remove"/>
                                        <p:tgtEl>
                                          <p:spTgt spid="206"/>
                                        </p:tgtEl>
                                        <p:attrNameLst>
                                          <p:attrName>fill.type</p:attrName>
                                        </p:attrNameLst>
                                      </p:cBhvr>
                                      <p:to>
                                        <p:strVal val="solid"/>
                                      </p:to>
                                    </p:set>
                                    <p:set>
                                      <p:cBhvr>
                                        <p:cTn id="33" dur="1000" autoRev="1" fill="remove"/>
                                        <p:tgtEl>
                                          <p:spTgt spid="206"/>
                                        </p:tgtEl>
                                        <p:attrNameLst>
                                          <p:attrName>fill.on</p:attrName>
                                        </p:attrNameLst>
                                      </p:cBhvr>
                                      <p:to>
                                        <p:strVal val="true"/>
                                      </p:to>
                                    </p:set>
                                  </p:childTnLst>
                                </p:cTn>
                              </p:par>
                            </p:childTnLst>
                          </p:cTn>
                        </p:par>
                        <p:par>
                          <p:cTn id="34" fill="hold">
                            <p:stCondLst>
                              <p:cond delay="10000"/>
                            </p:stCondLst>
                            <p:childTnLst>
                              <p:par>
                                <p:cTn id="35" presetID="27" presetClass="emph" presetSubtype="0" fill="remove" grpId="0" nodeType="afterEffect">
                                  <p:stCondLst>
                                    <p:cond delay="0"/>
                                  </p:stCondLst>
                                  <p:childTnLst>
                                    <p:animClr clrSpc="rgb" dir="cw">
                                      <p:cBhvr override="childStyle">
                                        <p:cTn id="36" dur="1000" autoRev="1" fill="remove"/>
                                        <p:tgtEl>
                                          <p:spTgt spid="207"/>
                                        </p:tgtEl>
                                        <p:attrNameLst>
                                          <p:attrName>style.color</p:attrName>
                                        </p:attrNameLst>
                                      </p:cBhvr>
                                      <p:to>
                                        <a:schemeClr val="bg1"/>
                                      </p:to>
                                    </p:animClr>
                                    <p:animClr clrSpc="rgb" dir="cw">
                                      <p:cBhvr>
                                        <p:cTn id="37" dur="1000" autoRev="1" fill="remove"/>
                                        <p:tgtEl>
                                          <p:spTgt spid="207"/>
                                        </p:tgtEl>
                                        <p:attrNameLst>
                                          <p:attrName>fillcolor</p:attrName>
                                        </p:attrNameLst>
                                      </p:cBhvr>
                                      <p:to>
                                        <a:schemeClr val="bg1"/>
                                      </p:to>
                                    </p:animClr>
                                    <p:set>
                                      <p:cBhvr>
                                        <p:cTn id="38" dur="1000" autoRev="1" fill="remove"/>
                                        <p:tgtEl>
                                          <p:spTgt spid="207"/>
                                        </p:tgtEl>
                                        <p:attrNameLst>
                                          <p:attrName>fill.type</p:attrName>
                                        </p:attrNameLst>
                                      </p:cBhvr>
                                      <p:to>
                                        <p:strVal val="solid"/>
                                      </p:to>
                                    </p:set>
                                    <p:set>
                                      <p:cBhvr>
                                        <p:cTn id="39" dur="1000" autoRev="1" fill="remove"/>
                                        <p:tgtEl>
                                          <p:spTgt spid="207"/>
                                        </p:tgtEl>
                                        <p:attrNameLst>
                                          <p:attrName>fill.on</p:attrName>
                                        </p:attrNameLst>
                                      </p:cBhvr>
                                      <p:to>
                                        <p:strVal val="true"/>
                                      </p:to>
                                    </p:set>
                                  </p:childTnLst>
                                </p:cTn>
                              </p:par>
                            </p:childTnLst>
                          </p:cTn>
                        </p:par>
                        <p:par>
                          <p:cTn id="40" fill="hold">
                            <p:stCondLst>
                              <p:cond delay="12000"/>
                            </p:stCondLst>
                            <p:childTnLst>
                              <p:par>
                                <p:cTn id="41" presetID="27" presetClass="emph" presetSubtype="0" fill="remove" grpId="0" nodeType="afterEffect">
                                  <p:stCondLst>
                                    <p:cond delay="0"/>
                                  </p:stCondLst>
                                  <p:childTnLst>
                                    <p:animClr clrSpc="rgb" dir="cw">
                                      <p:cBhvr override="childStyle">
                                        <p:cTn id="42" dur="1000" autoRev="1" fill="remove"/>
                                        <p:tgtEl>
                                          <p:spTgt spid="208"/>
                                        </p:tgtEl>
                                        <p:attrNameLst>
                                          <p:attrName>style.color</p:attrName>
                                        </p:attrNameLst>
                                      </p:cBhvr>
                                      <p:to>
                                        <a:schemeClr val="bg1"/>
                                      </p:to>
                                    </p:animClr>
                                    <p:animClr clrSpc="rgb" dir="cw">
                                      <p:cBhvr>
                                        <p:cTn id="43" dur="1000" autoRev="1" fill="remove"/>
                                        <p:tgtEl>
                                          <p:spTgt spid="208"/>
                                        </p:tgtEl>
                                        <p:attrNameLst>
                                          <p:attrName>fillcolor</p:attrName>
                                        </p:attrNameLst>
                                      </p:cBhvr>
                                      <p:to>
                                        <a:schemeClr val="bg1"/>
                                      </p:to>
                                    </p:animClr>
                                    <p:set>
                                      <p:cBhvr>
                                        <p:cTn id="44" dur="1000" autoRev="1" fill="remove"/>
                                        <p:tgtEl>
                                          <p:spTgt spid="208"/>
                                        </p:tgtEl>
                                        <p:attrNameLst>
                                          <p:attrName>fill.type</p:attrName>
                                        </p:attrNameLst>
                                      </p:cBhvr>
                                      <p:to>
                                        <p:strVal val="solid"/>
                                      </p:to>
                                    </p:set>
                                    <p:set>
                                      <p:cBhvr>
                                        <p:cTn id="45" dur="1000" autoRev="1" fill="remove"/>
                                        <p:tgtEl>
                                          <p:spTgt spid="208"/>
                                        </p:tgtEl>
                                        <p:attrNameLst>
                                          <p:attrName>fill.on</p:attrName>
                                        </p:attrNameLst>
                                      </p:cBhvr>
                                      <p:to>
                                        <p:strVal val="true"/>
                                      </p:to>
                                    </p:set>
                                  </p:childTnLst>
                                </p:cTn>
                              </p:par>
                            </p:childTnLst>
                          </p:cTn>
                        </p:par>
                        <p:par>
                          <p:cTn id="46" fill="hold">
                            <p:stCondLst>
                              <p:cond delay="14000"/>
                            </p:stCondLst>
                            <p:childTnLst>
                              <p:par>
                                <p:cTn id="47" presetID="27" presetClass="emph" presetSubtype="0" fill="remove" grpId="0" nodeType="afterEffect">
                                  <p:stCondLst>
                                    <p:cond delay="0"/>
                                  </p:stCondLst>
                                  <p:childTnLst>
                                    <p:animClr clrSpc="rgb" dir="cw">
                                      <p:cBhvr override="childStyle">
                                        <p:cTn id="48" dur="1000" autoRev="1" fill="remove"/>
                                        <p:tgtEl>
                                          <p:spTgt spid="209"/>
                                        </p:tgtEl>
                                        <p:attrNameLst>
                                          <p:attrName>style.color</p:attrName>
                                        </p:attrNameLst>
                                      </p:cBhvr>
                                      <p:to>
                                        <a:schemeClr val="bg1"/>
                                      </p:to>
                                    </p:animClr>
                                    <p:animClr clrSpc="rgb" dir="cw">
                                      <p:cBhvr>
                                        <p:cTn id="49" dur="1000" autoRev="1" fill="remove"/>
                                        <p:tgtEl>
                                          <p:spTgt spid="209"/>
                                        </p:tgtEl>
                                        <p:attrNameLst>
                                          <p:attrName>fillcolor</p:attrName>
                                        </p:attrNameLst>
                                      </p:cBhvr>
                                      <p:to>
                                        <a:schemeClr val="bg1"/>
                                      </p:to>
                                    </p:animClr>
                                    <p:set>
                                      <p:cBhvr>
                                        <p:cTn id="50" dur="1000" autoRev="1" fill="remove"/>
                                        <p:tgtEl>
                                          <p:spTgt spid="209"/>
                                        </p:tgtEl>
                                        <p:attrNameLst>
                                          <p:attrName>fill.type</p:attrName>
                                        </p:attrNameLst>
                                      </p:cBhvr>
                                      <p:to>
                                        <p:strVal val="solid"/>
                                      </p:to>
                                    </p:set>
                                    <p:set>
                                      <p:cBhvr>
                                        <p:cTn id="51" dur="1000" autoRev="1" fill="remove"/>
                                        <p:tgtEl>
                                          <p:spTgt spid="209"/>
                                        </p:tgtEl>
                                        <p:attrNameLst>
                                          <p:attrName>fill.on</p:attrName>
                                        </p:attrNameLst>
                                      </p:cBhvr>
                                      <p:to>
                                        <p:strVal val="true"/>
                                      </p:to>
                                    </p:set>
                                  </p:childTnLst>
                                </p:cTn>
                              </p:par>
                            </p:childTnLst>
                          </p:cTn>
                        </p:par>
                        <p:par>
                          <p:cTn id="52" fill="hold">
                            <p:stCondLst>
                              <p:cond delay="16000"/>
                            </p:stCondLst>
                            <p:childTnLst>
                              <p:par>
                                <p:cTn id="53" presetID="27" presetClass="emph" presetSubtype="0" fill="remove" grpId="0" nodeType="afterEffect">
                                  <p:stCondLst>
                                    <p:cond delay="0"/>
                                  </p:stCondLst>
                                  <p:childTnLst>
                                    <p:animClr clrSpc="rgb" dir="cw">
                                      <p:cBhvr override="childStyle">
                                        <p:cTn id="54" dur="1000" autoRev="1" fill="remove"/>
                                        <p:tgtEl>
                                          <p:spTgt spid="210"/>
                                        </p:tgtEl>
                                        <p:attrNameLst>
                                          <p:attrName>style.color</p:attrName>
                                        </p:attrNameLst>
                                      </p:cBhvr>
                                      <p:to>
                                        <a:schemeClr val="bg1"/>
                                      </p:to>
                                    </p:animClr>
                                    <p:animClr clrSpc="rgb" dir="cw">
                                      <p:cBhvr>
                                        <p:cTn id="55" dur="1000" autoRev="1" fill="remove"/>
                                        <p:tgtEl>
                                          <p:spTgt spid="210"/>
                                        </p:tgtEl>
                                        <p:attrNameLst>
                                          <p:attrName>fillcolor</p:attrName>
                                        </p:attrNameLst>
                                      </p:cBhvr>
                                      <p:to>
                                        <a:schemeClr val="bg1"/>
                                      </p:to>
                                    </p:animClr>
                                    <p:set>
                                      <p:cBhvr>
                                        <p:cTn id="56" dur="1000" autoRev="1" fill="remove"/>
                                        <p:tgtEl>
                                          <p:spTgt spid="210"/>
                                        </p:tgtEl>
                                        <p:attrNameLst>
                                          <p:attrName>fill.type</p:attrName>
                                        </p:attrNameLst>
                                      </p:cBhvr>
                                      <p:to>
                                        <p:strVal val="solid"/>
                                      </p:to>
                                    </p:set>
                                    <p:set>
                                      <p:cBhvr>
                                        <p:cTn id="57" dur="1000" autoRev="1" fill="remove"/>
                                        <p:tgtEl>
                                          <p:spTgt spid="210"/>
                                        </p:tgtEl>
                                        <p:attrNameLst>
                                          <p:attrName>fill.on</p:attrName>
                                        </p:attrNameLst>
                                      </p:cBhvr>
                                      <p:to>
                                        <p:strVal val="true"/>
                                      </p:to>
                                    </p:set>
                                  </p:childTnLst>
                                </p:cTn>
                              </p:par>
                            </p:childTnLst>
                          </p:cTn>
                        </p:par>
                        <p:par>
                          <p:cTn id="58" fill="hold">
                            <p:stCondLst>
                              <p:cond delay="18000"/>
                            </p:stCondLst>
                            <p:childTnLst>
                              <p:par>
                                <p:cTn id="59" presetID="27" presetClass="emph" presetSubtype="0" fill="remove" grpId="0" nodeType="afterEffect">
                                  <p:stCondLst>
                                    <p:cond delay="0"/>
                                  </p:stCondLst>
                                  <p:childTnLst>
                                    <p:animClr clrSpc="rgb" dir="cw">
                                      <p:cBhvr override="childStyle">
                                        <p:cTn id="60" dur="1000" autoRev="1" fill="remove"/>
                                        <p:tgtEl>
                                          <p:spTgt spid="211"/>
                                        </p:tgtEl>
                                        <p:attrNameLst>
                                          <p:attrName>style.color</p:attrName>
                                        </p:attrNameLst>
                                      </p:cBhvr>
                                      <p:to>
                                        <a:schemeClr val="bg1"/>
                                      </p:to>
                                    </p:animClr>
                                    <p:animClr clrSpc="rgb" dir="cw">
                                      <p:cBhvr>
                                        <p:cTn id="61" dur="1000" autoRev="1" fill="remove"/>
                                        <p:tgtEl>
                                          <p:spTgt spid="211"/>
                                        </p:tgtEl>
                                        <p:attrNameLst>
                                          <p:attrName>fillcolor</p:attrName>
                                        </p:attrNameLst>
                                      </p:cBhvr>
                                      <p:to>
                                        <a:schemeClr val="bg1"/>
                                      </p:to>
                                    </p:animClr>
                                    <p:set>
                                      <p:cBhvr>
                                        <p:cTn id="62" dur="1000" autoRev="1" fill="remove"/>
                                        <p:tgtEl>
                                          <p:spTgt spid="211"/>
                                        </p:tgtEl>
                                        <p:attrNameLst>
                                          <p:attrName>fill.type</p:attrName>
                                        </p:attrNameLst>
                                      </p:cBhvr>
                                      <p:to>
                                        <p:strVal val="solid"/>
                                      </p:to>
                                    </p:set>
                                    <p:set>
                                      <p:cBhvr>
                                        <p:cTn id="63" dur="1000" autoRev="1" fill="remove"/>
                                        <p:tgtEl>
                                          <p:spTgt spid="211"/>
                                        </p:tgtEl>
                                        <p:attrNameLst>
                                          <p:attrName>fill.on</p:attrName>
                                        </p:attrNameLst>
                                      </p:cBhvr>
                                      <p:to>
                                        <p:strVal val="true"/>
                                      </p:to>
                                    </p:set>
                                  </p:childTnLst>
                                </p:cTn>
                              </p:par>
                            </p:childTnLst>
                          </p:cTn>
                        </p:par>
                        <p:par>
                          <p:cTn id="64" fill="hold">
                            <p:stCondLst>
                              <p:cond delay="20000"/>
                            </p:stCondLst>
                            <p:childTnLst>
                              <p:par>
                                <p:cTn id="65" presetID="27" presetClass="emph" presetSubtype="0" fill="remove" grpId="0" nodeType="afterEffect">
                                  <p:stCondLst>
                                    <p:cond delay="0"/>
                                  </p:stCondLst>
                                  <p:childTnLst>
                                    <p:animClr clrSpc="rgb" dir="cw">
                                      <p:cBhvr override="childStyle">
                                        <p:cTn id="66" dur="1000" autoRev="1" fill="remove"/>
                                        <p:tgtEl>
                                          <p:spTgt spid="212"/>
                                        </p:tgtEl>
                                        <p:attrNameLst>
                                          <p:attrName>style.color</p:attrName>
                                        </p:attrNameLst>
                                      </p:cBhvr>
                                      <p:to>
                                        <a:schemeClr val="bg1"/>
                                      </p:to>
                                    </p:animClr>
                                    <p:animClr clrSpc="rgb" dir="cw">
                                      <p:cBhvr>
                                        <p:cTn id="67" dur="1000" autoRev="1" fill="remove"/>
                                        <p:tgtEl>
                                          <p:spTgt spid="212"/>
                                        </p:tgtEl>
                                        <p:attrNameLst>
                                          <p:attrName>fillcolor</p:attrName>
                                        </p:attrNameLst>
                                      </p:cBhvr>
                                      <p:to>
                                        <a:schemeClr val="bg1"/>
                                      </p:to>
                                    </p:animClr>
                                    <p:set>
                                      <p:cBhvr>
                                        <p:cTn id="68" dur="1000" autoRev="1" fill="remove"/>
                                        <p:tgtEl>
                                          <p:spTgt spid="212"/>
                                        </p:tgtEl>
                                        <p:attrNameLst>
                                          <p:attrName>fill.type</p:attrName>
                                        </p:attrNameLst>
                                      </p:cBhvr>
                                      <p:to>
                                        <p:strVal val="solid"/>
                                      </p:to>
                                    </p:set>
                                    <p:set>
                                      <p:cBhvr>
                                        <p:cTn id="69" dur="1000" autoRev="1" fill="remove"/>
                                        <p:tgtEl>
                                          <p:spTgt spid="212"/>
                                        </p:tgtEl>
                                        <p:attrNameLst>
                                          <p:attrName>fill.on</p:attrName>
                                        </p:attrNameLst>
                                      </p:cBhvr>
                                      <p:to>
                                        <p:strVal val="true"/>
                                      </p:to>
                                    </p:set>
                                  </p:childTnLst>
                                </p:cTn>
                              </p:par>
                            </p:childTnLst>
                          </p:cTn>
                        </p:par>
                        <p:par>
                          <p:cTn id="70" fill="hold">
                            <p:stCondLst>
                              <p:cond delay="22000"/>
                            </p:stCondLst>
                            <p:childTnLst>
                              <p:par>
                                <p:cTn id="71" presetID="27" presetClass="emph" presetSubtype="0" fill="remove" grpId="0" nodeType="afterEffect">
                                  <p:stCondLst>
                                    <p:cond delay="0"/>
                                  </p:stCondLst>
                                  <p:childTnLst>
                                    <p:animClr clrSpc="rgb" dir="cw">
                                      <p:cBhvr override="childStyle">
                                        <p:cTn id="72" dur="1000" autoRev="1" fill="remove"/>
                                        <p:tgtEl>
                                          <p:spTgt spid="213"/>
                                        </p:tgtEl>
                                        <p:attrNameLst>
                                          <p:attrName>style.color</p:attrName>
                                        </p:attrNameLst>
                                      </p:cBhvr>
                                      <p:to>
                                        <a:schemeClr val="bg1"/>
                                      </p:to>
                                    </p:animClr>
                                    <p:animClr clrSpc="rgb" dir="cw">
                                      <p:cBhvr>
                                        <p:cTn id="73" dur="1000" autoRev="1" fill="remove"/>
                                        <p:tgtEl>
                                          <p:spTgt spid="213"/>
                                        </p:tgtEl>
                                        <p:attrNameLst>
                                          <p:attrName>fillcolor</p:attrName>
                                        </p:attrNameLst>
                                      </p:cBhvr>
                                      <p:to>
                                        <a:schemeClr val="bg1"/>
                                      </p:to>
                                    </p:animClr>
                                    <p:set>
                                      <p:cBhvr>
                                        <p:cTn id="74" dur="1000" autoRev="1" fill="remove"/>
                                        <p:tgtEl>
                                          <p:spTgt spid="213"/>
                                        </p:tgtEl>
                                        <p:attrNameLst>
                                          <p:attrName>fill.type</p:attrName>
                                        </p:attrNameLst>
                                      </p:cBhvr>
                                      <p:to>
                                        <p:strVal val="solid"/>
                                      </p:to>
                                    </p:set>
                                    <p:set>
                                      <p:cBhvr>
                                        <p:cTn id="75" dur="1000" autoRev="1" fill="remove"/>
                                        <p:tgtEl>
                                          <p:spTgt spid="213"/>
                                        </p:tgtEl>
                                        <p:attrNameLst>
                                          <p:attrName>fill.on</p:attrName>
                                        </p:attrNameLst>
                                      </p:cBhvr>
                                      <p:to>
                                        <p:strVal val="true"/>
                                      </p:to>
                                    </p:set>
                                  </p:childTnLst>
                                </p:cTn>
                              </p:par>
                            </p:childTnLst>
                          </p:cTn>
                        </p:par>
                        <p:par>
                          <p:cTn id="76" fill="hold">
                            <p:stCondLst>
                              <p:cond delay="24000"/>
                            </p:stCondLst>
                            <p:childTnLst>
                              <p:par>
                                <p:cTn id="77" presetID="27" presetClass="emph" presetSubtype="0" fill="remove" grpId="0" nodeType="afterEffect">
                                  <p:stCondLst>
                                    <p:cond delay="0"/>
                                  </p:stCondLst>
                                  <p:childTnLst>
                                    <p:animClr clrSpc="rgb" dir="cw">
                                      <p:cBhvr override="childStyle">
                                        <p:cTn id="78" dur="1000" autoRev="1" fill="remove"/>
                                        <p:tgtEl>
                                          <p:spTgt spid="214"/>
                                        </p:tgtEl>
                                        <p:attrNameLst>
                                          <p:attrName>style.color</p:attrName>
                                        </p:attrNameLst>
                                      </p:cBhvr>
                                      <p:to>
                                        <a:schemeClr val="bg1"/>
                                      </p:to>
                                    </p:animClr>
                                    <p:animClr clrSpc="rgb" dir="cw">
                                      <p:cBhvr>
                                        <p:cTn id="79" dur="1000" autoRev="1" fill="remove"/>
                                        <p:tgtEl>
                                          <p:spTgt spid="214"/>
                                        </p:tgtEl>
                                        <p:attrNameLst>
                                          <p:attrName>fillcolor</p:attrName>
                                        </p:attrNameLst>
                                      </p:cBhvr>
                                      <p:to>
                                        <a:schemeClr val="bg1"/>
                                      </p:to>
                                    </p:animClr>
                                    <p:set>
                                      <p:cBhvr>
                                        <p:cTn id="80" dur="1000" autoRev="1" fill="remove"/>
                                        <p:tgtEl>
                                          <p:spTgt spid="214"/>
                                        </p:tgtEl>
                                        <p:attrNameLst>
                                          <p:attrName>fill.type</p:attrName>
                                        </p:attrNameLst>
                                      </p:cBhvr>
                                      <p:to>
                                        <p:strVal val="solid"/>
                                      </p:to>
                                    </p:set>
                                    <p:set>
                                      <p:cBhvr>
                                        <p:cTn id="81" dur="1000" autoRev="1" fill="remove"/>
                                        <p:tgtEl>
                                          <p:spTgt spid="214"/>
                                        </p:tgtEl>
                                        <p:attrNameLst>
                                          <p:attrName>fill.on</p:attrName>
                                        </p:attrNameLst>
                                      </p:cBhvr>
                                      <p:to>
                                        <p:strVal val="true"/>
                                      </p:to>
                                    </p:set>
                                  </p:childTnLst>
                                </p:cTn>
                              </p:par>
                            </p:childTnLst>
                          </p:cTn>
                        </p:par>
                        <p:par>
                          <p:cTn id="82" fill="hold">
                            <p:stCondLst>
                              <p:cond delay="26000"/>
                            </p:stCondLst>
                            <p:childTnLst>
                              <p:par>
                                <p:cTn id="83" presetID="27" presetClass="emph" presetSubtype="0" fill="remove" grpId="0" nodeType="afterEffect">
                                  <p:stCondLst>
                                    <p:cond delay="0"/>
                                  </p:stCondLst>
                                  <p:childTnLst>
                                    <p:animClr clrSpc="rgb" dir="cw">
                                      <p:cBhvr override="childStyle">
                                        <p:cTn id="84" dur="1000" autoRev="1" fill="remove"/>
                                        <p:tgtEl>
                                          <p:spTgt spid="215"/>
                                        </p:tgtEl>
                                        <p:attrNameLst>
                                          <p:attrName>style.color</p:attrName>
                                        </p:attrNameLst>
                                      </p:cBhvr>
                                      <p:to>
                                        <a:schemeClr val="bg1"/>
                                      </p:to>
                                    </p:animClr>
                                    <p:animClr clrSpc="rgb" dir="cw">
                                      <p:cBhvr>
                                        <p:cTn id="85" dur="1000" autoRev="1" fill="remove"/>
                                        <p:tgtEl>
                                          <p:spTgt spid="215"/>
                                        </p:tgtEl>
                                        <p:attrNameLst>
                                          <p:attrName>fillcolor</p:attrName>
                                        </p:attrNameLst>
                                      </p:cBhvr>
                                      <p:to>
                                        <a:schemeClr val="bg1"/>
                                      </p:to>
                                    </p:animClr>
                                    <p:set>
                                      <p:cBhvr>
                                        <p:cTn id="86" dur="1000" autoRev="1" fill="remove"/>
                                        <p:tgtEl>
                                          <p:spTgt spid="215"/>
                                        </p:tgtEl>
                                        <p:attrNameLst>
                                          <p:attrName>fill.type</p:attrName>
                                        </p:attrNameLst>
                                      </p:cBhvr>
                                      <p:to>
                                        <p:strVal val="solid"/>
                                      </p:to>
                                    </p:set>
                                    <p:set>
                                      <p:cBhvr>
                                        <p:cTn id="87" dur="1000" autoRev="1" fill="remove"/>
                                        <p:tgtEl>
                                          <p:spTgt spid="215"/>
                                        </p:tgtEl>
                                        <p:attrNameLst>
                                          <p:attrName>fill.on</p:attrName>
                                        </p:attrNameLst>
                                      </p:cBhvr>
                                      <p:to>
                                        <p:strVal val="true"/>
                                      </p:to>
                                    </p:set>
                                  </p:childTnLst>
                                </p:cTn>
                              </p:par>
                            </p:childTnLst>
                          </p:cTn>
                        </p:par>
                        <p:par>
                          <p:cTn id="88" fill="hold">
                            <p:stCondLst>
                              <p:cond delay="28000"/>
                            </p:stCondLst>
                            <p:childTnLst>
                              <p:par>
                                <p:cTn id="89" presetID="27" presetClass="emph" presetSubtype="0" fill="remove" grpId="0" nodeType="afterEffect">
                                  <p:stCondLst>
                                    <p:cond delay="0"/>
                                  </p:stCondLst>
                                  <p:childTnLst>
                                    <p:animClr clrSpc="rgb" dir="cw">
                                      <p:cBhvr override="childStyle">
                                        <p:cTn id="90" dur="1000" autoRev="1" fill="remove"/>
                                        <p:tgtEl>
                                          <p:spTgt spid="219"/>
                                        </p:tgtEl>
                                        <p:attrNameLst>
                                          <p:attrName>style.color</p:attrName>
                                        </p:attrNameLst>
                                      </p:cBhvr>
                                      <p:to>
                                        <a:schemeClr val="bg1"/>
                                      </p:to>
                                    </p:animClr>
                                    <p:animClr clrSpc="rgb" dir="cw">
                                      <p:cBhvr>
                                        <p:cTn id="91" dur="1000" autoRev="1" fill="remove"/>
                                        <p:tgtEl>
                                          <p:spTgt spid="219"/>
                                        </p:tgtEl>
                                        <p:attrNameLst>
                                          <p:attrName>fillcolor</p:attrName>
                                        </p:attrNameLst>
                                      </p:cBhvr>
                                      <p:to>
                                        <a:schemeClr val="bg1"/>
                                      </p:to>
                                    </p:animClr>
                                    <p:set>
                                      <p:cBhvr>
                                        <p:cTn id="92" dur="1000" autoRev="1" fill="remove"/>
                                        <p:tgtEl>
                                          <p:spTgt spid="219"/>
                                        </p:tgtEl>
                                        <p:attrNameLst>
                                          <p:attrName>fill.type</p:attrName>
                                        </p:attrNameLst>
                                      </p:cBhvr>
                                      <p:to>
                                        <p:strVal val="solid"/>
                                      </p:to>
                                    </p:set>
                                    <p:set>
                                      <p:cBhvr>
                                        <p:cTn id="93" dur="1000" autoRev="1" fill="remove"/>
                                        <p:tgtEl>
                                          <p:spTgt spid="219"/>
                                        </p:tgtEl>
                                        <p:attrNameLst>
                                          <p:attrName>fill.on</p:attrName>
                                        </p:attrNameLst>
                                      </p:cBhvr>
                                      <p:to>
                                        <p:strVal val="true"/>
                                      </p:to>
                                    </p:set>
                                  </p:childTnLst>
                                </p:cTn>
                              </p:par>
                            </p:childTnLst>
                          </p:cTn>
                        </p:par>
                        <p:par>
                          <p:cTn id="94" fill="hold">
                            <p:stCondLst>
                              <p:cond delay="30000"/>
                            </p:stCondLst>
                            <p:childTnLst>
                              <p:par>
                                <p:cTn id="95" presetID="27" presetClass="emph" presetSubtype="0" fill="remove" grpId="0" nodeType="afterEffect">
                                  <p:stCondLst>
                                    <p:cond delay="0"/>
                                  </p:stCondLst>
                                  <p:childTnLst>
                                    <p:animClr clrSpc="rgb" dir="cw">
                                      <p:cBhvr override="childStyle">
                                        <p:cTn id="96" dur="1000" autoRev="1" fill="remove"/>
                                        <p:tgtEl>
                                          <p:spTgt spid="220"/>
                                        </p:tgtEl>
                                        <p:attrNameLst>
                                          <p:attrName>style.color</p:attrName>
                                        </p:attrNameLst>
                                      </p:cBhvr>
                                      <p:to>
                                        <a:schemeClr val="bg1"/>
                                      </p:to>
                                    </p:animClr>
                                    <p:animClr clrSpc="rgb" dir="cw">
                                      <p:cBhvr>
                                        <p:cTn id="97" dur="1000" autoRev="1" fill="remove"/>
                                        <p:tgtEl>
                                          <p:spTgt spid="220"/>
                                        </p:tgtEl>
                                        <p:attrNameLst>
                                          <p:attrName>fillcolor</p:attrName>
                                        </p:attrNameLst>
                                      </p:cBhvr>
                                      <p:to>
                                        <a:schemeClr val="bg1"/>
                                      </p:to>
                                    </p:animClr>
                                    <p:set>
                                      <p:cBhvr>
                                        <p:cTn id="98" dur="1000" autoRev="1" fill="remove"/>
                                        <p:tgtEl>
                                          <p:spTgt spid="220"/>
                                        </p:tgtEl>
                                        <p:attrNameLst>
                                          <p:attrName>fill.type</p:attrName>
                                        </p:attrNameLst>
                                      </p:cBhvr>
                                      <p:to>
                                        <p:strVal val="solid"/>
                                      </p:to>
                                    </p:set>
                                    <p:set>
                                      <p:cBhvr>
                                        <p:cTn id="99" dur="1000" autoRev="1" fill="remove"/>
                                        <p:tgtEl>
                                          <p:spTgt spid="220"/>
                                        </p:tgtEl>
                                        <p:attrNameLst>
                                          <p:attrName>fill.on</p:attrName>
                                        </p:attrNameLst>
                                      </p:cBhvr>
                                      <p:to>
                                        <p:strVal val="true"/>
                                      </p:to>
                                    </p:set>
                                  </p:childTnLst>
                                </p:cTn>
                              </p:par>
                            </p:childTnLst>
                          </p:cTn>
                        </p:par>
                        <p:par>
                          <p:cTn id="100" fill="hold">
                            <p:stCondLst>
                              <p:cond delay="32000"/>
                            </p:stCondLst>
                            <p:childTnLst>
                              <p:par>
                                <p:cTn id="101" presetID="27" presetClass="emph" presetSubtype="0" fill="remove" grpId="0" nodeType="afterEffect">
                                  <p:stCondLst>
                                    <p:cond delay="0"/>
                                  </p:stCondLst>
                                  <p:childTnLst>
                                    <p:animClr clrSpc="rgb" dir="cw">
                                      <p:cBhvr override="childStyle">
                                        <p:cTn id="102" dur="1000" autoRev="1" fill="remove"/>
                                        <p:tgtEl>
                                          <p:spTgt spid="221"/>
                                        </p:tgtEl>
                                        <p:attrNameLst>
                                          <p:attrName>style.color</p:attrName>
                                        </p:attrNameLst>
                                      </p:cBhvr>
                                      <p:to>
                                        <a:schemeClr val="bg1"/>
                                      </p:to>
                                    </p:animClr>
                                    <p:animClr clrSpc="rgb" dir="cw">
                                      <p:cBhvr>
                                        <p:cTn id="103" dur="1000" autoRev="1" fill="remove"/>
                                        <p:tgtEl>
                                          <p:spTgt spid="221"/>
                                        </p:tgtEl>
                                        <p:attrNameLst>
                                          <p:attrName>fillcolor</p:attrName>
                                        </p:attrNameLst>
                                      </p:cBhvr>
                                      <p:to>
                                        <a:schemeClr val="bg1"/>
                                      </p:to>
                                    </p:animClr>
                                    <p:set>
                                      <p:cBhvr>
                                        <p:cTn id="104" dur="1000" autoRev="1" fill="remove"/>
                                        <p:tgtEl>
                                          <p:spTgt spid="221"/>
                                        </p:tgtEl>
                                        <p:attrNameLst>
                                          <p:attrName>fill.type</p:attrName>
                                        </p:attrNameLst>
                                      </p:cBhvr>
                                      <p:to>
                                        <p:strVal val="solid"/>
                                      </p:to>
                                    </p:set>
                                    <p:set>
                                      <p:cBhvr>
                                        <p:cTn id="105" dur="1000" autoRev="1" fill="remove"/>
                                        <p:tgtEl>
                                          <p:spTgt spid="221"/>
                                        </p:tgtEl>
                                        <p:attrNameLst>
                                          <p:attrName>fill.on</p:attrName>
                                        </p:attrNameLst>
                                      </p:cBhvr>
                                      <p:to>
                                        <p:strVal val="true"/>
                                      </p:to>
                                    </p:set>
                                  </p:childTnLst>
                                </p:cTn>
                              </p:par>
                            </p:childTnLst>
                          </p:cTn>
                        </p:par>
                        <p:par>
                          <p:cTn id="106" fill="hold">
                            <p:stCondLst>
                              <p:cond delay="34000"/>
                            </p:stCondLst>
                            <p:childTnLst>
                              <p:par>
                                <p:cTn id="107" presetID="27" presetClass="emph" presetSubtype="0" fill="remove" grpId="0" nodeType="afterEffect">
                                  <p:stCondLst>
                                    <p:cond delay="0"/>
                                  </p:stCondLst>
                                  <p:childTnLst>
                                    <p:animClr clrSpc="rgb" dir="cw">
                                      <p:cBhvr override="childStyle">
                                        <p:cTn id="108" dur="1000" autoRev="1" fill="remove"/>
                                        <p:tgtEl>
                                          <p:spTgt spid="222"/>
                                        </p:tgtEl>
                                        <p:attrNameLst>
                                          <p:attrName>style.color</p:attrName>
                                        </p:attrNameLst>
                                      </p:cBhvr>
                                      <p:to>
                                        <a:schemeClr val="bg1"/>
                                      </p:to>
                                    </p:animClr>
                                    <p:animClr clrSpc="rgb" dir="cw">
                                      <p:cBhvr>
                                        <p:cTn id="109" dur="1000" autoRev="1" fill="remove"/>
                                        <p:tgtEl>
                                          <p:spTgt spid="222"/>
                                        </p:tgtEl>
                                        <p:attrNameLst>
                                          <p:attrName>fillcolor</p:attrName>
                                        </p:attrNameLst>
                                      </p:cBhvr>
                                      <p:to>
                                        <a:schemeClr val="bg1"/>
                                      </p:to>
                                    </p:animClr>
                                    <p:set>
                                      <p:cBhvr>
                                        <p:cTn id="110" dur="1000" autoRev="1" fill="remove"/>
                                        <p:tgtEl>
                                          <p:spTgt spid="222"/>
                                        </p:tgtEl>
                                        <p:attrNameLst>
                                          <p:attrName>fill.type</p:attrName>
                                        </p:attrNameLst>
                                      </p:cBhvr>
                                      <p:to>
                                        <p:strVal val="solid"/>
                                      </p:to>
                                    </p:set>
                                    <p:set>
                                      <p:cBhvr>
                                        <p:cTn id="111" dur="1000" autoRev="1" fill="remove"/>
                                        <p:tgtEl>
                                          <p:spTgt spid="222"/>
                                        </p:tgtEl>
                                        <p:attrNameLst>
                                          <p:attrName>fill.on</p:attrName>
                                        </p:attrNameLst>
                                      </p:cBhvr>
                                      <p:to>
                                        <p:strVal val="true"/>
                                      </p:to>
                                    </p:set>
                                  </p:childTnLst>
                                </p:cTn>
                              </p:par>
                            </p:childTnLst>
                          </p:cTn>
                        </p:par>
                        <p:par>
                          <p:cTn id="112" fill="hold">
                            <p:stCondLst>
                              <p:cond delay="36000"/>
                            </p:stCondLst>
                            <p:childTnLst>
                              <p:par>
                                <p:cTn id="113" presetID="27" presetClass="emph" presetSubtype="0" fill="remove" grpId="0" nodeType="afterEffect">
                                  <p:stCondLst>
                                    <p:cond delay="0"/>
                                  </p:stCondLst>
                                  <p:childTnLst>
                                    <p:animClr clrSpc="rgb" dir="cw">
                                      <p:cBhvr override="childStyle">
                                        <p:cTn id="114" dur="1000" autoRev="1" fill="remove"/>
                                        <p:tgtEl>
                                          <p:spTgt spid="223"/>
                                        </p:tgtEl>
                                        <p:attrNameLst>
                                          <p:attrName>style.color</p:attrName>
                                        </p:attrNameLst>
                                      </p:cBhvr>
                                      <p:to>
                                        <a:schemeClr val="bg1"/>
                                      </p:to>
                                    </p:animClr>
                                    <p:animClr clrSpc="rgb" dir="cw">
                                      <p:cBhvr>
                                        <p:cTn id="115" dur="1000" autoRev="1" fill="remove"/>
                                        <p:tgtEl>
                                          <p:spTgt spid="223"/>
                                        </p:tgtEl>
                                        <p:attrNameLst>
                                          <p:attrName>fillcolor</p:attrName>
                                        </p:attrNameLst>
                                      </p:cBhvr>
                                      <p:to>
                                        <a:schemeClr val="bg1"/>
                                      </p:to>
                                    </p:animClr>
                                    <p:set>
                                      <p:cBhvr>
                                        <p:cTn id="116" dur="1000" autoRev="1" fill="remove"/>
                                        <p:tgtEl>
                                          <p:spTgt spid="223"/>
                                        </p:tgtEl>
                                        <p:attrNameLst>
                                          <p:attrName>fill.type</p:attrName>
                                        </p:attrNameLst>
                                      </p:cBhvr>
                                      <p:to>
                                        <p:strVal val="solid"/>
                                      </p:to>
                                    </p:set>
                                    <p:set>
                                      <p:cBhvr>
                                        <p:cTn id="117" dur="1000" autoRev="1" fill="remove"/>
                                        <p:tgtEl>
                                          <p:spTgt spid="223"/>
                                        </p:tgtEl>
                                        <p:attrNameLst>
                                          <p:attrName>fill.on</p:attrName>
                                        </p:attrNameLst>
                                      </p:cBhvr>
                                      <p:to>
                                        <p:strVal val="true"/>
                                      </p:to>
                                    </p:set>
                                  </p:childTnLst>
                                </p:cTn>
                              </p:par>
                            </p:childTnLst>
                          </p:cTn>
                        </p:par>
                        <p:par>
                          <p:cTn id="118" fill="hold">
                            <p:stCondLst>
                              <p:cond delay="38000"/>
                            </p:stCondLst>
                            <p:childTnLst>
                              <p:par>
                                <p:cTn id="119" presetID="27" presetClass="emph" presetSubtype="0" fill="remove" grpId="0" nodeType="afterEffect">
                                  <p:stCondLst>
                                    <p:cond delay="0"/>
                                  </p:stCondLst>
                                  <p:childTnLst>
                                    <p:animClr clrSpc="rgb" dir="cw">
                                      <p:cBhvr override="childStyle">
                                        <p:cTn id="120" dur="1000" autoRev="1" fill="remove"/>
                                        <p:tgtEl>
                                          <p:spTgt spid="224"/>
                                        </p:tgtEl>
                                        <p:attrNameLst>
                                          <p:attrName>style.color</p:attrName>
                                        </p:attrNameLst>
                                      </p:cBhvr>
                                      <p:to>
                                        <a:schemeClr val="bg1"/>
                                      </p:to>
                                    </p:animClr>
                                    <p:animClr clrSpc="rgb" dir="cw">
                                      <p:cBhvr>
                                        <p:cTn id="121" dur="1000" autoRev="1" fill="remove"/>
                                        <p:tgtEl>
                                          <p:spTgt spid="224"/>
                                        </p:tgtEl>
                                        <p:attrNameLst>
                                          <p:attrName>fillcolor</p:attrName>
                                        </p:attrNameLst>
                                      </p:cBhvr>
                                      <p:to>
                                        <a:schemeClr val="bg1"/>
                                      </p:to>
                                    </p:animClr>
                                    <p:set>
                                      <p:cBhvr>
                                        <p:cTn id="122" dur="1000" autoRev="1" fill="remove"/>
                                        <p:tgtEl>
                                          <p:spTgt spid="224"/>
                                        </p:tgtEl>
                                        <p:attrNameLst>
                                          <p:attrName>fill.type</p:attrName>
                                        </p:attrNameLst>
                                      </p:cBhvr>
                                      <p:to>
                                        <p:strVal val="solid"/>
                                      </p:to>
                                    </p:set>
                                    <p:set>
                                      <p:cBhvr>
                                        <p:cTn id="123" dur="1000" autoRev="1" fill="remove"/>
                                        <p:tgtEl>
                                          <p:spTgt spid="224"/>
                                        </p:tgtEl>
                                        <p:attrNameLst>
                                          <p:attrName>fill.on</p:attrName>
                                        </p:attrNameLst>
                                      </p:cBhvr>
                                      <p:to>
                                        <p:strVal val="true"/>
                                      </p:to>
                                    </p:set>
                                  </p:childTnLst>
                                </p:cTn>
                              </p:par>
                            </p:childTnLst>
                          </p:cTn>
                        </p:par>
                        <p:par>
                          <p:cTn id="124" fill="hold">
                            <p:stCondLst>
                              <p:cond delay="40000"/>
                            </p:stCondLst>
                            <p:childTnLst>
                              <p:par>
                                <p:cTn id="125" presetID="27" presetClass="emph" presetSubtype="0" fill="remove" grpId="0" nodeType="afterEffect">
                                  <p:stCondLst>
                                    <p:cond delay="0"/>
                                  </p:stCondLst>
                                  <p:childTnLst>
                                    <p:animClr clrSpc="rgb" dir="cw">
                                      <p:cBhvr override="childStyle">
                                        <p:cTn id="126" dur="1000" autoRev="1" fill="remove"/>
                                        <p:tgtEl>
                                          <p:spTgt spid="225"/>
                                        </p:tgtEl>
                                        <p:attrNameLst>
                                          <p:attrName>style.color</p:attrName>
                                        </p:attrNameLst>
                                      </p:cBhvr>
                                      <p:to>
                                        <a:schemeClr val="bg1"/>
                                      </p:to>
                                    </p:animClr>
                                    <p:animClr clrSpc="rgb" dir="cw">
                                      <p:cBhvr>
                                        <p:cTn id="127" dur="1000" autoRev="1" fill="remove"/>
                                        <p:tgtEl>
                                          <p:spTgt spid="225"/>
                                        </p:tgtEl>
                                        <p:attrNameLst>
                                          <p:attrName>fillcolor</p:attrName>
                                        </p:attrNameLst>
                                      </p:cBhvr>
                                      <p:to>
                                        <a:schemeClr val="bg1"/>
                                      </p:to>
                                    </p:animClr>
                                    <p:set>
                                      <p:cBhvr>
                                        <p:cTn id="128" dur="1000" autoRev="1" fill="remove"/>
                                        <p:tgtEl>
                                          <p:spTgt spid="225"/>
                                        </p:tgtEl>
                                        <p:attrNameLst>
                                          <p:attrName>fill.type</p:attrName>
                                        </p:attrNameLst>
                                      </p:cBhvr>
                                      <p:to>
                                        <p:strVal val="solid"/>
                                      </p:to>
                                    </p:set>
                                    <p:set>
                                      <p:cBhvr>
                                        <p:cTn id="129" dur="1000" autoRev="1" fill="remove"/>
                                        <p:tgtEl>
                                          <p:spTgt spid="225"/>
                                        </p:tgtEl>
                                        <p:attrNameLst>
                                          <p:attrName>fill.on</p:attrName>
                                        </p:attrNameLst>
                                      </p:cBhvr>
                                      <p:to>
                                        <p:strVal val="true"/>
                                      </p:to>
                                    </p:set>
                                  </p:childTnLst>
                                </p:cTn>
                              </p:par>
                            </p:childTnLst>
                          </p:cTn>
                        </p:par>
                        <p:par>
                          <p:cTn id="130" fill="hold">
                            <p:stCondLst>
                              <p:cond delay="42000"/>
                            </p:stCondLst>
                            <p:childTnLst>
                              <p:par>
                                <p:cTn id="131" presetID="27" presetClass="emph" presetSubtype="0" fill="remove" grpId="0" nodeType="afterEffect">
                                  <p:stCondLst>
                                    <p:cond delay="0"/>
                                  </p:stCondLst>
                                  <p:childTnLst>
                                    <p:animClr clrSpc="rgb" dir="cw">
                                      <p:cBhvr override="childStyle">
                                        <p:cTn id="132" dur="1000" autoRev="1" fill="remove"/>
                                        <p:tgtEl>
                                          <p:spTgt spid="226"/>
                                        </p:tgtEl>
                                        <p:attrNameLst>
                                          <p:attrName>style.color</p:attrName>
                                        </p:attrNameLst>
                                      </p:cBhvr>
                                      <p:to>
                                        <a:schemeClr val="bg1"/>
                                      </p:to>
                                    </p:animClr>
                                    <p:animClr clrSpc="rgb" dir="cw">
                                      <p:cBhvr>
                                        <p:cTn id="133" dur="1000" autoRev="1" fill="remove"/>
                                        <p:tgtEl>
                                          <p:spTgt spid="226"/>
                                        </p:tgtEl>
                                        <p:attrNameLst>
                                          <p:attrName>fillcolor</p:attrName>
                                        </p:attrNameLst>
                                      </p:cBhvr>
                                      <p:to>
                                        <a:schemeClr val="bg1"/>
                                      </p:to>
                                    </p:animClr>
                                    <p:set>
                                      <p:cBhvr>
                                        <p:cTn id="134" dur="1000" autoRev="1" fill="remove"/>
                                        <p:tgtEl>
                                          <p:spTgt spid="226"/>
                                        </p:tgtEl>
                                        <p:attrNameLst>
                                          <p:attrName>fill.type</p:attrName>
                                        </p:attrNameLst>
                                      </p:cBhvr>
                                      <p:to>
                                        <p:strVal val="solid"/>
                                      </p:to>
                                    </p:set>
                                    <p:set>
                                      <p:cBhvr>
                                        <p:cTn id="135" dur="1000" autoRev="1" fill="remove"/>
                                        <p:tgtEl>
                                          <p:spTgt spid="226"/>
                                        </p:tgtEl>
                                        <p:attrNameLst>
                                          <p:attrName>fill.on</p:attrName>
                                        </p:attrNameLst>
                                      </p:cBhvr>
                                      <p:to>
                                        <p:strVal val="true"/>
                                      </p:to>
                                    </p:set>
                                  </p:childTnLst>
                                </p:cTn>
                              </p:par>
                            </p:childTnLst>
                          </p:cTn>
                        </p:par>
                        <p:par>
                          <p:cTn id="136" fill="hold">
                            <p:stCondLst>
                              <p:cond delay="44000"/>
                            </p:stCondLst>
                            <p:childTnLst>
                              <p:par>
                                <p:cTn id="137" presetID="27" presetClass="emph" presetSubtype="0" fill="remove" grpId="0" nodeType="afterEffect">
                                  <p:stCondLst>
                                    <p:cond delay="0"/>
                                  </p:stCondLst>
                                  <p:childTnLst>
                                    <p:animClr clrSpc="rgb" dir="cw">
                                      <p:cBhvr override="childStyle">
                                        <p:cTn id="138" dur="1000" autoRev="1" fill="remove"/>
                                        <p:tgtEl>
                                          <p:spTgt spid="227"/>
                                        </p:tgtEl>
                                        <p:attrNameLst>
                                          <p:attrName>style.color</p:attrName>
                                        </p:attrNameLst>
                                      </p:cBhvr>
                                      <p:to>
                                        <a:schemeClr val="bg1"/>
                                      </p:to>
                                    </p:animClr>
                                    <p:animClr clrSpc="rgb" dir="cw">
                                      <p:cBhvr>
                                        <p:cTn id="139" dur="1000" autoRev="1" fill="remove"/>
                                        <p:tgtEl>
                                          <p:spTgt spid="227"/>
                                        </p:tgtEl>
                                        <p:attrNameLst>
                                          <p:attrName>fillcolor</p:attrName>
                                        </p:attrNameLst>
                                      </p:cBhvr>
                                      <p:to>
                                        <a:schemeClr val="bg1"/>
                                      </p:to>
                                    </p:animClr>
                                    <p:set>
                                      <p:cBhvr>
                                        <p:cTn id="140" dur="1000" autoRev="1" fill="remove"/>
                                        <p:tgtEl>
                                          <p:spTgt spid="227"/>
                                        </p:tgtEl>
                                        <p:attrNameLst>
                                          <p:attrName>fill.type</p:attrName>
                                        </p:attrNameLst>
                                      </p:cBhvr>
                                      <p:to>
                                        <p:strVal val="solid"/>
                                      </p:to>
                                    </p:set>
                                    <p:set>
                                      <p:cBhvr>
                                        <p:cTn id="141" dur="1000" autoRev="1" fill="remove"/>
                                        <p:tgtEl>
                                          <p:spTgt spid="227"/>
                                        </p:tgtEl>
                                        <p:attrNameLst>
                                          <p:attrName>fill.on</p:attrName>
                                        </p:attrNameLst>
                                      </p:cBhvr>
                                      <p:to>
                                        <p:strVal val="true"/>
                                      </p:to>
                                    </p:set>
                                  </p:childTnLst>
                                </p:cTn>
                              </p:par>
                            </p:childTnLst>
                          </p:cTn>
                        </p:par>
                        <p:par>
                          <p:cTn id="142" fill="hold">
                            <p:stCondLst>
                              <p:cond delay="46000"/>
                            </p:stCondLst>
                            <p:childTnLst>
                              <p:par>
                                <p:cTn id="143" presetID="27" presetClass="emph" presetSubtype="0" fill="remove" grpId="0" nodeType="afterEffect">
                                  <p:stCondLst>
                                    <p:cond delay="0"/>
                                  </p:stCondLst>
                                  <p:childTnLst>
                                    <p:animClr clrSpc="rgb" dir="cw">
                                      <p:cBhvr override="childStyle">
                                        <p:cTn id="144" dur="1000" autoRev="1" fill="remove"/>
                                        <p:tgtEl>
                                          <p:spTgt spid="228"/>
                                        </p:tgtEl>
                                        <p:attrNameLst>
                                          <p:attrName>style.color</p:attrName>
                                        </p:attrNameLst>
                                      </p:cBhvr>
                                      <p:to>
                                        <a:schemeClr val="bg1"/>
                                      </p:to>
                                    </p:animClr>
                                    <p:animClr clrSpc="rgb" dir="cw">
                                      <p:cBhvr>
                                        <p:cTn id="145" dur="1000" autoRev="1" fill="remove"/>
                                        <p:tgtEl>
                                          <p:spTgt spid="228"/>
                                        </p:tgtEl>
                                        <p:attrNameLst>
                                          <p:attrName>fillcolor</p:attrName>
                                        </p:attrNameLst>
                                      </p:cBhvr>
                                      <p:to>
                                        <a:schemeClr val="bg1"/>
                                      </p:to>
                                    </p:animClr>
                                    <p:set>
                                      <p:cBhvr>
                                        <p:cTn id="146" dur="1000" autoRev="1" fill="remove"/>
                                        <p:tgtEl>
                                          <p:spTgt spid="228"/>
                                        </p:tgtEl>
                                        <p:attrNameLst>
                                          <p:attrName>fill.type</p:attrName>
                                        </p:attrNameLst>
                                      </p:cBhvr>
                                      <p:to>
                                        <p:strVal val="solid"/>
                                      </p:to>
                                    </p:set>
                                    <p:set>
                                      <p:cBhvr>
                                        <p:cTn id="147" dur="1000" autoRev="1" fill="remove"/>
                                        <p:tgtEl>
                                          <p:spTgt spid="228"/>
                                        </p:tgtEl>
                                        <p:attrNameLst>
                                          <p:attrName>fill.on</p:attrName>
                                        </p:attrNameLst>
                                      </p:cBhvr>
                                      <p:to>
                                        <p:strVal val="true"/>
                                      </p:to>
                                    </p:set>
                                  </p:childTnLst>
                                </p:cTn>
                              </p:par>
                            </p:childTnLst>
                          </p:cTn>
                        </p:par>
                        <p:par>
                          <p:cTn id="148" fill="hold">
                            <p:stCondLst>
                              <p:cond delay="48000"/>
                            </p:stCondLst>
                            <p:childTnLst>
                              <p:par>
                                <p:cTn id="149" presetID="27" presetClass="emph" presetSubtype="0" fill="remove" grpId="0" nodeType="afterEffect">
                                  <p:stCondLst>
                                    <p:cond delay="0"/>
                                  </p:stCondLst>
                                  <p:childTnLst>
                                    <p:animClr clrSpc="rgb" dir="cw">
                                      <p:cBhvr override="childStyle">
                                        <p:cTn id="150" dur="1000" autoRev="1" fill="remove"/>
                                        <p:tgtEl>
                                          <p:spTgt spid="229"/>
                                        </p:tgtEl>
                                        <p:attrNameLst>
                                          <p:attrName>style.color</p:attrName>
                                        </p:attrNameLst>
                                      </p:cBhvr>
                                      <p:to>
                                        <a:schemeClr val="bg1"/>
                                      </p:to>
                                    </p:animClr>
                                    <p:animClr clrSpc="rgb" dir="cw">
                                      <p:cBhvr>
                                        <p:cTn id="151" dur="1000" autoRev="1" fill="remove"/>
                                        <p:tgtEl>
                                          <p:spTgt spid="229"/>
                                        </p:tgtEl>
                                        <p:attrNameLst>
                                          <p:attrName>fillcolor</p:attrName>
                                        </p:attrNameLst>
                                      </p:cBhvr>
                                      <p:to>
                                        <a:schemeClr val="bg1"/>
                                      </p:to>
                                    </p:animClr>
                                    <p:set>
                                      <p:cBhvr>
                                        <p:cTn id="152" dur="1000" autoRev="1" fill="remove"/>
                                        <p:tgtEl>
                                          <p:spTgt spid="229"/>
                                        </p:tgtEl>
                                        <p:attrNameLst>
                                          <p:attrName>fill.type</p:attrName>
                                        </p:attrNameLst>
                                      </p:cBhvr>
                                      <p:to>
                                        <p:strVal val="solid"/>
                                      </p:to>
                                    </p:set>
                                    <p:set>
                                      <p:cBhvr>
                                        <p:cTn id="153" dur="1000" autoRev="1" fill="remove"/>
                                        <p:tgtEl>
                                          <p:spTgt spid="229"/>
                                        </p:tgtEl>
                                        <p:attrNameLst>
                                          <p:attrName>fill.on</p:attrName>
                                        </p:attrNameLst>
                                      </p:cBhvr>
                                      <p:to>
                                        <p:strVal val="true"/>
                                      </p:to>
                                    </p:set>
                                  </p:childTnLst>
                                </p:cTn>
                              </p:par>
                            </p:childTnLst>
                          </p:cTn>
                        </p:par>
                        <p:par>
                          <p:cTn id="154" fill="hold">
                            <p:stCondLst>
                              <p:cond delay="50000"/>
                            </p:stCondLst>
                            <p:childTnLst>
                              <p:par>
                                <p:cTn id="155" presetID="27" presetClass="emph" presetSubtype="0" fill="remove" grpId="0" nodeType="afterEffect">
                                  <p:stCondLst>
                                    <p:cond delay="0"/>
                                  </p:stCondLst>
                                  <p:childTnLst>
                                    <p:animClr clrSpc="rgb" dir="cw">
                                      <p:cBhvr override="childStyle">
                                        <p:cTn id="156" dur="1000" autoRev="1" fill="remove"/>
                                        <p:tgtEl>
                                          <p:spTgt spid="230"/>
                                        </p:tgtEl>
                                        <p:attrNameLst>
                                          <p:attrName>style.color</p:attrName>
                                        </p:attrNameLst>
                                      </p:cBhvr>
                                      <p:to>
                                        <a:schemeClr val="bg1"/>
                                      </p:to>
                                    </p:animClr>
                                    <p:animClr clrSpc="rgb" dir="cw">
                                      <p:cBhvr>
                                        <p:cTn id="157" dur="1000" autoRev="1" fill="remove"/>
                                        <p:tgtEl>
                                          <p:spTgt spid="230"/>
                                        </p:tgtEl>
                                        <p:attrNameLst>
                                          <p:attrName>fillcolor</p:attrName>
                                        </p:attrNameLst>
                                      </p:cBhvr>
                                      <p:to>
                                        <a:schemeClr val="bg1"/>
                                      </p:to>
                                    </p:animClr>
                                    <p:set>
                                      <p:cBhvr>
                                        <p:cTn id="158" dur="1000" autoRev="1" fill="remove"/>
                                        <p:tgtEl>
                                          <p:spTgt spid="230"/>
                                        </p:tgtEl>
                                        <p:attrNameLst>
                                          <p:attrName>fill.type</p:attrName>
                                        </p:attrNameLst>
                                      </p:cBhvr>
                                      <p:to>
                                        <p:strVal val="solid"/>
                                      </p:to>
                                    </p:set>
                                    <p:set>
                                      <p:cBhvr>
                                        <p:cTn id="159" dur="1000" autoRev="1" fill="remove"/>
                                        <p:tgtEl>
                                          <p:spTgt spid="230"/>
                                        </p:tgtEl>
                                        <p:attrNameLst>
                                          <p:attrName>fill.on</p:attrName>
                                        </p:attrNameLst>
                                      </p:cBhvr>
                                      <p:to>
                                        <p:strVal val="true"/>
                                      </p:to>
                                    </p:set>
                                  </p:childTnLst>
                                </p:cTn>
                              </p:par>
                            </p:childTnLst>
                          </p:cTn>
                        </p:par>
                        <p:par>
                          <p:cTn id="160" fill="hold">
                            <p:stCondLst>
                              <p:cond delay="52000"/>
                            </p:stCondLst>
                            <p:childTnLst>
                              <p:par>
                                <p:cTn id="161" presetID="27" presetClass="emph" presetSubtype="0" fill="remove" grpId="0" nodeType="afterEffect">
                                  <p:stCondLst>
                                    <p:cond delay="0"/>
                                  </p:stCondLst>
                                  <p:childTnLst>
                                    <p:animClr clrSpc="rgb" dir="cw">
                                      <p:cBhvr override="childStyle">
                                        <p:cTn id="162" dur="1000" autoRev="1" fill="remove"/>
                                        <p:tgtEl>
                                          <p:spTgt spid="231"/>
                                        </p:tgtEl>
                                        <p:attrNameLst>
                                          <p:attrName>style.color</p:attrName>
                                        </p:attrNameLst>
                                      </p:cBhvr>
                                      <p:to>
                                        <a:schemeClr val="bg1"/>
                                      </p:to>
                                    </p:animClr>
                                    <p:animClr clrSpc="rgb" dir="cw">
                                      <p:cBhvr>
                                        <p:cTn id="163" dur="1000" autoRev="1" fill="remove"/>
                                        <p:tgtEl>
                                          <p:spTgt spid="231"/>
                                        </p:tgtEl>
                                        <p:attrNameLst>
                                          <p:attrName>fillcolor</p:attrName>
                                        </p:attrNameLst>
                                      </p:cBhvr>
                                      <p:to>
                                        <a:schemeClr val="bg1"/>
                                      </p:to>
                                    </p:animClr>
                                    <p:set>
                                      <p:cBhvr>
                                        <p:cTn id="164" dur="1000" autoRev="1" fill="remove"/>
                                        <p:tgtEl>
                                          <p:spTgt spid="231"/>
                                        </p:tgtEl>
                                        <p:attrNameLst>
                                          <p:attrName>fill.type</p:attrName>
                                        </p:attrNameLst>
                                      </p:cBhvr>
                                      <p:to>
                                        <p:strVal val="solid"/>
                                      </p:to>
                                    </p:set>
                                    <p:set>
                                      <p:cBhvr>
                                        <p:cTn id="165" dur="1000" autoRev="1" fill="remove"/>
                                        <p:tgtEl>
                                          <p:spTgt spid="231"/>
                                        </p:tgtEl>
                                        <p:attrNameLst>
                                          <p:attrName>fill.on</p:attrName>
                                        </p:attrNameLst>
                                      </p:cBhvr>
                                      <p:to>
                                        <p:strVal val="true"/>
                                      </p:to>
                                    </p:set>
                                  </p:childTnLst>
                                </p:cTn>
                              </p:par>
                            </p:childTnLst>
                          </p:cTn>
                        </p:par>
                        <p:par>
                          <p:cTn id="166" fill="hold">
                            <p:stCondLst>
                              <p:cond delay="54000"/>
                            </p:stCondLst>
                            <p:childTnLst>
                              <p:par>
                                <p:cTn id="167" presetID="27" presetClass="emph" presetSubtype="0" fill="remove" grpId="0" nodeType="afterEffect">
                                  <p:stCondLst>
                                    <p:cond delay="0"/>
                                  </p:stCondLst>
                                  <p:childTnLst>
                                    <p:animClr clrSpc="rgb" dir="cw">
                                      <p:cBhvr override="childStyle">
                                        <p:cTn id="168" dur="1000" autoRev="1" fill="remove"/>
                                        <p:tgtEl>
                                          <p:spTgt spid="232"/>
                                        </p:tgtEl>
                                        <p:attrNameLst>
                                          <p:attrName>style.color</p:attrName>
                                        </p:attrNameLst>
                                      </p:cBhvr>
                                      <p:to>
                                        <a:schemeClr val="bg1"/>
                                      </p:to>
                                    </p:animClr>
                                    <p:animClr clrSpc="rgb" dir="cw">
                                      <p:cBhvr>
                                        <p:cTn id="169" dur="1000" autoRev="1" fill="remove"/>
                                        <p:tgtEl>
                                          <p:spTgt spid="232"/>
                                        </p:tgtEl>
                                        <p:attrNameLst>
                                          <p:attrName>fillcolor</p:attrName>
                                        </p:attrNameLst>
                                      </p:cBhvr>
                                      <p:to>
                                        <a:schemeClr val="bg1"/>
                                      </p:to>
                                    </p:animClr>
                                    <p:set>
                                      <p:cBhvr>
                                        <p:cTn id="170" dur="1000" autoRev="1" fill="remove"/>
                                        <p:tgtEl>
                                          <p:spTgt spid="232"/>
                                        </p:tgtEl>
                                        <p:attrNameLst>
                                          <p:attrName>fill.type</p:attrName>
                                        </p:attrNameLst>
                                      </p:cBhvr>
                                      <p:to>
                                        <p:strVal val="solid"/>
                                      </p:to>
                                    </p:set>
                                    <p:set>
                                      <p:cBhvr>
                                        <p:cTn id="171" dur="1000" autoRev="1" fill="remove"/>
                                        <p:tgtEl>
                                          <p:spTgt spid="232"/>
                                        </p:tgtEl>
                                        <p:attrNameLst>
                                          <p:attrName>fill.on</p:attrName>
                                        </p:attrNameLst>
                                      </p:cBhvr>
                                      <p:to>
                                        <p:strVal val="true"/>
                                      </p:to>
                                    </p:set>
                                  </p:childTnLst>
                                </p:cTn>
                              </p:par>
                            </p:childTnLst>
                          </p:cTn>
                        </p:par>
                        <p:par>
                          <p:cTn id="172" fill="hold">
                            <p:stCondLst>
                              <p:cond delay="56000"/>
                            </p:stCondLst>
                            <p:childTnLst>
                              <p:par>
                                <p:cTn id="173" presetID="27" presetClass="emph" presetSubtype="0" fill="remove" grpId="0" nodeType="afterEffect">
                                  <p:stCondLst>
                                    <p:cond delay="0"/>
                                  </p:stCondLst>
                                  <p:childTnLst>
                                    <p:animClr clrSpc="rgb" dir="cw">
                                      <p:cBhvr override="childStyle">
                                        <p:cTn id="174" dur="1000" autoRev="1" fill="remove"/>
                                        <p:tgtEl>
                                          <p:spTgt spid="236"/>
                                        </p:tgtEl>
                                        <p:attrNameLst>
                                          <p:attrName>style.color</p:attrName>
                                        </p:attrNameLst>
                                      </p:cBhvr>
                                      <p:to>
                                        <a:schemeClr val="bg1"/>
                                      </p:to>
                                    </p:animClr>
                                    <p:animClr clrSpc="rgb" dir="cw">
                                      <p:cBhvr>
                                        <p:cTn id="175" dur="1000" autoRev="1" fill="remove"/>
                                        <p:tgtEl>
                                          <p:spTgt spid="236"/>
                                        </p:tgtEl>
                                        <p:attrNameLst>
                                          <p:attrName>fillcolor</p:attrName>
                                        </p:attrNameLst>
                                      </p:cBhvr>
                                      <p:to>
                                        <a:schemeClr val="bg1"/>
                                      </p:to>
                                    </p:animClr>
                                    <p:set>
                                      <p:cBhvr>
                                        <p:cTn id="176" dur="1000" autoRev="1" fill="remove"/>
                                        <p:tgtEl>
                                          <p:spTgt spid="236"/>
                                        </p:tgtEl>
                                        <p:attrNameLst>
                                          <p:attrName>fill.type</p:attrName>
                                        </p:attrNameLst>
                                      </p:cBhvr>
                                      <p:to>
                                        <p:strVal val="solid"/>
                                      </p:to>
                                    </p:set>
                                    <p:set>
                                      <p:cBhvr>
                                        <p:cTn id="177" dur="1000" autoRev="1" fill="remove"/>
                                        <p:tgtEl>
                                          <p:spTgt spid="236"/>
                                        </p:tgtEl>
                                        <p:attrNameLst>
                                          <p:attrName>fill.on</p:attrName>
                                        </p:attrNameLst>
                                      </p:cBhvr>
                                      <p:to>
                                        <p:strVal val="true"/>
                                      </p:to>
                                    </p:set>
                                  </p:childTnLst>
                                </p:cTn>
                              </p:par>
                            </p:childTnLst>
                          </p:cTn>
                        </p:par>
                        <p:par>
                          <p:cTn id="178" fill="hold">
                            <p:stCondLst>
                              <p:cond delay="58000"/>
                            </p:stCondLst>
                            <p:childTnLst>
                              <p:par>
                                <p:cTn id="179" presetID="27" presetClass="emph" presetSubtype="0" fill="remove" grpId="0" nodeType="afterEffect">
                                  <p:stCondLst>
                                    <p:cond delay="0"/>
                                  </p:stCondLst>
                                  <p:childTnLst>
                                    <p:animClr clrSpc="rgb" dir="cw">
                                      <p:cBhvr override="childStyle">
                                        <p:cTn id="180" dur="1000" autoRev="1" fill="remove"/>
                                        <p:tgtEl>
                                          <p:spTgt spid="237"/>
                                        </p:tgtEl>
                                        <p:attrNameLst>
                                          <p:attrName>style.color</p:attrName>
                                        </p:attrNameLst>
                                      </p:cBhvr>
                                      <p:to>
                                        <a:schemeClr val="bg1"/>
                                      </p:to>
                                    </p:animClr>
                                    <p:animClr clrSpc="rgb" dir="cw">
                                      <p:cBhvr>
                                        <p:cTn id="181" dur="1000" autoRev="1" fill="remove"/>
                                        <p:tgtEl>
                                          <p:spTgt spid="237"/>
                                        </p:tgtEl>
                                        <p:attrNameLst>
                                          <p:attrName>fillcolor</p:attrName>
                                        </p:attrNameLst>
                                      </p:cBhvr>
                                      <p:to>
                                        <a:schemeClr val="bg1"/>
                                      </p:to>
                                    </p:animClr>
                                    <p:set>
                                      <p:cBhvr>
                                        <p:cTn id="182" dur="1000" autoRev="1" fill="remove"/>
                                        <p:tgtEl>
                                          <p:spTgt spid="237"/>
                                        </p:tgtEl>
                                        <p:attrNameLst>
                                          <p:attrName>fill.type</p:attrName>
                                        </p:attrNameLst>
                                      </p:cBhvr>
                                      <p:to>
                                        <p:strVal val="solid"/>
                                      </p:to>
                                    </p:set>
                                    <p:set>
                                      <p:cBhvr>
                                        <p:cTn id="183" dur="1000" autoRev="1" fill="remove"/>
                                        <p:tgtEl>
                                          <p:spTgt spid="237"/>
                                        </p:tgtEl>
                                        <p:attrNameLst>
                                          <p:attrName>fill.on</p:attrName>
                                        </p:attrNameLst>
                                      </p:cBhvr>
                                      <p:to>
                                        <p:strVal val="true"/>
                                      </p:to>
                                    </p:set>
                                  </p:childTnLst>
                                </p:cTn>
                              </p:par>
                            </p:childTnLst>
                          </p:cTn>
                        </p:par>
                        <p:par>
                          <p:cTn id="184" fill="hold">
                            <p:stCondLst>
                              <p:cond delay="60000"/>
                            </p:stCondLst>
                            <p:childTnLst>
                              <p:par>
                                <p:cTn id="185" presetID="27" presetClass="emph" presetSubtype="0" fill="remove" grpId="0" nodeType="afterEffect">
                                  <p:stCondLst>
                                    <p:cond delay="0"/>
                                  </p:stCondLst>
                                  <p:childTnLst>
                                    <p:animClr clrSpc="rgb" dir="cw">
                                      <p:cBhvr override="childStyle">
                                        <p:cTn id="186" dur="1000" autoRev="1" fill="remove"/>
                                        <p:tgtEl>
                                          <p:spTgt spid="238"/>
                                        </p:tgtEl>
                                        <p:attrNameLst>
                                          <p:attrName>style.color</p:attrName>
                                        </p:attrNameLst>
                                      </p:cBhvr>
                                      <p:to>
                                        <a:schemeClr val="bg1"/>
                                      </p:to>
                                    </p:animClr>
                                    <p:animClr clrSpc="rgb" dir="cw">
                                      <p:cBhvr>
                                        <p:cTn id="187" dur="1000" autoRev="1" fill="remove"/>
                                        <p:tgtEl>
                                          <p:spTgt spid="238"/>
                                        </p:tgtEl>
                                        <p:attrNameLst>
                                          <p:attrName>fillcolor</p:attrName>
                                        </p:attrNameLst>
                                      </p:cBhvr>
                                      <p:to>
                                        <a:schemeClr val="bg1"/>
                                      </p:to>
                                    </p:animClr>
                                    <p:set>
                                      <p:cBhvr>
                                        <p:cTn id="188" dur="1000" autoRev="1" fill="remove"/>
                                        <p:tgtEl>
                                          <p:spTgt spid="238"/>
                                        </p:tgtEl>
                                        <p:attrNameLst>
                                          <p:attrName>fill.type</p:attrName>
                                        </p:attrNameLst>
                                      </p:cBhvr>
                                      <p:to>
                                        <p:strVal val="solid"/>
                                      </p:to>
                                    </p:set>
                                    <p:set>
                                      <p:cBhvr>
                                        <p:cTn id="189" dur="1000" autoRev="1" fill="remove"/>
                                        <p:tgtEl>
                                          <p:spTgt spid="238"/>
                                        </p:tgtEl>
                                        <p:attrNameLst>
                                          <p:attrName>fill.on</p:attrName>
                                        </p:attrNameLst>
                                      </p:cBhvr>
                                      <p:to>
                                        <p:strVal val="true"/>
                                      </p:to>
                                    </p:set>
                                  </p:childTnLst>
                                </p:cTn>
                              </p:par>
                            </p:childTnLst>
                          </p:cTn>
                        </p:par>
                        <p:par>
                          <p:cTn id="190" fill="hold">
                            <p:stCondLst>
                              <p:cond delay="62000"/>
                            </p:stCondLst>
                            <p:childTnLst>
                              <p:par>
                                <p:cTn id="191" presetID="27" presetClass="emph" presetSubtype="0" fill="remove" grpId="0" nodeType="afterEffect">
                                  <p:stCondLst>
                                    <p:cond delay="0"/>
                                  </p:stCondLst>
                                  <p:childTnLst>
                                    <p:animClr clrSpc="rgb" dir="cw">
                                      <p:cBhvr override="childStyle">
                                        <p:cTn id="192" dur="1000" autoRev="1" fill="remove"/>
                                        <p:tgtEl>
                                          <p:spTgt spid="239"/>
                                        </p:tgtEl>
                                        <p:attrNameLst>
                                          <p:attrName>style.color</p:attrName>
                                        </p:attrNameLst>
                                      </p:cBhvr>
                                      <p:to>
                                        <a:schemeClr val="bg1"/>
                                      </p:to>
                                    </p:animClr>
                                    <p:animClr clrSpc="rgb" dir="cw">
                                      <p:cBhvr>
                                        <p:cTn id="193" dur="1000" autoRev="1" fill="remove"/>
                                        <p:tgtEl>
                                          <p:spTgt spid="239"/>
                                        </p:tgtEl>
                                        <p:attrNameLst>
                                          <p:attrName>fillcolor</p:attrName>
                                        </p:attrNameLst>
                                      </p:cBhvr>
                                      <p:to>
                                        <a:schemeClr val="bg1"/>
                                      </p:to>
                                    </p:animClr>
                                    <p:set>
                                      <p:cBhvr>
                                        <p:cTn id="194" dur="1000" autoRev="1" fill="remove"/>
                                        <p:tgtEl>
                                          <p:spTgt spid="239"/>
                                        </p:tgtEl>
                                        <p:attrNameLst>
                                          <p:attrName>fill.type</p:attrName>
                                        </p:attrNameLst>
                                      </p:cBhvr>
                                      <p:to>
                                        <p:strVal val="solid"/>
                                      </p:to>
                                    </p:set>
                                    <p:set>
                                      <p:cBhvr>
                                        <p:cTn id="195" dur="1000" autoRev="1" fill="remove"/>
                                        <p:tgtEl>
                                          <p:spTgt spid="239"/>
                                        </p:tgtEl>
                                        <p:attrNameLst>
                                          <p:attrName>fill.on</p:attrName>
                                        </p:attrNameLst>
                                      </p:cBhvr>
                                      <p:to>
                                        <p:strVal val="true"/>
                                      </p:to>
                                    </p:set>
                                  </p:childTnLst>
                                </p:cTn>
                              </p:par>
                            </p:childTnLst>
                          </p:cTn>
                        </p:par>
                        <p:par>
                          <p:cTn id="196" fill="hold">
                            <p:stCondLst>
                              <p:cond delay="64000"/>
                            </p:stCondLst>
                            <p:childTnLst>
                              <p:par>
                                <p:cTn id="197" presetID="27" presetClass="emph" presetSubtype="0" fill="remove" grpId="0" nodeType="afterEffect">
                                  <p:stCondLst>
                                    <p:cond delay="0"/>
                                  </p:stCondLst>
                                  <p:childTnLst>
                                    <p:animClr clrSpc="rgb" dir="cw">
                                      <p:cBhvr override="childStyle">
                                        <p:cTn id="198" dur="1000" autoRev="1" fill="remove"/>
                                        <p:tgtEl>
                                          <p:spTgt spid="240"/>
                                        </p:tgtEl>
                                        <p:attrNameLst>
                                          <p:attrName>style.color</p:attrName>
                                        </p:attrNameLst>
                                      </p:cBhvr>
                                      <p:to>
                                        <a:schemeClr val="bg1"/>
                                      </p:to>
                                    </p:animClr>
                                    <p:animClr clrSpc="rgb" dir="cw">
                                      <p:cBhvr>
                                        <p:cTn id="199" dur="1000" autoRev="1" fill="remove"/>
                                        <p:tgtEl>
                                          <p:spTgt spid="240"/>
                                        </p:tgtEl>
                                        <p:attrNameLst>
                                          <p:attrName>fillcolor</p:attrName>
                                        </p:attrNameLst>
                                      </p:cBhvr>
                                      <p:to>
                                        <a:schemeClr val="bg1"/>
                                      </p:to>
                                    </p:animClr>
                                    <p:set>
                                      <p:cBhvr>
                                        <p:cTn id="200" dur="1000" autoRev="1" fill="remove"/>
                                        <p:tgtEl>
                                          <p:spTgt spid="240"/>
                                        </p:tgtEl>
                                        <p:attrNameLst>
                                          <p:attrName>fill.type</p:attrName>
                                        </p:attrNameLst>
                                      </p:cBhvr>
                                      <p:to>
                                        <p:strVal val="solid"/>
                                      </p:to>
                                    </p:set>
                                    <p:set>
                                      <p:cBhvr>
                                        <p:cTn id="201" dur="1000" autoRev="1" fill="remove"/>
                                        <p:tgtEl>
                                          <p:spTgt spid="240"/>
                                        </p:tgtEl>
                                        <p:attrNameLst>
                                          <p:attrName>fill.on</p:attrName>
                                        </p:attrNameLst>
                                      </p:cBhvr>
                                      <p:to>
                                        <p:strVal val="true"/>
                                      </p:to>
                                    </p:set>
                                  </p:childTnLst>
                                </p:cTn>
                              </p:par>
                            </p:childTnLst>
                          </p:cTn>
                        </p:par>
                        <p:par>
                          <p:cTn id="202" fill="hold">
                            <p:stCondLst>
                              <p:cond delay="66000"/>
                            </p:stCondLst>
                            <p:childTnLst>
                              <p:par>
                                <p:cTn id="203" presetID="27" presetClass="emph" presetSubtype="0" fill="remove" grpId="0" nodeType="afterEffect">
                                  <p:stCondLst>
                                    <p:cond delay="0"/>
                                  </p:stCondLst>
                                  <p:childTnLst>
                                    <p:animClr clrSpc="rgb" dir="cw">
                                      <p:cBhvr override="childStyle">
                                        <p:cTn id="204" dur="1000" autoRev="1" fill="remove"/>
                                        <p:tgtEl>
                                          <p:spTgt spid="241"/>
                                        </p:tgtEl>
                                        <p:attrNameLst>
                                          <p:attrName>style.color</p:attrName>
                                        </p:attrNameLst>
                                      </p:cBhvr>
                                      <p:to>
                                        <a:schemeClr val="bg1"/>
                                      </p:to>
                                    </p:animClr>
                                    <p:animClr clrSpc="rgb" dir="cw">
                                      <p:cBhvr>
                                        <p:cTn id="205" dur="1000" autoRev="1" fill="remove"/>
                                        <p:tgtEl>
                                          <p:spTgt spid="241"/>
                                        </p:tgtEl>
                                        <p:attrNameLst>
                                          <p:attrName>fillcolor</p:attrName>
                                        </p:attrNameLst>
                                      </p:cBhvr>
                                      <p:to>
                                        <a:schemeClr val="bg1"/>
                                      </p:to>
                                    </p:animClr>
                                    <p:set>
                                      <p:cBhvr>
                                        <p:cTn id="206" dur="1000" autoRev="1" fill="remove"/>
                                        <p:tgtEl>
                                          <p:spTgt spid="241"/>
                                        </p:tgtEl>
                                        <p:attrNameLst>
                                          <p:attrName>fill.type</p:attrName>
                                        </p:attrNameLst>
                                      </p:cBhvr>
                                      <p:to>
                                        <p:strVal val="solid"/>
                                      </p:to>
                                    </p:set>
                                    <p:set>
                                      <p:cBhvr>
                                        <p:cTn id="207" dur="1000" autoRev="1" fill="remove"/>
                                        <p:tgtEl>
                                          <p:spTgt spid="241"/>
                                        </p:tgtEl>
                                        <p:attrNameLst>
                                          <p:attrName>fill.on</p:attrName>
                                        </p:attrNameLst>
                                      </p:cBhvr>
                                      <p:to>
                                        <p:strVal val="true"/>
                                      </p:to>
                                    </p:set>
                                  </p:childTnLst>
                                </p:cTn>
                              </p:par>
                            </p:childTnLst>
                          </p:cTn>
                        </p:par>
                        <p:par>
                          <p:cTn id="208" fill="hold">
                            <p:stCondLst>
                              <p:cond delay="68000"/>
                            </p:stCondLst>
                            <p:childTnLst>
                              <p:par>
                                <p:cTn id="209" presetID="27" presetClass="emph" presetSubtype="0" fill="remove" grpId="0" nodeType="afterEffect">
                                  <p:stCondLst>
                                    <p:cond delay="0"/>
                                  </p:stCondLst>
                                  <p:childTnLst>
                                    <p:animClr clrSpc="rgb" dir="cw">
                                      <p:cBhvr override="childStyle">
                                        <p:cTn id="210" dur="1000" autoRev="1" fill="remove"/>
                                        <p:tgtEl>
                                          <p:spTgt spid="242"/>
                                        </p:tgtEl>
                                        <p:attrNameLst>
                                          <p:attrName>style.color</p:attrName>
                                        </p:attrNameLst>
                                      </p:cBhvr>
                                      <p:to>
                                        <a:schemeClr val="bg1"/>
                                      </p:to>
                                    </p:animClr>
                                    <p:animClr clrSpc="rgb" dir="cw">
                                      <p:cBhvr>
                                        <p:cTn id="211" dur="1000" autoRev="1" fill="remove"/>
                                        <p:tgtEl>
                                          <p:spTgt spid="242"/>
                                        </p:tgtEl>
                                        <p:attrNameLst>
                                          <p:attrName>fillcolor</p:attrName>
                                        </p:attrNameLst>
                                      </p:cBhvr>
                                      <p:to>
                                        <a:schemeClr val="bg1"/>
                                      </p:to>
                                    </p:animClr>
                                    <p:set>
                                      <p:cBhvr>
                                        <p:cTn id="212" dur="1000" autoRev="1" fill="remove"/>
                                        <p:tgtEl>
                                          <p:spTgt spid="242"/>
                                        </p:tgtEl>
                                        <p:attrNameLst>
                                          <p:attrName>fill.type</p:attrName>
                                        </p:attrNameLst>
                                      </p:cBhvr>
                                      <p:to>
                                        <p:strVal val="solid"/>
                                      </p:to>
                                    </p:set>
                                    <p:set>
                                      <p:cBhvr>
                                        <p:cTn id="213" dur="1000" autoRev="1" fill="remove"/>
                                        <p:tgtEl>
                                          <p:spTgt spid="242"/>
                                        </p:tgtEl>
                                        <p:attrNameLst>
                                          <p:attrName>fill.on</p:attrName>
                                        </p:attrNameLst>
                                      </p:cBhvr>
                                      <p:to>
                                        <p:strVal val="true"/>
                                      </p:to>
                                    </p:set>
                                  </p:childTnLst>
                                </p:cTn>
                              </p:par>
                            </p:childTnLst>
                          </p:cTn>
                        </p:par>
                        <p:par>
                          <p:cTn id="214" fill="hold">
                            <p:stCondLst>
                              <p:cond delay="70000"/>
                            </p:stCondLst>
                            <p:childTnLst>
                              <p:par>
                                <p:cTn id="215" presetID="27" presetClass="emph" presetSubtype="0" fill="remove" grpId="0" nodeType="afterEffect">
                                  <p:stCondLst>
                                    <p:cond delay="0"/>
                                  </p:stCondLst>
                                  <p:childTnLst>
                                    <p:animClr clrSpc="rgb" dir="cw">
                                      <p:cBhvr override="childStyle">
                                        <p:cTn id="216" dur="1000" autoRev="1" fill="remove"/>
                                        <p:tgtEl>
                                          <p:spTgt spid="243"/>
                                        </p:tgtEl>
                                        <p:attrNameLst>
                                          <p:attrName>style.color</p:attrName>
                                        </p:attrNameLst>
                                      </p:cBhvr>
                                      <p:to>
                                        <a:schemeClr val="bg1"/>
                                      </p:to>
                                    </p:animClr>
                                    <p:animClr clrSpc="rgb" dir="cw">
                                      <p:cBhvr>
                                        <p:cTn id="217" dur="1000" autoRev="1" fill="remove"/>
                                        <p:tgtEl>
                                          <p:spTgt spid="243"/>
                                        </p:tgtEl>
                                        <p:attrNameLst>
                                          <p:attrName>fillcolor</p:attrName>
                                        </p:attrNameLst>
                                      </p:cBhvr>
                                      <p:to>
                                        <a:schemeClr val="bg1"/>
                                      </p:to>
                                    </p:animClr>
                                    <p:set>
                                      <p:cBhvr>
                                        <p:cTn id="218" dur="1000" autoRev="1" fill="remove"/>
                                        <p:tgtEl>
                                          <p:spTgt spid="243"/>
                                        </p:tgtEl>
                                        <p:attrNameLst>
                                          <p:attrName>fill.type</p:attrName>
                                        </p:attrNameLst>
                                      </p:cBhvr>
                                      <p:to>
                                        <p:strVal val="solid"/>
                                      </p:to>
                                    </p:set>
                                    <p:set>
                                      <p:cBhvr>
                                        <p:cTn id="219" dur="1000" autoRev="1" fill="remove"/>
                                        <p:tgtEl>
                                          <p:spTgt spid="243"/>
                                        </p:tgtEl>
                                        <p:attrNameLst>
                                          <p:attrName>fill.on</p:attrName>
                                        </p:attrNameLst>
                                      </p:cBhvr>
                                      <p:to>
                                        <p:strVal val="true"/>
                                      </p:to>
                                    </p:set>
                                  </p:childTnLst>
                                </p:cTn>
                              </p:par>
                            </p:childTnLst>
                          </p:cTn>
                        </p:par>
                        <p:par>
                          <p:cTn id="220" fill="hold">
                            <p:stCondLst>
                              <p:cond delay="72000"/>
                            </p:stCondLst>
                            <p:childTnLst>
                              <p:par>
                                <p:cTn id="221" presetID="27" presetClass="emph" presetSubtype="0" fill="remove" grpId="0" nodeType="afterEffect">
                                  <p:stCondLst>
                                    <p:cond delay="0"/>
                                  </p:stCondLst>
                                  <p:childTnLst>
                                    <p:animClr clrSpc="rgb" dir="cw">
                                      <p:cBhvr override="childStyle">
                                        <p:cTn id="222" dur="1000" autoRev="1" fill="remove"/>
                                        <p:tgtEl>
                                          <p:spTgt spid="244"/>
                                        </p:tgtEl>
                                        <p:attrNameLst>
                                          <p:attrName>style.color</p:attrName>
                                        </p:attrNameLst>
                                      </p:cBhvr>
                                      <p:to>
                                        <a:schemeClr val="bg1"/>
                                      </p:to>
                                    </p:animClr>
                                    <p:animClr clrSpc="rgb" dir="cw">
                                      <p:cBhvr>
                                        <p:cTn id="223" dur="1000" autoRev="1" fill="remove"/>
                                        <p:tgtEl>
                                          <p:spTgt spid="244"/>
                                        </p:tgtEl>
                                        <p:attrNameLst>
                                          <p:attrName>fillcolor</p:attrName>
                                        </p:attrNameLst>
                                      </p:cBhvr>
                                      <p:to>
                                        <a:schemeClr val="bg1"/>
                                      </p:to>
                                    </p:animClr>
                                    <p:set>
                                      <p:cBhvr>
                                        <p:cTn id="224" dur="1000" autoRev="1" fill="remove"/>
                                        <p:tgtEl>
                                          <p:spTgt spid="244"/>
                                        </p:tgtEl>
                                        <p:attrNameLst>
                                          <p:attrName>fill.type</p:attrName>
                                        </p:attrNameLst>
                                      </p:cBhvr>
                                      <p:to>
                                        <p:strVal val="solid"/>
                                      </p:to>
                                    </p:set>
                                    <p:set>
                                      <p:cBhvr>
                                        <p:cTn id="225" dur="1000" autoRev="1" fill="remove"/>
                                        <p:tgtEl>
                                          <p:spTgt spid="244"/>
                                        </p:tgtEl>
                                        <p:attrNameLst>
                                          <p:attrName>fill.on</p:attrName>
                                        </p:attrNameLst>
                                      </p:cBhvr>
                                      <p:to>
                                        <p:strVal val="true"/>
                                      </p:to>
                                    </p:set>
                                  </p:childTnLst>
                                </p:cTn>
                              </p:par>
                            </p:childTnLst>
                          </p:cTn>
                        </p:par>
                        <p:par>
                          <p:cTn id="226" fill="hold">
                            <p:stCondLst>
                              <p:cond delay="74000"/>
                            </p:stCondLst>
                            <p:childTnLst>
                              <p:par>
                                <p:cTn id="227" presetID="27" presetClass="emph" presetSubtype="0" fill="remove" grpId="0" nodeType="afterEffect">
                                  <p:stCondLst>
                                    <p:cond delay="0"/>
                                  </p:stCondLst>
                                  <p:childTnLst>
                                    <p:animClr clrSpc="rgb" dir="cw">
                                      <p:cBhvr override="childStyle">
                                        <p:cTn id="228" dur="1000" autoRev="1" fill="remove"/>
                                        <p:tgtEl>
                                          <p:spTgt spid="245"/>
                                        </p:tgtEl>
                                        <p:attrNameLst>
                                          <p:attrName>style.color</p:attrName>
                                        </p:attrNameLst>
                                      </p:cBhvr>
                                      <p:to>
                                        <a:schemeClr val="bg1"/>
                                      </p:to>
                                    </p:animClr>
                                    <p:animClr clrSpc="rgb" dir="cw">
                                      <p:cBhvr>
                                        <p:cTn id="229" dur="1000" autoRev="1" fill="remove"/>
                                        <p:tgtEl>
                                          <p:spTgt spid="245"/>
                                        </p:tgtEl>
                                        <p:attrNameLst>
                                          <p:attrName>fillcolor</p:attrName>
                                        </p:attrNameLst>
                                      </p:cBhvr>
                                      <p:to>
                                        <a:schemeClr val="bg1"/>
                                      </p:to>
                                    </p:animClr>
                                    <p:set>
                                      <p:cBhvr>
                                        <p:cTn id="230" dur="1000" autoRev="1" fill="remove"/>
                                        <p:tgtEl>
                                          <p:spTgt spid="245"/>
                                        </p:tgtEl>
                                        <p:attrNameLst>
                                          <p:attrName>fill.type</p:attrName>
                                        </p:attrNameLst>
                                      </p:cBhvr>
                                      <p:to>
                                        <p:strVal val="solid"/>
                                      </p:to>
                                    </p:set>
                                    <p:set>
                                      <p:cBhvr>
                                        <p:cTn id="231" dur="1000" autoRev="1" fill="remove"/>
                                        <p:tgtEl>
                                          <p:spTgt spid="245"/>
                                        </p:tgtEl>
                                        <p:attrNameLst>
                                          <p:attrName>fill.on</p:attrName>
                                        </p:attrNameLst>
                                      </p:cBhvr>
                                      <p:to>
                                        <p:strVal val="true"/>
                                      </p:to>
                                    </p:set>
                                  </p:childTnLst>
                                </p:cTn>
                              </p:par>
                            </p:childTnLst>
                          </p:cTn>
                        </p:par>
                        <p:par>
                          <p:cTn id="232" fill="hold">
                            <p:stCondLst>
                              <p:cond delay="76000"/>
                            </p:stCondLst>
                            <p:childTnLst>
                              <p:par>
                                <p:cTn id="233" presetID="27" presetClass="emph" presetSubtype="0" fill="remove" grpId="0" nodeType="afterEffect">
                                  <p:stCondLst>
                                    <p:cond delay="0"/>
                                  </p:stCondLst>
                                  <p:childTnLst>
                                    <p:animClr clrSpc="rgb" dir="cw">
                                      <p:cBhvr override="childStyle">
                                        <p:cTn id="234" dur="1000" autoRev="1" fill="remove"/>
                                        <p:tgtEl>
                                          <p:spTgt spid="246"/>
                                        </p:tgtEl>
                                        <p:attrNameLst>
                                          <p:attrName>style.color</p:attrName>
                                        </p:attrNameLst>
                                      </p:cBhvr>
                                      <p:to>
                                        <a:schemeClr val="bg1"/>
                                      </p:to>
                                    </p:animClr>
                                    <p:animClr clrSpc="rgb" dir="cw">
                                      <p:cBhvr>
                                        <p:cTn id="235" dur="1000" autoRev="1" fill="remove"/>
                                        <p:tgtEl>
                                          <p:spTgt spid="246"/>
                                        </p:tgtEl>
                                        <p:attrNameLst>
                                          <p:attrName>fillcolor</p:attrName>
                                        </p:attrNameLst>
                                      </p:cBhvr>
                                      <p:to>
                                        <a:schemeClr val="bg1"/>
                                      </p:to>
                                    </p:animClr>
                                    <p:set>
                                      <p:cBhvr>
                                        <p:cTn id="236" dur="1000" autoRev="1" fill="remove"/>
                                        <p:tgtEl>
                                          <p:spTgt spid="246"/>
                                        </p:tgtEl>
                                        <p:attrNameLst>
                                          <p:attrName>fill.type</p:attrName>
                                        </p:attrNameLst>
                                      </p:cBhvr>
                                      <p:to>
                                        <p:strVal val="solid"/>
                                      </p:to>
                                    </p:set>
                                    <p:set>
                                      <p:cBhvr>
                                        <p:cTn id="237" dur="1000" autoRev="1" fill="remove"/>
                                        <p:tgtEl>
                                          <p:spTgt spid="246"/>
                                        </p:tgtEl>
                                        <p:attrNameLst>
                                          <p:attrName>fill.on</p:attrName>
                                        </p:attrNameLst>
                                      </p:cBhvr>
                                      <p:to>
                                        <p:strVal val="true"/>
                                      </p:to>
                                    </p:set>
                                  </p:childTnLst>
                                </p:cTn>
                              </p:par>
                            </p:childTnLst>
                          </p:cTn>
                        </p:par>
                        <p:par>
                          <p:cTn id="238" fill="hold">
                            <p:stCondLst>
                              <p:cond delay="78000"/>
                            </p:stCondLst>
                            <p:childTnLst>
                              <p:par>
                                <p:cTn id="239" presetID="27" presetClass="emph" presetSubtype="0" fill="remove" grpId="0" nodeType="afterEffect">
                                  <p:stCondLst>
                                    <p:cond delay="0"/>
                                  </p:stCondLst>
                                  <p:childTnLst>
                                    <p:animClr clrSpc="rgb" dir="cw">
                                      <p:cBhvr override="childStyle">
                                        <p:cTn id="240" dur="1000" autoRev="1" fill="remove"/>
                                        <p:tgtEl>
                                          <p:spTgt spid="247"/>
                                        </p:tgtEl>
                                        <p:attrNameLst>
                                          <p:attrName>style.color</p:attrName>
                                        </p:attrNameLst>
                                      </p:cBhvr>
                                      <p:to>
                                        <a:schemeClr val="bg1"/>
                                      </p:to>
                                    </p:animClr>
                                    <p:animClr clrSpc="rgb" dir="cw">
                                      <p:cBhvr>
                                        <p:cTn id="241" dur="1000" autoRev="1" fill="remove"/>
                                        <p:tgtEl>
                                          <p:spTgt spid="247"/>
                                        </p:tgtEl>
                                        <p:attrNameLst>
                                          <p:attrName>fillcolor</p:attrName>
                                        </p:attrNameLst>
                                      </p:cBhvr>
                                      <p:to>
                                        <a:schemeClr val="bg1"/>
                                      </p:to>
                                    </p:animClr>
                                    <p:set>
                                      <p:cBhvr>
                                        <p:cTn id="242" dur="1000" autoRev="1" fill="remove"/>
                                        <p:tgtEl>
                                          <p:spTgt spid="247"/>
                                        </p:tgtEl>
                                        <p:attrNameLst>
                                          <p:attrName>fill.type</p:attrName>
                                        </p:attrNameLst>
                                      </p:cBhvr>
                                      <p:to>
                                        <p:strVal val="solid"/>
                                      </p:to>
                                    </p:set>
                                    <p:set>
                                      <p:cBhvr>
                                        <p:cTn id="243" dur="1000" autoRev="1" fill="remove"/>
                                        <p:tgtEl>
                                          <p:spTgt spid="247"/>
                                        </p:tgtEl>
                                        <p:attrNameLst>
                                          <p:attrName>fill.on</p:attrName>
                                        </p:attrNameLst>
                                      </p:cBhvr>
                                      <p:to>
                                        <p:strVal val="true"/>
                                      </p:to>
                                    </p:set>
                                  </p:childTnLst>
                                </p:cTn>
                              </p:par>
                            </p:childTnLst>
                          </p:cTn>
                        </p:par>
                        <p:par>
                          <p:cTn id="244" fill="hold">
                            <p:stCondLst>
                              <p:cond delay="80000"/>
                            </p:stCondLst>
                            <p:childTnLst>
                              <p:par>
                                <p:cTn id="245" presetID="27" presetClass="emph" presetSubtype="0" fill="remove" grpId="0" nodeType="afterEffect">
                                  <p:stCondLst>
                                    <p:cond delay="0"/>
                                  </p:stCondLst>
                                  <p:childTnLst>
                                    <p:animClr clrSpc="rgb" dir="cw">
                                      <p:cBhvr override="childStyle">
                                        <p:cTn id="246" dur="1000" autoRev="1" fill="remove"/>
                                        <p:tgtEl>
                                          <p:spTgt spid="248"/>
                                        </p:tgtEl>
                                        <p:attrNameLst>
                                          <p:attrName>style.color</p:attrName>
                                        </p:attrNameLst>
                                      </p:cBhvr>
                                      <p:to>
                                        <a:schemeClr val="bg1"/>
                                      </p:to>
                                    </p:animClr>
                                    <p:animClr clrSpc="rgb" dir="cw">
                                      <p:cBhvr>
                                        <p:cTn id="247" dur="1000" autoRev="1" fill="remove"/>
                                        <p:tgtEl>
                                          <p:spTgt spid="248"/>
                                        </p:tgtEl>
                                        <p:attrNameLst>
                                          <p:attrName>fillcolor</p:attrName>
                                        </p:attrNameLst>
                                      </p:cBhvr>
                                      <p:to>
                                        <a:schemeClr val="bg1"/>
                                      </p:to>
                                    </p:animClr>
                                    <p:set>
                                      <p:cBhvr>
                                        <p:cTn id="248" dur="1000" autoRev="1" fill="remove"/>
                                        <p:tgtEl>
                                          <p:spTgt spid="248"/>
                                        </p:tgtEl>
                                        <p:attrNameLst>
                                          <p:attrName>fill.type</p:attrName>
                                        </p:attrNameLst>
                                      </p:cBhvr>
                                      <p:to>
                                        <p:strVal val="solid"/>
                                      </p:to>
                                    </p:set>
                                    <p:set>
                                      <p:cBhvr>
                                        <p:cTn id="249" dur="1000" autoRev="1" fill="remove"/>
                                        <p:tgtEl>
                                          <p:spTgt spid="248"/>
                                        </p:tgtEl>
                                        <p:attrNameLst>
                                          <p:attrName>fill.on</p:attrName>
                                        </p:attrNameLst>
                                      </p:cBhvr>
                                      <p:to>
                                        <p:strVal val="true"/>
                                      </p:to>
                                    </p:set>
                                  </p:childTnLst>
                                </p:cTn>
                              </p:par>
                            </p:childTnLst>
                          </p:cTn>
                        </p:par>
                        <p:par>
                          <p:cTn id="250" fill="hold">
                            <p:stCondLst>
                              <p:cond delay="82000"/>
                            </p:stCondLst>
                            <p:childTnLst>
                              <p:par>
                                <p:cTn id="251" presetID="27" presetClass="emph" presetSubtype="0" fill="remove" grpId="0" nodeType="afterEffect">
                                  <p:stCondLst>
                                    <p:cond delay="0"/>
                                  </p:stCondLst>
                                  <p:childTnLst>
                                    <p:animClr clrSpc="rgb" dir="cw">
                                      <p:cBhvr override="childStyle">
                                        <p:cTn id="252" dur="1000" autoRev="1" fill="remove"/>
                                        <p:tgtEl>
                                          <p:spTgt spid="249"/>
                                        </p:tgtEl>
                                        <p:attrNameLst>
                                          <p:attrName>style.color</p:attrName>
                                        </p:attrNameLst>
                                      </p:cBhvr>
                                      <p:to>
                                        <a:schemeClr val="bg1"/>
                                      </p:to>
                                    </p:animClr>
                                    <p:animClr clrSpc="rgb" dir="cw">
                                      <p:cBhvr>
                                        <p:cTn id="253" dur="1000" autoRev="1" fill="remove"/>
                                        <p:tgtEl>
                                          <p:spTgt spid="249"/>
                                        </p:tgtEl>
                                        <p:attrNameLst>
                                          <p:attrName>fillcolor</p:attrName>
                                        </p:attrNameLst>
                                      </p:cBhvr>
                                      <p:to>
                                        <a:schemeClr val="bg1"/>
                                      </p:to>
                                    </p:animClr>
                                    <p:set>
                                      <p:cBhvr>
                                        <p:cTn id="254" dur="1000" autoRev="1" fill="remove"/>
                                        <p:tgtEl>
                                          <p:spTgt spid="249"/>
                                        </p:tgtEl>
                                        <p:attrNameLst>
                                          <p:attrName>fill.type</p:attrName>
                                        </p:attrNameLst>
                                      </p:cBhvr>
                                      <p:to>
                                        <p:strVal val="solid"/>
                                      </p:to>
                                    </p:set>
                                    <p:set>
                                      <p:cBhvr>
                                        <p:cTn id="255" dur="1000" autoRev="1" fill="remove"/>
                                        <p:tgtEl>
                                          <p:spTgt spid="249"/>
                                        </p:tgtEl>
                                        <p:attrNameLst>
                                          <p:attrName>fill.on</p:attrName>
                                        </p:attrNameLst>
                                      </p:cBhvr>
                                      <p:to>
                                        <p:strVal val="true"/>
                                      </p:to>
                                    </p:set>
                                  </p:childTnLst>
                                </p:cTn>
                              </p:par>
                            </p:childTnLst>
                          </p:cTn>
                        </p:par>
                        <p:par>
                          <p:cTn id="256" fill="hold">
                            <p:stCondLst>
                              <p:cond delay="84000"/>
                            </p:stCondLst>
                            <p:childTnLst>
                              <p:par>
                                <p:cTn id="257" presetID="27" presetClass="emph" presetSubtype="0" fill="remove" grpId="0" nodeType="afterEffect">
                                  <p:stCondLst>
                                    <p:cond delay="0"/>
                                  </p:stCondLst>
                                  <p:childTnLst>
                                    <p:animClr clrSpc="rgb" dir="cw">
                                      <p:cBhvr override="childStyle">
                                        <p:cTn id="258" dur="1000" autoRev="1" fill="remove"/>
                                        <p:tgtEl>
                                          <p:spTgt spid="250"/>
                                        </p:tgtEl>
                                        <p:attrNameLst>
                                          <p:attrName>style.color</p:attrName>
                                        </p:attrNameLst>
                                      </p:cBhvr>
                                      <p:to>
                                        <a:schemeClr val="bg1"/>
                                      </p:to>
                                    </p:animClr>
                                    <p:animClr clrSpc="rgb" dir="cw">
                                      <p:cBhvr>
                                        <p:cTn id="259" dur="1000" autoRev="1" fill="remove"/>
                                        <p:tgtEl>
                                          <p:spTgt spid="250"/>
                                        </p:tgtEl>
                                        <p:attrNameLst>
                                          <p:attrName>fillcolor</p:attrName>
                                        </p:attrNameLst>
                                      </p:cBhvr>
                                      <p:to>
                                        <a:schemeClr val="bg1"/>
                                      </p:to>
                                    </p:animClr>
                                    <p:set>
                                      <p:cBhvr>
                                        <p:cTn id="260" dur="1000" autoRev="1" fill="remove"/>
                                        <p:tgtEl>
                                          <p:spTgt spid="250"/>
                                        </p:tgtEl>
                                        <p:attrNameLst>
                                          <p:attrName>fill.type</p:attrName>
                                        </p:attrNameLst>
                                      </p:cBhvr>
                                      <p:to>
                                        <p:strVal val="solid"/>
                                      </p:to>
                                    </p:set>
                                    <p:set>
                                      <p:cBhvr>
                                        <p:cTn id="261" dur="1000" autoRev="1" fill="remove"/>
                                        <p:tgtEl>
                                          <p:spTgt spid="2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41387A8-B5E1-9CFC-9E33-25FA8B8CD663}"/>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4934534"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B4B7B49-2837-11F8-DEA8-5AD3A892A016}"/>
              </a:ext>
            </a:extLst>
          </p:cNvPr>
          <p:cNvSpPr txBox="1"/>
          <p:nvPr/>
        </p:nvSpPr>
        <p:spPr>
          <a:xfrm>
            <a:off x="731863" y="622757"/>
            <a:ext cx="5278519" cy="615553"/>
          </a:xfrm>
          <a:prstGeom prst="rect">
            <a:avLst/>
          </a:prstGeom>
          <a:noFill/>
        </p:spPr>
        <p:txBody>
          <a:bodyPr wrap="square" rtlCol="0">
            <a:spAutoFit/>
          </a:bodyPr>
          <a:lstStyle/>
          <a:p>
            <a:r>
              <a:rPr lang="en-GB" sz="3400" b="1" dirty="0">
                <a:latin typeface="Century Gothic" panose="020B0502020202020204" pitchFamily="34" charset="0"/>
              </a:rPr>
              <a:t>Syllabification</a:t>
            </a:r>
          </a:p>
        </p:txBody>
      </p:sp>
      <p:pic>
        <p:nvPicPr>
          <p:cNvPr id="6" name="Picture 5">
            <a:extLst>
              <a:ext uri="{FF2B5EF4-FFF2-40B4-BE49-F238E27FC236}">
                <a16:creationId xmlns:a16="http://schemas.microsoft.com/office/drawing/2014/main" id="{D04E2E86-0BDB-779F-61DE-BE24485288F5}"/>
              </a:ext>
            </a:extLst>
          </p:cNvPr>
          <p:cNvPicPr>
            <a:picLocks noChangeAspect="1"/>
          </p:cNvPicPr>
          <p:nvPr/>
        </p:nvPicPr>
        <p:blipFill>
          <a:blip r:embed="rId2"/>
          <a:stretch>
            <a:fillRect/>
          </a:stretch>
        </p:blipFill>
        <p:spPr>
          <a:xfrm>
            <a:off x="5270548" y="584051"/>
            <a:ext cx="540000" cy="540000"/>
          </a:xfrm>
          <a:prstGeom prst="rect">
            <a:avLst/>
          </a:prstGeom>
        </p:spPr>
      </p:pic>
      <p:sp>
        <p:nvSpPr>
          <p:cNvPr id="7" name="TextBox 6">
            <a:extLst>
              <a:ext uri="{FF2B5EF4-FFF2-40B4-BE49-F238E27FC236}">
                <a16:creationId xmlns:a16="http://schemas.microsoft.com/office/drawing/2014/main" id="{6AE4FF8F-088A-CE4A-58F4-100BA2F63B56}"/>
              </a:ext>
            </a:extLst>
          </p:cNvPr>
          <p:cNvSpPr txBox="1"/>
          <p:nvPr/>
        </p:nvSpPr>
        <p:spPr>
          <a:xfrm>
            <a:off x="593332" y="1411225"/>
            <a:ext cx="11211675"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syllabification strategy to break up words into smaller chunks.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 </a:t>
            </a:r>
            <a:r>
              <a:rPr lang="en-GB" sz="2200" dirty="0">
                <a:solidFill>
                  <a:srgbClr val="000000"/>
                </a:solidFill>
                <a:latin typeface="Century Gothic" panose="020B0502020202020204" pitchFamily="34" charset="0"/>
              </a:rPr>
              <a:t>your words in the boxes</a:t>
            </a:r>
            <a:r>
              <a:rPr lang="en-GB" sz="2200" i="0" dirty="0">
                <a:solidFill>
                  <a:srgbClr val="000000"/>
                </a:solidFill>
                <a:effectLst/>
                <a:latin typeface="Century Gothic" panose="020B0502020202020204" pitchFamily="34" charset="0"/>
              </a:rPr>
              <a:t> </a:t>
            </a:r>
            <a:r>
              <a:rPr lang="en-GB" sz="2200" b="0" i="0" dirty="0">
                <a:solidFill>
                  <a:srgbClr val="000000"/>
                </a:solidFill>
                <a:effectLst/>
                <a:latin typeface="Century Gothic" panose="020B0502020202020204" pitchFamily="34" charset="0"/>
              </a:rPr>
              <a:t>and use the </a:t>
            </a:r>
            <a:r>
              <a:rPr lang="en-GB" sz="2200" b="1" i="0" dirty="0">
                <a:solidFill>
                  <a:srgbClr val="000000"/>
                </a:solidFill>
                <a:effectLst/>
                <a:latin typeface="Century Gothic" panose="020B0502020202020204" pitchFamily="34" charset="0"/>
              </a:rPr>
              <a:t>insert</a:t>
            </a:r>
            <a:r>
              <a:rPr lang="en-GB" sz="2200" b="0" i="0" dirty="0">
                <a:solidFill>
                  <a:srgbClr val="000000"/>
                </a:solidFill>
                <a:effectLst/>
                <a:latin typeface="Century Gothic" panose="020B0502020202020204" pitchFamily="34" charset="0"/>
              </a:rPr>
              <a:t> line function.</a:t>
            </a:r>
          </a:p>
        </p:txBody>
      </p:sp>
      <p:sp>
        <p:nvSpPr>
          <p:cNvPr id="9" name="TextBox 8">
            <a:extLst>
              <a:ext uri="{FF2B5EF4-FFF2-40B4-BE49-F238E27FC236}">
                <a16:creationId xmlns:a16="http://schemas.microsoft.com/office/drawing/2014/main" id="{65B27494-2442-5084-2291-607D73ED8078}"/>
              </a:ext>
            </a:extLst>
          </p:cNvPr>
          <p:cNvSpPr txBox="1">
            <a:spLocks noGrp="1" noRot="1" noMove="1" noResize="1" noEditPoints="1" noAdjustHandles="1" noChangeArrowheads="1" noChangeShapeType="1"/>
          </p:cNvSpPr>
          <p:nvPr/>
        </p:nvSpPr>
        <p:spPr>
          <a:xfrm>
            <a:off x="5305069" y="2911603"/>
            <a:ext cx="2705167" cy="707886"/>
          </a:xfrm>
          <a:prstGeom prst="rect">
            <a:avLst/>
          </a:prstGeom>
          <a:noFill/>
          <a:ln w="38100">
            <a:solidFill>
              <a:srgbClr val="72D5FF"/>
            </a:solidFill>
          </a:ln>
        </p:spPr>
        <p:txBody>
          <a:bodyPr wrap="square">
            <a:spAutoFit/>
          </a:bodyPr>
          <a:lstStyle/>
          <a:p>
            <a:pPr algn="l"/>
            <a:r>
              <a:rPr lang="en-GB" sz="4000" b="0" i="0" dirty="0">
                <a:solidFill>
                  <a:srgbClr val="000000"/>
                </a:solidFill>
                <a:effectLst/>
                <a:latin typeface="Century Gothic" panose="020B0502020202020204" pitchFamily="34" charset="0"/>
              </a:rPr>
              <a:t>yesterday</a:t>
            </a:r>
          </a:p>
        </p:txBody>
      </p:sp>
      <p:sp>
        <p:nvSpPr>
          <p:cNvPr id="13" name="TextBox 12">
            <a:extLst>
              <a:ext uri="{FF2B5EF4-FFF2-40B4-BE49-F238E27FC236}">
                <a16:creationId xmlns:a16="http://schemas.microsoft.com/office/drawing/2014/main" id="{58F23B51-D9D9-C83B-DF87-1357BFBEDEB5}"/>
              </a:ext>
            </a:extLst>
          </p:cNvPr>
          <p:cNvSpPr txBox="1">
            <a:spLocks noGrp="1" noRot="1" noMove="1" noResize="1" noEditPoints="1" noAdjustHandles="1" noChangeArrowheads="1" noChangeShapeType="1"/>
          </p:cNvSpPr>
          <p:nvPr/>
        </p:nvSpPr>
        <p:spPr>
          <a:xfrm>
            <a:off x="5305068" y="3971773"/>
            <a:ext cx="2705167" cy="707886"/>
          </a:xfrm>
          <a:prstGeom prst="rect">
            <a:avLst/>
          </a:prstGeom>
          <a:no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4" name="TextBox 13">
            <a:extLst>
              <a:ext uri="{FF2B5EF4-FFF2-40B4-BE49-F238E27FC236}">
                <a16:creationId xmlns:a16="http://schemas.microsoft.com/office/drawing/2014/main" id="{B0E6A86A-EFA7-C6CB-5203-AE34411DB74B}"/>
              </a:ext>
            </a:extLst>
          </p:cNvPr>
          <p:cNvSpPr txBox="1">
            <a:spLocks noGrp="1" noRot="1" noMove="1" noResize="1" noEditPoints="1" noAdjustHandles="1" noChangeArrowheads="1" noChangeShapeType="1"/>
          </p:cNvSpPr>
          <p:nvPr/>
        </p:nvSpPr>
        <p:spPr>
          <a:xfrm>
            <a:off x="5305068" y="4946106"/>
            <a:ext cx="2705167" cy="707886"/>
          </a:xfrm>
          <a:prstGeom prst="rect">
            <a:avLst/>
          </a:prstGeom>
          <a:no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7" name="TextBox 16">
            <a:extLst>
              <a:ext uri="{FF2B5EF4-FFF2-40B4-BE49-F238E27FC236}">
                <a16:creationId xmlns:a16="http://schemas.microsoft.com/office/drawing/2014/main" id="{4F2204D0-81CA-A764-B181-25E073F63DF9}"/>
              </a:ext>
            </a:extLst>
          </p:cNvPr>
          <p:cNvSpPr txBox="1">
            <a:spLocks noGrp="1" noRot="1" noMove="1" noResize="1" noEditPoints="1" noAdjustHandles="1" noChangeArrowheads="1" noChangeShapeType="1"/>
          </p:cNvSpPr>
          <p:nvPr/>
        </p:nvSpPr>
        <p:spPr>
          <a:xfrm>
            <a:off x="8365054" y="2911603"/>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8" name="TextBox 17">
            <a:extLst>
              <a:ext uri="{FF2B5EF4-FFF2-40B4-BE49-F238E27FC236}">
                <a16:creationId xmlns:a16="http://schemas.microsoft.com/office/drawing/2014/main" id="{1453C2B1-B2F2-AD8B-DC8A-3BB58D31ECC5}"/>
              </a:ext>
            </a:extLst>
          </p:cNvPr>
          <p:cNvSpPr txBox="1">
            <a:spLocks noGrp="1" noRot="1" noMove="1" noResize="1" noEditPoints="1" noAdjustHandles="1" noChangeArrowheads="1" noChangeShapeType="1"/>
          </p:cNvSpPr>
          <p:nvPr/>
        </p:nvSpPr>
        <p:spPr>
          <a:xfrm>
            <a:off x="8365908" y="3956307"/>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19" name="TextBox 18">
            <a:extLst>
              <a:ext uri="{FF2B5EF4-FFF2-40B4-BE49-F238E27FC236}">
                <a16:creationId xmlns:a16="http://schemas.microsoft.com/office/drawing/2014/main" id="{1899827C-9BE2-E785-FB9A-3107280A245B}"/>
              </a:ext>
            </a:extLst>
          </p:cNvPr>
          <p:cNvSpPr txBox="1">
            <a:spLocks noGrp="1" noRot="1" noMove="1" noResize="1" noEditPoints="1" noAdjustHandles="1" noChangeArrowheads="1" noChangeShapeType="1"/>
          </p:cNvSpPr>
          <p:nvPr/>
        </p:nvSpPr>
        <p:spPr>
          <a:xfrm>
            <a:off x="8365052" y="4946106"/>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pic>
        <p:nvPicPr>
          <p:cNvPr id="23" name="Picture 22">
            <a:extLst>
              <a:ext uri="{FF2B5EF4-FFF2-40B4-BE49-F238E27FC236}">
                <a16:creationId xmlns:a16="http://schemas.microsoft.com/office/drawing/2014/main" id="{E8F44CEB-B9AC-8FF4-DADA-6A1B2837995D}"/>
              </a:ext>
            </a:extLst>
          </p:cNvPr>
          <p:cNvPicPr/>
          <p:nvPr/>
        </p:nvPicPr>
        <p:blipFill>
          <a:blip r:embed="rId3"/>
          <a:stretch>
            <a:fillRect/>
          </a:stretch>
        </p:blipFill>
        <p:spPr>
          <a:xfrm>
            <a:off x="1309415" y="3006060"/>
            <a:ext cx="1254335" cy="707886"/>
          </a:xfrm>
          <a:prstGeom prst="rect">
            <a:avLst/>
          </a:prstGeom>
          <a:ln w="28575">
            <a:noFill/>
          </a:ln>
        </p:spPr>
      </p:pic>
      <p:pic>
        <p:nvPicPr>
          <p:cNvPr id="25" name="Picture 24">
            <a:extLst>
              <a:ext uri="{FF2B5EF4-FFF2-40B4-BE49-F238E27FC236}">
                <a16:creationId xmlns:a16="http://schemas.microsoft.com/office/drawing/2014/main" id="{A2B94B34-4A69-1A54-9442-857A5B6D9600}"/>
              </a:ext>
            </a:extLst>
          </p:cNvPr>
          <p:cNvPicPr>
            <a:picLocks noChangeAspect="1"/>
          </p:cNvPicPr>
          <p:nvPr/>
        </p:nvPicPr>
        <p:blipFill>
          <a:blip r:embed="rId4"/>
          <a:stretch>
            <a:fillRect/>
          </a:stretch>
        </p:blipFill>
        <p:spPr>
          <a:xfrm>
            <a:off x="2650781" y="2740344"/>
            <a:ext cx="695325" cy="1047750"/>
          </a:xfrm>
          <a:prstGeom prst="rect">
            <a:avLst/>
          </a:prstGeom>
        </p:spPr>
      </p:pic>
      <p:sp>
        <p:nvSpPr>
          <p:cNvPr id="26" name="Oval 25">
            <a:extLst>
              <a:ext uri="{FF2B5EF4-FFF2-40B4-BE49-F238E27FC236}">
                <a16:creationId xmlns:a16="http://schemas.microsoft.com/office/drawing/2014/main" id="{F7EEA5BE-21A1-B07B-38F0-7F7526D901D5}"/>
              </a:ext>
            </a:extLst>
          </p:cNvPr>
          <p:cNvSpPr/>
          <p:nvPr/>
        </p:nvSpPr>
        <p:spPr>
          <a:xfrm>
            <a:off x="649220" y="3075949"/>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94B0CCA-D41D-9913-9034-CB814B54E03E}"/>
              </a:ext>
            </a:extLst>
          </p:cNvPr>
          <p:cNvSpPr txBox="1"/>
          <p:nvPr/>
        </p:nvSpPr>
        <p:spPr>
          <a:xfrm>
            <a:off x="750020" y="3089559"/>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28" name="Oval 27">
            <a:extLst>
              <a:ext uri="{FF2B5EF4-FFF2-40B4-BE49-F238E27FC236}">
                <a16:creationId xmlns:a16="http://schemas.microsoft.com/office/drawing/2014/main" id="{ADE35716-98BB-B122-27F0-BF7832F8F971}"/>
              </a:ext>
            </a:extLst>
          </p:cNvPr>
          <p:cNvSpPr/>
          <p:nvPr/>
        </p:nvSpPr>
        <p:spPr>
          <a:xfrm>
            <a:off x="649220" y="4079896"/>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58E94DF-D399-2449-963D-9897D29616A3}"/>
              </a:ext>
            </a:extLst>
          </p:cNvPr>
          <p:cNvSpPr txBox="1"/>
          <p:nvPr/>
        </p:nvSpPr>
        <p:spPr>
          <a:xfrm>
            <a:off x="750020" y="4093506"/>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31" name="Oval 30">
            <a:extLst>
              <a:ext uri="{FF2B5EF4-FFF2-40B4-BE49-F238E27FC236}">
                <a16:creationId xmlns:a16="http://schemas.microsoft.com/office/drawing/2014/main" id="{65F00178-B36A-2AAA-E0BE-817E463E21E8}"/>
              </a:ext>
            </a:extLst>
          </p:cNvPr>
          <p:cNvSpPr/>
          <p:nvPr/>
        </p:nvSpPr>
        <p:spPr>
          <a:xfrm>
            <a:off x="649220" y="5009517"/>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996B015-40FC-3316-CAAF-0D3B7AE9EB14}"/>
              </a:ext>
            </a:extLst>
          </p:cNvPr>
          <p:cNvSpPr txBox="1"/>
          <p:nvPr/>
        </p:nvSpPr>
        <p:spPr>
          <a:xfrm>
            <a:off x="750020" y="5023127"/>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34" name="Picture 33">
            <a:extLst>
              <a:ext uri="{FF2B5EF4-FFF2-40B4-BE49-F238E27FC236}">
                <a16:creationId xmlns:a16="http://schemas.microsoft.com/office/drawing/2014/main" id="{4B2F07F9-F33A-0BAE-A3CC-F7777C7E3E44}"/>
              </a:ext>
            </a:extLst>
          </p:cNvPr>
          <p:cNvPicPr>
            <a:picLocks noChangeAspect="1"/>
          </p:cNvPicPr>
          <p:nvPr/>
        </p:nvPicPr>
        <p:blipFill>
          <a:blip r:embed="rId5"/>
          <a:stretch>
            <a:fillRect/>
          </a:stretch>
        </p:blipFill>
        <p:spPr>
          <a:xfrm>
            <a:off x="1452454" y="3999253"/>
            <a:ext cx="905001" cy="847843"/>
          </a:xfrm>
          <a:prstGeom prst="rect">
            <a:avLst/>
          </a:prstGeom>
        </p:spPr>
      </p:pic>
      <p:sp>
        <p:nvSpPr>
          <p:cNvPr id="37" name="TextBox 36">
            <a:extLst>
              <a:ext uri="{FF2B5EF4-FFF2-40B4-BE49-F238E27FC236}">
                <a16:creationId xmlns:a16="http://schemas.microsoft.com/office/drawing/2014/main" id="{00B89198-67A1-121C-4026-5E58915ED8F6}"/>
              </a:ext>
            </a:extLst>
          </p:cNvPr>
          <p:cNvSpPr txBox="1"/>
          <p:nvPr/>
        </p:nvSpPr>
        <p:spPr>
          <a:xfrm>
            <a:off x="1274085" y="5023127"/>
            <a:ext cx="3082158" cy="769441"/>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to</a:t>
            </a:r>
            <a:r>
              <a:rPr lang="en-GB" sz="2200" dirty="0">
                <a:solidFill>
                  <a:srgbClr val="000000"/>
                </a:solidFill>
                <a:latin typeface="Century Gothic" panose="020B0502020202020204" pitchFamily="34" charset="0"/>
              </a:rPr>
              <a:t> create</a:t>
            </a:r>
            <a:r>
              <a:rPr lang="en-GB" sz="2200" b="0" i="0" dirty="0">
                <a:solidFill>
                  <a:srgbClr val="000000"/>
                </a:solidFill>
                <a:effectLst/>
                <a:latin typeface="Century Gothic" panose="020B0502020202020204" pitchFamily="34" charset="0"/>
              </a:rPr>
              <a:t> the line.</a:t>
            </a:r>
          </a:p>
        </p:txBody>
      </p:sp>
      <p:cxnSp>
        <p:nvCxnSpPr>
          <p:cNvPr id="39" name="Straight Connector 38">
            <a:extLst>
              <a:ext uri="{FF2B5EF4-FFF2-40B4-BE49-F238E27FC236}">
                <a16:creationId xmlns:a16="http://schemas.microsoft.com/office/drawing/2014/main" id="{32838927-78BC-A990-7162-53F90B107552}"/>
              </a:ext>
            </a:extLst>
          </p:cNvPr>
          <p:cNvCxnSpPr>
            <a:cxnSpLocks noGrp="1" noRot="1" noMove="1" noResize="1" noEditPoints="1" noAdjustHandles="1" noChangeArrowheads="1" noChangeShapeType="1"/>
          </p:cNvCxnSpPr>
          <p:nvPr/>
        </p:nvCxnSpPr>
        <p:spPr>
          <a:xfrm>
            <a:off x="6220395" y="2747744"/>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B7DC120-7E9F-A073-A56E-59F3F5D9E8B8}"/>
              </a:ext>
            </a:extLst>
          </p:cNvPr>
          <p:cNvCxnSpPr>
            <a:cxnSpLocks noGrp="1" noRot="1" noMove="1" noResize="1" noEditPoints="1" noAdjustHandles="1" noChangeArrowheads="1" noChangeShapeType="1"/>
          </p:cNvCxnSpPr>
          <p:nvPr/>
        </p:nvCxnSpPr>
        <p:spPr>
          <a:xfrm>
            <a:off x="6857487" y="2747744"/>
            <a:ext cx="0" cy="960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03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0DCDF3D-2B0A-D3DE-D9AE-640B43C9606A}"/>
              </a:ext>
            </a:extLst>
          </p:cNvPr>
          <p:cNvSpPr/>
          <p:nvPr/>
        </p:nvSpPr>
        <p:spPr>
          <a:xfrm>
            <a:off x="3839839" y="3022129"/>
            <a:ext cx="7762664" cy="2890191"/>
          </a:xfrm>
          <a:prstGeom prst="roundRect">
            <a:avLst/>
          </a:prstGeom>
          <a:solidFill>
            <a:srgbClr val="E1F5FC"/>
          </a:solidFill>
          <a:ln w="28575">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1" y="658618"/>
            <a:ext cx="6249257"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E7B89D8-38C2-46DE-AC30-29F297E252E8}"/>
              </a:ext>
            </a:extLst>
          </p:cNvPr>
          <p:cNvSpPr/>
          <p:nvPr/>
        </p:nvSpPr>
        <p:spPr>
          <a:xfrm>
            <a:off x="6340787" y="387983"/>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8">
            <a:extLst>
              <a:ext uri="{FF2B5EF4-FFF2-40B4-BE49-F238E27FC236}">
                <a16:creationId xmlns:a16="http://schemas.microsoft.com/office/drawing/2014/main" id="{FB330909-E30D-6A72-F9B7-A69B02E1600D}"/>
              </a:ext>
            </a:extLst>
          </p:cNvPr>
          <p:cNvSpPr txBox="1"/>
          <p:nvPr/>
        </p:nvSpPr>
        <p:spPr>
          <a:xfrm>
            <a:off x="662557" y="613027"/>
            <a:ext cx="5265728" cy="615553"/>
          </a:xfrm>
          <a:prstGeom prst="rect">
            <a:avLst/>
          </a:prstGeom>
          <a:noFill/>
        </p:spPr>
        <p:txBody>
          <a:bodyPr wrap="square" rtlCol="0">
            <a:spAutoFit/>
          </a:bodyPr>
          <a:lstStyle/>
          <a:p>
            <a:r>
              <a:rPr lang="en-GB" sz="3400" b="1" dirty="0">
                <a:latin typeface="Century Gothic" panose="020B0502020202020204" pitchFamily="34" charset="0"/>
              </a:rPr>
              <a:t>Compound Words</a:t>
            </a:r>
          </a:p>
        </p:txBody>
      </p:sp>
      <p:pic>
        <p:nvPicPr>
          <p:cNvPr id="39" name="Picture 36">
            <a:extLst>
              <a:ext uri="{FF2B5EF4-FFF2-40B4-BE49-F238E27FC236}">
                <a16:creationId xmlns:a16="http://schemas.microsoft.com/office/drawing/2014/main" id="{5CCD6B6C-F2C6-ADC4-4B53-C1DB990C75EE}"/>
              </a:ext>
            </a:extLst>
          </p:cNvPr>
          <p:cNvPicPr>
            <a:picLocks noChangeAspect="1"/>
          </p:cNvPicPr>
          <p:nvPr/>
        </p:nvPicPr>
        <p:blipFill>
          <a:blip r:embed="rId2"/>
          <a:stretch>
            <a:fillRect/>
          </a:stretch>
        </p:blipFill>
        <p:spPr>
          <a:xfrm>
            <a:off x="6533247" y="545097"/>
            <a:ext cx="529381" cy="540967"/>
          </a:xfrm>
          <a:prstGeom prst="rect">
            <a:avLst/>
          </a:prstGeom>
        </p:spPr>
      </p:pic>
      <p:sp>
        <p:nvSpPr>
          <p:cNvPr id="40" name="TextBox 39">
            <a:extLst>
              <a:ext uri="{FF2B5EF4-FFF2-40B4-BE49-F238E27FC236}">
                <a16:creationId xmlns:a16="http://schemas.microsoft.com/office/drawing/2014/main" id="{DF72DE36-E04F-E597-EF99-C1432156E3C1}"/>
              </a:ext>
            </a:extLst>
          </p:cNvPr>
          <p:cNvSpPr txBox="1"/>
          <p:nvPr/>
        </p:nvSpPr>
        <p:spPr>
          <a:xfrm>
            <a:off x="586002" y="1450828"/>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compound words strategy when a word is made up of </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two smaller words.</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Insert </a:t>
            </a:r>
            <a:r>
              <a:rPr lang="en-GB" sz="2200" b="0" i="0" dirty="0">
                <a:solidFill>
                  <a:srgbClr val="000000"/>
                </a:solidFill>
                <a:effectLst/>
                <a:latin typeface="Century Gothic" panose="020B0502020202020204" pitchFamily="34" charset="0"/>
              </a:rPr>
              <a:t>two joined text boxes and </a:t>
            </a:r>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in your words.</a:t>
            </a:r>
          </a:p>
        </p:txBody>
      </p:sp>
      <p:pic>
        <p:nvPicPr>
          <p:cNvPr id="41" name="Picture 40">
            <a:extLst>
              <a:ext uri="{FF2B5EF4-FFF2-40B4-BE49-F238E27FC236}">
                <a16:creationId xmlns:a16="http://schemas.microsoft.com/office/drawing/2014/main" id="{485CEA54-CA5E-7905-7D3C-44192E64B2AC}"/>
              </a:ext>
            </a:extLst>
          </p:cNvPr>
          <p:cNvPicPr/>
          <p:nvPr/>
        </p:nvPicPr>
        <p:blipFill>
          <a:blip r:embed="rId3"/>
          <a:stretch>
            <a:fillRect/>
          </a:stretch>
        </p:blipFill>
        <p:spPr>
          <a:xfrm>
            <a:off x="1262995" y="3627792"/>
            <a:ext cx="1254335" cy="707886"/>
          </a:xfrm>
          <a:prstGeom prst="rect">
            <a:avLst/>
          </a:prstGeom>
          <a:ln w="28575">
            <a:noFill/>
          </a:ln>
        </p:spPr>
      </p:pic>
      <p:sp>
        <p:nvSpPr>
          <p:cNvPr id="43" name="Oval 42">
            <a:extLst>
              <a:ext uri="{FF2B5EF4-FFF2-40B4-BE49-F238E27FC236}">
                <a16:creationId xmlns:a16="http://schemas.microsoft.com/office/drawing/2014/main" id="{AB2196D0-F61F-C044-2E6A-B5B8D5878F1E}"/>
              </a:ext>
            </a:extLst>
          </p:cNvPr>
          <p:cNvSpPr/>
          <p:nvPr/>
        </p:nvSpPr>
        <p:spPr>
          <a:xfrm>
            <a:off x="586002" y="3631435"/>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DB81B6AE-2EAC-14AB-3160-AB3DCBF3A39B}"/>
              </a:ext>
            </a:extLst>
          </p:cNvPr>
          <p:cNvSpPr txBox="1"/>
          <p:nvPr/>
        </p:nvSpPr>
        <p:spPr>
          <a:xfrm>
            <a:off x="686802" y="3645045"/>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45" name="Oval 44">
            <a:extLst>
              <a:ext uri="{FF2B5EF4-FFF2-40B4-BE49-F238E27FC236}">
                <a16:creationId xmlns:a16="http://schemas.microsoft.com/office/drawing/2014/main" id="{997E588D-DB23-5E4A-3FD4-F5E5D79B340F}"/>
              </a:ext>
            </a:extLst>
          </p:cNvPr>
          <p:cNvSpPr/>
          <p:nvPr/>
        </p:nvSpPr>
        <p:spPr>
          <a:xfrm>
            <a:off x="589497" y="4814529"/>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250FAF41-DAD4-1E76-1711-3D93204F7C03}"/>
              </a:ext>
            </a:extLst>
          </p:cNvPr>
          <p:cNvSpPr txBox="1"/>
          <p:nvPr/>
        </p:nvSpPr>
        <p:spPr>
          <a:xfrm>
            <a:off x="690297" y="4828139"/>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50" name="TextBox 49">
            <a:extLst>
              <a:ext uri="{FF2B5EF4-FFF2-40B4-BE49-F238E27FC236}">
                <a16:creationId xmlns:a16="http://schemas.microsoft.com/office/drawing/2014/main" id="{11ED2904-54C2-1AF7-1A8A-D8A871A07952}"/>
              </a:ext>
            </a:extLst>
          </p:cNvPr>
          <p:cNvSpPr txBox="1"/>
          <p:nvPr/>
        </p:nvSpPr>
        <p:spPr>
          <a:xfrm>
            <a:off x="1210866" y="4756714"/>
            <a:ext cx="2705168" cy="1107996"/>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Drag the cursor </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to</a:t>
            </a:r>
            <a:r>
              <a:rPr lang="en-GB" sz="2200" dirty="0">
                <a:solidFill>
                  <a:srgbClr val="000000"/>
                </a:solidFill>
                <a:latin typeface="Century Gothic" panose="020B0502020202020204" pitchFamily="34" charset="0"/>
              </a:rPr>
              <a:t> </a:t>
            </a:r>
            <a:r>
              <a:rPr lang="en-GB" sz="2200" b="0" i="0" dirty="0">
                <a:solidFill>
                  <a:srgbClr val="000000"/>
                </a:solidFill>
                <a:effectLst/>
                <a:latin typeface="Century Gothic" panose="020B0502020202020204" pitchFamily="34" charset="0"/>
              </a:rPr>
              <a:t>create the text box.</a:t>
            </a:r>
          </a:p>
        </p:txBody>
      </p:sp>
      <p:pic>
        <p:nvPicPr>
          <p:cNvPr id="52" name="Picture 51">
            <a:extLst>
              <a:ext uri="{FF2B5EF4-FFF2-40B4-BE49-F238E27FC236}">
                <a16:creationId xmlns:a16="http://schemas.microsoft.com/office/drawing/2014/main" id="{27F62E29-5800-5950-F3A4-79AEDC372393}"/>
              </a:ext>
            </a:extLst>
          </p:cNvPr>
          <p:cNvPicPr>
            <a:picLocks noChangeAspect="1"/>
          </p:cNvPicPr>
          <p:nvPr/>
        </p:nvPicPr>
        <p:blipFill>
          <a:blip r:embed="rId4"/>
          <a:stretch>
            <a:fillRect/>
          </a:stretch>
        </p:blipFill>
        <p:spPr>
          <a:xfrm>
            <a:off x="2563451" y="3429000"/>
            <a:ext cx="571500" cy="1038225"/>
          </a:xfrm>
          <a:prstGeom prst="rect">
            <a:avLst/>
          </a:prstGeom>
        </p:spPr>
      </p:pic>
      <p:pic>
        <p:nvPicPr>
          <p:cNvPr id="57" name="Picture 56">
            <a:extLst>
              <a:ext uri="{FF2B5EF4-FFF2-40B4-BE49-F238E27FC236}">
                <a16:creationId xmlns:a16="http://schemas.microsoft.com/office/drawing/2014/main" id="{D2E52599-DA1B-B8DE-B42B-57D6281210EB}"/>
              </a:ext>
            </a:extLst>
          </p:cNvPr>
          <p:cNvPicPr>
            <a:picLocks noChangeAspect="1"/>
          </p:cNvPicPr>
          <p:nvPr/>
        </p:nvPicPr>
        <p:blipFill>
          <a:blip r:embed="rId5"/>
          <a:stretch>
            <a:fillRect/>
          </a:stretch>
        </p:blipFill>
        <p:spPr>
          <a:xfrm>
            <a:off x="1963041" y="5446775"/>
            <a:ext cx="341247" cy="362575"/>
          </a:xfrm>
          <a:prstGeom prst="rect">
            <a:avLst/>
          </a:prstGeom>
        </p:spPr>
      </p:pic>
      <p:sp>
        <p:nvSpPr>
          <p:cNvPr id="59" name="Speech Bubble: Rectangle with Corners Rounded 58">
            <a:extLst>
              <a:ext uri="{FF2B5EF4-FFF2-40B4-BE49-F238E27FC236}">
                <a16:creationId xmlns:a16="http://schemas.microsoft.com/office/drawing/2014/main" id="{B1335821-FDEE-BA11-5338-3F3E6F0459A6}"/>
              </a:ext>
            </a:extLst>
          </p:cNvPr>
          <p:cNvSpPr>
            <a:spLocks/>
          </p:cNvSpPr>
          <p:nvPr/>
        </p:nvSpPr>
        <p:spPr>
          <a:xfrm flipH="1">
            <a:off x="7798086" y="429365"/>
            <a:ext cx="3092522" cy="987143"/>
          </a:xfrm>
          <a:prstGeom prst="wedgeRoundRectCallout">
            <a:avLst>
              <a:gd name="adj1" fmla="val -37329"/>
              <a:gd name="adj2" fmla="val 67652"/>
              <a:gd name="adj3" fmla="val 16667"/>
            </a:avLst>
          </a:prstGeom>
          <a:solidFill>
            <a:schemeClr val="bg1"/>
          </a:solid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Did you find the answers?</a:t>
            </a:r>
          </a:p>
        </p:txBody>
      </p:sp>
      <p:sp>
        <p:nvSpPr>
          <p:cNvPr id="60" name="TextBox 59">
            <a:extLst>
              <a:ext uri="{FF2B5EF4-FFF2-40B4-BE49-F238E27FC236}">
                <a16:creationId xmlns:a16="http://schemas.microsoft.com/office/drawing/2014/main" id="{A98AB244-7784-86FB-866E-F5C5FDB38D9D}"/>
              </a:ext>
            </a:extLst>
          </p:cNvPr>
          <p:cNvSpPr txBox="1">
            <a:spLocks/>
          </p:cNvSpPr>
          <p:nvPr/>
        </p:nvSpPr>
        <p:spPr>
          <a:xfrm>
            <a:off x="7798085" y="507503"/>
            <a:ext cx="3092521" cy="923330"/>
          </a:xfrm>
          <a:prstGeom prst="rect">
            <a:avLst/>
          </a:prstGeom>
          <a:noFill/>
        </p:spPr>
        <p:txBody>
          <a:bodyPr wrap="square" rtlCol="0">
            <a:spAutoFit/>
          </a:bodyPr>
          <a:lstStyle/>
          <a:p>
            <a:pPr algn="ctr"/>
            <a:r>
              <a:rPr lang="en-GB" dirty="0">
                <a:latin typeface="Century Gothic" panose="020B0502020202020204" pitchFamily="34" charset="0"/>
              </a:rPr>
              <a:t>You can use </a:t>
            </a:r>
            <a:r>
              <a:rPr lang="en-GB" dirty="0" err="1">
                <a:latin typeface="Century Gothic" panose="020B0502020202020204" pitchFamily="34" charset="0"/>
              </a:rPr>
              <a:t>ctrl+C</a:t>
            </a:r>
            <a:r>
              <a:rPr lang="en-GB" dirty="0">
                <a:latin typeface="Century Gothic" panose="020B0502020202020204" pitchFamily="34" charset="0"/>
              </a:rPr>
              <a:t> then </a:t>
            </a:r>
            <a:r>
              <a:rPr lang="en-GB" dirty="0" err="1">
                <a:latin typeface="Century Gothic" panose="020B0502020202020204" pitchFamily="34" charset="0"/>
              </a:rPr>
              <a:t>ctrl+V</a:t>
            </a:r>
            <a:r>
              <a:rPr lang="en-GB" dirty="0">
                <a:latin typeface="Century Gothic" panose="020B0502020202020204" pitchFamily="34" charset="0"/>
              </a:rPr>
              <a:t> to copy and paste your text boxes.</a:t>
            </a:r>
          </a:p>
        </p:txBody>
      </p:sp>
      <p:sp>
        <p:nvSpPr>
          <p:cNvPr id="61" name="TextBox 60">
            <a:extLst>
              <a:ext uri="{FF2B5EF4-FFF2-40B4-BE49-F238E27FC236}">
                <a16:creationId xmlns:a16="http://schemas.microsoft.com/office/drawing/2014/main" id="{6B9BA812-DAD0-F2EE-3C35-05A88831BDD0}"/>
              </a:ext>
            </a:extLst>
          </p:cNvPr>
          <p:cNvSpPr txBox="1"/>
          <p:nvPr/>
        </p:nvSpPr>
        <p:spPr>
          <a:xfrm>
            <a:off x="4412046" y="3236500"/>
            <a:ext cx="1211514" cy="707886"/>
          </a:xfrm>
          <a:prstGeom prst="rect">
            <a:avLst/>
          </a:prstGeom>
          <a:noFill/>
          <a:ln w="38100">
            <a:solidFill>
              <a:srgbClr val="72D5FF"/>
            </a:solidFill>
          </a:ln>
        </p:spPr>
        <p:txBody>
          <a:bodyPr wrap="square" rtlCol="0">
            <a:spAutoFit/>
          </a:bodyPr>
          <a:lstStyle/>
          <a:p>
            <a:pPr algn="ctr"/>
            <a:r>
              <a:rPr lang="en-GB" sz="4000" dirty="0">
                <a:latin typeface="Century Gothic" panose="020B0502020202020204" pitchFamily="34" charset="0"/>
              </a:rPr>
              <a:t>foot</a:t>
            </a:r>
          </a:p>
        </p:txBody>
      </p:sp>
      <p:sp>
        <p:nvSpPr>
          <p:cNvPr id="62" name="TextBox 61">
            <a:extLst>
              <a:ext uri="{FF2B5EF4-FFF2-40B4-BE49-F238E27FC236}">
                <a16:creationId xmlns:a16="http://schemas.microsoft.com/office/drawing/2014/main" id="{7DD5E19C-B9EE-6EB3-9BD0-686F0B752C52}"/>
              </a:ext>
            </a:extLst>
          </p:cNvPr>
          <p:cNvSpPr txBox="1"/>
          <p:nvPr/>
        </p:nvSpPr>
        <p:spPr>
          <a:xfrm>
            <a:off x="5621408" y="3236500"/>
            <a:ext cx="1211514" cy="707886"/>
          </a:xfrm>
          <a:prstGeom prst="rect">
            <a:avLst/>
          </a:prstGeom>
          <a:noFill/>
          <a:ln w="38100">
            <a:solidFill>
              <a:srgbClr val="72D5FF"/>
            </a:solidFill>
          </a:ln>
        </p:spPr>
        <p:txBody>
          <a:bodyPr wrap="square" rtlCol="0">
            <a:spAutoFit/>
          </a:bodyPr>
          <a:lstStyle/>
          <a:p>
            <a:pPr algn="ctr"/>
            <a:r>
              <a:rPr lang="en-GB" sz="4000" dirty="0">
                <a:latin typeface="Century Gothic" panose="020B0502020202020204" pitchFamily="34" charset="0"/>
              </a:rPr>
              <a:t>ball</a:t>
            </a:r>
          </a:p>
        </p:txBody>
      </p:sp>
      <p:pic>
        <p:nvPicPr>
          <p:cNvPr id="58" name="Picture 57" descr="Icon&#10;&#10;Description automatically generated">
            <a:extLst>
              <a:ext uri="{FF2B5EF4-FFF2-40B4-BE49-F238E27FC236}">
                <a16:creationId xmlns:a16="http://schemas.microsoft.com/office/drawing/2014/main" id="{630FA80D-BBFD-4C5C-2A07-8EED3DC48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212089" y="1178498"/>
            <a:ext cx="1802057" cy="1802057"/>
          </a:xfrm>
          <a:prstGeom prst="rect">
            <a:avLst/>
          </a:prstGeom>
        </p:spPr>
      </p:pic>
    </p:spTree>
    <p:extLst>
      <p:ext uri="{BB962C8B-B14F-4D97-AF65-F5344CB8AC3E}">
        <p14:creationId xmlns:p14="http://schemas.microsoft.com/office/powerpoint/2010/main" val="321982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DAE2810E-7B15-C9DF-222F-BCBE6835AF2E}"/>
              </a:ext>
            </a:extLst>
          </p:cNvPr>
          <p:cNvPicPr>
            <a:picLocks noChangeAspect="1"/>
          </p:cNvPicPr>
          <p:nvPr/>
        </p:nvPicPr>
        <p:blipFill>
          <a:blip r:embed="rId2"/>
          <a:stretch>
            <a:fillRect/>
          </a:stretch>
        </p:blipFill>
        <p:spPr>
          <a:xfrm>
            <a:off x="2423437" y="3491574"/>
            <a:ext cx="704850" cy="885825"/>
          </a:xfrm>
          <a:prstGeom prst="rect">
            <a:avLst/>
          </a:prstGeom>
        </p:spPr>
      </p:pic>
      <p:sp>
        <p:nvSpPr>
          <p:cNvPr id="16" name="Rectangle: Rounded Corners 15">
            <a:extLst>
              <a:ext uri="{FF2B5EF4-FFF2-40B4-BE49-F238E27FC236}">
                <a16:creationId xmlns:a16="http://schemas.microsoft.com/office/drawing/2014/main" id="{496F3D3C-0733-9061-E08B-50D36E522BA5}"/>
              </a:ext>
            </a:extLst>
          </p:cNvPr>
          <p:cNvSpPr/>
          <p:nvPr/>
        </p:nvSpPr>
        <p:spPr>
          <a:xfrm>
            <a:off x="593331" y="658618"/>
            <a:ext cx="4977765"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EB4D9446-FF37-D035-A174-A4266B89A57D}"/>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TextBox 16">
            <a:extLst>
              <a:ext uri="{FF2B5EF4-FFF2-40B4-BE49-F238E27FC236}">
                <a16:creationId xmlns:a16="http://schemas.microsoft.com/office/drawing/2014/main" id="{C7A83F41-F769-A9E7-DFC6-7555C20BDA23}"/>
              </a:ext>
            </a:extLst>
          </p:cNvPr>
          <p:cNvSpPr txBox="1"/>
          <p:nvPr/>
        </p:nvSpPr>
        <p:spPr>
          <a:xfrm>
            <a:off x="743356" y="614316"/>
            <a:ext cx="4287740" cy="615553"/>
          </a:xfrm>
          <a:prstGeom prst="rect">
            <a:avLst/>
          </a:prstGeom>
          <a:noFill/>
        </p:spPr>
        <p:txBody>
          <a:bodyPr wrap="square" rtlCol="0">
            <a:spAutoFit/>
          </a:bodyPr>
          <a:lstStyle/>
          <a:p>
            <a:r>
              <a:rPr lang="en-GB" sz="3400" b="1" dirty="0">
                <a:latin typeface="Century Gothic" panose="020B0502020202020204" pitchFamily="34" charset="0"/>
              </a:rPr>
              <a:t>Word Within a Word</a:t>
            </a:r>
          </a:p>
        </p:txBody>
      </p:sp>
      <p:pic>
        <p:nvPicPr>
          <p:cNvPr id="24" name="Picture 23">
            <a:extLst>
              <a:ext uri="{FF2B5EF4-FFF2-40B4-BE49-F238E27FC236}">
                <a16:creationId xmlns:a16="http://schemas.microsoft.com/office/drawing/2014/main" id="{316D7380-A518-AF4B-A075-E9DED57360C8}"/>
              </a:ext>
            </a:extLst>
          </p:cNvPr>
          <p:cNvPicPr>
            <a:picLocks noChangeAspect="1"/>
          </p:cNvPicPr>
          <p:nvPr/>
        </p:nvPicPr>
        <p:blipFill>
          <a:blip r:embed="rId3"/>
          <a:stretch>
            <a:fillRect/>
          </a:stretch>
        </p:blipFill>
        <p:spPr>
          <a:xfrm>
            <a:off x="5268928" y="564971"/>
            <a:ext cx="583956" cy="583956"/>
          </a:xfrm>
          <a:prstGeom prst="rect">
            <a:avLst/>
          </a:prstGeom>
        </p:spPr>
      </p:pic>
      <p:sp>
        <p:nvSpPr>
          <p:cNvPr id="25" name="TextBox 24">
            <a:extLst>
              <a:ext uri="{FF2B5EF4-FFF2-40B4-BE49-F238E27FC236}">
                <a16:creationId xmlns:a16="http://schemas.microsoft.com/office/drawing/2014/main" id="{9F684E1C-0777-618E-C23F-2490AAD9E2B2}"/>
              </a:ext>
            </a:extLst>
          </p:cNvPr>
          <p:cNvSpPr txBox="1"/>
          <p:nvPr/>
        </p:nvSpPr>
        <p:spPr>
          <a:xfrm>
            <a:off x="593332" y="1411225"/>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word within a word strategy when we can see a familiar word</a:t>
            </a:r>
            <a:br>
              <a:rPr lang="en-GB" sz="2200" b="0" i="0" dirty="0">
                <a:solidFill>
                  <a:srgbClr val="000000"/>
                </a:solidFill>
                <a:effectLst/>
                <a:latin typeface="Century Gothic" panose="020B0502020202020204" pitchFamily="34" charset="0"/>
              </a:rPr>
            </a:br>
            <a:r>
              <a:rPr lang="en-GB" sz="2200" b="0" i="0" dirty="0">
                <a:solidFill>
                  <a:srgbClr val="000000"/>
                </a:solidFill>
                <a:effectLst/>
                <a:latin typeface="Century Gothic" panose="020B0502020202020204" pitchFamily="34" charset="0"/>
              </a:rPr>
              <a:t>inside a larger word.</a:t>
            </a:r>
          </a:p>
          <a:p>
            <a:pPr algn="l"/>
            <a:endParaRPr lang="en-GB" sz="2200" dirty="0">
              <a:solidFill>
                <a:srgbClr val="000000"/>
              </a:solidFill>
              <a:latin typeface="Century Gothic" panose="020B0502020202020204" pitchFamily="34" charset="0"/>
            </a:endParaRPr>
          </a:p>
          <a:p>
            <a:pPr algn="l"/>
            <a:r>
              <a:rPr lang="en-GB" sz="2200" b="1" dirty="0">
                <a:solidFill>
                  <a:srgbClr val="000000"/>
                </a:solidFill>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highlight</a:t>
            </a:r>
            <a:r>
              <a:rPr lang="en-GB" sz="2200" b="0" i="0" dirty="0">
                <a:solidFill>
                  <a:srgbClr val="000000"/>
                </a:solidFill>
                <a:effectLst/>
                <a:latin typeface="Century Gothic" panose="020B0502020202020204" pitchFamily="34" charset="0"/>
              </a:rPr>
              <a:t> the word within a word.</a:t>
            </a:r>
          </a:p>
        </p:txBody>
      </p:sp>
      <p:sp>
        <p:nvSpPr>
          <p:cNvPr id="34" name="Oval 33">
            <a:extLst>
              <a:ext uri="{FF2B5EF4-FFF2-40B4-BE49-F238E27FC236}">
                <a16:creationId xmlns:a16="http://schemas.microsoft.com/office/drawing/2014/main" id="{4465CFD8-0211-7908-5987-46B383F580A1}"/>
              </a:ext>
            </a:extLst>
          </p:cNvPr>
          <p:cNvSpPr/>
          <p:nvPr/>
        </p:nvSpPr>
        <p:spPr>
          <a:xfrm>
            <a:off x="372774" y="3675628"/>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A34C01AD-166F-E8B6-DFBD-5FEADD23637A}"/>
              </a:ext>
            </a:extLst>
          </p:cNvPr>
          <p:cNvSpPr txBox="1"/>
          <p:nvPr/>
        </p:nvSpPr>
        <p:spPr>
          <a:xfrm>
            <a:off x="473574" y="3689238"/>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36" name="Oval 35">
            <a:extLst>
              <a:ext uri="{FF2B5EF4-FFF2-40B4-BE49-F238E27FC236}">
                <a16:creationId xmlns:a16="http://schemas.microsoft.com/office/drawing/2014/main" id="{D97D8FE1-47BC-23A0-FA36-F1E6451FEC7C}"/>
              </a:ext>
            </a:extLst>
          </p:cNvPr>
          <p:cNvSpPr/>
          <p:nvPr/>
        </p:nvSpPr>
        <p:spPr>
          <a:xfrm>
            <a:off x="372774" y="4679575"/>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271552BC-7D46-A080-1219-E76B40EE0228}"/>
              </a:ext>
            </a:extLst>
          </p:cNvPr>
          <p:cNvSpPr txBox="1"/>
          <p:nvPr/>
        </p:nvSpPr>
        <p:spPr>
          <a:xfrm>
            <a:off x="473574" y="4693185"/>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pic>
        <p:nvPicPr>
          <p:cNvPr id="39" name="Picture 38">
            <a:extLst>
              <a:ext uri="{FF2B5EF4-FFF2-40B4-BE49-F238E27FC236}">
                <a16:creationId xmlns:a16="http://schemas.microsoft.com/office/drawing/2014/main" id="{D4A78108-6232-5A22-A80C-882C18197725}"/>
              </a:ext>
            </a:extLst>
          </p:cNvPr>
          <p:cNvPicPr/>
          <p:nvPr/>
        </p:nvPicPr>
        <p:blipFill rotWithShape="1">
          <a:blip r:embed="rId4"/>
          <a:srcRect l="14392" t="5341" r="82051" b="91067"/>
          <a:stretch/>
        </p:blipFill>
        <p:spPr>
          <a:xfrm>
            <a:off x="1162163" y="3708387"/>
            <a:ext cx="1044594" cy="611715"/>
          </a:xfrm>
          <a:prstGeom prst="rect">
            <a:avLst/>
          </a:prstGeom>
        </p:spPr>
      </p:pic>
      <p:sp>
        <p:nvSpPr>
          <p:cNvPr id="41" name="Oval 40">
            <a:extLst>
              <a:ext uri="{FF2B5EF4-FFF2-40B4-BE49-F238E27FC236}">
                <a16:creationId xmlns:a16="http://schemas.microsoft.com/office/drawing/2014/main" id="{FA827203-BDF5-9F6E-39A8-DE33653EA1C5}"/>
              </a:ext>
            </a:extLst>
          </p:cNvPr>
          <p:cNvSpPr>
            <a:spLocks/>
          </p:cNvSpPr>
          <p:nvPr/>
        </p:nvSpPr>
        <p:spPr>
          <a:xfrm>
            <a:off x="2205706" y="3404520"/>
            <a:ext cx="1140311" cy="1093502"/>
          </a:xfrm>
          <a:prstGeom prst="ellipse">
            <a:avLst/>
          </a:prstGeom>
          <a:noFill/>
          <a:ln w="5715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id="{5DA227A0-0F57-4CAD-109F-5EF117473640}"/>
              </a:ext>
            </a:extLst>
          </p:cNvPr>
          <p:cNvPicPr>
            <a:picLocks noChangeAspect="1"/>
          </p:cNvPicPr>
          <p:nvPr/>
        </p:nvPicPr>
        <p:blipFill>
          <a:blip r:embed="rId5"/>
          <a:stretch>
            <a:fillRect/>
          </a:stretch>
        </p:blipFill>
        <p:spPr>
          <a:xfrm>
            <a:off x="1136481" y="4693185"/>
            <a:ext cx="638175" cy="828675"/>
          </a:xfrm>
          <a:prstGeom prst="rect">
            <a:avLst/>
          </a:prstGeom>
        </p:spPr>
      </p:pic>
      <p:sp>
        <p:nvSpPr>
          <p:cNvPr id="47" name="TextBox 46">
            <a:extLst>
              <a:ext uri="{FF2B5EF4-FFF2-40B4-BE49-F238E27FC236}">
                <a16:creationId xmlns:a16="http://schemas.microsoft.com/office/drawing/2014/main" id="{C8AD6D94-1960-D65A-4A59-116F7FBF17A3}"/>
              </a:ext>
            </a:extLst>
          </p:cNvPr>
          <p:cNvSpPr txBox="1"/>
          <p:nvPr/>
        </p:nvSpPr>
        <p:spPr>
          <a:xfrm>
            <a:off x="1774656" y="4862400"/>
            <a:ext cx="1697985" cy="430887"/>
          </a:xfrm>
          <a:prstGeom prst="rect">
            <a:avLst/>
          </a:prstGeom>
          <a:noFill/>
        </p:spPr>
        <p:txBody>
          <a:bodyPr wrap="square">
            <a:spAutoFit/>
          </a:bodyPr>
          <a:lstStyle/>
          <a:p>
            <a:pPr algn="l"/>
            <a:r>
              <a:rPr lang="en-GB" sz="2200" dirty="0">
                <a:solidFill>
                  <a:srgbClr val="000000"/>
                </a:solidFill>
                <a:latin typeface="Century Gothic" panose="020B0502020202020204" pitchFamily="34" charset="0"/>
              </a:rPr>
              <a:t>t</a:t>
            </a:r>
            <a:r>
              <a:rPr lang="en-GB" sz="2200" b="0" i="0" dirty="0">
                <a:solidFill>
                  <a:srgbClr val="000000"/>
                </a:solidFill>
                <a:effectLst/>
                <a:latin typeface="Century Gothic" panose="020B0502020202020204" pitchFamily="34" charset="0"/>
              </a:rPr>
              <a:t>o stop.</a:t>
            </a:r>
          </a:p>
        </p:txBody>
      </p:sp>
      <p:sp>
        <p:nvSpPr>
          <p:cNvPr id="48" name="TextBox 47">
            <a:extLst>
              <a:ext uri="{FF2B5EF4-FFF2-40B4-BE49-F238E27FC236}">
                <a16:creationId xmlns:a16="http://schemas.microsoft.com/office/drawing/2014/main" id="{A251B79E-884F-1BBC-6031-615024242685}"/>
              </a:ext>
            </a:extLst>
          </p:cNvPr>
          <p:cNvSpPr txBox="1">
            <a:spLocks noGrp="1" noRot="1" noMove="1" noResize="1" noEditPoints="1" noAdjustHandles="1" noChangeArrowheads="1" noChangeShapeType="1"/>
          </p:cNvSpPr>
          <p:nvPr/>
        </p:nvSpPr>
        <p:spPr>
          <a:xfrm>
            <a:off x="3648764" y="3149612"/>
            <a:ext cx="2705167" cy="707886"/>
          </a:xfrm>
          <a:prstGeom prst="rect">
            <a:avLst/>
          </a:prstGeom>
          <a:noFill/>
          <a:ln w="38100">
            <a:solidFill>
              <a:srgbClr val="72D5FF"/>
            </a:solidFill>
          </a:ln>
        </p:spPr>
        <p:txBody>
          <a:bodyPr wrap="square">
            <a:spAutoFit/>
          </a:bodyPr>
          <a:lstStyle/>
          <a:p>
            <a:pPr algn="l"/>
            <a:r>
              <a:rPr lang="en-GB" sz="4000" b="0" i="0" dirty="0">
                <a:solidFill>
                  <a:srgbClr val="000000"/>
                </a:solidFill>
                <a:effectLst/>
                <a:latin typeface="Century Gothic" panose="020B0502020202020204" pitchFamily="34" charset="0"/>
              </a:rPr>
              <a:t>interesting</a:t>
            </a:r>
          </a:p>
        </p:txBody>
      </p:sp>
      <p:sp>
        <p:nvSpPr>
          <p:cNvPr id="49" name="TextBox 48">
            <a:extLst>
              <a:ext uri="{FF2B5EF4-FFF2-40B4-BE49-F238E27FC236}">
                <a16:creationId xmlns:a16="http://schemas.microsoft.com/office/drawing/2014/main" id="{E6C0DD0F-BDFB-5363-52E9-1E02691AE0C0}"/>
              </a:ext>
            </a:extLst>
          </p:cNvPr>
          <p:cNvSpPr txBox="1">
            <a:spLocks noGrp="1" noRot="1" noMove="1" noResize="1" noEditPoints="1" noAdjustHandles="1" noChangeArrowheads="1" noChangeShapeType="1"/>
          </p:cNvSpPr>
          <p:nvPr/>
        </p:nvSpPr>
        <p:spPr>
          <a:xfrm>
            <a:off x="3648763" y="4209782"/>
            <a:ext cx="2705167" cy="707886"/>
          </a:xfrm>
          <a:prstGeom prst="rect">
            <a:avLst/>
          </a:prstGeom>
          <a:no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50" name="TextBox 49">
            <a:extLst>
              <a:ext uri="{FF2B5EF4-FFF2-40B4-BE49-F238E27FC236}">
                <a16:creationId xmlns:a16="http://schemas.microsoft.com/office/drawing/2014/main" id="{16549561-31B0-D65E-0164-CC04AB7A0A75}"/>
              </a:ext>
            </a:extLst>
          </p:cNvPr>
          <p:cNvSpPr txBox="1">
            <a:spLocks noGrp="1" noRot="1" noMove="1" noResize="1" noEditPoints="1" noAdjustHandles="1" noChangeArrowheads="1" noChangeShapeType="1"/>
          </p:cNvSpPr>
          <p:nvPr/>
        </p:nvSpPr>
        <p:spPr>
          <a:xfrm>
            <a:off x="3648763" y="5184115"/>
            <a:ext cx="2705167" cy="707886"/>
          </a:xfrm>
          <a:prstGeom prst="rect">
            <a:avLst/>
          </a:prstGeom>
          <a:no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51" name="TextBox 50">
            <a:extLst>
              <a:ext uri="{FF2B5EF4-FFF2-40B4-BE49-F238E27FC236}">
                <a16:creationId xmlns:a16="http://schemas.microsoft.com/office/drawing/2014/main" id="{70D30763-6B0D-DB3F-B56F-4B5BAB1609EA}"/>
              </a:ext>
            </a:extLst>
          </p:cNvPr>
          <p:cNvSpPr txBox="1">
            <a:spLocks noGrp="1" noRot="1" noMove="1" noResize="1" noEditPoints="1" noAdjustHandles="1" noChangeArrowheads="1" noChangeShapeType="1"/>
          </p:cNvSpPr>
          <p:nvPr/>
        </p:nvSpPr>
        <p:spPr>
          <a:xfrm>
            <a:off x="6708749" y="3149612"/>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52" name="TextBox 51">
            <a:extLst>
              <a:ext uri="{FF2B5EF4-FFF2-40B4-BE49-F238E27FC236}">
                <a16:creationId xmlns:a16="http://schemas.microsoft.com/office/drawing/2014/main" id="{6C435B4C-9663-4E53-DF52-0E463292B812}"/>
              </a:ext>
            </a:extLst>
          </p:cNvPr>
          <p:cNvSpPr txBox="1">
            <a:spLocks noGrp="1" noRot="1" noMove="1" noResize="1" noEditPoints="1" noAdjustHandles="1" noChangeArrowheads="1" noChangeShapeType="1"/>
          </p:cNvSpPr>
          <p:nvPr/>
        </p:nvSpPr>
        <p:spPr>
          <a:xfrm>
            <a:off x="6709603" y="4194316"/>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53" name="TextBox 52">
            <a:extLst>
              <a:ext uri="{FF2B5EF4-FFF2-40B4-BE49-F238E27FC236}">
                <a16:creationId xmlns:a16="http://schemas.microsoft.com/office/drawing/2014/main" id="{E7B97436-9DB9-1A10-9996-EC4FDB3F8B7B}"/>
              </a:ext>
            </a:extLst>
          </p:cNvPr>
          <p:cNvSpPr txBox="1">
            <a:spLocks noGrp="1" noRot="1" noMove="1" noResize="1" noEditPoints="1" noAdjustHandles="1" noChangeArrowheads="1" noChangeShapeType="1"/>
          </p:cNvSpPr>
          <p:nvPr/>
        </p:nvSpPr>
        <p:spPr>
          <a:xfrm>
            <a:off x="6708747" y="5184115"/>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55" name="Ink 54">
                <a:extLst>
                  <a:ext uri="{FF2B5EF4-FFF2-40B4-BE49-F238E27FC236}">
                    <a16:creationId xmlns:a16="http://schemas.microsoft.com/office/drawing/2014/main" id="{A74DE63F-CF31-3EA5-8CD9-32B369F45B97}"/>
                  </a:ext>
                </a:extLst>
              </p14:cNvPr>
              <p14:cNvContentPartPr/>
              <p14:nvPr/>
            </p14:nvContentPartPr>
            <p14:xfrm>
              <a:off x="4699289" y="3571786"/>
              <a:ext cx="360" cy="360"/>
            </p14:xfrm>
          </p:contentPart>
        </mc:Choice>
        <mc:Fallback xmlns="">
          <p:pic>
            <p:nvPicPr>
              <p:cNvPr id="55" name="Ink 54">
                <a:extLst>
                  <a:ext uri="{FF2B5EF4-FFF2-40B4-BE49-F238E27FC236}">
                    <a16:creationId xmlns:a16="http://schemas.microsoft.com/office/drawing/2014/main" id="{A74DE63F-CF31-3EA5-8CD9-32B369F45B97}"/>
                  </a:ext>
                </a:extLst>
              </p:cNvPr>
              <p:cNvPicPr/>
              <p:nvPr/>
            </p:nvPicPr>
            <p:blipFill>
              <a:blip r:embed="rId7"/>
              <a:stretch>
                <a:fillRect/>
              </a:stretch>
            </p:blipFill>
            <p:spPr>
              <a:xfrm>
                <a:off x="4645289" y="346378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6" name="Ink 55">
                <a:extLst>
                  <a:ext uri="{FF2B5EF4-FFF2-40B4-BE49-F238E27FC236}">
                    <a16:creationId xmlns:a16="http://schemas.microsoft.com/office/drawing/2014/main" id="{5FB62B8E-7BE9-1624-E576-964A7CAD5265}"/>
                  </a:ext>
                </a:extLst>
              </p14:cNvPr>
              <p14:cNvContentPartPr/>
              <p14:nvPr/>
            </p14:nvContentPartPr>
            <p14:xfrm>
              <a:off x="4752209" y="3540106"/>
              <a:ext cx="667080" cy="21960"/>
            </p14:xfrm>
          </p:contentPart>
        </mc:Choice>
        <mc:Fallback xmlns="">
          <p:pic>
            <p:nvPicPr>
              <p:cNvPr id="56" name="Ink 55">
                <a:extLst>
                  <a:ext uri="{FF2B5EF4-FFF2-40B4-BE49-F238E27FC236}">
                    <a16:creationId xmlns:a16="http://schemas.microsoft.com/office/drawing/2014/main" id="{5FB62B8E-7BE9-1624-E576-964A7CAD5265}"/>
                  </a:ext>
                </a:extLst>
              </p:cNvPr>
              <p:cNvPicPr/>
              <p:nvPr/>
            </p:nvPicPr>
            <p:blipFill>
              <a:blip r:embed="rId9"/>
              <a:stretch>
                <a:fillRect/>
              </a:stretch>
            </p:blipFill>
            <p:spPr>
              <a:xfrm>
                <a:off x="4698569" y="3432106"/>
                <a:ext cx="774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7" name="Ink 56">
                <a:extLst>
                  <a:ext uri="{FF2B5EF4-FFF2-40B4-BE49-F238E27FC236}">
                    <a16:creationId xmlns:a16="http://schemas.microsoft.com/office/drawing/2014/main" id="{F789141B-5672-AC79-491E-857D93185D28}"/>
                  </a:ext>
                </a:extLst>
              </p14:cNvPr>
              <p14:cNvContentPartPr/>
              <p14:nvPr/>
            </p14:nvContentPartPr>
            <p14:xfrm>
              <a:off x="4720169" y="3614626"/>
              <a:ext cx="743400" cy="64800"/>
            </p14:xfrm>
          </p:contentPart>
        </mc:Choice>
        <mc:Fallback xmlns="">
          <p:pic>
            <p:nvPicPr>
              <p:cNvPr id="57" name="Ink 56">
                <a:extLst>
                  <a:ext uri="{FF2B5EF4-FFF2-40B4-BE49-F238E27FC236}">
                    <a16:creationId xmlns:a16="http://schemas.microsoft.com/office/drawing/2014/main" id="{F789141B-5672-AC79-491E-857D93185D28}"/>
                  </a:ext>
                </a:extLst>
              </p:cNvPr>
              <p:cNvPicPr/>
              <p:nvPr/>
            </p:nvPicPr>
            <p:blipFill>
              <a:blip r:embed="rId11"/>
              <a:stretch>
                <a:fillRect/>
              </a:stretch>
            </p:blipFill>
            <p:spPr>
              <a:xfrm>
                <a:off x="4666529" y="3506626"/>
                <a:ext cx="8510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8" name="Ink 57">
                <a:extLst>
                  <a:ext uri="{FF2B5EF4-FFF2-40B4-BE49-F238E27FC236}">
                    <a16:creationId xmlns:a16="http://schemas.microsoft.com/office/drawing/2014/main" id="{72CED0BE-808A-DFCB-BB0C-7B038438249B}"/>
                  </a:ext>
                </a:extLst>
              </p14:cNvPr>
              <p14:cNvContentPartPr>
                <a14:cpLocks xmlns:a14="http://schemas.microsoft.com/office/drawing/2010/main" noGrp="1" noRot="1" noMove="1" noResize="1" noEditPoints="1" noAdjustHandles="1" noChangeArrowheads="1" noChangeShapeType="1"/>
              </p14:cNvContentPartPr>
              <p14:nvPr/>
            </p14:nvContentPartPr>
            <p14:xfrm>
              <a:off x="4699289" y="3412666"/>
              <a:ext cx="799560" cy="23400"/>
            </p14:xfrm>
          </p:contentPart>
        </mc:Choice>
        <mc:Fallback xmlns="">
          <p:pic>
            <p:nvPicPr>
              <p:cNvPr id="58" name="Ink 57">
                <a:extLst>
                  <a:ext uri="{FF2B5EF4-FFF2-40B4-BE49-F238E27FC236}">
                    <a16:creationId xmlns:a16="http://schemas.microsoft.com/office/drawing/2014/main" id="{72CED0BE-808A-DFCB-BB0C-7B038438249B}"/>
                  </a:ext>
                </a:extLst>
              </p:cNvPr>
              <p:cNvPicPr>
                <a:picLocks noGrp="1" noRot="1" noMove="1" noResize="1" noEditPoints="1" noAdjustHandles="1" noChangeArrowheads="1" noChangeShapeType="1"/>
              </p:cNvPicPr>
              <p:nvPr/>
            </p:nvPicPr>
            <p:blipFill>
              <a:blip r:embed="rId13"/>
              <a:stretch>
                <a:fillRect/>
              </a:stretch>
            </p:blipFill>
            <p:spPr>
              <a:xfrm>
                <a:off x="4645289" y="3304666"/>
                <a:ext cx="907200" cy="239040"/>
              </a:xfrm>
              <a:prstGeom prst="rect">
                <a:avLst/>
              </a:prstGeom>
            </p:spPr>
          </p:pic>
        </mc:Fallback>
      </mc:AlternateContent>
    </p:spTree>
    <p:extLst>
      <p:ext uri="{BB962C8B-B14F-4D97-AF65-F5344CB8AC3E}">
        <p14:creationId xmlns:p14="http://schemas.microsoft.com/office/powerpoint/2010/main" val="81209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9C393AE-A766-A180-D3BB-79D90CBBC13C}"/>
              </a:ext>
            </a:extLst>
          </p:cNvPr>
          <p:cNvSpPr txBox="1"/>
          <p:nvPr/>
        </p:nvSpPr>
        <p:spPr>
          <a:xfrm>
            <a:off x="1282532" y="5183311"/>
            <a:ext cx="2146918" cy="923330"/>
          </a:xfrm>
          <a:prstGeom prst="rect">
            <a:avLst/>
          </a:prstGeom>
          <a:noFill/>
        </p:spPr>
        <p:txBody>
          <a:bodyPr wrap="square">
            <a:spAutoFit/>
          </a:bodyPr>
          <a:lstStyle/>
          <a:p>
            <a:pPr algn="l"/>
            <a:r>
              <a:rPr lang="en-GB" b="0" i="0" dirty="0">
                <a:solidFill>
                  <a:srgbClr val="000000"/>
                </a:solidFill>
                <a:effectLst/>
                <a:latin typeface="Century Gothic" panose="020B0502020202020204" pitchFamily="34" charset="0"/>
              </a:rPr>
              <a:t>Record/stop</a:t>
            </a:r>
            <a:br>
              <a:rPr lang="en-GB" b="0" i="0" dirty="0">
                <a:solidFill>
                  <a:srgbClr val="000000"/>
                </a:solidFill>
                <a:effectLst/>
                <a:latin typeface="Century Gothic" panose="020B0502020202020204" pitchFamily="34" charset="0"/>
              </a:rPr>
            </a:br>
            <a:br>
              <a:rPr lang="en-GB" b="0" i="0" dirty="0">
                <a:solidFill>
                  <a:srgbClr val="000000"/>
                </a:solidFill>
                <a:effectLst/>
                <a:latin typeface="Century Gothic" panose="020B0502020202020204" pitchFamily="34" charset="0"/>
              </a:rPr>
            </a:br>
            <a:r>
              <a:rPr lang="en-GB" b="0" i="0" dirty="0">
                <a:solidFill>
                  <a:srgbClr val="000000"/>
                </a:solidFill>
                <a:effectLst/>
                <a:latin typeface="Century Gothic" panose="020B0502020202020204" pitchFamily="34" charset="0"/>
              </a:rPr>
              <a:t>Finish</a:t>
            </a:r>
          </a:p>
        </p:txBody>
      </p:sp>
      <p:sp>
        <p:nvSpPr>
          <p:cNvPr id="16" name="Rectangle: Rounded Corners 15">
            <a:extLst>
              <a:ext uri="{FF2B5EF4-FFF2-40B4-BE49-F238E27FC236}">
                <a16:creationId xmlns:a16="http://schemas.microsoft.com/office/drawing/2014/main" id="{496F3D3C-0733-9061-E08B-50D36E522BA5}"/>
              </a:ext>
            </a:extLst>
          </p:cNvPr>
          <p:cNvSpPr/>
          <p:nvPr/>
        </p:nvSpPr>
        <p:spPr>
          <a:xfrm>
            <a:off x="593332" y="658618"/>
            <a:ext cx="5159768" cy="519880"/>
          </a:xfrm>
          <a:prstGeom prst="roundRect">
            <a:avLst>
              <a:gd name="adj" fmla="val 39836"/>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42EA504-9A2E-3E11-A2FE-9A0AE6FDCD7D}"/>
              </a:ext>
            </a:extLst>
          </p:cNvPr>
          <p:cNvSpPr/>
          <p:nvPr/>
        </p:nvSpPr>
        <p:spPr>
          <a:xfrm>
            <a:off x="5070715" y="449842"/>
            <a:ext cx="914303" cy="914303"/>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extBox 3">
            <a:extLst>
              <a:ext uri="{FF2B5EF4-FFF2-40B4-BE49-F238E27FC236}">
                <a16:creationId xmlns:a16="http://schemas.microsoft.com/office/drawing/2014/main" id="{D4D23D0B-F548-1FA0-0D5D-ADE1FE9470F1}"/>
              </a:ext>
            </a:extLst>
          </p:cNvPr>
          <p:cNvSpPr txBox="1"/>
          <p:nvPr/>
        </p:nvSpPr>
        <p:spPr>
          <a:xfrm>
            <a:off x="743356" y="614316"/>
            <a:ext cx="4023003" cy="615553"/>
          </a:xfrm>
          <a:prstGeom prst="rect">
            <a:avLst/>
          </a:prstGeom>
          <a:noFill/>
        </p:spPr>
        <p:txBody>
          <a:bodyPr wrap="square" rtlCol="0">
            <a:spAutoFit/>
          </a:bodyPr>
          <a:lstStyle/>
          <a:p>
            <a:r>
              <a:rPr lang="en-GB" sz="3400" b="1" dirty="0">
                <a:latin typeface="Century Gothic" panose="020B0502020202020204" pitchFamily="34" charset="0"/>
              </a:rPr>
              <a:t>Mnemonic</a:t>
            </a:r>
          </a:p>
        </p:txBody>
      </p:sp>
      <p:grpSp>
        <p:nvGrpSpPr>
          <p:cNvPr id="23" name="Group 22">
            <a:extLst>
              <a:ext uri="{FF2B5EF4-FFF2-40B4-BE49-F238E27FC236}">
                <a16:creationId xmlns:a16="http://schemas.microsoft.com/office/drawing/2014/main" id="{DC241C63-3551-9CF9-F1A9-E57AAC67C59C}"/>
              </a:ext>
            </a:extLst>
          </p:cNvPr>
          <p:cNvGrpSpPr/>
          <p:nvPr/>
        </p:nvGrpSpPr>
        <p:grpSpPr>
          <a:xfrm>
            <a:off x="5121466" y="473656"/>
            <a:ext cx="812800" cy="812800"/>
            <a:chOff x="7423670" y="4439108"/>
            <a:chExt cx="812800" cy="812800"/>
          </a:xfrm>
        </p:grpSpPr>
        <p:sp>
          <p:nvSpPr>
            <p:cNvPr id="24" name="Oval 23">
              <a:extLst>
                <a:ext uri="{FF2B5EF4-FFF2-40B4-BE49-F238E27FC236}">
                  <a16:creationId xmlns:a16="http://schemas.microsoft.com/office/drawing/2014/main" id="{A5FBB10F-2FB0-FC4B-0D7B-B6233473FF4F}"/>
                </a:ext>
              </a:extLst>
            </p:cNvPr>
            <p:cNvSpPr/>
            <p:nvPr/>
          </p:nvSpPr>
          <p:spPr>
            <a:xfrm>
              <a:off x="7423670" y="4439108"/>
              <a:ext cx="812800" cy="812800"/>
            </a:xfrm>
            <a:prstGeom prst="ellipse">
              <a:avLst/>
            </a:prstGeom>
            <a:solidFill>
              <a:srgbClr val="B6E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974D57EC-9669-DF9C-0269-7825015637EF}"/>
                </a:ext>
              </a:extLst>
            </p:cNvPr>
            <p:cNvPicPr>
              <a:picLocks noChangeAspect="1"/>
            </p:cNvPicPr>
            <p:nvPr/>
          </p:nvPicPr>
          <p:blipFill>
            <a:blip r:embed="rId4"/>
            <a:stretch>
              <a:fillRect/>
            </a:stretch>
          </p:blipFill>
          <p:spPr>
            <a:xfrm>
              <a:off x="7560070" y="4602178"/>
              <a:ext cx="540000" cy="540000"/>
            </a:xfrm>
            <a:prstGeom prst="rect">
              <a:avLst/>
            </a:prstGeom>
          </p:spPr>
        </p:pic>
      </p:grpSp>
      <p:sp>
        <p:nvSpPr>
          <p:cNvPr id="29" name="TextBox 28">
            <a:extLst>
              <a:ext uri="{FF2B5EF4-FFF2-40B4-BE49-F238E27FC236}">
                <a16:creationId xmlns:a16="http://schemas.microsoft.com/office/drawing/2014/main" id="{8AFEFDE6-2E2F-F546-4C6B-A261A4EB967A}"/>
              </a:ext>
            </a:extLst>
          </p:cNvPr>
          <p:cNvSpPr txBox="1">
            <a:spLocks noGrp="1" noRot="1" noMove="1" noResize="1" noEditPoints="1" noAdjustHandles="1" noChangeArrowheads="1" noChangeShapeType="1"/>
          </p:cNvSpPr>
          <p:nvPr/>
        </p:nvSpPr>
        <p:spPr>
          <a:xfrm>
            <a:off x="618604" y="1495180"/>
            <a:ext cx="11211675" cy="1446550"/>
          </a:xfrm>
          <a:prstGeom prst="rect">
            <a:avLst/>
          </a:prstGeom>
          <a:noFill/>
        </p:spPr>
        <p:txBody>
          <a:bodyPr wrap="square">
            <a:spAutoFit/>
          </a:bodyPr>
          <a:lstStyle/>
          <a:p>
            <a:pPr algn="l"/>
            <a:r>
              <a:rPr lang="en-GB" sz="2200" b="0" i="0" dirty="0">
                <a:solidFill>
                  <a:srgbClr val="000000"/>
                </a:solidFill>
                <a:effectLst/>
                <a:latin typeface="Century Gothic" panose="020B0502020202020204" pitchFamily="34" charset="0"/>
              </a:rPr>
              <a:t>We use the mnemonic strategy when we </a:t>
            </a:r>
            <a:r>
              <a:rPr lang="en-GB" sz="2200" dirty="0">
                <a:solidFill>
                  <a:srgbClr val="000000"/>
                </a:solidFill>
                <a:latin typeface="Century Gothic" panose="020B0502020202020204" pitchFamily="34" charset="0"/>
              </a:rPr>
              <a:t>need</a:t>
            </a:r>
            <a:r>
              <a:rPr lang="en-GB" sz="2200" b="0" i="0" dirty="0">
                <a:solidFill>
                  <a:srgbClr val="000000"/>
                </a:solidFill>
                <a:effectLst/>
                <a:latin typeface="Century Gothic" panose="020B0502020202020204" pitchFamily="34" charset="0"/>
              </a:rPr>
              <a:t> a memory aid to help us</a:t>
            </a:r>
            <a:br>
              <a:rPr lang="en-GB" sz="2200" b="0" i="0" dirty="0">
                <a:solidFill>
                  <a:srgbClr val="000000"/>
                </a:solidFill>
                <a:effectLst/>
                <a:latin typeface="Century Gothic" panose="020B0502020202020204" pitchFamily="34" charset="0"/>
              </a:rPr>
            </a:br>
            <a:r>
              <a:rPr lang="en-GB" sz="2200" dirty="0">
                <a:solidFill>
                  <a:srgbClr val="000000"/>
                </a:solidFill>
                <a:latin typeface="Century Gothic" panose="020B0502020202020204" pitchFamily="34" charset="0"/>
              </a:rPr>
              <a:t>with</a:t>
            </a:r>
            <a:r>
              <a:rPr lang="en-GB" sz="2200" b="0" i="0" dirty="0">
                <a:solidFill>
                  <a:srgbClr val="000000"/>
                </a:solidFill>
                <a:effectLst/>
                <a:latin typeface="Century Gothic" panose="020B0502020202020204" pitchFamily="34" charset="0"/>
              </a:rPr>
              <a:t> spelling.</a:t>
            </a:r>
          </a:p>
          <a:p>
            <a:pPr algn="l"/>
            <a:endParaRPr lang="en-GB" sz="2200" dirty="0">
              <a:solidFill>
                <a:srgbClr val="000000"/>
              </a:solidFill>
              <a:latin typeface="Century Gothic" panose="020B0502020202020204" pitchFamily="34" charset="0"/>
            </a:endParaRPr>
          </a:p>
          <a:p>
            <a:pPr algn="l"/>
            <a:r>
              <a:rPr lang="en-GB" sz="2200" b="1" i="0" dirty="0">
                <a:solidFill>
                  <a:srgbClr val="000000"/>
                </a:solidFill>
                <a:effectLst/>
                <a:latin typeface="Century Gothic" panose="020B0502020202020204" pitchFamily="34" charset="0"/>
              </a:rPr>
              <a:t>Type</a:t>
            </a:r>
            <a:r>
              <a:rPr lang="en-GB" sz="2200" b="0" i="0" dirty="0">
                <a:solidFill>
                  <a:srgbClr val="000000"/>
                </a:solidFill>
                <a:effectLst/>
                <a:latin typeface="Century Gothic" panose="020B0502020202020204" pitchFamily="34" charset="0"/>
              </a:rPr>
              <a:t> your words here and </a:t>
            </a:r>
            <a:r>
              <a:rPr lang="en-GB" sz="2200" b="1" i="0" dirty="0">
                <a:solidFill>
                  <a:srgbClr val="000000"/>
                </a:solidFill>
                <a:effectLst/>
                <a:latin typeface="Century Gothic" panose="020B0502020202020204" pitchFamily="34" charset="0"/>
              </a:rPr>
              <a:t>record</a:t>
            </a:r>
            <a:r>
              <a:rPr lang="en-GB" sz="2200" b="0" i="0" dirty="0">
                <a:solidFill>
                  <a:srgbClr val="000000"/>
                </a:solidFill>
                <a:effectLst/>
                <a:latin typeface="Century Gothic" panose="020B0502020202020204" pitchFamily="34" charset="0"/>
              </a:rPr>
              <a:t> the mnemonic you create.</a:t>
            </a:r>
          </a:p>
        </p:txBody>
      </p:sp>
      <p:sp>
        <p:nvSpPr>
          <p:cNvPr id="36" name="Oval 35">
            <a:extLst>
              <a:ext uri="{FF2B5EF4-FFF2-40B4-BE49-F238E27FC236}">
                <a16:creationId xmlns:a16="http://schemas.microsoft.com/office/drawing/2014/main" id="{444C1B1B-E039-06FF-AA88-4936ED3FBB63}"/>
              </a:ext>
            </a:extLst>
          </p:cNvPr>
          <p:cNvSpPr/>
          <p:nvPr/>
        </p:nvSpPr>
        <p:spPr>
          <a:xfrm>
            <a:off x="620676" y="3170727"/>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E707979-2221-4CFE-6DA0-5501640645DC}"/>
              </a:ext>
            </a:extLst>
          </p:cNvPr>
          <p:cNvSpPr txBox="1"/>
          <p:nvPr/>
        </p:nvSpPr>
        <p:spPr>
          <a:xfrm>
            <a:off x="721476" y="3184337"/>
            <a:ext cx="442750" cy="646331"/>
          </a:xfrm>
          <a:prstGeom prst="rect">
            <a:avLst/>
          </a:prstGeom>
          <a:noFill/>
        </p:spPr>
        <p:txBody>
          <a:bodyPr wrap="none" rtlCol="0">
            <a:spAutoFit/>
          </a:bodyPr>
          <a:lstStyle/>
          <a:p>
            <a:r>
              <a:rPr lang="en-GB" sz="3600" b="1" dirty="0">
                <a:latin typeface="Century Gothic" panose="020B0502020202020204" pitchFamily="34" charset="0"/>
              </a:rPr>
              <a:t>1</a:t>
            </a:r>
          </a:p>
        </p:txBody>
      </p:sp>
      <p:sp>
        <p:nvSpPr>
          <p:cNvPr id="38" name="Oval 37">
            <a:extLst>
              <a:ext uri="{FF2B5EF4-FFF2-40B4-BE49-F238E27FC236}">
                <a16:creationId xmlns:a16="http://schemas.microsoft.com/office/drawing/2014/main" id="{46549B58-2AF0-EED2-E553-EB40411C59EE}"/>
              </a:ext>
            </a:extLst>
          </p:cNvPr>
          <p:cNvSpPr/>
          <p:nvPr/>
        </p:nvSpPr>
        <p:spPr>
          <a:xfrm>
            <a:off x="620676" y="4174674"/>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EFAD41D6-8266-1FB8-76FE-DD8AD744ECBE}"/>
              </a:ext>
            </a:extLst>
          </p:cNvPr>
          <p:cNvSpPr txBox="1"/>
          <p:nvPr/>
        </p:nvSpPr>
        <p:spPr>
          <a:xfrm>
            <a:off x="721476" y="4188284"/>
            <a:ext cx="442750" cy="646331"/>
          </a:xfrm>
          <a:prstGeom prst="rect">
            <a:avLst/>
          </a:prstGeom>
          <a:noFill/>
        </p:spPr>
        <p:txBody>
          <a:bodyPr wrap="none" rtlCol="0">
            <a:spAutoFit/>
          </a:bodyPr>
          <a:lstStyle/>
          <a:p>
            <a:r>
              <a:rPr lang="en-GB" sz="3600" b="1" dirty="0">
                <a:latin typeface="Century Gothic" panose="020B0502020202020204" pitchFamily="34" charset="0"/>
              </a:rPr>
              <a:t>2</a:t>
            </a:r>
          </a:p>
        </p:txBody>
      </p:sp>
      <p:sp>
        <p:nvSpPr>
          <p:cNvPr id="43" name="TextBox 42">
            <a:extLst>
              <a:ext uri="{FF2B5EF4-FFF2-40B4-BE49-F238E27FC236}">
                <a16:creationId xmlns:a16="http://schemas.microsoft.com/office/drawing/2014/main" id="{9BE9A23F-A19D-08A8-99E0-427F877FB0E4}"/>
              </a:ext>
            </a:extLst>
          </p:cNvPr>
          <p:cNvSpPr txBox="1">
            <a:spLocks noGrp="1" noRot="1" noMove="1" noResize="1" noEditPoints="1" noAdjustHandles="1" noChangeArrowheads="1" noChangeShapeType="1"/>
          </p:cNvSpPr>
          <p:nvPr/>
        </p:nvSpPr>
        <p:spPr>
          <a:xfrm>
            <a:off x="5097607" y="3071261"/>
            <a:ext cx="2705167" cy="707886"/>
          </a:xfrm>
          <a:prstGeom prst="rect">
            <a:avLst/>
          </a:prstGeom>
          <a:noFill/>
          <a:ln w="38100">
            <a:solidFill>
              <a:srgbClr val="72D5FF"/>
            </a:solidFill>
          </a:ln>
        </p:spPr>
        <p:txBody>
          <a:bodyPr wrap="square">
            <a:spAutoFit/>
          </a:bodyPr>
          <a:lstStyle/>
          <a:p>
            <a:pPr algn="l"/>
            <a:r>
              <a:rPr lang="en-GB" sz="4000" b="0" i="0" dirty="0">
                <a:solidFill>
                  <a:srgbClr val="000000"/>
                </a:solidFill>
                <a:effectLst/>
                <a:latin typeface="Century Gothic" panose="020B0502020202020204" pitchFamily="34" charset="0"/>
              </a:rPr>
              <a:t>only</a:t>
            </a:r>
          </a:p>
        </p:txBody>
      </p:sp>
      <p:sp>
        <p:nvSpPr>
          <p:cNvPr id="44" name="TextBox 43">
            <a:extLst>
              <a:ext uri="{FF2B5EF4-FFF2-40B4-BE49-F238E27FC236}">
                <a16:creationId xmlns:a16="http://schemas.microsoft.com/office/drawing/2014/main" id="{F26FEDEA-474C-D861-BA90-2870FF8F5E3E}"/>
              </a:ext>
            </a:extLst>
          </p:cNvPr>
          <p:cNvSpPr txBox="1">
            <a:spLocks noGrp="1" noRot="1" noMove="1" noResize="1" noEditPoints="1" noAdjustHandles="1" noChangeArrowheads="1" noChangeShapeType="1"/>
          </p:cNvSpPr>
          <p:nvPr/>
        </p:nvSpPr>
        <p:spPr>
          <a:xfrm>
            <a:off x="5097606" y="4131431"/>
            <a:ext cx="2705167" cy="707886"/>
          </a:xfrm>
          <a:prstGeom prst="rect">
            <a:avLst/>
          </a:prstGeom>
          <a:no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5" name="TextBox 44">
            <a:extLst>
              <a:ext uri="{FF2B5EF4-FFF2-40B4-BE49-F238E27FC236}">
                <a16:creationId xmlns:a16="http://schemas.microsoft.com/office/drawing/2014/main" id="{5A708D4F-561B-E8DD-AFA9-7D09BE3CC969}"/>
              </a:ext>
            </a:extLst>
          </p:cNvPr>
          <p:cNvSpPr txBox="1">
            <a:spLocks noGrp="1" noRot="1" noMove="1" noResize="1" noEditPoints="1" noAdjustHandles="1" noChangeArrowheads="1" noChangeShapeType="1"/>
          </p:cNvSpPr>
          <p:nvPr/>
        </p:nvSpPr>
        <p:spPr>
          <a:xfrm>
            <a:off x="5097606" y="5105764"/>
            <a:ext cx="2705167" cy="707886"/>
          </a:xfrm>
          <a:prstGeom prst="rect">
            <a:avLst/>
          </a:prstGeom>
          <a:no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6" name="TextBox 45">
            <a:extLst>
              <a:ext uri="{FF2B5EF4-FFF2-40B4-BE49-F238E27FC236}">
                <a16:creationId xmlns:a16="http://schemas.microsoft.com/office/drawing/2014/main" id="{EBA37DDA-DD55-AEDF-12F6-A6B5F79ABEFC}"/>
              </a:ext>
            </a:extLst>
          </p:cNvPr>
          <p:cNvSpPr txBox="1">
            <a:spLocks noGrp="1" noRot="1" noMove="1" noResize="1" noEditPoints="1" noAdjustHandles="1" noChangeArrowheads="1" noChangeShapeType="1"/>
          </p:cNvSpPr>
          <p:nvPr/>
        </p:nvSpPr>
        <p:spPr>
          <a:xfrm>
            <a:off x="9064760" y="3072765"/>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7" name="TextBox 46">
            <a:extLst>
              <a:ext uri="{FF2B5EF4-FFF2-40B4-BE49-F238E27FC236}">
                <a16:creationId xmlns:a16="http://schemas.microsoft.com/office/drawing/2014/main" id="{08EEF1B2-854C-0888-69A9-B471144CCFC5}"/>
              </a:ext>
            </a:extLst>
          </p:cNvPr>
          <p:cNvSpPr txBox="1">
            <a:spLocks noGrp="1" noRot="1" noMove="1" noResize="1" noEditPoints="1" noAdjustHandles="1" noChangeArrowheads="1" noChangeShapeType="1"/>
          </p:cNvSpPr>
          <p:nvPr/>
        </p:nvSpPr>
        <p:spPr>
          <a:xfrm>
            <a:off x="9065614" y="4117469"/>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8" name="TextBox 47">
            <a:extLst>
              <a:ext uri="{FF2B5EF4-FFF2-40B4-BE49-F238E27FC236}">
                <a16:creationId xmlns:a16="http://schemas.microsoft.com/office/drawing/2014/main" id="{8C8BD63D-D000-35F3-6F34-886553067B29}"/>
              </a:ext>
            </a:extLst>
          </p:cNvPr>
          <p:cNvSpPr txBox="1">
            <a:spLocks noGrp="1" noRot="1" noMove="1" noResize="1" noEditPoints="1" noAdjustHandles="1" noChangeArrowheads="1" noChangeShapeType="1"/>
          </p:cNvSpPr>
          <p:nvPr/>
        </p:nvSpPr>
        <p:spPr>
          <a:xfrm>
            <a:off x="9064758" y="5107268"/>
            <a:ext cx="2705167" cy="707886"/>
          </a:xfrm>
          <a:prstGeom prst="rect">
            <a:avLst/>
          </a:prstGeom>
          <a:solidFill>
            <a:schemeClr val="bg1"/>
          </a:solidFill>
          <a:ln w="38100">
            <a:solidFill>
              <a:srgbClr val="72D5FF"/>
            </a:solidFill>
          </a:ln>
        </p:spPr>
        <p:txBody>
          <a:bodyPr wrap="square">
            <a:spAutoFit/>
          </a:bodyPr>
          <a:lstStyle/>
          <a:p>
            <a:pPr algn="l"/>
            <a:endParaRPr lang="en-GB" sz="4000" b="0" i="0" dirty="0">
              <a:solidFill>
                <a:srgbClr val="000000"/>
              </a:solidFill>
              <a:effectLst/>
              <a:latin typeface="Century Gothic" panose="020B0502020202020204" pitchFamily="34" charset="0"/>
            </a:endParaRPr>
          </a:p>
        </p:txBody>
      </p:sp>
      <p:sp>
        <p:nvSpPr>
          <p:cNvPr id="49" name="Rectangle 48">
            <a:extLst>
              <a:ext uri="{FF2B5EF4-FFF2-40B4-BE49-F238E27FC236}">
                <a16:creationId xmlns:a16="http://schemas.microsoft.com/office/drawing/2014/main" id="{B5B939FE-F2B4-3FD6-3C51-212C1517FE07}"/>
              </a:ext>
            </a:extLst>
          </p:cNvPr>
          <p:cNvSpPr>
            <a:spLocks noGrp="1" noRot="1" noMove="1" noResize="1" noEditPoints="1" noAdjustHandles="1" noChangeArrowheads="1" noChangeShapeType="1"/>
          </p:cNvSpPr>
          <p:nvPr/>
        </p:nvSpPr>
        <p:spPr>
          <a:xfrm>
            <a:off x="4236579" y="3069757"/>
            <a:ext cx="831469" cy="70788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AD21971-B216-B492-C4E1-7DA0E9EC6AA0}"/>
              </a:ext>
            </a:extLst>
          </p:cNvPr>
          <p:cNvSpPr>
            <a:spLocks noGrp="1" noRot="1" noMove="1" noResize="1" noEditPoints="1" noAdjustHandles="1" noChangeArrowheads="1" noChangeShapeType="1"/>
          </p:cNvSpPr>
          <p:nvPr/>
        </p:nvSpPr>
        <p:spPr>
          <a:xfrm>
            <a:off x="4266137" y="4126729"/>
            <a:ext cx="831469" cy="70788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EE55DD9-FC15-495C-5E9E-20059A610AE4}"/>
              </a:ext>
            </a:extLst>
          </p:cNvPr>
          <p:cNvSpPr>
            <a:spLocks noGrp="1" noRot="1" noMove="1" noResize="1" noEditPoints="1" noAdjustHandles="1" noChangeArrowheads="1" noChangeShapeType="1"/>
          </p:cNvSpPr>
          <p:nvPr/>
        </p:nvSpPr>
        <p:spPr>
          <a:xfrm>
            <a:off x="4281105" y="5105764"/>
            <a:ext cx="831469" cy="70788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D7FAF22-67DA-2059-9A5F-B95D1417B384}"/>
              </a:ext>
            </a:extLst>
          </p:cNvPr>
          <p:cNvSpPr>
            <a:spLocks noGrp="1" noRot="1" noMove="1" noResize="1" noEditPoints="1" noAdjustHandles="1" noChangeArrowheads="1" noChangeShapeType="1"/>
          </p:cNvSpPr>
          <p:nvPr/>
        </p:nvSpPr>
        <p:spPr>
          <a:xfrm>
            <a:off x="8233289" y="3071261"/>
            <a:ext cx="831469" cy="70788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176C844-B766-EB9F-7C0F-6C9B09A7C749}"/>
              </a:ext>
            </a:extLst>
          </p:cNvPr>
          <p:cNvSpPr>
            <a:spLocks noGrp="1" noRot="1" noMove="1" noResize="1" noEditPoints="1" noAdjustHandles="1" noChangeArrowheads="1" noChangeShapeType="1"/>
          </p:cNvSpPr>
          <p:nvPr/>
        </p:nvSpPr>
        <p:spPr>
          <a:xfrm>
            <a:off x="8217778" y="4117469"/>
            <a:ext cx="831469" cy="70788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FC4817E-7847-5522-2CC9-2C38E2F6B871}"/>
              </a:ext>
            </a:extLst>
          </p:cNvPr>
          <p:cNvSpPr>
            <a:spLocks noGrp="1" noRot="1" noMove="1" noResize="1" noEditPoints="1" noAdjustHandles="1" noChangeArrowheads="1" noChangeShapeType="1"/>
          </p:cNvSpPr>
          <p:nvPr/>
        </p:nvSpPr>
        <p:spPr>
          <a:xfrm>
            <a:off x="8233289" y="5107268"/>
            <a:ext cx="831469" cy="707886"/>
          </a:xfrm>
          <a:prstGeom prst="rect">
            <a:avLst/>
          </a:prstGeom>
          <a:noFill/>
          <a:ln w="38100">
            <a:solidFill>
              <a:srgbClr val="72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28DC1C4-AEA2-E22C-650A-A1EB21E3B67C}"/>
              </a:ext>
            </a:extLst>
          </p:cNvPr>
          <p:cNvPicPr/>
          <p:nvPr/>
        </p:nvPicPr>
        <p:blipFill>
          <a:blip r:embed="rId5"/>
          <a:stretch>
            <a:fillRect/>
          </a:stretch>
        </p:blipFill>
        <p:spPr>
          <a:xfrm>
            <a:off x="1344954" y="3189911"/>
            <a:ext cx="1066145" cy="606106"/>
          </a:xfrm>
          <a:prstGeom prst="rect">
            <a:avLst/>
          </a:prstGeom>
          <a:ln w="28575">
            <a:noFill/>
          </a:ln>
        </p:spPr>
      </p:pic>
      <p:pic>
        <p:nvPicPr>
          <p:cNvPr id="11" name="Picture 10">
            <a:extLst>
              <a:ext uri="{FF2B5EF4-FFF2-40B4-BE49-F238E27FC236}">
                <a16:creationId xmlns:a16="http://schemas.microsoft.com/office/drawing/2014/main" id="{6B3BE72C-43AE-AA22-6868-DA86253E3056}"/>
              </a:ext>
            </a:extLst>
          </p:cNvPr>
          <p:cNvPicPr/>
          <p:nvPr/>
        </p:nvPicPr>
        <p:blipFill>
          <a:blip r:embed="rId6"/>
          <a:stretch>
            <a:fillRect/>
          </a:stretch>
        </p:blipFill>
        <p:spPr>
          <a:xfrm>
            <a:off x="2519736" y="3069757"/>
            <a:ext cx="723900" cy="1019175"/>
          </a:xfrm>
          <a:prstGeom prst="rect">
            <a:avLst/>
          </a:prstGeom>
          <a:ln w="38100">
            <a:noFill/>
          </a:ln>
        </p:spPr>
      </p:pic>
      <p:sp>
        <p:nvSpPr>
          <p:cNvPr id="12" name="Oval 11">
            <a:extLst>
              <a:ext uri="{FF2B5EF4-FFF2-40B4-BE49-F238E27FC236}">
                <a16:creationId xmlns:a16="http://schemas.microsoft.com/office/drawing/2014/main" id="{B3D8B692-6782-129A-AC68-B5593D367DF4}"/>
              </a:ext>
            </a:extLst>
          </p:cNvPr>
          <p:cNvSpPr/>
          <p:nvPr/>
        </p:nvSpPr>
        <p:spPr>
          <a:xfrm>
            <a:off x="620676" y="5169175"/>
            <a:ext cx="624864" cy="644475"/>
          </a:xfrm>
          <a:prstGeom prst="ellipse">
            <a:avLst/>
          </a:prstGeom>
          <a:solidFill>
            <a:srgbClr val="72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384CA76-2FD1-7790-C141-C8D79787C98E}"/>
              </a:ext>
            </a:extLst>
          </p:cNvPr>
          <p:cNvSpPr txBox="1"/>
          <p:nvPr/>
        </p:nvSpPr>
        <p:spPr>
          <a:xfrm>
            <a:off x="721476" y="5182785"/>
            <a:ext cx="442750" cy="646331"/>
          </a:xfrm>
          <a:prstGeom prst="rect">
            <a:avLst/>
          </a:prstGeom>
          <a:noFill/>
        </p:spPr>
        <p:txBody>
          <a:bodyPr wrap="none" rtlCol="0">
            <a:spAutoFit/>
          </a:bodyPr>
          <a:lstStyle/>
          <a:p>
            <a:r>
              <a:rPr lang="en-GB" sz="3600" b="1" dirty="0">
                <a:latin typeface="Century Gothic" panose="020B0502020202020204" pitchFamily="34" charset="0"/>
              </a:rPr>
              <a:t>3</a:t>
            </a:r>
          </a:p>
        </p:txBody>
      </p:sp>
      <p:pic>
        <p:nvPicPr>
          <p:cNvPr id="14" name="Picture 13">
            <a:extLst>
              <a:ext uri="{FF2B5EF4-FFF2-40B4-BE49-F238E27FC236}">
                <a16:creationId xmlns:a16="http://schemas.microsoft.com/office/drawing/2014/main" id="{11A69BCF-F25D-AD98-1453-632B5BBDADAF}"/>
              </a:ext>
            </a:extLst>
          </p:cNvPr>
          <p:cNvPicPr/>
          <p:nvPr/>
        </p:nvPicPr>
        <p:blipFill>
          <a:blip r:embed="rId7"/>
          <a:stretch>
            <a:fillRect/>
          </a:stretch>
        </p:blipFill>
        <p:spPr>
          <a:xfrm>
            <a:off x="1368927" y="4126729"/>
            <a:ext cx="609685" cy="1009791"/>
          </a:xfrm>
          <a:prstGeom prst="rect">
            <a:avLst/>
          </a:prstGeom>
          <a:ln w="38100">
            <a:noFill/>
          </a:ln>
        </p:spPr>
      </p:pic>
      <p:pic>
        <p:nvPicPr>
          <p:cNvPr id="15" name="Picture 14">
            <a:extLst>
              <a:ext uri="{FF2B5EF4-FFF2-40B4-BE49-F238E27FC236}">
                <a16:creationId xmlns:a16="http://schemas.microsoft.com/office/drawing/2014/main" id="{7C2DD7CD-EADA-BDFB-E44C-1300D9F3F40F}"/>
              </a:ext>
            </a:extLst>
          </p:cNvPr>
          <p:cNvPicPr/>
          <p:nvPr/>
        </p:nvPicPr>
        <p:blipFill>
          <a:blip r:embed="rId8"/>
          <a:stretch>
            <a:fillRect/>
          </a:stretch>
        </p:blipFill>
        <p:spPr>
          <a:xfrm>
            <a:off x="2101999" y="4511449"/>
            <a:ext cx="1657581" cy="438211"/>
          </a:xfrm>
          <a:prstGeom prst="rect">
            <a:avLst/>
          </a:prstGeom>
          <a:ln w="38100">
            <a:noFill/>
          </a:ln>
        </p:spPr>
      </p:pic>
      <p:pic>
        <p:nvPicPr>
          <p:cNvPr id="17" name="Picture 16">
            <a:extLst>
              <a:ext uri="{FF2B5EF4-FFF2-40B4-BE49-F238E27FC236}">
                <a16:creationId xmlns:a16="http://schemas.microsoft.com/office/drawing/2014/main" id="{160B50B9-4AED-37FB-DBB0-689A1678E799}"/>
              </a:ext>
            </a:extLst>
          </p:cNvPr>
          <p:cNvPicPr/>
          <p:nvPr/>
        </p:nvPicPr>
        <p:blipFill>
          <a:blip r:embed="rId9"/>
          <a:stretch>
            <a:fillRect/>
          </a:stretch>
        </p:blipFill>
        <p:spPr>
          <a:xfrm>
            <a:off x="2754576" y="5188254"/>
            <a:ext cx="361950" cy="390525"/>
          </a:xfrm>
          <a:prstGeom prst="rect">
            <a:avLst/>
          </a:prstGeom>
          <a:ln w="38100">
            <a:noFill/>
          </a:ln>
        </p:spPr>
      </p:pic>
      <p:pic>
        <p:nvPicPr>
          <p:cNvPr id="18" name="Picture 17">
            <a:extLst>
              <a:ext uri="{FF2B5EF4-FFF2-40B4-BE49-F238E27FC236}">
                <a16:creationId xmlns:a16="http://schemas.microsoft.com/office/drawing/2014/main" id="{0B509449-4AE5-6C1D-0D2A-356B117A039D}"/>
              </a:ext>
            </a:extLst>
          </p:cNvPr>
          <p:cNvPicPr/>
          <p:nvPr/>
        </p:nvPicPr>
        <p:blipFill>
          <a:blip r:embed="rId10"/>
          <a:stretch>
            <a:fillRect/>
          </a:stretch>
        </p:blipFill>
        <p:spPr>
          <a:xfrm>
            <a:off x="3204859" y="5157834"/>
            <a:ext cx="381053" cy="428685"/>
          </a:xfrm>
          <a:prstGeom prst="rect">
            <a:avLst/>
          </a:prstGeom>
          <a:ln w="38100">
            <a:noFill/>
          </a:ln>
        </p:spPr>
      </p:pic>
      <p:pic>
        <p:nvPicPr>
          <p:cNvPr id="19" name="Picture 18">
            <a:extLst>
              <a:ext uri="{FF2B5EF4-FFF2-40B4-BE49-F238E27FC236}">
                <a16:creationId xmlns:a16="http://schemas.microsoft.com/office/drawing/2014/main" id="{4ADEA31E-D352-E29C-5BF8-B74467969D0B}"/>
              </a:ext>
            </a:extLst>
          </p:cNvPr>
          <p:cNvPicPr/>
          <p:nvPr/>
        </p:nvPicPr>
        <p:blipFill>
          <a:blip r:embed="rId11"/>
          <a:stretch>
            <a:fillRect/>
          </a:stretch>
        </p:blipFill>
        <p:spPr>
          <a:xfrm>
            <a:off x="2001416" y="5643352"/>
            <a:ext cx="1095528" cy="371527"/>
          </a:xfrm>
          <a:prstGeom prst="rect">
            <a:avLst/>
          </a:prstGeom>
          <a:ln w="38100">
            <a:noFill/>
          </a:ln>
        </p:spPr>
      </p:pic>
      <p:pic>
        <p:nvPicPr>
          <p:cNvPr id="21" name="Recorded Sound">
            <a:hlinkClick r:id="" action="ppaction://media"/>
            <a:extLst>
              <a:ext uri="{FF2B5EF4-FFF2-40B4-BE49-F238E27FC236}">
                <a16:creationId xmlns:a16="http://schemas.microsoft.com/office/drawing/2014/main" id="{77436666-2539-49E3-3B8A-FED5844FC4ED}"/>
              </a:ext>
            </a:extLst>
          </p:cNvPr>
          <p:cNvPicPr>
            <a:picLocks noGrp="1" noRot="1" noChangeAspect="1" noMove="1" noResize="1" noEditPoints="1" noAdjustHandles="1" noChangeArrowheads="1" noChangeShapeType="1" noCrop="1"/>
          </p:cNvPicPr>
          <p:nvPr>
            <a:audioFile r:link="rId2"/>
            <p:extLst>
              <p:ext uri="{DAA4B4D4-6D71-4841-9C94-3DE7FCFB9230}">
                <p14:media xmlns:p14="http://schemas.microsoft.com/office/powerpoint/2010/main" r:embed="rId1"/>
              </p:ext>
            </p:extLst>
          </p:nvPr>
        </p:nvPicPr>
        <p:blipFill>
          <a:blip r:embed="rId12"/>
          <a:stretch>
            <a:fillRect/>
          </a:stretch>
        </p:blipFill>
        <p:spPr>
          <a:xfrm>
            <a:off x="4419856" y="3246085"/>
            <a:ext cx="406400" cy="406400"/>
          </a:xfrm>
          <a:prstGeom prst="rect">
            <a:avLst/>
          </a:prstGeom>
        </p:spPr>
      </p:pic>
    </p:spTree>
    <p:extLst>
      <p:ext uri="{BB962C8B-B14F-4D97-AF65-F5344CB8AC3E}">
        <p14:creationId xmlns:p14="http://schemas.microsoft.com/office/powerpoint/2010/main" val="2609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0"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888e16-e659-4862-bf1f-47ce16bd783b">
      <Terms xmlns="http://schemas.microsoft.com/office/infopath/2007/PartnerControls"/>
    </lcf76f155ced4ddcb4097134ff3c332f>
    <TaxCatchAll xmlns="0e5d574d-2439-459d-83f9-e7b36e52a1ee" xsi:nil="true"/>
    <ClassroomColour xmlns="b4888e16-e659-4862-bf1f-47ce16bd783b">Blue</ClassroomColour>
    <Linkedresourcestest xmlns="b4888e16-e659-4862-bf1f-47ce16bd783b" xsi:nil="true"/>
    <LinkedResources xmlns="b4888e16-e659-4862-bf1f-47ce16bd783b">
      <Url xsi:nil="true"/>
      <Description xsi:nil="true"/>
    </LinkedResources>
    <ResourceDescription xmlns="b4888e16-e659-4862-bf1f-47ce16bd783b">Active Literacy Stage 5 spelling strategies for use in a digital format.</ResourceDescription>
    <Resourcetype xmlns="b4888e16-e659-4862-bf1f-47ce16bd783b">Digital Template</Resource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E3FB0840619E4DA75E53703A2D75DE" ma:contentTypeVersion="20" ma:contentTypeDescription="Create a new document." ma:contentTypeScope="" ma:versionID="dd634ac7be4937b1dd88fda947e14bc7">
  <xsd:schema xmlns:xsd="http://www.w3.org/2001/XMLSchema" xmlns:xs="http://www.w3.org/2001/XMLSchema" xmlns:p="http://schemas.microsoft.com/office/2006/metadata/properties" xmlns:ns2="b4888e16-e659-4862-bf1f-47ce16bd783b" xmlns:ns3="0e5d574d-2439-459d-83f9-e7b36e52a1ee" targetNamespace="http://schemas.microsoft.com/office/2006/metadata/properties" ma:root="true" ma:fieldsID="0e4beafacbc2f5a1c62e7641e2cbe607" ns2:_="" ns3:_="">
    <xsd:import namespace="b4888e16-e659-4862-bf1f-47ce16bd783b"/>
    <xsd:import namespace="0e5d574d-2439-459d-83f9-e7b36e52a1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lassroomColour" minOccurs="0"/>
                <xsd:element ref="ns2:Resourcetype" minOccurs="0"/>
                <xsd:element ref="ns2:LinkedResources" minOccurs="0"/>
                <xsd:element ref="ns2:ResourceDescription" minOccurs="0"/>
                <xsd:element ref="ns2:Linkedresourcestest" minOccurs="0"/>
                <xsd:element ref="ns2:MediaLengthInSeconds"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88e16-e659-4862-bf1f-47ce16bd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lassroomColour" ma:index="16" nillable="true" ma:displayName="Classroom Colour" ma:format="Dropdown" ma:internalName="ClassroomColour">
      <xsd:simpleType>
        <xsd:restriction base="dms:Choice">
          <xsd:enumeration value="Indigo"/>
          <xsd:enumeration value="Orange"/>
          <xsd:enumeration value="Green"/>
          <xsd:enumeration value="Blue"/>
          <xsd:enumeration value="Red"/>
          <xsd:enumeration value="Violet"/>
          <xsd:enumeration value="Yellow"/>
          <xsd:enumeration value="Lilac"/>
          <xsd:enumeration value="Magenta"/>
          <xsd:enumeration value="Zebra"/>
        </xsd:restriction>
      </xsd:simpleType>
    </xsd:element>
    <xsd:element name="Resourcetype" ma:index="17" nillable="true" ma:displayName="Resource type" ma:default="Lesson" ma:format="Dropdown" ma:internalName="Resourcetype">
      <xsd:simpleType>
        <xsd:restriction base="dms:Choice">
          <xsd:enumeration value="Lesson"/>
          <xsd:enumeration value="Digital Template"/>
          <xsd:enumeration value="Printable Resource"/>
          <xsd:enumeration value="Book Talks"/>
          <xsd:enumeration value="Chilli Challenge"/>
          <xsd:enumeration value="Reference Sheet"/>
          <xsd:enumeration value="Choice Board"/>
          <xsd:enumeration value="Interactive Resource"/>
          <xsd:enumeration value="Challenge Card"/>
          <xsd:enumeration value="Modelled Example"/>
          <xsd:enumeration value="Home Page"/>
          <xsd:enumeration value="Video"/>
        </xsd:restriction>
      </xsd:simpleType>
    </xsd:element>
    <xsd:element name="LinkedResources" ma:index="19" nillable="true" ma:displayName="Linked Resources" ma:format="Image" ma:internalName="LinkedResources">
      <xsd:complexType>
        <xsd:complexContent>
          <xsd:extension base="dms:URL">
            <xsd:sequence>
              <xsd:element name="Url" type="dms:ValidUrl" minOccurs="0" nillable="true"/>
              <xsd:element name="Description" type="xsd:string" nillable="true"/>
            </xsd:sequence>
          </xsd:extension>
        </xsd:complexContent>
      </xsd:complexType>
    </xsd:element>
    <xsd:element name="ResourceDescription" ma:index="20" nillable="true" ma:displayName="Resource Description" ma:format="Dropdown" ma:internalName="ResourceDescription">
      <xsd:simpleType>
        <xsd:restriction base="dms:Note">
          <xsd:maxLength value="255"/>
        </xsd:restriction>
      </xsd:simpleType>
    </xsd:element>
    <xsd:element name="Linkedresourcestest" ma:index="21" nillable="true" ma:displayName="Linked resources test" ma:format="Dropdown" ma:internalName="Linkedresourcestes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5d574d-2439-459d-83f9-e7b36e52a1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d94cca-c374-4dc2-9281-5685114859bd}" ma:internalName="TaxCatchAll" ma:showField="CatchAllData" ma:web="0e5d574d-2439-459d-83f9-e7b36e52a1ee">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763819-A7E6-43B6-8C5B-3D122F201C2A}">
  <ds:schemaRefs>
    <ds:schemaRef ds:uri="http://schemas.openxmlformats.org/package/2006/metadata/core-properties"/>
    <ds:schemaRef ds:uri="0e5d574d-2439-459d-83f9-e7b36e52a1ee"/>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b4888e16-e659-4862-bf1f-47ce16bd783b"/>
  </ds:schemaRefs>
</ds:datastoreItem>
</file>

<file path=customXml/itemProps2.xml><?xml version="1.0" encoding="utf-8"?>
<ds:datastoreItem xmlns:ds="http://schemas.openxmlformats.org/officeDocument/2006/customXml" ds:itemID="{DB006392-CE74-4202-8807-8F30F9DAFFA1}">
  <ds:schemaRefs>
    <ds:schemaRef ds:uri="http://schemas.microsoft.com/sharepoint/v3/contenttype/forms"/>
  </ds:schemaRefs>
</ds:datastoreItem>
</file>

<file path=customXml/itemProps3.xml><?xml version="1.0" encoding="utf-8"?>
<ds:datastoreItem xmlns:ds="http://schemas.openxmlformats.org/officeDocument/2006/customXml" ds:itemID="{424C1687-3AEC-4D1D-A971-7A6DD224C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88e16-e659-4862-bf1f-47ce16bd783b"/>
    <ds:schemaRef ds:uri="0e5d574d-2439-459d-83f9-e7b36e52a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2204</TotalTime>
  <Words>607</Words>
  <Application>Microsoft Office PowerPoint</Application>
  <PresentationFormat>Widescreen</PresentationFormat>
  <Paragraphs>95</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Active Literacy</dc:subject>
  <dc:creator>Mrs Chand</dc:creator>
  <cp:lastModifiedBy>Mrs Lynch</cp:lastModifiedBy>
  <cp:revision>32</cp:revision>
  <dcterms:created xsi:type="dcterms:W3CDTF">2023-04-18T10:06:36Z</dcterms:created>
  <dcterms:modified xsi:type="dcterms:W3CDTF">2023-09-20T10:20:22Z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0x01010002E3FB0840619E4DA75E53703A2D75DE</vt:lpwstr>
  </property>
  <property fmtid="{D5CDD505-2E9C-101B-9397-08002B2CF9AE}" pid="3" name="MediaServiceImageTags">
    <vt:lpwstr/>
  </property>
</Properties>
</file>