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8" r:id="rId5"/>
    <p:sldId id="303" r:id="rId6"/>
    <p:sldId id="263" r:id="rId7"/>
    <p:sldId id="278" r:id="rId8"/>
    <p:sldId id="279" r:id="rId9"/>
    <p:sldId id="301" r:id="rId10"/>
    <p:sldId id="281" r:id="rId11"/>
    <p:sldId id="282" r:id="rId12"/>
    <p:sldId id="283" r:id="rId13"/>
    <p:sldId id="284" r:id="rId14"/>
    <p:sldId id="285" r:id="rId15"/>
    <p:sldId id="286" r:id="rId16"/>
    <p:sldId id="287" r:id="rId17"/>
    <p:sldId id="288" r:id="rId18"/>
    <p:sldId id="290" r:id="rId19"/>
    <p:sldId id="289" r:id="rId20"/>
    <p:sldId id="291" r:id="rId21"/>
    <p:sldId id="292" r:id="rId22"/>
    <p:sldId id="293" r:id="rId23"/>
    <p:sldId id="300" r:id="rId24"/>
    <p:sldId id="302" r:id="rId25"/>
    <p:sldId id="295" r:id="rId26"/>
    <p:sldId id="296" r:id="rId27"/>
    <p:sldId id="297" r:id="rId28"/>
    <p:sldId id="298"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5FF"/>
    <a:srgbClr val="B6E7F8"/>
    <a:srgbClr val="E1F5FC"/>
    <a:srgbClr val="5949E5"/>
    <a:srgbClr val="BD8BFF"/>
    <a:srgbClr val="DDC1FF"/>
    <a:srgbClr val="3B3838"/>
    <a:srgbClr val="FFFFFF"/>
    <a:srgbClr val="BE8BFF"/>
    <a:srgbClr val="F7F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D02C6-F95D-6196-9760-1EBFC573BF23}" v="8" dt="2023-06-29T12:06:36.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C329C-51CE-4C23-8E71-56538228FB8E}"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98775-62F4-46D6-849F-607A7F0763E7}" type="slidenum">
              <a:rPr lang="en-GB" smtClean="0"/>
              <a:t>‹#›</a:t>
            </a:fld>
            <a:endParaRPr lang="en-GB"/>
          </a:p>
        </p:txBody>
      </p:sp>
    </p:spTree>
    <p:extLst>
      <p:ext uri="{BB962C8B-B14F-4D97-AF65-F5344CB8AC3E}">
        <p14:creationId xmlns:p14="http://schemas.microsoft.com/office/powerpoint/2010/main" val="262829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8E76-C5CD-25D8-0A62-7CF1ACE104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E5A90F-F68A-ED71-E744-DE9F8925F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87477EE-85FB-C645-9B5C-14A397B5773E}"/>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F75D905B-C5FD-EC7C-E7DD-56CB66A76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C6720-40B0-BD47-8CC9-65F9890D143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11867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399E-42BF-0F50-30E4-0FC98FC0386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00DCC06-3F51-B0D5-296D-FA1C4769CF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8240D18-6FC3-1834-6343-82D3D253258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54483BD-C2F8-DC83-D1D0-997DC3EED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711431-618C-DA81-F9AC-6285F2B0D1E9}"/>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05204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1E1A0-8478-1A5D-F11A-683522A2591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E1DC481-9439-F3F6-5DD7-761A735268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24C324-C500-C606-BD35-C95F8D01810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62984E7-7D0B-64C3-4061-BAF2E3E06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0575C-981F-62F6-CA9E-55AD4AB91E5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49650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C5A0-3478-6C29-9D53-CC6375E828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3C7053-2F27-EFF0-D48F-889A5B736D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0A5BBD-ACD6-ECA3-8D96-0410DD841F6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337665E-7021-949F-04F4-4DA342D2EA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399D3E-8EE5-FFBF-548E-AA0A77B7536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9918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465F-06DA-5451-B78B-D253FB71B6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D9F31A5-692B-ABAC-0F74-4A7447B51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AD930D-4458-159B-9567-52F9C127A41D}"/>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414F3D3-18D3-7257-5F1D-06E3E3540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637CB-5F1D-BB69-AFA9-0745D32B493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56877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E279-BC0C-0FDB-6A99-F04CE8B842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70978B-2BB2-A83B-EF56-E389256150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9A866AE-7C93-71BA-9E9D-144D33D3BB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BE14E72-23BE-C131-716F-B0AAFF72322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FB1BC3C7-2D24-F95F-EE08-05F5D9D9C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8916C-CDB0-D944-2EE3-0719FD62992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2424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F928-6CAA-9C3B-EC54-2000303A49F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39A60F9-C57E-30EA-F770-3AC4C6A94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3E7900-A605-9B60-544C-A1674438E5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B3494DF-2D27-0E76-9B5C-87CCCF4E0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00DE27-A551-AC3E-E36F-7229BF0475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5A50142-130D-C5A8-5871-29706DA43533}"/>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8" name="Footer Placeholder 7">
            <a:extLst>
              <a:ext uri="{FF2B5EF4-FFF2-40B4-BE49-F238E27FC236}">
                <a16:creationId xmlns:a16="http://schemas.microsoft.com/office/drawing/2014/main" id="{9A296819-F0AD-13D3-D430-6736968427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3DF5AD-20F2-BADF-E252-F62B93F7F25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25258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0CA-9D91-B57F-D0BB-6B60F022F00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1335124-CF2F-B952-DD47-EAAFB9FD928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4" name="Footer Placeholder 3">
            <a:extLst>
              <a:ext uri="{FF2B5EF4-FFF2-40B4-BE49-F238E27FC236}">
                <a16:creationId xmlns:a16="http://schemas.microsoft.com/office/drawing/2014/main" id="{6F6493E4-D11D-2B68-CA2C-176D590083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D374CF-1B2E-ADF1-6197-2D2391CA80C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9065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6FF3E-7782-08B4-A88C-24D03B359368}"/>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3" name="Footer Placeholder 2">
            <a:extLst>
              <a:ext uri="{FF2B5EF4-FFF2-40B4-BE49-F238E27FC236}">
                <a16:creationId xmlns:a16="http://schemas.microsoft.com/office/drawing/2014/main" id="{59586669-3182-376B-92BA-41E10E7AFC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44F5E1-887C-40A3-0749-62A1BD96A08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3218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0C23-02A0-714F-BCBA-2FBB69DC3A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905D164-962B-5E2E-83AD-AD10C9C7B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8FEBE1-BF48-9AA2-7A50-D1E412312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C73518-681B-EA0E-5506-D598A1E475D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C9D7CE17-C551-B4D2-AB51-402691B74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A627B-DB77-793B-98C9-A1CFB850124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5604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1649-8D4F-1C1D-7409-0FBC36FE35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ED7ADC-500C-7AB6-451B-6DD86AB85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9CE316-3A39-E320-FBF9-1BFFB5388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19609F-5FB6-428C-CDED-E3C4039B36B2}"/>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0F01F88B-3254-233B-E655-7B9E2DC352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6AA0CC-4C17-9135-254C-65258C910201}"/>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3643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0A8-28DC-8355-692F-AFAA413C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475E2F-ABE6-72AB-4ACF-08EEFFEE7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72D486-FEBA-A8AC-F452-3C818B9D1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A59432F-16F4-13EE-6808-F31CD2AB4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5B91FF-CB00-580A-FF47-189D8E4F9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115E-CF7D-41B7-BCB9-7350D470280D}" type="slidenum">
              <a:rPr lang="en-GB" smtClean="0"/>
              <a:t>‹#›</a:t>
            </a:fld>
            <a:endParaRPr lang="en-GB"/>
          </a:p>
        </p:txBody>
      </p:sp>
    </p:spTree>
    <p:extLst>
      <p:ext uri="{BB962C8B-B14F-4D97-AF65-F5344CB8AC3E}">
        <p14:creationId xmlns:p14="http://schemas.microsoft.com/office/powerpoint/2010/main" val="14069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0.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freepngimg.com/png/24799-cursor-arrow-picture" TargetMode="External"/><Relationship Id="rId5" Type="http://schemas.openxmlformats.org/officeDocument/2006/relationships/image" Target="../media/image33.png"/><Relationship Id="rId10"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mputer screen with a white screen&#10;&#10;Description automatically generated with low confidence">
            <a:extLst>
              <a:ext uri="{FF2B5EF4-FFF2-40B4-BE49-F238E27FC236}">
                <a16:creationId xmlns:a16="http://schemas.microsoft.com/office/drawing/2014/main" id="{9DB9C273-B4D4-C6DF-4122-EB42423C740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3FC3F06-7537-5FF8-64B9-318D74F3285F}"/>
              </a:ext>
            </a:extLst>
          </p:cNvPr>
          <p:cNvSpPr txBox="1">
            <a:spLocks noGrp="1" noRot="1" noMove="1" noResize="1" noEditPoints="1" noAdjustHandles="1" noChangeArrowheads="1" noChangeShapeType="1"/>
          </p:cNvSpPr>
          <p:nvPr/>
        </p:nvSpPr>
        <p:spPr>
          <a:xfrm>
            <a:off x="2666724" y="1283230"/>
            <a:ext cx="4876800" cy="3785652"/>
          </a:xfrm>
          <a:prstGeom prst="rect">
            <a:avLst/>
          </a:prstGeom>
          <a:noFill/>
        </p:spPr>
        <p:txBody>
          <a:bodyPr wrap="square" rtlCol="0">
            <a:spAutoFit/>
          </a:bodyPr>
          <a:lstStyle/>
          <a:p>
            <a:r>
              <a:rPr lang="en-GB" sz="6000" b="1" dirty="0">
                <a:solidFill>
                  <a:schemeClr val="bg2">
                    <a:lumMod val="25000"/>
                  </a:schemeClr>
                </a:solidFill>
                <a:latin typeface="Century Gothic" panose="020B0502020202020204" pitchFamily="34" charset="0"/>
              </a:rPr>
              <a:t>Digital Tasks – ‘k’ phoneme family</a:t>
            </a:r>
          </a:p>
        </p:txBody>
      </p:sp>
      <p:pic>
        <p:nvPicPr>
          <p:cNvPr id="8" name="Picture 7" descr="Icon&#10;&#10;Description automatically generated">
            <a:extLst>
              <a:ext uri="{FF2B5EF4-FFF2-40B4-BE49-F238E27FC236}">
                <a16:creationId xmlns:a16="http://schemas.microsoft.com/office/drawing/2014/main" id="{A249CF3C-7ACA-AFE9-96BA-B8822F229408}"/>
              </a:ext>
            </a:extLst>
          </p:cNvPr>
          <p:cNvPicPr>
            <a:picLocks noGrp="1" noRot="1" noChangeAspect="1" noMove="1" noResize="1" noEditPoints="1" noAdjustHandles="1" noChangeArrowheads="1" noChangeShapeType="1" noCrop="1"/>
          </p:cNvPicPr>
          <p:nvPr/>
        </p:nvPicPr>
        <p:blipFill>
          <a:blip r:embed="rId3"/>
          <a:stretch>
            <a:fillRect/>
          </a:stretch>
        </p:blipFill>
        <p:spPr>
          <a:xfrm>
            <a:off x="7086877" y="1923441"/>
            <a:ext cx="3011117" cy="3011117"/>
          </a:xfrm>
          <a:prstGeom prst="rect">
            <a:avLst/>
          </a:prstGeom>
        </p:spPr>
      </p:pic>
    </p:spTree>
    <p:extLst>
      <p:ext uri="{BB962C8B-B14F-4D97-AF65-F5344CB8AC3E}">
        <p14:creationId xmlns:p14="http://schemas.microsoft.com/office/powerpoint/2010/main" val="15134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Icon&#10;&#10;Description automatically generated">
            <a:extLst>
              <a:ext uri="{FF2B5EF4-FFF2-40B4-BE49-F238E27FC236}">
                <a16:creationId xmlns:a16="http://schemas.microsoft.com/office/drawing/2014/main" id="{FD3612D1-931E-206B-F396-03C42A37E78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227042" y="4276326"/>
            <a:ext cx="1761601" cy="1761601"/>
          </a:xfrm>
          <a:prstGeom prst="rect">
            <a:avLst/>
          </a:prstGeom>
        </p:spPr>
      </p:pic>
      <p:sp>
        <p:nvSpPr>
          <p:cNvPr id="3" name="Rectangle: Rounded Corners 2">
            <a:extLst>
              <a:ext uri="{FF2B5EF4-FFF2-40B4-BE49-F238E27FC236}">
                <a16:creationId xmlns:a16="http://schemas.microsoft.com/office/drawing/2014/main" id="{CAF1C923-6EF3-A9F4-7286-60DFC1477ABC}"/>
              </a:ext>
            </a:extLst>
          </p:cNvPr>
          <p:cNvSpPr>
            <a:spLocks noGrp="1" noRot="1" noMove="1" noResize="1" noEditPoints="1" noAdjustHandles="1" noChangeArrowheads="1" noChangeShapeType="1"/>
          </p:cNvSpPr>
          <p:nvPr/>
        </p:nvSpPr>
        <p:spPr>
          <a:xfrm>
            <a:off x="593332" y="658618"/>
            <a:ext cx="5159768"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2E24950-AA0B-1F1D-B8EC-2E399FADCB6D}"/>
              </a:ext>
            </a:extLst>
          </p:cNvPr>
          <p:cNvSpPr>
            <a:spLocks noGrp="1" noRot="1" noMove="1" noResize="1" noEditPoints="1" noAdjustHandles="1" noChangeArrowheads="1" noChangeShapeType="1"/>
          </p:cNvSpPr>
          <p:nvPr/>
        </p:nvSpPr>
        <p:spPr>
          <a:xfrm>
            <a:off x="5410469" y="426869"/>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Oval 4">
            <a:extLst>
              <a:ext uri="{FF2B5EF4-FFF2-40B4-BE49-F238E27FC236}">
                <a16:creationId xmlns:a16="http://schemas.microsoft.com/office/drawing/2014/main" id="{B5858E5C-E9B8-6470-66A0-C6FBB0E09885}"/>
              </a:ext>
            </a:extLst>
          </p:cNvPr>
          <p:cNvSpPr>
            <a:spLocks noGrp="1" noRot="1" noMove="1" noResize="1" noEditPoints="1" noAdjustHandles="1" noChangeArrowheads="1" noChangeShapeType="1"/>
          </p:cNvSpPr>
          <p:nvPr/>
        </p:nvSpPr>
        <p:spPr>
          <a:xfrm>
            <a:off x="524506" y="3463526"/>
            <a:ext cx="812800" cy="812800"/>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71B78A2-E71B-BB35-5633-5CC6087509F0}"/>
              </a:ext>
            </a:extLst>
          </p:cNvPr>
          <p:cNvPicPr>
            <a:picLocks noGrp="1" noRot="1" noChangeAspect="1" noMove="1" noResize="1" noEditPoints="1" noAdjustHandles="1" noChangeArrowheads="1" noChangeShapeType="1" noCrop="1"/>
          </p:cNvPicPr>
          <p:nvPr/>
        </p:nvPicPr>
        <p:blipFill>
          <a:blip r:embed="rId4"/>
          <a:stretch>
            <a:fillRect/>
          </a:stretch>
        </p:blipFill>
        <p:spPr>
          <a:xfrm>
            <a:off x="5606126" y="625238"/>
            <a:ext cx="540000" cy="540000"/>
          </a:xfrm>
          <a:prstGeom prst="rect">
            <a:avLst/>
          </a:prstGeom>
        </p:spPr>
      </p:pic>
      <p:sp>
        <p:nvSpPr>
          <p:cNvPr id="7" name="TextBox 6">
            <a:extLst>
              <a:ext uri="{FF2B5EF4-FFF2-40B4-BE49-F238E27FC236}">
                <a16:creationId xmlns:a16="http://schemas.microsoft.com/office/drawing/2014/main" id="{265081AA-BD0C-088C-1F7B-221982CAA79D}"/>
              </a:ext>
            </a:extLst>
          </p:cNvPr>
          <p:cNvSpPr txBox="1">
            <a:spLocks noGrp="1" noRot="1" noMove="1" noResize="1" noEditPoints="1" noAdjustHandles="1" noChangeArrowheads="1" noChangeShapeType="1"/>
          </p:cNvSpPr>
          <p:nvPr/>
        </p:nvSpPr>
        <p:spPr>
          <a:xfrm>
            <a:off x="743356" y="622757"/>
            <a:ext cx="4613942" cy="615553"/>
          </a:xfrm>
          <a:prstGeom prst="rect">
            <a:avLst/>
          </a:prstGeom>
          <a:noFill/>
        </p:spPr>
        <p:txBody>
          <a:bodyPr wrap="square" rtlCol="0">
            <a:spAutoFit/>
          </a:bodyPr>
          <a:lstStyle/>
          <a:p>
            <a:r>
              <a:rPr lang="en-GB" sz="3400" b="1" dirty="0">
                <a:latin typeface="Century Gothic" panose="020B0502020202020204" pitchFamily="34" charset="0"/>
              </a:rPr>
              <a:t>Task 3 – Writing Tools </a:t>
            </a:r>
          </a:p>
        </p:txBody>
      </p:sp>
      <p:sp>
        <p:nvSpPr>
          <p:cNvPr id="8" name="TextBox 7">
            <a:extLst>
              <a:ext uri="{FF2B5EF4-FFF2-40B4-BE49-F238E27FC236}">
                <a16:creationId xmlns:a16="http://schemas.microsoft.com/office/drawing/2014/main" id="{A15BE52D-B35A-94C2-0448-99C04DC97008}"/>
              </a:ext>
            </a:extLst>
          </p:cNvPr>
          <p:cNvSpPr txBox="1">
            <a:spLocks noGrp="1" noRot="1" noMove="1" noResize="1" noEditPoints="1" noAdjustHandles="1" noChangeArrowheads="1" noChangeShapeType="1"/>
          </p:cNvSpPr>
          <p:nvPr/>
        </p:nvSpPr>
        <p:spPr>
          <a:xfrm>
            <a:off x="574730" y="1556346"/>
            <a:ext cx="10882902"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We are going to </a:t>
            </a:r>
            <a:r>
              <a:rPr lang="en-GB" sz="2400" b="1" dirty="0">
                <a:solidFill>
                  <a:srgbClr val="404040"/>
                </a:solidFill>
                <a:latin typeface="Century Gothic" panose="020B0502020202020204" pitchFamily="34" charset="0"/>
              </a:rPr>
              <a:t>spell</a:t>
            </a:r>
            <a:r>
              <a:rPr lang="en-GB" sz="2400" i="0" u="none" strike="noStrike" dirty="0">
                <a:solidFill>
                  <a:srgbClr val="404040"/>
                </a:solidFill>
                <a:effectLst/>
                <a:latin typeface="Century Gothic" panose="020B0502020202020204" pitchFamily="34" charset="0"/>
              </a:rPr>
              <a:t> some of our ‘k’ phoneme words.</a:t>
            </a:r>
            <a:br>
              <a:rPr lang="en-GB" sz="2400" i="0" u="none" strike="noStrike" dirty="0">
                <a:solidFill>
                  <a:srgbClr val="404040"/>
                </a:solidFill>
                <a:effectLst/>
                <a:latin typeface="Century Gothic" panose="020B0502020202020204" pitchFamily="34" charset="0"/>
              </a:rPr>
            </a:br>
            <a:br>
              <a:rPr lang="en-GB" sz="2400" i="0" u="none" strike="noStrike" dirty="0">
                <a:solidFill>
                  <a:srgbClr val="404040"/>
                </a:solidFill>
                <a:effectLst/>
                <a:latin typeface="Century Gothic" panose="020B0502020202020204" pitchFamily="34" charset="0"/>
              </a:rPr>
            </a:br>
            <a:r>
              <a:rPr lang="en-GB" sz="2400" b="1" dirty="0">
                <a:solidFill>
                  <a:srgbClr val="404040"/>
                </a:solidFill>
                <a:latin typeface="Century Gothic" panose="020B0502020202020204" pitchFamily="34" charset="0"/>
              </a:rPr>
              <a:t>Choose</a:t>
            </a:r>
            <a:r>
              <a:rPr lang="en-GB" sz="2400" b="1" i="0" u="none" strike="noStrike" dirty="0">
                <a:solidFill>
                  <a:srgbClr val="404040"/>
                </a:solidFill>
                <a:effectLst/>
                <a:latin typeface="Century Gothic" panose="020B0502020202020204" pitchFamily="34" charset="0"/>
              </a:rPr>
              <a:t> </a:t>
            </a:r>
            <a:r>
              <a:rPr lang="en-GB" sz="2400" dirty="0">
                <a:solidFill>
                  <a:srgbClr val="404040"/>
                </a:solidFill>
                <a:latin typeface="Century Gothic" panose="020B0502020202020204" pitchFamily="34" charset="0"/>
              </a:rPr>
              <a:t>a</a:t>
            </a:r>
            <a:r>
              <a:rPr lang="en-GB" sz="2400" i="0" u="none" strike="noStrike" dirty="0">
                <a:solidFill>
                  <a:srgbClr val="404040"/>
                </a:solidFill>
                <a:effectLst/>
                <a:latin typeface="Century Gothic" panose="020B0502020202020204" pitchFamily="34" charset="0"/>
              </a:rPr>
              <a:t> word and </a:t>
            </a:r>
            <a:r>
              <a:rPr lang="en-GB" sz="2400" b="1" i="0" u="none" strike="noStrike" dirty="0">
                <a:solidFill>
                  <a:srgbClr val="404040"/>
                </a:solidFill>
                <a:effectLst/>
                <a:latin typeface="Century Gothic" panose="020B0502020202020204" pitchFamily="34" charset="0"/>
              </a:rPr>
              <a:t>write </a:t>
            </a:r>
            <a:r>
              <a:rPr lang="en-GB" sz="2400" i="0" u="none" strike="noStrike" dirty="0">
                <a:solidFill>
                  <a:srgbClr val="404040"/>
                </a:solidFill>
                <a:effectLst/>
                <a:latin typeface="Century Gothic" panose="020B0502020202020204" pitchFamily="34" charset="0"/>
              </a:rPr>
              <a:t>or</a:t>
            </a:r>
            <a:r>
              <a:rPr lang="en-GB" sz="2400" b="1" i="0" u="none" strike="noStrike" dirty="0">
                <a:solidFill>
                  <a:srgbClr val="404040"/>
                </a:solidFill>
                <a:effectLst/>
                <a:latin typeface="Century Gothic" panose="020B0502020202020204" pitchFamily="34" charset="0"/>
              </a:rPr>
              <a:t> type </a:t>
            </a:r>
            <a:r>
              <a:rPr lang="en-GB" sz="2400" i="0" u="none" strike="noStrike" dirty="0">
                <a:solidFill>
                  <a:srgbClr val="404040"/>
                </a:solidFill>
                <a:effectLst/>
                <a:latin typeface="Century Gothic" panose="020B0502020202020204" pitchFamily="34" charset="0"/>
              </a:rPr>
              <a:t>it in the Elkonin box.</a:t>
            </a:r>
          </a:p>
        </p:txBody>
      </p:sp>
      <p:sp>
        <p:nvSpPr>
          <p:cNvPr id="9" name="TextBox 8">
            <a:extLst>
              <a:ext uri="{FF2B5EF4-FFF2-40B4-BE49-F238E27FC236}">
                <a16:creationId xmlns:a16="http://schemas.microsoft.com/office/drawing/2014/main" id="{BFEA6D86-B5F1-E3EE-5AD4-2F55C7E8B71D}"/>
              </a:ext>
            </a:extLst>
          </p:cNvPr>
          <p:cNvSpPr txBox="1">
            <a:spLocks noGrp="1" noRot="1" noMove="1" noResize="1" noEditPoints="1" noAdjustHandles="1" noChangeArrowheads="1" noChangeShapeType="1"/>
          </p:cNvSpPr>
          <p:nvPr/>
        </p:nvSpPr>
        <p:spPr>
          <a:xfrm>
            <a:off x="1382232" y="3482447"/>
            <a:ext cx="8550540" cy="461665"/>
          </a:xfrm>
          <a:prstGeom prst="rect">
            <a:avLst/>
          </a:prstGeom>
          <a:noFill/>
        </p:spPr>
        <p:txBody>
          <a:bodyPr wrap="square" lIns="91440" tIns="45720" rIns="91440" bIns="45720" rtlCol="0" anchor="t">
            <a:spAutoFit/>
          </a:bodyPr>
          <a:lstStyle/>
          <a:p>
            <a:pPr rtl="0" fontAlgn="base"/>
            <a:r>
              <a:rPr lang="en-US" sz="2400" dirty="0">
                <a:solidFill>
                  <a:srgbClr val="000000"/>
                </a:solidFill>
                <a:latin typeface="Century Gothic" panose="020B0502020202020204" pitchFamily="34" charset="0"/>
              </a:rPr>
              <a:t>First,</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b="1" dirty="0">
                <a:solidFill>
                  <a:srgbClr val="FC9562"/>
                </a:solidFill>
                <a:latin typeface="Century Gothic" panose="020B0502020202020204" pitchFamily="34" charset="0"/>
              </a:rPr>
              <a:t>          </a:t>
            </a:r>
            <a:r>
              <a:rPr lang="en-US" sz="2400" dirty="0">
                <a:solidFill>
                  <a:srgbClr val="000000"/>
                </a:solidFill>
                <a:latin typeface="Century Gothic" panose="020B0502020202020204" pitchFamily="34" charset="0"/>
              </a:rPr>
              <a:t>icon at the top.</a:t>
            </a:r>
            <a:endParaRPr lang="en-US" sz="2400" i="0" dirty="0">
              <a:solidFill>
                <a:srgbClr val="000000"/>
              </a:solidFill>
              <a:effectLst/>
              <a:latin typeface="Century Gothic" panose="020B0502020202020204" pitchFamily="34" charset="0"/>
            </a:endParaRPr>
          </a:p>
        </p:txBody>
      </p:sp>
      <p:sp>
        <p:nvSpPr>
          <p:cNvPr id="10" name="TextBox 9">
            <a:extLst>
              <a:ext uri="{FF2B5EF4-FFF2-40B4-BE49-F238E27FC236}">
                <a16:creationId xmlns:a16="http://schemas.microsoft.com/office/drawing/2014/main" id="{A95399CF-2852-FA76-44D0-691CB2E38BB8}"/>
              </a:ext>
            </a:extLst>
          </p:cNvPr>
          <p:cNvSpPr txBox="1">
            <a:spLocks noGrp="1" noRot="1" noMove="1" noResize="1" noEditPoints="1" noAdjustHandles="1" noChangeArrowheads="1" noChangeShapeType="1"/>
          </p:cNvSpPr>
          <p:nvPr/>
        </p:nvSpPr>
        <p:spPr>
          <a:xfrm>
            <a:off x="680226" y="3528173"/>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11" name="TextBox 10">
            <a:extLst>
              <a:ext uri="{FF2B5EF4-FFF2-40B4-BE49-F238E27FC236}">
                <a16:creationId xmlns:a16="http://schemas.microsoft.com/office/drawing/2014/main" id="{4CDB2064-6615-D38A-B317-F2BDC4B5EE51}"/>
              </a:ext>
            </a:extLst>
          </p:cNvPr>
          <p:cNvSpPr txBox="1">
            <a:spLocks noGrp="1" noRot="1" noMove="1" noResize="1" noEditPoints="1" noAdjustHandles="1" noChangeArrowheads="1" noChangeShapeType="1"/>
          </p:cNvSpPr>
          <p:nvPr/>
        </p:nvSpPr>
        <p:spPr>
          <a:xfrm>
            <a:off x="711791" y="5258449"/>
            <a:ext cx="6645936"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Next ,</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highlighter pen</a:t>
            </a:r>
            <a:r>
              <a:rPr lang="en-US" sz="2400" dirty="0">
                <a:latin typeface="Century Gothic" panose="020B0502020202020204" pitchFamily="34" charset="0"/>
              </a:rPr>
              <a:t>.</a:t>
            </a:r>
            <a:endParaRPr lang="en-US" sz="2400" i="0" dirty="0">
              <a:effectLst/>
              <a:latin typeface="Century Gothic" panose="020B0502020202020204" pitchFamily="34" charset="0"/>
            </a:endParaRPr>
          </a:p>
        </p:txBody>
      </p:sp>
      <p:pic>
        <p:nvPicPr>
          <p:cNvPr id="12" name="Picture 11">
            <a:extLst>
              <a:ext uri="{FF2B5EF4-FFF2-40B4-BE49-F238E27FC236}">
                <a16:creationId xmlns:a16="http://schemas.microsoft.com/office/drawing/2014/main" id="{DEB42518-774B-AEC0-AE1A-9F365AF130CE}"/>
              </a:ext>
            </a:extLst>
          </p:cNvPr>
          <p:cNvPicPr>
            <a:picLocks noGrp="1" noRot="1" noMove="1" noResize="1" noEditPoints="1" noAdjustHandles="1" noChangeArrowheads="1" noChangeShapeType="1" noCrop="1"/>
          </p:cNvPicPr>
          <p:nvPr/>
        </p:nvPicPr>
        <p:blipFill rotWithShape="1">
          <a:blip r:embed="rId5"/>
          <a:srcRect l="8350" t="8954" r="72612" b="81284"/>
          <a:stretch/>
        </p:blipFill>
        <p:spPr>
          <a:xfrm>
            <a:off x="6695616" y="5204608"/>
            <a:ext cx="1787810" cy="515653"/>
          </a:xfrm>
          <a:prstGeom prst="rect">
            <a:avLst/>
          </a:prstGeom>
        </p:spPr>
      </p:pic>
      <p:sp>
        <p:nvSpPr>
          <p:cNvPr id="13" name="Oval 12">
            <a:extLst>
              <a:ext uri="{FF2B5EF4-FFF2-40B4-BE49-F238E27FC236}">
                <a16:creationId xmlns:a16="http://schemas.microsoft.com/office/drawing/2014/main" id="{82B4ABD7-D0FE-7FEF-849B-C7CBBE20716B}"/>
              </a:ext>
            </a:extLst>
          </p:cNvPr>
          <p:cNvSpPr>
            <a:spLocks noGrp="1" noRot="1" noMove="1" noResize="1" noEditPoints="1" noAdjustHandles="1" noChangeArrowheads="1" noChangeShapeType="1"/>
          </p:cNvSpPr>
          <p:nvPr/>
        </p:nvSpPr>
        <p:spPr>
          <a:xfrm>
            <a:off x="7064483" y="5104615"/>
            <a:ext cx="1008458" cy="665897"/>
          </a:xfrm>
          <a:prstGeom prst="ellipse">
            <a:avLst/>
          </a:prstGeom>
          <a:noFill/>
          <a:ln w="5715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EAFAC99-F657-DF80-A69A-F4C9B59A4343}"/>
              </a:ext>
            </a:extLst>
          </p:cNvPr>
          <p:cNvSpPr>
            <a:spLocks noGrp="1" noRot="1" noMove="1" noResize="1" noEditPoints="1" noAdjustHandles="1" noChangeArrowheads="1" noChangeShapeType="1"/>
          </p:cNvSpPr>
          <p:nvPr/>
        </p:nvSpPr>
        <p:spPr>
          <a:xfrm>
            <a:off x="524506" y="5101470"/>
            <a:ext cx="812800" cy="812800"/>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E8924A4-CD6B-7C92-7611-2EB0F170859A}"/>
              </a:ext>
            </a:extLst>
          </p:cNvPr>
          <p:cNvSpPr txBox="1">
            <a:spLocks noGrp="1" noRot="1" noMove="1" noResize="1" noEditPoints="1" noAdjustHandles="1" noChangeArrowheads="1" noChangeShapeType="1"/>
          </p:cNvSpPr>
          <p:nvPr/>
        </p:nvSpPr>
        <p:spPr>
          <a:xfrm>
            <a:off x="680226" y="5166117"/>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pic>
        <p:nvPicPr>
          <p:cNvPr id="16" name="Picture 15">
            <a:extLst>
              <a:ext uri="{FF2B5EF4-FFF2-40B4-BE49-F238E27FC236}">
                <a16:creationId xmlns:a16="http://schemas.microsoft.com/office/drawing/2014/main" id="{2A59DA58-88E0-59F2-A438-2C5854484A49}"/>
              </a:ext>
            </a:extLst>
          </p:cNvPr>
          <p:cNvPicPr>
            <a:picLocks noGrp="1" noRot="1" noChangeAspect="1" noMove="1" noResize="1" noEditPoints="1" noAdjustHandles="1" noChangeArrowheads="1" noChangeShapeType="1" noCrop="1"/>
          </p:cNvPicPr>
          <p:nvPr/>
        </p:nvPicPr>
        <p:blipFill rotWithShape="1">
          <a:blip r:embed="rId6"/>
          <a:srcRect l="14392" t="5341" r="82051" b="91067"/>
          <a:stretch/>
        </p:blipFill>
        <p:spPr>
          <a:xfrm>
            <a:off x="4018494" y="3463526"/>
            <a:ext cx="812800" cy="461666"/>
          </a:xfrm>
          <a:prstGeom prst="rect">
            <a:avLst/>
          </a:prstGeom>
        </p:spPr>
      </p:pic>
      <p:sp>
        <p:nvSpPr>
          <p:cNvPr id="17" name="Speech Bubble: Rectangle with Corners Rounded 16">
            <a:extLst>
              <a:ext uri="{FF2B5EF4-FFF2-40B4-BE49-F238E27FC236}">
                <a16:creationId xmlns:a16="http://schemas.microsoft.com/office/drawing/2014/main" id="{94AD662A-5E64-AFAC-507A-705A877B82A9}"/>
              </a:ext>
            </a:extLst>
          </p:cNvPr>
          <p:cNvSpPr>
            <a:spLocks noGrp="1" noRot="1" noMove="1" noResize="1" noEditPoints="1" noAdjustHandles="1" noChangeArrowheads="1" noChangeShapeType="1"/>
          </p:cNvSpPr>
          <p:nvPr/>
        </p:nvSpPr>
        <p:spPr>
          <a:xfrm flipH="1">
            <a:off x="7533821" y="3037856"/>
            <a:ext cx="3113830" cy="1363727"/>
          </a:xfrm>
          <a:prstGeom prst="wedgeRoundRectCallout">
            <a:avLst>
              <a:gd name="adj1" fmla="val -56266"/>
              <a:gd name="adj2" fmla="val 88443"/>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18" name="TextBox 17">
            <a:extLst>
              <a:ext uri="{FF2B5EF4-FFF2-40B4-BE49-F238E27FC236}">
                <a16:creationId xmlns:a16="http://schemas.microsoft.com/office/drawing/2014/main" id="{57DB4183-D1D1-A11C-1610-11D81B445304}"/>
              </a:ext>
            </a:extLst>
          </p:cNvPr>
          <p:cNvSpPr txBox="1">
            <a:spLocks noGrp="1" noRot="1" noMove="1" noResize="1" noEditPoints="1" noAdjustHandles="1" noChangeArrowheads="1" noChangeShapeType="1"/>
          </p:cNvSpPr>
          <p:nvPr/>
        </p:nvSpPr>
        <p:spPr>
          <a:xfrm>
            <a:off x="7467555" y="3242665"/>
            <a:ext cx="3219991" cy="954107"/>
          </a:xfrm>
          <a:prstGeom prst="rect">
            <a:avLst/>
          </a:prstGeom>
          <a:noFill/>
          <a:ln>
            <a:noFill/>
          </a:ln>
        </p:spPr>
        <p:txBody>
          <a:bodyPr wrap="square" rtlCol="0">
            <a:spAutoFit/>
          </a:bodyPr>
          <a:lstStyle/>
          <a:p>
            <a:pPr algn="ctr"/>
            <a:r>
              <a:rPr lang="en-GB" sz="2800" dirty="0">
                <a:latin typeface="Century Gothic" panose="020B0502020202020204" pitchFamily="34" charset="0"/>
              </a:rPr>
              <a:t>Use your class word list for ‘k’</a:t>
            </a:r>
          </a:p>
        </p:txBody>
      </p:sp>
    </p:spTree>
    <p:extLst>
      <p:ext uri="{BB962C8B-B14F-4D97-AF65-F5344CB8AC3E}">
        <p14:creationId xmlns:p14="http://schemas.microsoft.com/office/powerpoint/2010/main" val="209902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phic 1">
            <a:extLst>
              <a:ext uri="{FF2B5EF4-FFF2-40B4-BE49-F238E27FC236}">
                <a16:creationId xmlns:a16="http://schemas.microsoft.com/office/drawing/2014/main" id="{E2202B0A-0803-1480-0F39-17D3F14B56E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657589" y="386915"/>
            <a:ext cx="1668255" cy="1668255"/>
          </a:xfrm>
          <a:prstGeom prst="rect">
            <a:avLst/>
          </a:prstGeom>
        </p:spPr>
      </p:pic>
      <p:sp>
        <p:nvSpPr>
          <p:cNvPr id="3" name="Speech Bubble: Rectangle with Corners Rounded 2">
            <a:extLst>
              <a:ext uri="{FF2B5EF4-FFF2-40B4-BE49-F238E27FC236}">
                <a16:creationId xmlns:a16="http://schemas.microsoft.com/office/drawing/2014/main" id="{CF34AC6E-0A02-1907-93F3-8BA33881BE68}"/>
              </a:ext>
            </a:extLst>
          </p:cNvPr>
          <p:cNvSpPr>
            <a:spLocks noGrp="1" noRot="1" noMove="1" noResize="1" noEditPoints="1" noAdjustHandles="1" noChangeArrowheads="1" noChangeShapeType="1"/>
          </p:cNvSpPr>
          <p:nvPr/>
        </p:nvSpPr>
        <p:spPr>
          <a:xfrm flipH="1">
            <a:off x="8492563" y="252124"/>
            <a:ext cx="2321523" cy="1107997"/>
          </a:xfrm>
          <a:prstGeom prst="wedgeRoundRectCallout">
            <a:avLst>
              <a:gd name="adj1" fmla="val 90552"/>
              <a:gd name="adj2" fmla="val 24368"/>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4" name="TextBox 3">
            <a:extLst>
              <a:ext uri="{FF2B5EF4-FFF2-40B4-BE49-F238E27FC236}">
                <a16:creationId xmlns:a16="http://schemas.microsoft.com/office/drawing/2014/main" id="{79756D21-DEAD-5645-8D41-BFC6A6EE0DDD}"/>
              </a:ext>
            </a:extLst>
          </p:cNvPr>
          <p:cNvSpPr txBox="1">
            <a:spLocks noGrp="1" noRot="1" noMove="1" noResize="1" noEditPoints="1" noAdjustHandles="1" noChangeArrowheads="1" noChangeShapeType="1"/>
          </p:cNvSpPr>
          <p:nvPr/>
        </p:nvSpPr>
        <p:spPr>
          <a:xfrm>
            <a:off x="8430106" y="344458"/>
            <a:ext cx="2446435" cy="1015663"/>
          </a:xfrm>
          <a:prstGeom prst="rect">
            <a:avLst/>
          </a:prstGeom>
          <a:noFill/>
          <a:ln>
            <a:noFill/>
          </a:ln>
        </p:spPr>
        <p:txBody>
          <a:bodyPr wrap="square" rtlCol="0">
            <a:spAutoFit/>
          </a:bodyPr>
          <a:lstStyle/>
          <a:p>
            <a:pPr algn="ctr"/>
            <a:r>
              <a:rPr lang="en-GB" sz="2000" dirty="0">
                <a:latin typeface="Century Gothic" panose="020B0502020202020204" pitchFamily="34" charset="0"/>
              </a:rPr>
              <a:t>Double click the box if you want to type!</a:t>
            </a:r>
          </a:p>
        </p:txBody>
      </p:sp>
      <p:sp>
        <p:nvSpPr>
          <p:cNvPr id="5" name="Rectangle: Rounded Corners 4">
            <a:extLst>
              <a:ext uri="{FF2B5EF4-FFF2-40B4-BE49-F238E27FC236}">
                <a16:creationId xmlns:a16="http://schemas.microsoft.com/office/drawing/2014/main" id="{82662EE2-45C5-655C-8DA4-CDBA258E4902}"/>
              </a:ext>
            </a:extLst>
          </p:cNvPr>
          <p:cNvSpPr>
            <a:spLocks noGrp="1" noRot="1" noMove="1" noResize="1" noEditPoints="1" noAdjustHandles="1" noChangeArrowheads="1" noChangeShapeType="1"/>
          </p:cNvSpPr>
          <p:nvPr/>
        </p:nvSpPr>
        <p:spPr>
          <a:xfrm>
            <a:off x="593332" y="658618"/>
            <a:ext cx="5159768"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4DEF6A7-472A-9577-5AED-34DB05BDBABE}"/>
              </a:ext>
            </a:extLst>
          </p:cNvPr>
          <p:cNvSpPr txBox="1">
            <a:spLocks noGrp="1" noRot="1" noMove="1" noResize="1" noEditPoints="1" noAdjustHandles="1" noChangeArrowheads="1" noChangeShapeType="1"/>
          </p:cNvSpPr>
          <p:nvPr/>
        </p:nvSpPr>
        <p:spPr>
          <a:xfrm>
            <a:off x="743356" y="625529"/>
            <a:ext cx="4023003" cy="615553"/>
          </a:xfrm>
          <a:prstGeom prst="rect">
            <a:avLst/>
          </a:prstGeom>
          <a:noFill/>
          <a:ln>
            <a:noFill/>
          </a:ln>
        </p:spPr>
        <p:txBody>
          <a:bodyPr wrap="square" rtlCol="0">
            <a:spAutoFit/>
          </a:bodyPr>
          <a:lstStyle/>
          <a:p>
            <a:r>
              <a:rPr lang="en-GB" sz="3400" b="1" dirty="0">
                <a:latin typeface="Century Gothic" panose="020B0502020202020204" pitchFamily="34" charset="0"/>
              </a:rPr>
              <a:t>Writing Tools</a:t>
            </a:r>
          </a:p>
        </p:txBody>
      </p:sp>
      <p:sp>
        <p:nvSpPr>
          <p:cNvPr id="7" name="Oval 6">
            <a:extLst>
              <a:ext uri="{FF2B5EF4-FFF2-40B4-BE49-F238E27FC236}">
                <a16:creationId xmlns:a16="http://schemas.microsoft.com/office/drawing/2014/main" id="{642347B9-79C3-80EE-A273-E6982007543F}"/>
              </a:ext>
            </a:extLst>
          </p:cNvPr>
          <p:cNvSpPr>
            <a:spLocks noGrp="1" noRot="1" noMove="1" noResize="1" noEditPoints="1" noAdjustHandles="1" noChangeArrowheads="1" noChangeShapeType="1"/>
          </p:cNvSpPr>
          <p:nvPr/>
        </p:nvSpPr>
        <p:spPr>
          <a:xfrm>
            <a:off x="5070715" y="429293"/>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Oval 7">
            <a:extLst>
              <a:ext uri="{FF2B5EF4-FFF2-40B4-BE49-F238E27FC236}">
                <a16:creationId xmlns:a16="http://schemas.microsoft.com/office/drawing/2014/main" id="{DB1DAEC2-102C-A885-5562-043D8B34A228}"/>
              </a:ext>
            </a:extLst>
          </p:cNvPr>
          <p:cNvSpPr>
            <a:spLocks noGrp="1" noRot="1" noMove="1" noResize="1" noEditPoints="1" noAdjustHandles="1" noChangeArrowheads="1" noChangeShapeType="1"/>
          </p:cNvSpPr>
          <p:nvPr/>
        </p:nvSpPr>
        <p:spPr>
          <a:xfrm>
            <a:off x="487733" y="1731147"/>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28ADABE-DCD2-E889-918A-3433AF231AEC}"/>
              </a:ext>
            </a:extLst>
          </p:cNvPr>
          <p:cNvSpPr txBox="1">
            <a:spLocks noGrp="1" noRot="1" noMove="1" noResize="1" noEditPoints="1" noAdjustHandles="1" noChangeArrowheads="1" noChangeShapeType="1"/>
          </p:cNvSpPr>
          <p:nvPr/>
        </p:nvSpPr>
        <p:spPr>
          <a:xfrm>
            <a:off x="650068" y="1793731"/>
            <a:ext cx="359250" cy="553998"/>
          </a:xfrm>
          <a:prstGeom prst="rect">
            <a:avLst/>
          </a:prstGeom>
          <a:noFill/>
          <a:ln>
            <a:solidFill>
              <a:srgbClr val="72D5FF"/>
            </a:solidFill>
          </a:ln>
        </p:spPr>
        <p:txBody>
          <a:bodyPr wrap="square" rtlCol="0">
            <a:spAutoFit/>
          </a:bodyPr>
          <a:lstStyle/>
          <a:p>
            <a:r>
              <a:rPr lang="en-GB" sz="3000" b="1" dirty="0">
                <a:latin typeface="Century Gothic" panose="020B0502020202020204" pitchFamily="34" charset="0"/>
              </a:rPr>
              <a:t>1</a:t>
            </a:r>
          </a:p>
        </p:txBody>
      </p:sp>
      <p:sp>
        <p:nvSpPr>
          <p:cNvPr id="10" name="Oval 9">
            <a:extLst>
              <a:ext uri="{FF2B5EF4-FFF2-40B4-BE49-F238E27FC236}">
                <a16:creationId xmlns:a16="http://schemas.microsoft.com/office/drawing/2014/main" id="{63EAB858-EF98-D92A-BEB0-AB03EA48D871}"/>
              </a:ext>
            </a:extLst>
          </p:cNvPr>
          <p:cNvSpPr>
            <a:spLocks noGrp="1" noRot="1" noMove="1" noResize="1" noEditPoints="1" noAdjustHandles="1" noChangeArrowheads="1" noChangeShapeType="1"/>
          </p:cNvSpPr>
          <p:nvPr/>
        </p:nvSpPr>
        <p:spPr>
          <a:xfrm>
            <a:off x="450472" y="3246256"/>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21C902A-E0CC-1E57-A7E6-E1FB2ECD68BF}"/>
              </a:ext>
            </a:extLst>
          </p:cNvPr>
          <p:cNvSpPr txBox="1">
            <a:spLocks noGrp="1" noRot="1" noMove="1" noResize="1" noEditPoints="1" noAdjustHandles="1" noChangeArrowheads="1" noChangeShapeType="1"/>
          </p:cNvSpPr>
          <p:nvPr/>
        </p:nvSpPr>
        <p:spPr>
          <a:xfrm>
            <a:off x="612807" y="3308840"/>
            <a:ext cx="359250" cy="553998"/>
          </a:xfrm>
          <a:prstGeom prst="rect">
            <a:avLst/>
          </a:prstGeom>
          <a:noFill/>
          <a:ln>
            <a:solidFill>
              <a:srgbClr val="72D5FF"/>
            </a:solidFill>
          </a:ln>
        </p:spPr>
        <p:txBody>
          <a:bodyPr wrap="square" rtlCol="0">
            <a:spAutoFit/>
          </a:bodyPr>
          <a:lstStyle/>
          <a:p>
            <a:r>
              <a:rPr lang="en-GB" sz="3000" b="1" dirty="0">
                <a:latin typeface="Century Gothic" panose="020B0502020202020204" pitchFamily="34" charset="0"/>
              </a:rPr>
              <a:t>3</a:t>
            </a:r>
          </a:p>
        </p:txBody>
      </p:sp>
      <p:sp>
        <p:nvSpPr>
          <p:cNvPr id="12" name="Oval 11">
            <a:extLst>
              <a:ext uri="{FF2B5EF4-FFF2-40B4-BE49-F238E27FC236}">
                <a16:creationId xmlns:a16="http://schemas.microsoft.com/office/drawing/2014/main" id="{7E74060F-21FD-0C77-5E56-8026EDA268D2}"/>
              </a:ext>
            </a:extLst>
          </p:cNvPr>
          <p:cNvSpPr>
            <a:spLocks noGrp="1" noRot="1" noMove="1" noResize="1" noEditPoints="1" noAdjustHandles="1" noChangeArrowheads="1" noChangeShapeType="1"/>
          </p:cNvSpPr>
          <p:nvPr/>
        </p:nvSpPr>
        <p:spPr>
          <a:xfrm>
            <a:off x="487733" y="4934614"/>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4B96CA0-BD69-F525-D243-72AACC8528DA}"/>
              </a:ext>
            </a:extLst>
          </p:cNvPr>
          <p:cNvSpPr txBox="1">
            <a:spLocks noGrp="1" noRot="1" noMove="1" noResize="1" noEditPoints="1" noAdjustHandles="1" noChangeArrowheads="1" noChangeShapeType="1"/>
          </p:cNvSpPr>
          <p:nvPr/>
        </p:nvSpPr>
        <p:spPr>
          <a:xfrm>
            <a:off x="650068" y="4997198"/>
            <a:ext cx="359250" cy="553998"/>
          </a:xfrm>
          <a:prstGeom prst="rect">
            <a:avLst/>
          </a:prstGeom>
          <a:noFill/>
          <a:ln>
            <a:solidFill>
              <a:srgbClr val="72D5FF"/>
            </a:solidFill>
          </a:ln>
        </p:spPr>
        <p:txBody>
          <a:bodyPr wrap="square" rtlCol="0">
            <a:spAutoFit/>
          </a:bodyPr>
          <a:lstStyle/>
          <a:p>
            <a:r>
              <a:rPr lang="en-GB" sz="3000" b="1" dirty="0">
                <a:latin typeface="Century Gothic" panose="020B0502020202020204" pitchFamily="34" charset="0"/>
              </a:rPr>
              <a:t>5</a:t>
            </a:r>
          </a:p>
        </p:txBody>
      </p:sp>
      <p:sp>
        <p:nvSpPr>
          <p:cNvPr id="14" name="Oval 13">
            <a:extLst>
              <a:ext uri="{FF2B5EF4-FFF2-40B4-BE49-F238E27FC236}">
                <a16:creationId xmlns:a16="http://schemas.microsoft.com/office/drawing/2014/main" id="{17E5F8E5-B9B9-3C62-4D23-E0A74B21FCF3}"/>
              </a:ext>
            </a:extLst>
          </p:cNvPr>
          <p:cNvSpPr>
            <a:spLocks noGrp="1" noRot="1" noMove="1" noResize="1" noEditPoints="1" noAdjustHandles="1" noChangeArrowheads="1" noChangeShapeType="1"/>
          </p:cNvSpPr>
          <p:nvPr/>
        </p:nvSpPr>
        <p:spPr>
          <a:xfrm>
            <a:off x="6294791" y="1668563"/>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20027C7-1E97-4D60-94DB-2CD062C65F4D}"/>
              </a:ext>
            </a:extLst>
          </p:cNvPr>
          <p:cNvSpPr txBox="1">
            <a:spLocks noGrp="1" noRot="1" noMove="1" noResize="1" noEditPoints="1" noAdjustHandles="1" noChangeArrowheads="1" noChangeShapeType="1"/>
          </p:cNvSpPr>
          <p:nvPr/>
        </p:nvSpPr>
        <p:spPr>
          <a:xfrm>
            <a:off x="6457126" y="1731147"/>
            <a:ext cx="359250" cy="553998"/>
          </a:xfrm>
          <a:prstGeom prst="rect">
            <a:avLst/>
          </a:prstGeom>
          <a:noFill/>
          <a:ln>
            <a:solidFill>
              <a:srgbClr val="72D5FF"/>
            </a:solidFill>
          </a:ln>
        </p:spPr>
        <p:txBody>
          <a:bodyPr wrap="square" rtlCol="0">
            <a:spAutoFit/>
          </a:bodyPr>
          <a:lstStyle/>
          <a:p>
            <a:r>
              <a:rPr lang="en-GB" sz="3000" b="1" dirty="0">
                <a:latin typeface="Century Gothic" panose="020B0502020202020204" pitchFamily="34" charset="0"/>
              </a:rPr>
              <a:t>2</a:t>
            </a:r>
          </a:p>
        </p:txBody>
      </p:sp>
      <p:sp>
        <p:nvSpPr>
          <p:cNvPr id="16" name="Oval 15">
            <a:extLst>
              <a:ext uri="{FF2B5EF4-FFF2-40B4-BE49-F238E27FC236}">
                <a16:creationId xmlns:a16="http://schemas.microsoft.com/office/drawing/2014/main" id="{EE49E140-AA9E-D704-214D-C3435C08D839}"/>
              </a:ext>
            </a:extLst>
          </p:cNvPr>
          <p:cNvSpPr>
            <a:spLocks noGrp="1" noRot="1" noMove="1" noResize="1" noEditPoints="1" noAdjustHandles="1" noChangeArrowheads="1" noChangeShapeType="1"/>
          </p:cNvSpPr>
          <p:nvPr/>
        </p:nvSpPr>
        <p:spPr>
          <a:xfrm>
            <a:off x="6294791" y="3246256"/>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538798B-76BC-1734-0AEB-048FDBFB4FC4}"/>
              </a:ext>
            </a:extLst>
          </p:cNvPr>
          <p:cNvSpPr txBox="1">
            <a:spLocks noGrp="1" noRot="1" noMove="1" noResize="1" noEditPoints="1" noAdjustHandles="1" noChangeArrowheads="1" noChangeShapeType="1"/>
          </p:cNvSpPr>
          <p:nvPr/>
        </p:nvSpPr>
        <p:spPr>
          <a:xfrm>
            <a:off x="6457126" y="3308840"/>
            <a:ext cx="359250" cy="553998"/>
          </a:xfrm>
          <a:prstGeom prst="rect">
            <a:avLst/>
          </a:prstGeom>
          <a:noFill/>
          <a:ln>
            <a:solidFill>
              <a:srgbClr val="72D5FF"/>
            </a:solidFill>
          </a:ln>
        </p:spPr>
        <p:txBody>
          <a:bodyPr wrap="square" rtlCol="0">
            <a:spAutoFit/>
          </a:bodyPr>
          <a:lstStyle/>
          <a:p>
            <a:r>
              <a:rPr lang="en-GB" sz="3000" b="1" dirty="0">
                <a:latin typeface="Century Gothic" panose="020B0502020202020204" pitchFamily="34" charset="0"/>
              </a:rPr>
              <a:t>4</a:t>
            </a:r>
          </a:p>
        </p:txBody>
      </p:sp>
      <p:sp>
        <p:nvSpPr>
          <p:cNvPr id="18" name="Oval 17">
            <a:extLst>
              <a:ext uri="{FF2B5EF4-FFF2-40B4-BE49-F238E27FC236}">
                <a16:creationId xmlns:a16="http://schemas.microsoft.com/office/drawing/2014/main" id="{D630CFD3-BC58-7829-F816-55C3603FAF89}"/>
              </a:ext>
            </a:extLst>
          </p:cNvPr>
          <p:cNvSpPr>
            <a:spLocks noGrp="1" noRot="1" noMove="1" noResize="1" noEditPoints="1" noAdjustHandles="1" noChangeArrowheads="1" noChangeShapeType="1"/>
          </p:cNvSpPr>
          <p:nvPr/>
        </p:nvSpPr>
        <p:spPr>
          <a:xfrm>
            <a:off x="6295801" y="4927166"/>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1BB385B-80AE-D5EB-4664-BC0B0F159AC8}"/>
              </a:ext>
            </a:extLst>
          </p:cNvPr>
          <p:cNvSpPr txBox="1">
            <a:spLocks noGrp="1" noRot="1" noMove="1" noResize="1" noEditPoints="1" noAdjustHandles="1" noChangeArrowheads="1" noChangeShapeType="1"/>
          </p:cNvSpPr>
          <p:nvPr/>
        </p:nvSpPr>
        <p:spPr>
          <a:xfrm>
            <a:off x="6458136" y="4989750"/>
            <a:ext cx="359250" cy="553998"/>
          </a:xfrm>
          <a:prstGeom prst="rect">
            <a:avLst/>
          </a:prstGeom>
          <a:noFill/>
          <a:ln>
            <a:solidFill>
              <a:srgbClr val="72D5FF"/>
            </a:solidFill>
          </a:ln>
        </p:spPr>
        <p:txBody>
          <a:bodyPr wrap="square" rtlCol="0">
            <a:spAutoFit/>
          </a:bodyPr>
          <a:lstStyle/>
          <a:p>
            <a:r>
              <a:rPr lang="en-GB" sz="3000" b="1" dirty="0">
                <a:latin typeface="Century Gothic" panose="020B0502020202020204" pitchFamily="34" charset="0"/>
              </a:rPr>
              <a:t>6</a:t>
            </a:r>
          </a:p>
        </p:txBody>
      </p:sp>
      <p:pic>
        <p:nvPicPr>
          <p:cNvPr id="21" name="Picture 20">
            <a:extLst>
              <a:ext uri="{FF2B5EF4-FFF2-40B4-BE49-F238E27FC236}">
                <a16:creationId xmlns:a16="http://schemas.microsoft.com/office/drawing/2014/main" id="{113F67AF-B349-77CB-D82F-A6B1BE11FDDA}"/>
              </a:ext>
            </a:extLst>
          </p:cNvPr>
          <p:cNvPicPr>
            <a:picLocks noGrp="1" noRot="1" noChangeAspect="1" noMove="1" noResize="1" noEditPoints="1" noAdjustHandles="1" noChangeArrowheads="1" noChangeShapeType="1" noCrop="1"/>
          </p:cNvPicPr>
          <p:nvPr/>
        </p:nvPicPr>
        <p:blipFill>
          <a:blip r:embed="rId5"/>
          <a:stretch>
            <a:fillRect/>
          </a:stretch>
        </p:blipFill>
        <p:spPr>
          <a:xfrm>
            <a:off x="5229692" y="638498"/>
            <a:ext cx="540000" cy="540000"/>
          </a:xfrm>
          <a:prstGeom prst="rect">
            <a:avLst/>
          </a:prstGeom>
          <a:solidFill>
            <a:srgbClr val="B6E7F8"/>
          </a:solidFill>
          <a:ln>
            <a:noFill/>
          </a:ln>
        </p:spPr>
      </p:pic>
      <p:sp>
        <p:nvSpPr>
          <p:cNvPr id="22" name="TextBox 21">
            <a:extLst>
              <a:ext uri="{FF2B5EF4-FFF2-40B4-BE49-F238E27FC236}">
                <a16:creationId xmlns:a16="http://schemas.microsoft.com/office/drawing/2014/main" id="{9EB738DF-E11D-148F-F5A9-C8EAA046839B}"/>
              </a:ext>
            </a:extLst>
          </p:cNvPr>
          <p:cNvSpPr txBox="1">
            <a:spLocks noGrp="1" noRot="1" noMove="1" noResize="1" noEditPoints="1" noAdjustHandles="1" noChangeArrowheads="1" noChangeShapeType="1"/>
          </p:cNvSpPr>
          <p:nvPr/>
        </p:nvSpPr>
        <p:spPr>
          <a:xfrm>
            <a:off x="1274886" y="1668563"/>
            <a:ext cx="801385" cy="861774"/>
          </a:xfrm>
          <a:prstGeom prst="rect">
            <a:avLst/>
          </a:prstGeom>
          <a:noFill/>
          <a:ln w="38100">
            <a:solidFill>
              <a:srgbClr val="72D5FF"/>
            </a:solidFill>
          </a:ln>
        </p:spPr>
        <p:txBody>
          <a:bodyPr wrap="square" rtlCol="0">
            <a:spAutoFit/>
          </a:bodyPr>
          <a:lstStyle/>
          <a:p>
            <a:r>
              <a:rPr lang="en-GB" sz="5000" dirty="0">
                <a:latin typeface="Century Gothic" panose="020B0502020202020204" pitchFamily="34" charset="0"/>
              </a:rPr>
              <a:t>e</a:t>
            </a:r>
          </a:p>
        </p:txBody>
      </p:sp>
      <p:sp>
        <p:nvSpPr>
          <p:cNvPr id="23" name="TextBox 22">
            <a:extLst>
              <a:ext uri="{FF2B5EF4-FFF2-40B4-BE49-F238E27FC236}">
                <a16:creationId xmlns:a16="http://schemas.microsoft.com/office/drawing/2014/main" id="{6FD60E11-93D2-5486-DC77-168483FC4014}"/>
              </a:ext>
            </a:extLst>
          </p:cNvPr>
          <p:cNvSpPr txBox="1">
            <a:spLocks/>
          </p:cNvSpPr>
          <p:nvPr/>
        </p:nvSpPr>
        <p:spPr>
          <a:xfrm>
            <a:off x="2076271" y="1668563"/>
            <a:ext cx="1047167" cy="861774"/>
          </a:xfrm>
          <a:prstGeom prst="rect">
            <a:avLst/>
          </a:prstGeom>
          <a:noFill/>
          <a:ln w="38100">
            <a:solidFill>
              <a:srgbClr val="72D5FF"/>
            </a:solidFill>
          </a:ln>
        </p:spPr>
        <p:txBody>
          <a:bodyPr wrap="square" rtlCol="0">
            <a:spAutoFit/>
          </a:bodyPr>
          <a:lstStyle/>
          <a:p>
            <a:r>
              <a:rPr lang="en-GB" sz="5000" dirty="0">
                <a:latin typeface="Century Gothic" panose="020B0502020202020204" pitchFamily="34" charset="0"/>
              </a:rPr>
              <a:t>ch</a:t>
            </a:r>
          </a:p>
        </p:txBody>
      </p:sp>
      <p:sp>
        <p:nvSpPr>
          <p:cNvPr id="24" name="TextBox 23">
            <a:extLst>
              <a:ext uri="{FF2B5EF4-FFF2-40B4-BE49-F238E27FC236}">
                <a16:creationId xmlns:a16="http://schemas.microsoft.com/office/drawing/2014/main" id="{7DE4788E-96DB-CFE6-BEB1-95954F09DE4B}"/>
              </a:ext>
            </a:extLst>
          </p:cNvPr>
          <p:cNvSpPr txBox="1">
            <a:spLocks/>
          </p:cNvSpPr>
          <p:nvPr/>
        </p:nvSpPr>
        <p:spPr>
          <a:xfrm>
            <a:off x="3085589" y="1668563"/>
            <a:ext cx="606966" cy="861774"/>
          </a:xfrm>
          <a:prstGeom prst="rect">
            <a:avLst/>
          </a:prstGeom>
          <a:noFill/>
          <a:ln w="38100">
            <a:solidFill>
              <a:srgbClr val="72D5FF"/>
            </a:solidFill>
          </a:ln>
        </p:spPr>
        <p:txBody>
          <a:bodyPr wrap="square" rtlCol="0">
            <a:spAutoFit/>
          </a:bodyPr>
          <a:lstStyle/>
          <a:p>
            <a:r>
              <a:rPr lang="en-GB" sz="5000" dirty="0">
                <a:latin typeface="Century Gothic" panose="020B0502020202020204" pitchFamily="34" charset="0"/>
              </a:rPr>
              <a:t>o</a:t>
            </a:r>
          </a:p>
        </p:txBody>
      </p:sp>
      <p:sp>
        <p:nvSpPr>
          <p:cNvPr id="25" name="TextBox 24">
            <a:extLst>
              <a:ext uri="{FF2B5EF4-FFF2-40B4-BE49-F238E27FC236}">
                <a16:creationId xmlns:a16="http://schemas.microsoft.com/office/drawing/2014/main" id="{53430E2B-AF66-0501-F142-1B0C61CEB059}"/>
              </a:ext>
            </a:extLst>
          </p:cNvPr>
          <p:cNvSpPr txBox="1">
            <a:spLocks noGrp="1" noRot="1" noMove="1" noResize="1" noEditPoints="1" noAdjustHandles="1" noChangeArrowheads="1" noChangeShapeType="1"/>
          </p:cNvSpPr>
          <p:nvPr/>
        </p:nvSpPr>
        <p:spPr>
          <a:xfrm>
            <a:off x="5317122" y="1665108"/>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6" name="TextBox 25">
            <a:extLst>
              <a:ext uri="{FF2B5EF4-FFF2-40B4-BE49-F238E27FC236}">
                <a16:creationId xmlns:a16="http://schemas.microsoft.com/office/drawing/2014/main" id="{5A2346F7-F27D-0FBE-3EB5-97E36C732506}"/>
              </a:ext>
            </a:extLst>
          </p:cNvPr>
          <p:cNvSpPr txBox="1">
            <a:spLocks noGrp="1" noRot="1" noMove="1" noResize="1" noEditPoints="1" noAdjustHandles="1" noChangeArrowheads="1" noChangeShapeType="1"/>
          </p:cNvSpPr>
          <p:nvPr/>
        </p:nvSpPr>
        <p:spPr>
          <a:xfrm>
            <a:off x="3704400" y="1668563"/>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7" name="TextBox 26">
            <a:extLst>
              <a:ext uri="{FF2B5EF4-FFF2-40B4-BE49-F238E27FC236}">
                <a16:creationId xmlns:a16="http://schemas.microsoft.com/office/drawing/2014/main" id="{619D342D-DA13-F677-2332-BC7504031B6A}"/>
              </a:ext>
            </a:extLst>
          </p:cNvPr>
          <p:cNvSpPr txBox="1">
            <a:spLocks noGrp="1" noRot="1" noMove="1" noResize="1" noEditPoints="1" noAdjustHandles="1" noChangeArrowheads="1" noChangeShapeType="1"/>
          </p:cNvSpPr>
          <p:nvPr/>
        </p:nvSpPr>
        <p:spPr>
          <a:xfrm>
            <a:off x="4517630" y="1665108"/>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8" name="TextBox 27">
            <a:extLst>
              <a:ext uri="{FF2B5EF4-FFF2-40B4-BE49-F238E27FC236}">
                <a16:creationId xmlns:a16="http://schemas.microsoft.com/office/drawing/2014/main" id="{7326D6C5-AD6D-E123-AA1B-448E1EB3A1F3}"/>
              </a:ext>
            </a:extLst>
          </p:cNvPr>
          <p:cNvSpPr txBox="1">
            <a:spLocks noGrp="1" noRot="1" noMove="1" noResize="1" noEditPoints="1" noAdjustHandles="1" noChangeArrowheads="1" noChangeShapeType="1"/>
          </p:cNvSpPr>
          <p:nvPr/>
        </p:nvSpPr>
        <p:spPr>
          <a:xfrm>
            <a:off x="1274886" y="3249711"/>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9" name="TextBox 28">
            <a:extLst>
              <a:ext uri="{FF2B5EF4-FFF2-40B4-BE49-F238E27FC236}">
                <a16:creationId xmlns:a16="http://schemas.microsoft.com/office/drawing/2014/main" id="{99FC1556-76D1-EF39-F305-DC2C4037AF1A}"/>
              </a:ext>
            </a:extLst>
          </p:cNvPr>
          <p:cNvSpPr txBox="1">
            <a:spLocks noGrp="1" noRot="1" noMove="1" noResize="1" noEditPoints="1" noAdjustHandles="1" noChangeArrowheads="1" noChangeShapeType="1"/>
          </p:cNvSpPr>
          <p:nvPr/>
        </p:nvSpPr>
        <p:spPr>
          <a:xfrm>
            <a:off x="2076271" y="3249711"/>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0" name="TextBox 29">
            <a:extLst>
              <a:ext uri="{FF2B5EF4-FFF2-40B4-BE49-F238E27FC236}">
                <a16:creationId xmlns:a16="http://schemas.microsoft.com/office/drawing/2014/main" id="{C294D356-7DD2-5154-B96B-8C64A132CBE9}"/>
              </a:ext>
            </a:extLst>
          </p:cNvPr>
          <p:cNvSpPr txBox="1">
            <a:spLocks noGrp="1" noRot="1" noMove="1" noResize="1" noEditPoints="1" noAdjustHandles="1" noChangeArrowheads="1" noChangeShapeType="1"/>
          </p:cNvSpPr>
          <p:nvPr/>
        </p:nvSpPr>
        <p:spPr>
          <a:xfrm>
            <a:off x="2891170" y="3249711"/>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1" name="TextBox 30">
            <a:extLst>
              <a:ext uri="{FF2B5EF4-FFF2-40B4-BE49-F238E27FC236}">
                <a16:creationId xmlns:a16="http://schemas.microsoft.com/office/drawing/2014/main" id="{C6F4994B-36DF-10DA-1715-783CA6DE1280}"/>
              </a:ext>
            </a:extLst>
          </p:cNvPr>
          <p:cNvSpPr txBox="1">
            <a:spLocks noGrp="1" noRot="1" noMove="1" noResize="1" noEditPoints="1" noAdjustHandles="1" noChangeArrowheads="1" noChangeShapeType="1"/>
          </p:cNvSpPr>
          <p:nvPr/>
        </p:nvSpPr>
        <p:spPr>
          <a:xfrm>
            <a:off x="5317122" y="3246256"/>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2" name="TextBox 31">
            <a:extLst>
              <a:ext uri="{FF2B5EF4-FFF2-40B4-BE49-F238E27FC236}">
                <a16:creationId xmlns:a16="http://schemas.microsoft.com/office/drawing/2014/main" id="{C8FC3443-A6A3-6399-FE33-2E4D34A12075}"/>
              </a:ext>
            </a:extLst>
          </p:cNvPr>
          <p:cNvSpPr txBox="1">
            <a:spLocks noGrp="1" noRot="1" noMove="1" noResize="1" noEditPoints="1" noAdjustHandles="1" noChangeArrowheads="1" noChangeShapeType="1"/>
          </p:cNvSpPr>
          <p:nvPr/>
        </p:nvSpPr>
        <p:spPr>
          <a:xfrm>
            <a:off x="3704400" y="3249711"/>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3" name="TextBox 32">
            <a:extLst>
              <a:ext uri="{FF2B5EF4-FFF2-40B4-BE49-F238E27FC236}">
                <a16:creationId xmlns:a16="http://schemas.microsoft.com/office/drawing/2014/main" id="{0FE67626-A6E4-5FEE-80EF-C472BBBFB4CB}"/>
              </a:ext>
            </a:extLst>
          </p:cNvPr>
          <p:cNvSpPr txBox="1">
            <a:spLocks noGrp="1" noRot="1" noMove="1" noResize="1" noEditPoints="1" noAdjustHandles="1" noChangeArrowheads="1" noChangeShapeType="1"/>
          </p:cNvSpPr>
          <p:nvPr/>
        </p:nvSpPr>
        <p:spPr>
          <a:xfrm>
            <a:off x="4517630" y="3246256"/>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4" name="TextBox 33">
            <a:extLst>
              <a:ext uri="{FF2B5EF4-FFF2-40B4-BE49-F238E27FC236}">
                <a16:creationId xmlns:a16="http://schemas.microsoft.com/office/drawing/2014/main" id="{0468F52F-DF62-B00A-A114-1D0D1F180AC7}"/>
              </a:ext>
            </a:extLst>
          </p:cNvPr>
          <p:cNvSpPr txBox="1">
            <a:spLocks noGrp="1" noRot="1" noMove="1" noResize="1" noEditPoints="1" noAdjustHandles="1" noChangeArrowheads="1" noChangeShapeType="1"/>
          </p:cNvSpPr>
          <p:nvPr/>
        </p:nvSpPr>
        <p:spPr>
          <a:xfrm>
            <a:off x="1285880" y="4868794"/>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5" name="TextBox 34">
            <a:extLst>
              <a:ext uri="{FF2B5EF4-FFF2-40B4-BE49-F238E27FC236}">
                <a16:creationId xmlns:a16="http://schemas.microsoft.com/office/drawing/2014/main" id="{74689D5E-9211-2D41-E76F-4802E05E9A2A}"/>
              </a:ext>
            </a:extLst>
          </p:cNvPr>
          <p:cNvSpPr txBox="1">
            <a:spLocks noGrp="1" noRot="1" noMove="1" noResize="1" noEditPoints="1" noAdjustHandles="1" noChangeArrowheads="1" noChangeShapeType="1"/>
          </p:cNvSpPr>
          <p:nvPr/>
        </p:nvSpPr>
        <p:spPr>
          <a:xfrm>
            <a:off x="2087265" y="4868794"/>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6" name="TextBox 35">
            <a:extLst>
              <a:ext uri="{FF2B5EF4-FFF2-40B4-BE49-F238E27FC236}">
                <a16:creationId xmlns:a16="http://schemas.microsoft.com/office/drawing/2014/main" id="{98AD8B4D-2398-BBFB-038B-0AB8590877D6}"/>
              </a:ext>
            </a:extLst>
          </p:cNvPr>
          <p:cNvSpPr txBox="1">
            <a:spLocks noGrp="1" noRot="1" noMove="1" noResize="1" noEditPoints="1" noAdjustHandles="1" noChangeArrowheads="1" noChangeShapeType="1"/>
          </p:cNvSpPr>
          <p:nvPr/>
        </p:nvSpPr>
        <p:spPr>
          <a:xfrm>
            <a:off x="2902164" y="4868794"/>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7" name="TextBox 36">
            <a:extLst>
              <a:ext uri="{FF2B5EF4-FFF2-40B4-BE49-F238E27FC236}">
                <a16:creationId xmlns:a16="http://schemas.microsoft.com/office/drawing/2014/main" id="{189A2FA6-88F1-9E5E-526B-F888364BA0EA}"/>
              </a:ext>
            </a:extLst>
          </p:cNvPr>
          <p:cNvSpPr txBox="1">
            <a:spLocks noGrp="1" noRot="1" noMove="1" noResize="1" noEditPoints="1" noAdjustHandles="1" noChangeArrowheads="1" noChangeShapeType="1"/>
          </p:cNvSpPr>
          <p:nvPr/>
        </p:nvSpPr>
        <p:spPr>
          <a:xfrm>
            <a:off x="5328116" y="4865339"/>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8" name="TextBox 37">
            <a:extLst>
              <a:ext uri="{FF2B5EF4-FFF2-40B4-BE49-F238E27FC236}">
                <a16:creationId xmlns:a16="http://schemas.microsoft.com/office/drawing/2014/main" id="{28795079-8CD4-E28E-CC69-6CDD20CD881D}"/>
              </a:ext>
            </a:extLst>
          </p:cNvPr>
          <p:cNvSpPr txBox="1">
            <a:spLocks noGrp="1" noRot="1" noMove="1" noResize="1" noEditPoints="1" noAdjustHandles="1" noChangeArrowheads="1" noChangeShapeType="1"/>
          </p:cNvSpPr>
          <p:nvPr/>
        </p:nvSpPr>
        <p:spPr>
          <a:xfrm>
            <a:off x="3715394" y="4868794"/>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9" name="TextBox 38">
            <a:extLst>
              <a:ext uri="{FF2B5EF4-FFF2-40B4-BE49-F238E27FC236}">
                <a16:creationId xmlns:a16="http://schemas.microsoft.com/office/drawing/2014/main" id="{41A196E6-9BD9-8E63-D926-81F6357E2FA0}"/>
              </a:ext>
            </a:extLst>
          </p:cNvPr>
          <p:cNvSpPr txBox="1">
            <a:spLocks noGrp="1" noRot="1" noMove="1" noResize="1" noEditPoints="1" noAdjustHandles="1" noChangeArrowheads="1" noChangeShapeType="1"/>
          </p:cNvSpPr>
          <p:nvPr/>
        </p:nvSpPr>
        <p:spPr>
          <a:xfrm>
            <a:off x="4528624" y="4865339"/>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0" name="TextBox 39">
            <a:extLst>
              <a:ext uri="{FF2B5EF4-FFF2-40B4-BE49-F238E27FC236}">
                <a16:creationId xmlns:a16="http://schemas.microsoft.com/office/drawing/2014/main" id="{3C490539-9DC7-E826-57A0-F4AA64CCC1A9}"/>
              </a:ext>
            </a:extLst>
          </p:cNvPr>
          <p:cNvSpPr txBox="1">
            <a:spLocks noGrp="1" noRot="1" noMove="1" noResize="1" noEditPoints="1" noAdjustHandles="1" noChangeArrowheads="1" noChangeShapeType="1"/>
          </p:cNvSpPr>
          <p:nvPr/>
        </p:nvSpPr>
        <p:spPr>
          <a:xfrm>
            <a:off x="7030470" y="165144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1" name="TextBox 40">
            <a:extLst>
              <a:ext uri="{FF2B5EF4-FFF2-40B4-BE49-F238E27FC236}">
                <a16:creationId xmlns:a16="http://schemas.microsoft.com/office/drawing/2014/main" id="{948BDA96-70B2-15C6-1B8A-1B2208551C9A}"/>
              </a:ext>
            </a:extLst>
          </p:cNvPr>
          <p:cNvSpPr txBox="1">
            <a:spLocks noGrp="1" noRot="1" noMove="1" noResize="1" noEditPoints="1" noAdjustHandles="1" noChangeArrowheads="1" noChangeShapeType="1"/>
          </p:cNvSpPr>
          <p:nvPr/>
        </p:nvSpPr>
        <p:spPr>
          <a:xfrm>
            <a:off x="7831855" y="165144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2" name="TextBox 41">
            <a:extLst>
              <a:ext uri="{FF2B5EF4-FFF2-40B4-BE49-F238E27FC236}">
                <a16:creationId xmlns:a16="http://schemas.microsoft.com/office/drawing/2014/main" id="{9AB8357B-D3FF-AEA1-C3F4-1CA331513AB5}"/>
              </a:ext>
            </a:extLst>
          </p:cNvPr>
          <p:cNvSpPr txBox="1">
            <a:spLocks noGrp="1" noRot="1" noMove="1" noResize="1" noEditPoints="1" noAdjustHandles="1" noChangeArrowheads="1" noChangeShapeType="1"/>
          </p:cNvSpPr>
          <p:nvPr/>
        </p:nvSpPr>
        <p:spPr>
          <a:xfrm>
            <a:off x="8646754" y="165144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3" name="TextBox 42">
            <a:extLst>
              <a:ext uri="{FF2B5EF4-FFF2-40B4-BE49-F238E27FC236}">
                <a16:creationId xmlns:a16="http://schemas.microsoft.com/office/drawing/2014/main" id="{0E9AB481-A6A4-6A19-02CA-5CA5B530BB77}"/>
              </a:ext>
            </a:extLst>
          </p:cNvPr>
          <p:cNvSpPr txBox="1">
            <a:spLocks noGrp="1" noRot="1" noMove="1" noResize="1" noEditPoints="1" noAdjustHandles="1" noChangeArrowheads="1" noChangeShapeType="1"/>
          </p:cNvSpPr>
          <p:nvPr/>
        </p:nvSpPr>
        <p:spPr>
          <a:xfrm>
            <a:off x="11072706" y="1647987"/>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4" name="TextBox 43">
            <a:extLst>
              <a:ext uri="{FF2B5EF4-FFF2-40B4-BE49-F238E27FC236}">
                <a16:creationId xmlns:a16="http://schemas.microsoft.com/office/drawing/2014/main" id="{92B12C5C-0B41-A27F-CEC5-4B10A650290F}"/>
              </a:ext>
            </a:extLst>
          </p:cNvPr>
          <p:cNvSpPr txBox="1">
            <a:spLocks noGrp="1" noRot="1" noMove="1" noResize="1" noEditPoints="1" noAdjustHandles="1" noChangeArrowheads="1" noChangeShapeType="1"/>
          </p:cNvSpPr>
          <p:nvPr/>
        </p:nvSpPr>
        <p:spPr>
          <a:xfrm>
            <a:off x="9459984" y="165144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5" name="TextBox 44">
            <a:extLst>
              <a:ext uri="{FF2B5EF4-FFF2-40B4-BE49-F238E27FC236}">
                <a16:creationId xmlns:a16="http://schemas.microsoft.com/office/drawing/2014/main" id="{E2D8CC63-32B7-246F-FA21-6564D73546E6}"/>
              </a:ext>
            </a:extLst>
          </p:cNvPr>
          <p:cNvSpPr txBox="1">
            <a:spLocks noGrp="1" noRot="1" noMove="1" noResize="1" noEditPoints="1" noAdjustHandles="1" noChangeArrowheads="1" noChangeShapeType="1"/>
          </p:cNvSpPr>
          <p:nvPr/>
        </p:nvSpPr>
        <p:spPr>
          <a:xfrm>
            <a:off x="10273214" y="1647987"/>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6" name="TextBox 45">
            <a:extLst>
              <a:ext uri="{FF2B5EF4-FFF2-40B4-BE49-F238E27FC236}">
                <a16:creationId xmlns:a16="http://schemas.microsoft.com/office/drawing/2014/main" id="{B2455941-F417-D2A0-9396-122E47EAE2C3}"/>
              </a:ext>
            </a:extLst>
          </p:cNvPr>
          <p:cNvSpPr txBox="1">
            <a:spLocks noGrp="1" noRot="1" noMove="1" noResize="1" noEditPoints="1" noAdjustHandles="1" noChangeArrowheads="1" noChangeShapeType="1"/>
          </p:cNvSpPr>
          <p:nvPr/>
        </p:nvSpPr>
        <p:spPr>
          <a:xfrm>
            <a:off x="7028577" y="3253166"/>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7" name="TextBox 46">
            <a:extLst>
              <a:ext uri="{FF2B5EF4-FFF2-40B4-BE49-F238E27FC236}">
                <a16:creationId xmlns:a16="http://schemas.microsoft.com/office/drawing/2014/main" id="{FD13367C-2D18-FA93-9331-63FCF5C28081}"/>
              </a:ext>
            </a:extLst>
          </p:cNvPr>
          <p:cNvSpPr txBox="1">
            <a:spLocks noGrp="1" noRot="1" noMove="1" noResize="1" noEditPoints="1" noAdjustHandles="1" noChangeArrowheads="1" noChangeShapeType="1"/>
          </p:cNvSpPr>
          <p:nvPr/>
        </p:nvSpPr>
        <p:spPr>
          <a:xfrm>
            <a:off x="7829962" y="3253166"/>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8" name="TextBox 47">
            <a:extLst>
              <a:ext uri="{FF2B5EF4-FFF2-40B4-BE49-F238E27FC236}">
                <a16:creationId xmlns:a16="http://schemas.microsoft.com/office/drawing/2014/main" id="{4FB4571E-87C2-8F5B-6EF8-DFF8FB513A9C}"/>
              </a:ext>
            </a:extLst>
          </p:cNvPr>
          <p:cNvSpPr txBox="1">
            <a:spLocks noGrp="1" noRot="1" noMove="1" noResize="1" noEditPoints="1" noAdjustHandles="1" noChangeArrowheads="1" noChangeShapeType="1"/>
          </p:cNvSpPr>
          <p:nvPr/>
        </p:nvSpPr>
        <p:spPr>
          <a:xfrm>
            <a:off x="8644861" y="3253166"/>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9" name="TextBox 48">
            <a:extLst>
              <a:ext uri="{FF2B5EF4-FFF2-40B4-BE49-F238E27FC236}">
                <a16:creationId xmlns:a16="http://schemas.microsoft.com/office/drawing/2014/main" id="{6DC105E0-4D49-B58B-D342-A14F357D1F54}"/>
              </a:ext>
            </a:extLst>
          </p:cNvPr>
          <p:cNvSpPr txBox="1">
            <a:spLocks noGrp="1" noRot="1" noMove="1" noResize="1" noEditPoints="1" noAdjustHandles="1" noChangeArrowheads="1" noChangeShapeType="1"/>
          </p:cNvSpPr>
          <p:nvPr/>
        </p:nvSpPr>
        <p:spPr>
          <a:xfrm>
            <a:off x="11070813" y="3249711"/>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0" name="TextBox 49">
            <a:extLst>
              <a:ext uri="{FF2B5EF4-FFF2-40B4-BE49-F238E27FC236}">
                <a16:creationId xmlns:a16="http://schemas.microsoft.com/office/drawing/2014/main" id="{5B85E67B-2E9B-6212-D77C-8893400DC713}"/>
              </a:ext>
            </a:extLst>
          </p:cNvPr>
          <p:cNvSpPr txBox="1">
            <a:spLocks noGrp="1" noRot="1" noMove="1" noResize="1" noEditPoints="1" noAdjustHandles="1" noChangeArrowheads="1" noChangeShapeType="1"/>
          </p:cNvSpPr>
          <p:nvPr/>
        </p:nvSpPr>
        <p:spPr>
          <a:xfrm>
            <a:off x="9458091" y="3253166"/>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1" name="TextBox 50">
            <a:extLst>
              <a:ext uri="{FF2B5EF4-FFF2-40B4-BE49-F238E27FC236}">
                <a16:creationId xmlns:a16="http://schemas.microsoft.com/office/drawing/2014/main" id="{5F67B4F0-50EE-9328-1EE1-65AF5BFCCB7E}"/>
              </a:ext>
            </a:extLst>
          </p:cNvPr>
          <p:cNvSpPr txBox="1">
            <a:spLocks noGrp="1" noRot="1" noMove="1" noResize="1" noEditPoints="1" noAdjustHandles="1" noChangeArrowheads="1" noChangeShapeType="1"/>
          </p:cNvSpPr>
          <p:nvPr/>
        </p:nvSpPr>
        <p:spPr>
          <a:xfrm>
            <a:off x="10271321" y="3249711"/>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2" name="TextBox 51">
            <a:extLst>
              <a:ext uri="{FF2B5EF4-FFF2-40B4-BE49-F238E27FC236}">
                <a16:creationId xmlns:a16="http://schemas.microsoft.com/office/drawing/2014/main" id="{EDDC2B55-7BDC-BCCF-EFEA-C32C95795E1B}"/>
              </a:ext>
            </a:extLst>
          </p:cNvPr>
          <p:cNvSpPr txBox="1">
            <a:spLocks noGrp="1" noRot="1" noMove="1" noResize="1" noEditPoints="1" noAdjustHandles="1" noChangeArrowheads="1" noChangeShapeType="1"/>
          </p:cNvSpPr>
          <p:nvPr/>
        </p:nvSpPr>
        <p:spPr>
          <a:xfrm>
            <a:off x="7028577" y="486710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3" name="TextBox 52">
            <a:extLst>
              <a:ext uri="{FF2B5EF4-FFF2-40B4-BE49-F238E27FC236}">
                <a16:creationId xmlns:a16="http://schemas.microsoft.com/office/drawing/2014/main" id="{194819A1-09F0-1907-6FB3-6AD255FBFB2E}"/>
              </a:ext>
            </a:extLst>
          </p:cNvPr>
          <p:cNvSpPr txBox="1">
            <a:spLocks noGrp="1" noRot="1" noMove="1" noResize="1" noEditPoints="1" noAdjustHandles="1" noChangeArrowheads="1" noChangeShapeType="1"/>
          </p:cNvSpPr>
          <p:nvPr/>
        </p:nvSpPr>
        <p:spPr>
          <a:xfrm>
            <a:off x="7829962" y="486710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4" name="TextBox 53">
            <a:extLst>
              <a:ext uri="{FF2B5EF4-FFF2-40B4-BE49-F238E27FC236}">
                <a16:creationId xmlns:a16="http://schemas.microsoft.com/office/drawing/2014/main" id="{2DACF35A-B4B1-2F88-78A7-8650A9588460}"/>
              </a:ext>
            </a:extLst>
          </p:cNvPr>
          <p:cNvSpPr txBox="1">
            <a:spLocks noGrp="1" noRot="1" noMove="1" noResize="1" noEditPoints="1" noAdjustHandles="1" noChangeArrowheads="1" noChangeShapeType="1"/>
          </p:cNvSpPr>
          <p:nvPr/>
        </p:nvSpPr>
        <p:spPr>
          <a:xfrm>
            <a:off x="8644861" y="486710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5" name="TextBox 54">
            <a:extLst>
              <a:ext uri="{FF2B5EF4-FFF2-40B4-BE49-F238E27FC236}">
                <a16:creationId xmlns:a16="http://schemas.microsoft.com/office/drawing/2014/main" id="{7B640F73-4E50-20BF-C16E-2DA9D94E9558}"/>
              </a:ext>
            </a:extLst>
          </p:cNvPr>
          <p:cNvSpPr txBox="1">
            <a:spLocks noGrp="1" noRot="1" noMove="1" noResize="1" noEditPoints="1" noAdjustHandles="1" noChangeArrowheads="1" noChangeShapeType="1"/>
          </p:cNvSpPr>
          <p:nvPr/>
        </p:nvSpPr>
        <p:spPr>
          <a:xfrm>
            <a:off x="11070813" y="4863647"/>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6" name="TextBox 55">
            <a:extLst>
              <a:ext uri="{FF2B5EF4-FFF2-40B4-BE49-F238E27FC236}">
                <a16:creationId xmlns:a16="http://schemas.microsoft.com/office/drawing/2014/main" id="{DB2A33B5-A1C9-11CA-EAB2-79EE3BB9512F}"/>
              </a:ext>
            </a:extLst>
          </p:cNvPr>
          <p:cNvSpPr txBox="1">
            <a:spLocks noGrp="1" noRot="1" noMove="1" noResize="1" noEditPoints="1" noAdjustHandles="1" noChangeArrowheads="1" noChangeShapeType="1"/>
          </p:cNvSpPr>
          <p:nvPr/>
        </p:nvSpPr>
        <p:spPr>
          <a:xfrm>
            <a:off x="9458091" y="486710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7" name="TextBox 56">
            <a:extLst>
              <a:ext uri="{FF2B5EF4-FFF2-40B4-BE49-F238E27FC236}">
                <a16:creationId xmlns:a16="http://schemas.microsoft.com/office/drawing/2014/main" id="{9C31E300-34C1-27A4-5ECF-EE27629768FC}"/>
              </a:ext>
            </a:extLst>
          </p:cNvPr>
          <p:cNvSpPr txBox="1">
            <a:spLocks noGrp="1" noRot="1" noMove="1" noResize="1" noEditPoints="1" noAdjustHandles="1" noChangeArrowheads="1" noChangeShapeType="1"/>
          </p:cNvSpPr>
          <p:nvPr/>
        </p:nvSpPr>
        <p:spPr>
          <a:xfrm>
            <a:off x="10271321" y="4863647"/>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Tree>
    <p:extLst>
      <p:ext uri="{BB962C8B-B14F-4D97-AF65-F5344CB8AC3E}">
        <p14:creationId xmlns:p14="http://schemas.microsoft.com/office/powerpoint/2010/main" val="142255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phic 1">
            <a:extLst>
              <a:ext uri="{FF2B5EF4-FFF2-40B4-BE49-F238E27FC236}">
                <a16:creationId xmlns:a16="http://schemas.microsoft.com/office/drawing/2014/main" id="{3B0416A0-8EF6-61B4-B506-4DE4E277DE9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657589" y="386915"/>
            <a:ext cx="1668255" cy="1668255"/>
          </a:xfrm>
          <a:prstGeom prst="rect">
            <a:avLst/>
          </a:prstGeom>
        </p:spPr>
      </p:pic>
      <p:sp>
        <p:nvSpPr>
          <p:cNvPr id="3" name="Speech Bubble: Rectangle with Corners Rounded 2">
            <a:extLst>
              <a:ext uri="{FF2B5EF4-FFF2-40B4-BE49-F238E27FC236}">
                <a16:creationId xmlns:a16="http://schemas.microsoft.com/office/drawing/2014/main" id="{728C4683-8769-195C-DB18-1244C23BB6E2}"/>
              </a:ext>
            </a:extLst>
          </p:cNvPr>
          <p:cNvSpPr>
            <a:spLocks noGrp="1" noRot="1" noMove="1" noResize="1" noEditPoints="1" noAdjustHandles="1" noChangeArrowheads="1" noChangeShapeType="1"/>
          </p:cNvSpPr>
          <p:nvPr/>
        </p:nvSpPr>
        <p:spPr>
          <a:xfrm flipH="1">
            <a:off x="8492563" y="252124"/>
            <a:ext cx="2321523" cy="1107997"/>
          </a:xfrm>
          <a:prstGeom prst="wedgeRoundRectCallout">
            <a:avLst>
              <a:gd name="adj1" fmla="val 90552"/>
              <a:gd name="adj2" fmla="val 24368"/>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4" name="TextBox 3">
            <a:extLst>
              <a:ext uri="{FF2B5EF4-FFF2-40B4-BE49-F238E27FC236}">
                <a16:creationId xmlns:a16="http://schemas.microsoft.com/office/drawing/2014/main" id="{A6226992-7226-64A7-04E1-9E7A0C6CAFC9}"/>
              </a:ext>
            </a:extLst>
          </p:cNvPr>
          <p:cNvSpPr txBox="1">
            <a:spLocks noGrp="1" noRot="1" noMove="1" noResize="1" noEditPoints="1" noAdjustHandles="1" noChangeArrowheads="1" noChangeShapeType="1"/>
          </p:cNvSpPr>
          <p:nvPr/>
        </p:nvSpPr>
        <p:spPr>
          <a:xfrm>
            <a:off x="8430106" y="344458"/>
            <a:ext cx="2446435" cy="1015663"/>
          </a:xfrm>
          <a:prstGeom prst="rect">
            <a:avLst/>
          </a:prstGeom>
          <a:noFill/>
          <a:ln>
            <a:noFill/>
          </a:ln>
        </p:spPr>
        <p:txBody>
          <a:bodyPr wrap="square" rtlCol="0">
            <a:spAutoFit/>
          </a:bodyPr>
          <a:lstStyle/>
          <a:p>
            <a:pPr algn="ctr"/>
            <a:r>
              <a:rPr lang="en-GB" sz="2000" dirty="0">
                <a:latin typeface="Century Gothic" panose="020B0502020202020204" pitchFamily="34" charset="0"/>
              </a:rPr>
              <a:t>Double click the box if you want to type!</a:t>
            </a:r>
          </a:p>
        </p:txBody>
      </p:sp>
      <p:sp>
        <p:nvSpPr>
          <p:cNvPr id="5" name="Rectangle: Rounded Corners 4">
            <a:extLst>
              <a:ext uri="{FF2B5EF4-FFF2-40B4-BE49-F238E27FC236}">
                <a16:creationId xmlns:a16="http://schemas.microsoft.com/office/drawing/2014/main" id="{C3C26FC1-4D71-6744-3A23-9FF20B457474}"/>
              </a:ext>
            </a:extLst>
          </p:cNvPr>
          <p:cNvSpPr>
            <a:spLocks noGrp="1" noRot="1" noMove="1" noResize="1" noEditPoints="1" noAdjustHandles="1" noChangeArrowheads="1" noChangeShapeType="1"/>
          </p:cNvSpPr>
          <p:nvPr/>
        </p:nvSpPr>
        <p:spPr>
          <a:xfrm>
            <a:off x="593332" y="658618"/>
            <a:ext cx="5159768"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8A57230-F1B5-703D-D3D4-92DB3D613EF4}"/>
              </a:ext>
            </a:extLst>
          </p:cNvPr>
          <p:cNvSpPr txBox="1">
            <a:spLocks noGrp="1" noRot="1" noMove="1" noResize="1" noEditPoints="1" noAdjustHandles="1" noChangeArrowheads="1" noChangeShapeType="1"/>
          </p:cNvSpPr>
          <p:nvPr/>
        </p:nvSpPr>
        <p:spPr>
          <a:xfrm>
            <a:off x="743356" y="625529"/>
            <a:ext cx="4023003" cy="615553"/>
          </a:xfrm>
          <a:prstGeom prst="rect">
            <a:avLst/>
          </a:prstGeom>
          <a:noFill/>
          <a:ln>
            <a:noFill/>
          </a:ln>
        </p:spPr>
        <p:txBody>
          <a:bodyPr wrap="square" rtlCol="0">
            <a:spAutoFit/>
          </a:bodyPr>
          <a:lstStyle/>
          <a:p>
            <a:r>
              <a:rPr lang="en-GB" sz="3400" b="1" dirty="0">
                <a:latin typeface="Century Gothic" panose="020B0502020202020204" pitchFamily="34" charset="0"/>
              </a:rPr>
              <a:t>Writing Tools</a:t>
            </a:r>
          </a:p>
        </p:txBody>
      </p:sp>
      <p:sp>
        <p:nvSpPr>
          <p:cNvPr id="7" name="Oval 6">
            <a:extLst>
              <a:ext uri="{FF2B5EF4-FFF2-40B4-BE49-F238E27FC236}">
                <a16:creationId xmlns:a16="http://schemas.microsoft.com/office/drawing/2014/main" id="{8658B368-0700-E6AC-84C1-A5770120C59A}"/>
              </a:ext>
            </a:extLst>
          </p:cNvPr>
          <p:cNvSpPr>
            <a:spLocks noGrp="1" noRot="1" noMove="1" noResize="1" noEditPoints="1" noAdjustHandles="1" noChangeArrowheads="1" noChangeShapeType="1"/>
          </p:cNvSpPr>
          <p:nvPr/>
        </p:nvSpPr>
        <p:spPr>
          <a:xfrm>
            <a:off x="5070715" y="429293"/>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Oval 7">
            <a:extLst>
              <a:ext uri="{FF2B5EF4-FFF2-40B4-BE49-F238E27FC236}">
                <a16:creationId xmlns:a16="http://schemas.microsoft.com/office/drawing/2014/main" id="{1BB43CD5-2254-087B-189F-94C262027F2F}"/>
              </a:ext>
            </a:extLst>
          </p:cNvPr>
          <p:cNvSpPr>
            <a:spLocks noGrp="1" noRot="1" noMove="1" noResize="1" noEditPoints="1" noAdjustHandles="1" noChangeArrowheads="1" noChangeShapeType="1"/>
          </p:cNvSpPr>
          <p:nvPr/>
        </p:nvSpPr>
        <p:spPr>
          <a:xfrm>
            <a:off x="487733" y="1731147"/>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FAB64F3-2959-8236-DC29-352789E7D232}"/>
              </a:ext>
            </a:extLst>
          </p:cNvPr>
          <p:cNvSpPr txBox="1">
            <a:spLocks noGrp="1" noRot="1" noMove="1" noResize="1" noEditPoints="1" noAdjustHandles="1" noChangeArrowheads="1" noChangeShapeType="1"/>
          </p:cNvSpPr>
          <p:nvPr/>
        </p:nvSpPr>
        <p:spPr>
          <a:xfrm>
            <a:off x="650068" y="1793731"/>
            <a:ext cx="359250" cy="553998"/>
          </a:xfrm>
          <a:prstGeom prst="rect">
            <a:avLst/>
          </a:prstGeom>
          <a:noFill/>
          <a:ln>
            <a:solidFill>
              <a:srgbClr val="72D5FF"/>
            </a:solidFill>
          </a:ln>
        </p:spPr>
        <p:txBody>
          <a:bodyPr wrap="square" rtlCol="0">
            <a:spAutoFit/>
          </a:bodyPr>
          <a:lstStyle/>
          <a:p>
            <a:r>
              <a:rPr lang="en-GB" sz="3000" b="1" dirty="0">
                <a:latin typeface="Century Gothic" panose="020B0502020202020204" pitchFamily="34" charset="0"/>
              </a:rPr>
              <a:t>7</a:t>
            </a:r>
          </a:p>
        </p:txBody>
      </p:sp>
      <p:sp>
        <p:nvSpPr>
          <p:cNvPr id="10" name="Oval 9">
            <a:extLst>
              <a:ext uri="{FF2B5EF4-FFF2-40B4-BE49-F238E27FC236}">
                <a16:creationId xmlns:a16="http://schemas.microsoft.com/office/drawing/2014/main" id="{5CDFD0D8-4F15-6227-4BD8-379037B5E80B}"/>
              </a:ext>
            </a:extLst>
          </p:cNvPr>
          <p:cNvSpPr>
            <a:spLocks noGrp="1" noRot="1" noMove="1" noResize="1" noEditPoints="1" noAdjustHandles="1" noChangeArrowheads="1" noChangeShapeType="1"/>
          </p:cNvSpPr>
          <p:nvPr/>
        </p:nvSpPr>
        <p:spPr>
          <a:xfrm>
            <a:off x="450472" y="3246256"/>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3736404-2335-1D15-AC5D-4567DA70D2D8}"/>
              </a:ext>
            </a:extLst>
          </p:cNvPr>
          <p:cNvSpPr txBox="1">
            <a:spLocks noGrp="1" noRot="1" noMove="1" noResize="1" noEditPoints="1" noAdjustHandles="1" noChangeArrowheads="1" noChangeShapeType="1"/>
          </p:cNvSpPr>
          <p:nvPr/>
        </p:nvSpPr>
        <p:spPr>
          <a:xfrm>
            <a:off x="612807" y="3308840"/>
            <a:ext cx="359250" cy="553998"/>
          </a:xfrm>
          <a:prstGeom prst="rect">
            <a:avLst/>
          </a:prstGeom>
          <a:noFill/>
          <a:ln>
            <a:solidFill>
              <a:srgbClr val="72D5FF"/>
            </a:solidFill>
          </a:ln>
        </p:spPr>
        <p:txBody>
          <a:bodyPr wrap="square" rtlCol="0">
            <a:spAutoFit/>
          </a:bodyPr>
          <a:lstStyle/>
          <a:p>
            <a:r>
              <a:rPr lang="en-GB" sz="3000" b="1" dirty="0">
                <a:latin typeface="Century Gothic" panose="020B0502020202020204" pitchFamily="34" charset="0"/>
              </a:rPr>
              <a:t>9</a:t>
            </a:r>
          </a:p>
        </p:txBody>
      </p:sp>
      <p:sp>
        <p:nvSpPr>
          <p:cNvPr id="12" name="Oval 11">
            <a:extLst>
              <a:ext uri="{FF2B5EF4-FFF2-40B4-BE49-F238E27FC236}">
                <a16:creationId xmlns:a16="http://schemas.microsoft.com/office/drawing/2014/main" id="{14313A5D-AEF3-74CF-C358-68183C925122}"/>
              </a:ext>
            </a:extLst>
          </p:cNvPr>
          <p:cNvSpPr>
            <a:spLocks noGrp="1" noRot="1" noMove="1" noResize="1" noEditPoints="1" noAdjustHandles="1" noChangeArrowheads="1" noChangeShapeType="1"/>
          </p:cNvSpPr>
          <p:nvPr/>
        </p:nvSpPr>
        <p:spPr>
          <a:xfrm>
            <a:off x="487733" y="4934614"/>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65B999A-A4C1-1F59-D279-C559B0F2FB3B}"/>
              </a:ext>
            </a:extLst>
          </p:cNvPr>
          <p:cNvSpPr>
            <a:spLocks noGrp="1" noRot="1" noMove="1" noResize="1" noEditPoints="1" noAdjustHandles="1" noChangeArrowheads="1" noChangeShapeType="1"/>
          </p:cNvSpPr>
          <p:nvPr/>
        </p:nvSpPr>
        <p:spPr>
          <a:xfrm>
            <a:off x="6294791" y="1668563"/>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242A461-076A-A2F3-A1CC-F9E31E3157B0}"/>
              </a:ext>
            </a:extLst>
          </p:cNvPr>
          <p:cNvSpPr txBox="1">
            <a:spLocks noGrp="1" noRot="1" noMove="1" noResize="1" noEditPoints="1" noAdjustHandles="1" noChangeArrowheads="1" noChangeShapeType="1"/>
          </p:cNvSpPr>
          <p:nvPr/>
        </p:nvSpPr>
        <p:spPr>
          <a:xfrm>
            <a:off x="6457126" y="1731147"/>
            <a:ext cx="359250" cy="553998"/>
          </a:xfrm>
          <a:prstGeom prst="rect">
            <a:avLst/>
          </a:prstGeom>
          <a:noFill/>
          <a:ln>
            <a:solidFill>
              <a:srgbClr val="72D5FF"/>
            </a:solidFill>
          </a:ln>
        </p:spPr>
        <p:txBody>
          <a:bodyPr wrap="square" rtlCol="0">
            <a:spAutoFit/>
          </a:bodyPr>
          <a:lstStyle/>
          <a:p>
            <a:r>
              <a:rPr lang="en-GB" sz="3000" b="1" dirty="0">
                <a:latin typeface="Century Gothic" panose="020B0502020202020204" pitchFamily="34" charset="0"/>
              </a:rPr>
              <a:t>8</a:t>
            </a:r>
          </a:p>
        </p:txBody>
      </p:sp>
      <p:sp>
        <p:nvSpPr>
          <p:cNvPr id="15" name="Oval 14">
            <a:extLst>
              <a:ext uri="{FF2B5EF4-FFF2-40B4-BE49-F238E27FC236}">
                <a16:creationId xmlns:a16="http://schemas.microsoft.com/office/drawing/2014/main" id="{8528CDEC-8A11-A6C1-4807-4A59610B8C51}"/>
              </a:ext>
            </a:extLst>
          </p:cNvPr>
          <p:cNvSpPr>
            <a:spLocks noGrp="1" noRot="1" noMove="1" noResize="1" noEditPoints="1" noAdjustHandles="1" noChangeArrowheads="1" noChangeShapeType="1"/>
          </p:cNvSpPr>
          <p:nvPr/>
        </p:nvSpPr>
        <p:spPr>
          <a:xfrm>
            <a:off x="6294791" y="3246256"/>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CB69381-8E48-6120-6B5E-CC55B60B6B39}"/>
              </a:ext>
            </a:extLst>
          </p:cNvPr>
          <p:cNvSpPr>
            <a:spLocks noGrp="1" noRot="1" noMove="1" noResize="1" noEditPoints="1" noAdjustHandles="1" noChangeArrowheads="1" noChangeShapeType="1"/>
          </p:cNvSpPr>
          <p:nvPr/>
        </p:nvSpPr>
        <p:spPr>
          <a:xfrm>
            <a:off x="6295801" y="4927166"/>
            <a:ext cx="725596" cy="69744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8AC638D3-BE42-81A5-7AF3-C7CE4A2017E2}"/>
              </a:ext>
            </a:extLst>
          </p:cNvPr>
          <p:cNvPicPr>
            <a:picLocks noGrp="1" noRot="1" noChangeAspect="1" noMove="1" noResize="1" noEditPoints="1" noAdjustHandles="1" noChangeArrowheads="1" noChangeShapeType="1" noCrop="1"/>
          </p:cNvPicPr>
          <p:nvPr/>
        </p:nvPicPr>
        <p:blipFill>
          <a:blip r:embed="rId5"/>
          <a:stretch>
            <a:fillRect/>
          </a:stretch>
        </p:blipFill>
        <p:spPr>
          <a:xfrm>
            <a:off x="5229692" y="638498"/>
            <a:ext cx="540000" cy="540000"/>
          </a:xfrm>
          <a:prstGeom prst="rect">
            <a:avLst/>
          </a:prstGeom>
          <a:solidFill>
            <a:srgbClr val="B6E7F8"/>
          </a:solidFill>
          <a:ln>
            <a:noFill/>
          </a:ln>
        </p:spPr>
      </p:pic>
      <p:sp>
        <p:nvSpPr>
          <p:cNvPr id="18" name="TextBox 17">
            <a:extLst>
              <a:ext uri="{FF2B5EF4-FFF2-40B4-BE49-F238E27FC236}">
                <a16:creationId xmlns:a16="http://schemas.microsoft.com/office/drawing/2014/main" id="{5AEE5B0B-C21A-506F-CE36-AAF088F28245}"/>
              </a:ext>
            </a:extLst>
          </p:cNvPr>
          <p:cNvSpPr txBox="1">
            <a:spLocks noGrp="1" noRot="1" noMove="1" noResize="1" noEditPoints="1" noAdjustHandles="1" noChangeArrowheads="1" noChangeShapeType="1"/>
          </p:cNvSpPr>
          <p:nvPr/>
        </p:nvSpPr>
        <p:spPr>
          <a:xfrm>
            <a:off x="1274886" y="1668563"/>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0" name="TextBox 19">
            <a:extLst>
              <a:ext uri="{FF2B5EF4-FFF2-40B4-BE49-F238E27FC236}">
                <a16:creationId xmlns:a16="http://schemas.microsoft.com/office/drawing/2014/main" id="{D798D520-E0D2-F5C2-7627-CE16573723D8}"/>
              </a:ext>
            </a:extLst>
          </p:cNvPr>
          <p:cNvSpPr txBox="1">
            <a:spLocks noGrp="1" noRot="1" noMove="1" noResize="1" noEditPoints="1" noAdjustHandles="1" noChangeArrowheads="1" noChangeShapeType="1"/>
          </p:cNvSpPr>
          <p:nvPr/>
        </p:nvSpPr>
        <p:spPr>
          <a:xfrm>
            <a:off x="2076271" y="1668563"/>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1" name="TextBox 20">
            <a:extLst>
              <a:ext uri="{FF2B5EF4-FFF2-40B4-BE49-F238E27FC236}">
                <a16:creationId xmlns:a16="http://schemas.microsoft.com/office/drawing/2014/main" id="{3A55FD83-77C3-01C4-736F-786530114F9F}"/>
              </a:ext>
            </a:extLst>
          </p:cNvPr>
          <p:cNvSpPr txBox="1">
            <a:spLocks noGrp="1" noRot="1" noMove="1" noResize="1" noEditPoints="1" noAdjustHandles="1" noChangeArrowheads="1" noChangeShapeType="1"/>
          </p:cNvSpPr>
          <p:nvPr/>
        </p:nvSpPr>
        <p:spPr>
          <a:xfrm>
            <a:off x="2891170" y="1668563"/>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2" name="TextBox 21">
            <a:extLst>
              <a:ext uri="{FF2B5EF4-FFF2-40B4-BE49-F238E27FC236}">
                <a16:creationId xmlns:a16="http://schemas.microsoft.com/office/drawing/2014/main" id="{123224C8-63BD-428B-E28C-BEE1724C2D5F}"/>
              </a:ext>
            </a:extLst>
          </p:cNvPr>
          <p:cNvSpPr txBox="1">
            <a:spLocks noGrp="1" noRot="1" noMove="1" noResize="1" noEditPoints="1" noAdjustHandles="1" noChangeArrowheads="1" noChangeShapeType="1"/>
          </p:cNvSpPr>
          <p:nvPr/>
        </p:nvSpPr>
        <p:spPr>
          <a:xfrm>
            <a:off x="5317122" y="1665108"/>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3" name="TextBox 22">
            <a:extLst>
              <a:ext uri="{FF2B5EF4-FFF2-40B4-BE49-F238E27FC236}">
                <a16:creationId xmlns:a16="http://schemas.microsoft.com/office/drawing/2014/main" id="{5A9DCFCC-D9A5-157F-F5E6-B46EF79AA2CF}"/>
              </a:ext>
            </a:extLst>
          </p:cNvPr>
          <p:cNvSpPr txBox="1">
            <a:spLocks noGrp="1" noRot="1" noMove="1" noResize="1" noEditPoints="1" noAdjustHandles="1" noChangeArrowheads="1" noChangeShapeType="1"/>
          </p:cNvSpPr>
          <p:nvPr/>
        </p:nvSpPr>
        <p:spPr>
          <a:xfrm>
            <a:off x="3704400" y="1668563"/>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4" name="TextBox 23">
            <a:extLst>
              <a:ext uri="{FF2B5EF4-FFF2-40B4-BE49-F238E27FC236}">
                <a16:creationId xmlns:a16="http://schemas.microsoft.com/office/drawing/2014/main" id="{2C6FD90B-F3D0-822A-DE3A-2BD6057BE14F}"/>
              </a:ext>
            </a:extLst>
          </p:cNvPr>
          <p:cNvSpPr txBox="1">
            <a:spLocks noGrp="1" noRot="1" noMove="1" noResize="1" noEditPoints="1" noAdjustHandles="1" noChangeArrowheads="1" noChangeShapeType="1"/>
          </p:cNvSpPr>
          <p:nvPr/>
        </p:nvSpPr>
        <p:spPr>
          <a:xfrm>
            <a:off x="4517630" y="1665108"/>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5" name="TextBox 24">
            <a:extLst>
              <a:ext uri="{FF2B5EF4-FFF2-40B4-BE49-F238E27FC236}">
                <a16:creationId xmlns:a16="http://schemas.microsoft.com/office/drawing/2014/main" id="{051C5C14-B4AE-65FD-DE59-B0A6BB75CE66}"/>
              </a:ext>
            </a:extLst>
          </p:cNvPr>
          <p:cNvSpPr txBox="1">
            <a:spLocks noGrp="1" noRot="1" noMove="1" noResize="1" noEditPoints="1" noAdjustHandles="1" noChangeArrowheads="1" noChangeShapeType="1"/>
          </p:cNvSpPr>
          <p:nvPr/>
        </p:nvSpPr>
        <p:spPr>
          <a:xfrm>
            <a:off x="1274886" y="3249711"/>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6" name="TextBox 25">
            <a:extLst>
              <a:ext uri="{FF2B5EF4-FFF2-40B4-BE49-F238E27FC236}">
                <a16:creationId xmlns:a16="http://schemas.microsoft.com/office/drawing/2014/main" id="{F3C3C021-F069-454F-12F9-E9FFDF4ED0D0}"/>
              </a:ext>
            </a:extLst>
          </p:cNvPr>
          <p:cNvSpPr txBox="1">
            <a:spLocks noGrp="1" noRot="1" noMove="1" noResize="1" noEditPoints="1" noAdjustHandles="1" noChangeArrowheads="1" noChangeShapeType="1"/>
          </p:cNvSpPr>
          <p:nvPr/>
        </p:nvSpPr>
        <p:spPr>
          <a:xfrm>
            <a:off x="2076271" y="3249711"/>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7" name="TextBox 26">
            <a:extLst>
              <a:ext uri="{FF2B5EF4-FFF2-40B4-BE49-F238E27FC236}">
                <a16:creationId xmlns:a16="http://schemas.microsoft.com/office/drawing/2014/main" id="{1FFB1920-0618-41AA-D623-B4D95D602BAD}"/>
              </a:ext>
            </a:extLst>
          </p:cNvPr>
          <p:cNvSpPr txBox="1">
            <a:spLocks noGrp="1" noRot="1" noMove="1" noResize="1" noEditPoints="1" noAdjustHandles="1" noChangeArrowheads="1" noChangeShapeType="1"/>
          </p:cNvSpPr>
          <p:nvPr/>
        </p:nvSpPr>
        <p:spPr>
          <a:xfrm>
            <a:off x="2891170" y="3249711"/>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8" name="TextBox 27">
            <a:extLst>
              <a:ext uri="{FF2B5EF4-FFF2-40B4-BE49-F238E27FC236}">
                <a16:creationId xmlns:a16="http://schemas.microsoft.com/office/drawing/2014/main" id="{F293BD3D-561A-8D1B-3F00-6FE74BFE2D81}"/>
              </a:ext>
            </a:extLst>
          </p:cNvPr>
          <p:cNvSpPr txBox="1">
            <a:spLocks noGrp="1" noRot="1" noMove="1" noResize="1" noEditPoints="1" noAdjustHandles="1" noChangeArrowheads="1" noChangeShapeType="1"/>
          </p:cNvSpPr>
          <p:nvPr/>
        </p:nvSpPr>
        <p:spPr>
          <a:xfrm>
            <a:off x="5317122" y="3246256"/>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29" name="TextBox 28">
            <a:extLst>
              <a:ext uri="{FF2B5EF4-FFF2-40B4-BE49-F238E27FC236}">
                <a16:creationId xmlns:a16="http://schemas.microsoft.com/office/drawing/2014/main" id="{EFBA5638-413E-9A5A-A87D-78575649D182}"/>
              </a:ext>
            </a:extLst>
          </p:cNvPr>
          <p:cNvSpPr txBox="1">
            <a:spLocks noGrp="1" noRot="1" noMove="1" noResize="1" noEditPoints="1" noAdjustHandles="1" noChangeArrowheads="1" noChangeShapeType="1"/>
          </p:cNvSpPr>
          <p:nvPr/>
        </p:nvSpPr>
        <p:spPr>
          <a:xfrm>
            <a:off x="3704400" y="3249711"/>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0" name="TextBox 29">
            <a:extLst>
              <a:ext uri="{FF2B5EF4-FFF2-40B4-BE49-F238E27FC236}">
                <a16:creationId xmlns:a16="http://schemas.microsoft.com/office/drawing/2014/main" id="{ACF674CD-5667-AD16-66DA-1FCE243A292C}"/>
              </a:ext>
            </a:extLst>
          </p:cNvPr>
          <p:cNvSpPr txBox="1">
            <a:spLocks noGrp="1" noRot="1" noMove="1" noResize="1" noEditPoints="1" noAdjustHandles="1" noChangeArrowheads="1" noChangeShapeType="1"/>
          </p:cNvSpPr>
          <p:nvPr/>
        </p:nvSpPr>
        <p:spPr>
          <a:xfrm>
            <a:off x="4517630" y="3246256"/>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1" name="TextBox 30">
            <a:extLst>
              <a:ext uri="{FF2B5EF4-FFF2-40B4-BE49-F238E27FC236}">
                <a16:creationId xmlns:a16="http://schemas.microsoft.com/office/drawing/2014/main" id="{58E76274-2246-8942-28E9-CE9102A67B94}"/>
              </a:ext>
            </a:extLst>
          </p:cNvPr>
          <p:cNvSpPr txBox="1">
            <a:spLocks noGrp="1" noRot="1" noMove="1" noResize="1" noEditPoints="1" noAdjustHandles="1" noChangeArrowheads="1" noChangeShapeType="1"/>
          </p:cNvSpPr>
          <p:nvPr/>
        </p:nvSpPr>
        <p:spPr>
          <a:xfrm>
            <a:off x="1285880" y="4868794"/>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2" name="TextBox 31">
            <a:extLst>
              <a:ext uri="{FF2B5EF4-FFF2-40B4-BE49-F238E27FC236}">
                <a16:creationId xmlns:a16="http://schemas.microsoft.com/office/drawing/2014/main" id="{134690DB-CC54-9564-E931-02A9630C7C31}"/>
              </a:ext>
            </a:extLst>
          </p:cNvPr>
          <p:cNvSpPr txBox="1">
            <a:spLocks noGrp="1" noRot="1" noMove="1" noResize="1" noEditPoints="1" noAdjustHandles="1" noChangeArrowheads="1" noChangeShapeType="1"/>
          </p:cNvSpPr>
          <p:nvPr/>
        </p:nvSpPr>
        <p:spPr>
          <a:xfrm>
            <a:off x="2087265" y="4868794"/>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3" name="TextBox 32">
            <a:extLst>
              <a:ext uri="{FF2B5EF4-FFF2-40B4-BE49-F238E27FC236}">
                <a16:creationId xmlns:a16="http://schemas.microsoft.com/office/drawing/2014/main" id="{E2B1DEC5-00C2-E1A6-0B94-14D762F82412}"/>
              </a:ext>
            </a:extLst>
          </p:cNvPr>
          <p:cNvSpPr txBox="1">
            <a:spLocks noGrp="1" noRot="1" noMove="1" noResize="1" noEditPoints="1" noAdjustHandles="1" noChangeArrowheads="1" noChangeShapeType="1"/>
          </p:cNvSpPr>
          <p:nvPr/>
        </p:nvSpPr>
        <p:spPr>
          <a:xfrm>
            <a:off x="2902164" y="4868794"/>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4" name="TextBox 33">
            <a:extLst>
              <a:ext uri="{FF2B5EF4-FFF2-40B4-BE49-F238E27FC236}">
                <a16:creationId xmlns:a16="http://schemas.microsoft.com/office/drawing/2014/main" id="{A3B0BC86-A133-46B1-6944-1AF343B6D3A2}"/>
              </a:ext>
            </a:extLst>
          </p:cNvPr>
          <p:cNvSpPr txBox="1">
            <a:spLocks noGrp="1" noRot="1" noMove="1" noResize="1" noEditPoints="1" noAdjustHandles="1" noChangeArrowheads="1" noChangeShapeType="1"/>
          </p:cNvSpPr>
          <p:nvPr/>
        </p:nvSpPr>
        <p:spPr>
          <a:xfrm>
            <a:off x="5328116" y="4865339"/>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5" name="TextBox 34">
            <a:extLst>
              <a:ext uri="{FF2B5EF4-FFF2-40B4-BE49-F238E27FC236}">
                <a16:creationId xmlns:a16="http://schemas.microsoft.com/office/drawing/2014/main" id="{8D041721-DE69-22C1-30D8-BD5C6CB3A39B}"/>
              </a:ext>
            </a:extLst>
          </p:cNvPr>
          <p:cNvSpPr txBox="1">
            <a:spLocks noGrp="1" noRot="1" noMove="1" noResize="1" noEditPoints="1" noAdjustHandles="1" noChangeArrowheads="1" noChangeShapeType="1"/>
          </p:cNvSpPr>
          <p:nvPr/>
        </p:nvSpPr>
        <p:spPr>
          <a:xfrm>
            <a:off x="3715394" y="4868794"/>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6" name="TextBox 35">
            <a:extLst>
              <a:ext uri="{FF2B5EF4-FFF2-40B4-BE49-F238E27FC236}">
                <a16:creationId xmlns:a16="http://schemas.microsoft.com/office/drawing/2014/main" id="{EE576923-CC70-A117-E21A-E93A407C9A1E}"/>
              </a:ext>
            </a:extLst>
          </p:cNvPr>
          <p:cNvSpPr txBox="1">
            <a:spLocks noGrp="1" noRot="1" noMove="1" noResize="1" noEditPoints="1" noAdjustHandles="1" noChangeArrowheads="1" noChangeShapeType="1"/>
          </p:cNvSpPr>
          <p:nvPr/>
        </p:nvSpPr>
        <p:spPr>
          <a:xfrm>
            <a:off x="4528624" y="4865339"/>
            <a:ext cx="801385" cy="861774"/>
          </a:xfrm>
          <a:prstGeom prst="rect">
            <a:avLst/>
          </a:prstGeom>
          <a:no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7" name="TextBox 36">
            <a:extLst>
              <a:ext uri="{FF2B5EF4-FFF2-40B4-BE49-F238E27FC236}">
                <a16:creationId xmlns:a16="http://schemas.microsoft.com/office/drawing/2014/main" id="{42CB4B5E-F63A-114B-2FDB-26A6617A0599}"/>
              </a:ext>
            </a:extLst>
          </p:cNvPr>
          <p:cNvSpPr txBox="1">
            <a:spLocks noGrp="1" noRot="1" noMove="1" noResize="1" noEditPoints="1" noAdjustHandles="1" noChangeArrowheads="1" noChangeShapeType="1"/>
          </p:cNvSpPr>
          <p:nvPr/>
        </p:nvSpPr>
        <p:spPr>
          <a:xfrm>
            <a:off x="7030470" y="165144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8" name="TextBox 37">
            <a:extLst>
              <a:ext uri="{FF2B5EF4-FFF2-40B4-BE49-F238E27FC236}">
                <a16:creationId xmlns:a16="http://schemas.microsoft.com/office/drawing/2014/main" id="{17B96B6A-F410-A677-0A31-96A83FFB2273}"/>
              </a:ext>
            </a:extLst>
          </p:cNvPr>
          <p:cNvSpPr txBox="1">
            <a:spLocks noGrp="1" noRot="1" noMove="1" noResize="1" noEditPoints="1" noAdjustHandles="1" noChangeArrowheads="1" noChangeShapeType="1"/>
          </p:cNvSpPr>
          <p:nvPr/>
        </p:nvSpPr>
        <p:spPr>
          <a:xfrm>
            <a:off x="7831855" y="165144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39" name="TextBox 38">
            <a:extLst>
              <a:ext uri="{FF2B5EF4-FFF2-40B4-BE49-F238E27FC236}">
                <a16:creationId xmlns:a16="http://schemas.microsoft.com/office/drawing/2014/main" id="{5EE4C9ED-D446-572E-C33D-FBF4354855DA}"/>
              </a:ext>
            </a:extLst>
          </p:cNvPr>
          <p:cNvSpPr txBox="1">
            <a:spLocks noGrp="1" noRot="1" noMove="1" noResize="1" noEditPoints="1" noAdjustHandles="1" noChangeArrowheads="1" noChangeShapeType="1"/>
          </p:cNvSpPr>
          <p:nvPr/>
        </p:nvSpPr>
        <p:spPr>
          <a:xfrm>
            <a:off x="8646754" y="165144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0" name="TextBox 39">
            <a:extLst>
              <a:ext uri="{FF2B5EF4-FFF2-40B4-BE49-F238E27FC236}">
                <a16:creationId xmlns:a16="http://schemas.microsoft.com/office/drawing/2014/main" id="{F2063DA6-59C6-2BB0-DD26-365C35500BD6}"/>
              </a:ext>
            </a:extLst>
          </p:cNvPr>
          <p:cNvSpPr txBox="1">
            <a:spLocks noGrp="1" noRot="1" noMove="1" noResize="1" noEditPoints="1" noAdjustHandles="1" noChangeArrowheads="1" noChangeShapeType="1"/>
          </p:cNvSpPr>
          <p:nvPr/>
        </p:nvSpPr>
        <p:spPr>
          <a:xfrm>
            <a:off x="11072706" y="1647987"/>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1" name="TextBox 40">
            <a:extLst>
              <a:ext uri="{FF2B5EF4-FFF2-40B4-BE49-F238E27FC236}">
                <a16:creationId xmlns:a16="http://schemas.microsoft.com/office/drawing/2014/main" id="{EAB8F020-738F-C4AE-4205-29B9227E555D}"/>
              </a:ext>
            </a:extLst>
          </p:cNvPr>
          <p:cNvSpPr txBox="1">
            <a:spLocks noGrp="1" noRot="1" noMove="1" noResize="1" noEditPoints="1" noAdjustHandles="1" noChangeArrowheads="1" noChangeShapeType="1"/>
          </p:cNvSpPr>
          <p:nvPr/>
        </p:nvSpPr>
        <p:spPr>
          <a:xfrm>
            <a:off x="9459984" y="165144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2" name="TextBox 41">
            <a:extLst>
              <a:ext uri="{FF2B5EF4-FFF2-40B4-BE49-F238E27FC236}">
                <a16:creationId xmlns:a16="http://schemas.microsoft.com/office/drawing/2014/main" id="{E978AC84-64E4-8AFC-EB49-1962C5CE54A2}"/>
              </a:ext>
            </a:extLst>
          </p:cNvPr>
          <p:cNvSpPr txBox="1">
            <a:spLocks noGrp="1" noRot="1" noMove="1" noResize="1" noEditPoints="1" noAdjustHandles="1" noChangeArrowheads="1" noChangeShapeType="1"/>
          </p:cNvSpPr>
          <p:nvPr/>
        </p:nvSpPr>
        <p:spPr>
          <a:xfrm>
            <a:off x="10273214" y="1647987"/>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3" name="TextBox 42">
            <a:extLst>
              <a:ext uri="{FF2B5EF4-FFF2-40B4-BE49-F238E27FC236}">
                <a16:creationId xmlns:a16="http://schemas.microsoft.com/office/drawing/2014/main" id="{282613B6-49D7-8785-2F9B-FBC4DDF74EF2}"/>
              </a:ext>
            </a:extLst>
          </p:cNvPr>
          <p:cNvSpPr txBox="1">
            <a:spLocks noGrp="1" noRot="1" noMove="1" noResize="1" noEditPoints="1" noAdjustHandles="1" noChangeArrowheads="1" noChangeShapeType="1"/>
          </p:cNvSpPr>
          <p:nvPr/>
        </p:nvSpPr>
        <p:spPr>
          <a:xfrm>
            <a:off x="7028577" y="3253166"/>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4" name="TextBox 43">
            <a:extLst>
              <a:ext uri="{FF2B5EF4-FFF2-40B4-BE49-F238E27FC236}">
                <a16:creationId xmlns:a16="http://schemas.microsoft.com/office/drawing/2014/main" id="{7701BC73-3D13-E1AF-19E7-EF821C92929A}"/>
              </a:ext>
            </a:extLst>
          </p:cNvPr>
          <p:cNvSpPr txBox="1">
            <a:spLocks noGrp="1" noRot="1" noMove="1" noResize="1" noEditPoints="1" noAdjustHandles="1" noChangeArrowheads="1" noChangeShapeType="1"/>
          </p:cNvSpPr>
          <p:nvPr/>
        </p:nvSpPr>
        <p:spPr>
          <a:xfrm>
            <a:off x="7829962" y="3253166"/>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5" name="TextBox 44">
            <a:extLst>
              <a:ext uri="{FF2B5EF4-FFF2-40B4-BE49-F238E27FC236}">
                <a16:creationId xmlns:a16="http://schemas.microsoft.com/office/drawing/2014/main" id="{A6A557A2-8699-384C-A7F2-F0320F326575}"/>
              </a:ext>
            </a:extLst>
          </p:cNvPr>
          <p:cNvSpPr txBox="1">
            <a:spLocks noGrp="1" noRot="1" noMove="1" noResize="1" noEditPoints="1" noAdjustHandles="1" noChangeArrowheads="1" noChangeShapeType="1"/>
          </p:cNvSpPr>
          <p:nvPr/>
        </p:nvSpPr>
        <p:spPr>
          <a:xfrm>
            <a:off x="8644861" y="3253166"/>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6" name="TextBox 45">
            <a:extLst>
              <a:ext uri="{FF2B5EF4-FFF2-40B4-BE49-F238E27FC236}">
                <a16:creationId xmlns:a16="http://schemas.microsoft.com/office/drawing/2014/main" id="{A913B2E3-1AF2-0B53-418B-B22C11B9FB32}"/>
              </a:ext>
            </a:extLst>
          </p:cNvPr>
          <p:cNvSpPr txBox="1">
            <a:spLocks noGrp="1" noRot="1" noMove="1" noResize="1" noEditPoints="1" noAdjustHandles="1" noChangeArrowheads="1" noChangeShapeType="1"/>
          </p:cNvSpPr>
          <p:nvPr/>
        </p:nvSpPr>
        <p:spPr>
          <a:xfrm>
            <a:off x="11070813" y="3249711"/>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7" name="TextBox 46">
            <a:extLst>
              <a:ext uri="{FF2B5EF4-FFF2-40B4-BE49-F238E27FC236}">
                <a16:creationId xmlns:a16="http://schemas.microsoft.com/office/drawing/2014/main" id="{E3F9ED76-9636-B488-7B69-A06F4DC71435}"/>
              </a:ext>
            </a:extLst>
          </p:cNvPr>
          <p:cNvSpPr txBox="1">
            <a:spLocks noGrp="1" noRot="1" noMove="1" noResize="1" noEditPoints="1" noAdjustHandles="1" noChangeArrowheads="1" noChangeShapeType="1"/>
          </p:cNvSpPr>
          <p:nvPr/>
        </p:nvSpPr>
        <p:spPr>
          <a:xfrm>
            <a:off x="9458091" y="3253166"/>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8" name="TextBox 47">
            <a:extLst>
              <a:ext uri="{FF2B5EF4-FFF2-40B4-BE49-F238E27FC236}">
                <a16:creationId xmlns:a16="http://schemas.microsoft.com/office/drawing/2014/main" id="{60B66796-397C-44DA-68E8-DCC275DA4B3E}"/>
              </a:ext>
            </a:extLst>
          </p:cNvPr>
          <p:cNvSpPr txBox="1">
            <a:spLocks noGrp="1" noRot="1" noMove="1" noResize="1" noEditPoints="1" noAdjustHandles="1" noChangeArrowheads="1" noChangeShapeType="1"/>
          </p:cNvSpPr>
          <p:nvPr/>
        </p:nvSpPr>
        <p:spPr>
          <a:xfrm>
            <a:off x="10271321" y="3249711"/>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49" name="TextBox 48">
            <a:extLst>
              <a:ext uri="{FF2B5EF4-FFF2-40B4-BE49-F238E27FC236}">
                <a16:creationId xmlns:a16="http://schemas.microsoft.com/office/drawing/2014/main" id="{F4655266-8754-56C0-824C-C16EF5D073EA}"/>
              </a:ext>
            </a:extLst>
          </p:cNvPr>
          <p:cNvSpPr txBox="1">
            <a:spLocks noGrp="1" noRot="1" noMove="1" noResize="1" noEditPoints="1" noAdjustHandles="1" noChangeArrowheads="1" noChangeShapeType="1"/>
          </p:cNvSpPr>
          <p:nvPr/>
        </p:nvSpPr>
        <p:spPr>
          <a:xfrm>
            <a:off x="7028577" y="486710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0" name="TextBox 49">
            <a:extLst>
              <a:ext uri="{FF2B5EF4-FFF2-40B4-BE49-F238E27FC236}">
                <a16:creationId xmlns:a16="http://schemas.microsoft.com/office/drawing/2014/main" id="{55CC7F27-C8C3-81F1-C050-548BD903675E}"/>
              </a:ext>
            </a:extLst>
          </p:cNvPr>
          <p:cNvSpPr txBox="1">
            <a:spLocks noGrp="1" noRot="1" noMove="1" noResize="1" noEditPoints="1" noAdjustHandles="1" noChangeArrowheads="1" noChangeShapeType="1"/>
          </p:cNvSpPr>
          <p:nvPr/>
        </p:nvSpPr>
        <p:spPr>
          <a:xfrm>
            <a:off x="7829962" y="486710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1" name="TextBox 50">
            <a:extLst>
              <a:ext uri="{FF2B5EF4-FFF2-40B4-BE49-F238E27FC236}">
                <a16:creationId xmlns:a16="http://schemas.microsoft.com/office/drawing/2014/main" id="{2A4E96E7-8F81-22A3-D731-EF9DFFDAB672}"/>
              </a:ext>
            </a:extLst>
          </p:cNvPr>
          <p:cNvSpPr txBox="1">
            <a:spLocks noGrp="1" noRot="1" noMove="1" noResize="1" noEditPoints="1" noAdjustHandles="1" noChangeArrowheads="1" noChangeShapeType="1"/>
          </p:cNvSpPr>
          <p:nvPr/>
        </p:nvSpPr>
        <p:spPr>
          <a:xfrm>
            <a:off x="8644861" y="486710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2" name="TextBox 51">
            <a:extLst>
              <a:ext uri="{FF2B5EF4-FFF2-40B4-BE49-F238E27FC236}">
                <a16:creationId xmlns:a16="http://schemas.microsoft.com/office/drawing/2014/main" id="{04B3D6D3-92FA-5461-7C8E-600B6D59B99D}"/>
              </a:ext>
            </a:extLst>
          </p:cNvPr>
          <p:cNvSpPr txBox="1">
            <a:spLocks noGrp="1" noRot="1" noMove="1" noResize="1" noEditPoints="1" noAdjustHandles="1" noChangeArrowheads="1" noChangeShapeType="1"/>
          </p:cNvSpPr>
          <p:nvPr/>
        </p:nvSpPr>
        <p:spPr>
          <a:xfrm>
            <a:off x="11070813" y="4863647"/>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3" name="TextBox 52">
            <a:extLst>
              <a:ext uri="{FF2B5EF4-FFF2-40B4-BE49-F238E27FC236}">
                <a16:creationId xmlns:a16="http://schemas.microsoft.com/office/drawing/2014/main" id="{6650DD79-D9E6-7074-5DA6-2B30E0874ABD}"/>
              </a:ext>
            </a:extLst>
          </p:cNvPr>
          <p:cNvSpPr txBox="1">
            <a:spLocks noGrp="1" noRot="1" noMove="1" noResize="1" noEditPoints="1" noAdjustHandles="1" noChangeArrowheads="1" noChangeShapeType="1"/>
          </p:cNvSpPr>
          <p:nvPr/>
        </p:nvSpPr>
        <p:spPr>
          <a:xfrm>
            <a:off x="9458091" y="4867102"/>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4" name="TextBox 53">
            <a:extLst>
              <a:ext uri="{FF2B5EF4-FFF2-40B4-BE49-F238E27FC236}">
                <a16:creationId xmlns:a16="http://schemas.microsoft.com/office/drawing/2014/main" id="{5B483EC2-1A99-43F5-2BFC-0670878E17C7}"/>
              </a:ext>
            </a:extLst>
          </p:cNvPr>
          <p:cNvSpPr txBox="1">
            <a:spLocks noGrp="1" noRot="1" noMove="1" noResize="1" noEditPoints="1" noAdjustHandles="1" noChangeArrowheads="1" noChangeShapeType="1"/>
          </p:cNvSpPr>
          <p:nvPr/>
        </p:nvSpPr>
        <p:spPr>
          <a:xfrm>
            <a:off x="10271321" y="4863647"/>
            <a:ext cx="801385" cy="861774"/>
          </a:xfrm>
          <a:prstGeom prst="rect">
            <a:avLst/>
          </a:prstGeom>
          <a:solidFill>
            <a:schemeClr val="bg1"/>
          </a:solidFill>
          <a:ln w="38100">
            <a:solidFill>
              <a:srgbClr val="72D5FF"/>
            </a:solidFill>
          </a:ln>
        </p:spPr>
        <p:txBody>
          <a:bodyPr wrap="square" rtlCol="0">
            <a:spAutoFit/>
          </a:bodyPr>
          <a:lstStyle/>
          <a:p>
            <a:endParaRPr lang="en-GB" sz="5000" dirty="0">
              <a:latin typeface="Century Gothic" panose="020B0502020202020204" pitchFamily="34" charset="0"/>
            </a:endParaRPr>
          </a:p>
        </p:txBody>
      </p:sp>
      <p:sp>
        <p:nvSpPr>
          <p:cNvPr id="55" name="TextBox 54">
            <a:extLst>
              <a:ext uri="{FF2B5EF4-FFF2-40B4-BE49-F238E27FC236}">
                <a16:creationId xmlns:a16="http://schemas.microsoft.com/office/drawing/2014/main" id="{B7C6A41A-3E54-8C88-01F3-D0036BD896D6}"/>
              </a:ext>
            </a:extLst>
          </p:cNvPr>
          <p:cNvSpPr txBox="1">
            <a:spLocks noGrp="1" noRot="1" noMove="1" noResize="1" noEditPoints="1" noAdjustHandles="1" noChangeArrowheads="1" noChangeShapeType="1"/>
          </p:cNvSpPr>
          <p:nvPr/>
        </p:nvSpPr>
        <p:spPr>
          <a:xfrm>
            <a:off x="516811" y="4998887"/>
            <a:ext cx="691573" cy="553998"/>
          </a:xfrm>
          <a:prstGeom prst="rect">
            <a:avLst/>
          </a:prstGeom>
          <a:noFill/>
        </p:spPr>
        <p:txBody>
          <a:bodyPr wrap="square" rtlCol="0">
            <a:spAutoFit/>
          </a:bodyPr>
          <a:lstStyle/>
          <a:p>
            <a:r>
              <a:rPr lang="en-GB" sz="3000" b="1" dirty="0">
                <a:latin typeface="Century Gothic" panose="020B0502020202020204" pitchFamily="34" charset="0"/>
              </a:rPr>
              <a:t>11</a:t>
            </a:r>
          </a:p>
        </p:txBody>
      </p:sp>
      <p:sp>
        <p:nvSpPr>
          <p:cNvPr id="56" name="TextBox 55">
            <a:extLst>
              <a:ext uri="{FF2B5EF4-FFF2-40B4-BE49-F238E27FC236}">
                <a16:creationId xmlns:a16="http://schemas.microsoft.com/office/drawing/2014/main" id="{C4C83F17-B0E2-0314-FA7A-B0E149488728}"/>
              </a:ext>
            </a:extLst>
          </p:cNvPr>
          <p:cNvSpPr txBox="1">
            <a:spLocks noGrp="1" noRot="1" noMove="1" noResize="1" noEditPoints="1" noAdjustHandles="1" noChangeArrowheads="1" noChangeShapeType="1"/>
          </p:cNvSpPr>
          <p:nvPr/>
        </p:nvSpPr>
        <p:spPr>
          <a:xfrm>
            <a:off x="6363312" y="3308840"/>
            <a:ext cx="622826" cy="553998"/>
          </a:xfrm>
          <a:prstGeom prst="rect">
            <a:avLst/>
          </a:prstGeom>
          <a:noFill/>
        </p:spPr>
        <p:txBody>
          <a:bodyPr wrap="square" rtlCol="0">
            <a:spAutoFit/>
          </a:bodyPr>
          <a:lstStyle/>
          <a:p>
            <a:r>
              <a:rPr lang="en-GB" sz="3000" b="1" dirty="0">
                <a:latin typeface="Century Gothic" panose="020B0502020202020204" pitchFamily="34" charset="0"/>
              </a:rPr>
              <a:t>10</a:t>
            </a:r>
          </a:p>
        </p:txBody>
      </p:sp>
      <p:sp>
        <p:nvSpPr>
          <p:cNvPr id="57" name="TextBox 56">
            <a:extLst>
              <a:ext uri="{FF2B5EF4-FFF2-40B4-BE49-F238E27FC236}">
                <a16:creationId xmlns:a16="http://schemas.microsoft.com/office/drawing/2014/main" id="{670F4D51-E12E-7357-1220-6D651CBF56A6}"/>
              </a:ext>
            </a:extLst>
          </p:cNvPr>
          <p:cNvSpPr txBox="1">
            <a:spLocks noGrp="1" noRot="1" noMove="1" noResize="1" noEditPoints="1" noAdjustHandles="1" noChangeArrowheads="1" noChangeShapeType="1"/>
          </p:cNvSpPr>
          <p:nvPr/>
        </p:nvSpPr>
        <p:spPr>
          <a:xfrm>
            <a:off x="6311268" y="4987893"/>
            <a:ext cx="643308" cy="553998"/>
          </a:xfrm>
          <a:prstGeom prst="rect">
            <a:avLst/>
          </a:prstGeom>
          <a:noFill/>
        </p:spPr>
        <p:txBody>
          <a:bodyPr wrap="square" rtlCol="0">
            <a:spAutoFit/>
          </a:bodyPr>
          <a:lstStyle/>
          <a:p>
            <a:r>
              <a:rPr lang="en-GB" sz="3000" b="1" dirty="0">
                <a:latin typeface="Century Gothic" panose="020B0502020202020204" pitchFamily="34" charset="0"/>
              </a:rPr>
              <a:t>12</a:t>
            </a:r>
          </a:p>
        </p:txBody>
      </p:sp>
    </p:spTree>
    <p:extLst>
      <p:ext uri="{BB962C8B-B14F-4D97-AF65-F5344CB8AC3E}">
        <p14:creationId xmlns:p14="http://schemas.microsoft.com/office/powerpoint/2010/main" val="213490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E14B6F0-6336-0855-184D-D670DF55C159}"/>
              </a:ext>
            </a:extLst>
          </p:cNvPr>
          <p:cNvSpPr>
            <a:spLocks/>
          </p:cNvSpPr>
          <p:nvPr/>
        </p:nvSpPr>
        <p:spPr>
          <a:xfrm>
            <a:off x="593332" y="479350"/>
            <a:ext cx="3064268"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46CFA76-59D0-478C-2C78-F21D862240FE}"/>
              </a:ext>
            </a:extLst>
          </p:cNvPr>
          <p:cNvSpPr txBox="1">
            <a:spLocks noGrp="1" noRot="1" noMove="1" noResize="1" noEditPoints="1" noAdjustHandles="1" noChangeArrowheads="1" noChangeShapeType="1"/>
          </p:cNvSpPr>
          <p:nvPr/>
        </p:nvSpPr>
        <p:spPr>
          <a:xfrm>
            <a:off x="731927" y="419948"/>
            <a:ext cx="3815944" cy="615553"/>
          </a:xfrm>
          <a:prstGeom prst="rect">
            <a:avLst/>
          </a:prstGeom>
          <a:noFill/>
        </p:spPr>
        <p:txBody>
          <a:bodyPr wrap="square" lIns="91440" tIns="45720" rIns="91440" bIns="45720" rtlCol="0" anchor="t">
            <a:spAutoFit/>
          </a:bodyPr>
          <a:lstStyle/>
          <a:p>
            <a:r>
              <a:rPr lang="en-GB" sz="3400" b="1" dirty="0">
                <a:latin typeface="Century Gothic"/>
              </a:rPr>
              <a:t>Answers</a:t>
            </a:r>
          </a:p>
        </p:txBody>
      </p:sp>
      <p:sp>
        <p:nvSpPr>
          <p:cNvPr id="4" name="Oval 3">
            <a:extLst>
              <a:ext uri="{FF2B5EF4-FFF2-40B4-BE49-F238E27FC236}">
                <a16:creationId xmlns:a16="http://schemas.microsoft.com/office/drawing/2014/main" id="{1D136B52-F31F-A3B3-E8C9-053985D2F993}"/>
              </a:ext>
            </a:extLst>
          </p:cNvPr>
          <p:cNvSpPr>
            <a:spLocks/>
          </p:cNvSpPr>
          <p:nvPr/>
        </p:nvSpPr>
        <p:spPr>
          <a:xfrm>
            <a:off x="3281695" y="251000"/>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5" name="Picture 4">
            <a:extLst>
              <a:ext uri="{FF2B5EF4-FFF2-40B4-BE49-F238E27FC236}">
                <a16:creationId xmlns:a16="http://schemas.microsoft.com/office/drawing/2014/main" id="{A872038D-6E25-46E9-3D16-6446E4232C0A}"/>
              </a:ext>
            </a:extLst>
          </p:cNvPr>
          <p:cNvPicPr>
            <a:picLocks noChangeAspect="1"/>
          </p:cNvPicPr>
          <p:nvPr/>
        </p:nvPicPr>
        <p:blipFill>
          <a:blip r:embed="rId3"/>
          <a:stretch>
            <a:fillRect/>
          </a:stretch>
        </p:blipFill>
        <p:spPr>
          <a:xfrm flipH="1">
            <a:off x="3439640" y="322392"/>
            <a:ext cx="713109" cy="713109"/>
          </a:xfrm>
          <a:prstGeom prst="rect">
            <a:avLst/>
          </a:prstGeom>
        </p:spPr>
      </p:pic>
      <p:sp>
        <p:nvSpPr>
          <p:cNvPr id="40" name="TextBox 39">
            <a:extLst>
              <a:ext uri="{FF2B5EF4-FFF2-40B4-BE49-F238E27FC236}">
                <a16:creationId xmlns:a16="http://schemas.microsoft.com/office/drawing/2014/main" id="{44222722-E303-1108-57E5-DBF756BE30C3}"/>
              </a:ext>
            </a:extLst>
          </p:cNvPr>
          <p:cNvSpPr txBox="1"/>
          <p:nvPr/>
        </p:nvSpPr>
        <p:spPr>
          <a:xfrm>
            <a:off x="354055" y="2068599"/>
            <a:ext cx="380736"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a:t>
            </a:r>
          </a:p>
        </p:txBody>
      </p:sp>
      <p:sp>
        <p:nvSpPr>
          <p:cNvPr id="80" name="TextBox 79">
            <a:extLst>
              <a:ext uri="{FF2B5EF4-FFF2-40B4-BE49-F238E27FC236}">
                <a16:creationId xmlns:a16="http://schemas.microsoft.com/office/drawing/2014/main" id="{9C55A286-92ED-D3E9-8C6E-981591C2D5E7}"/>
              </a:ext>
            </a:extLst>
          </p:cNvPr>
          <p:cNvSpPr txBox="1"/>
          <p:nvPr/>
        </p:nvSpPr>
        <p:spPr>
          <a:xfrm>
            <a:off x="743392" y="2066556"/>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81" name="TextBox 80">
            <a:extLst>
              <a:ext uri="{FF2B5EF4-FFF2-40B4-BE49-F238E27FC236}">
                <a16:creationId xmlns:a16="http://schemas.microsoft.com/office/drawing/2014/main" id="{B623E86D-60D6-BF3B-E274-BBEC221DF311}"/>
              </a:ext>
            </a:extLst>
          </p:cNvPr>
          <p:cNvSpPr txBox="1"/>
          <p:nvPr/>
        </p:nvSpPr>
        <p:spPr>
          <a:xfrm>
            <a:off x="1528107" y="2066556"/>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i</a:t>
            </a:r>
          </a:p>
        </p:txBody>
      </p:sp>
      <p:sp>
        <p:nvSpPr>
          <p:cNvPr id="109" name="TextBox 108">
            <a:extLst>
              <a:ext uri="{FF2B5EF4-FFF2-40B4-BE49-F238E27FC236}">
                <a16:creationId xmlns:a16="http://schemas.microsoft.com/office/drawing/2014/main" id="{B410057A-BC9C-A354-5203-532F44623D7E}"/>
              </a:ext>
            </a:extLst>
          </p:cNvPr>
          <p:cNvSpPr txBox="1"/>
          <p:nvPr/>
        </p:nvSpPr>
        <p:spPr>
          <a:xfrm>
            <a:off x="1124470" y="2066556"/>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b</a:t>
            </a:r>
          </a:p>
        </p:txBody>
      </p:sp>
      <p:sp>
        <p:nvSpPr>
          <p:cNvPr id="110" name="TextBox 109">
            <a:extLst>
              <a:ext uri="{FF2B5EF4-FFF2-40B4-BE49-F238E27FC236}">
                <a16:creationId xmlns:a16="http://schemas.microsoft.com/office/drawing/2014/main" id="{80A51737-FCFC-2AD4-9C65-5A9C158CE198}"/>
              </a:ext>
            </a:extLst>
          </p:cNvPr>
          <p:cNvSpPr txBox="1"/>
          <p:nvPr/>
        </p:nvSpPr>
        <p:spPr>
          <a:xfrm>
            <a:off x="1897775" y="2055087"/>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n</a:t>
            </a:r>
          </a:p>
        </p:txBody>
      </p:sp>
      <p:sp>
        <p:nvSpPr>
          <p:cNvPr id="111" name="TextBox 110">
            <a:extLst>
              <a:ext uri="{FF2B5EF4-FFF2-40B4-BE49-F238E27FC236}">
                <a16:creationId xmlns:a16="http://schemas.microsoft.com/office/drawing/2014/main" id="{CA122C1F-CCB7-AC53-F29E-868B16D4DD66}"/>
              </a:ext>
            </a:extLst>
          </p:cNvPr>
          <p:cNvSpPr txBox="1"/>
          <p:nvPr/>
        </p:nvSpPr>
        <p:spPr>
          <a:xfrm>
            <a:off x="354055" y="2768978"/>
            <a:ext cx="380736"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a:t>
            </a:r>
          </a:p>
        </p:txBody>
      </p:sp>
      <p:sp>
        <p:nvSpPr>
          <p:cNvPr id="112" name="TextBox 111">
            <a:extLst>
              <a:ext uri="{FF2B5EF4-FFF2-40B4-BE49-F238E27FC236}">
                <a16:creationId xmlns:a16="http://schemas.microsoft.com/office/drawing/2014/main" id="{B049259F-7330-5D6F-0A67-CB5559891D10}"/>
              </a:ext>
            </a:extLst>
          </p:cNvPr>
          <p:cNvSpPr txBox="1"/>
          <p:nvPr/>
        </p:nvSpPr>
        <p:spPr>
          <a:xfrm>
            <a:off x="743392" y="2766935"/>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113" name="TextBox 112">
            <a:extLst>
              <a:ext uri="{FF2B5EF4-FFF2-40B4-BE49-F238E27FC236}">
                <a16:creationId xmlns:a16="http://schemas.microsoft.com/office/drawing/2014/main" id="{2B4CFD8B-6B88-CF11-D679-C6AAEDD73848}"/>
              </a:ext>
            </a:extLst>
          </p:cNvPr>
          <p:cNvSpPr txBox="1"/>
          <p:nvPr/>
        </p:nvSpPr>
        <p:spPr>
          <a:xfrm>
            <a:off x="1124470" y="2766935"/>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lf</a:t>
            </a:r>
          </a:p>
        </p:txBody>
      </p:sp>
      <p:sp>
        <p:nvSpPr>
          <p:cNvPr id="114" name="TextBox 113">
            <a:extLst>
              <a:ext uri="{FF2B5EF4-FFF2-40B4-BE49-F238E27FC236}">
                <a16:creationId xmlns:a16="http://schemas.microsoft.com/office/drawing/2014/main" id="{5DF8448B-8386-2158-E33B-C4C84BDC89C4}"/>
              </a:ext>
            </a:extLst>
          </p:cNvPr>
          <p:cNvSpPr txBox="1"/>
          <p:nvPr/>
        </p:nvSpPr>
        <p:spPr>
          <a:xfrm>
            <a:off x="354055" y="3431043"/>
            <a:ext cx="380736"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a:t>
            </a:r>
          </a:p>
        </p:txBody>
      </p:sp>
      <p:sp>
        <p:nvSpPr>
          <p:cNvPr id="115" name="TextBox 114">
            <a:extLst>
              <a:ext uri="{FF2B5EF4-FFF2-40B4-BE49-F238E27FC236}">
                <a16:creationId xmlns:a16="http://schemas.microsoft.com/office/drawing/2014/main" id="{1343E2E8-101E-DBF9-8EE6-DE3EDA2B3358}"/>
              </a:ext>
            </a:extLst>
          </p:cNvPr>
          <p:cNvSpPr txBox="1"/>
          <p:nvPr/>
        </p:nvSpPr>
        <p:spPr>
          <a:xfrm>
            <a:off x="743392" y="3429000"/>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116" name="TextBox 115">
            <a:extLst>
              <a:ext uri="{FF2B5EF4-FFF2-40B4-BE49-F238E27FC236}">
                <a16:creationId xmlns:a16="http://schemas.microsoft.com/office/drawing/2014/main" id="{AAD34534-C25B-755C-7F7B-0D5D0391D0AE}"/>
              </a:ext>
            </a:extLst>
          </p:cNvPr>
          <p:cNvSpPr txBox="1"/>
          <p:nvPr/>
        </p:nvSpPr>
        <p:spPr>
          <a:xfrm>
            <a:off x="1124470" y="3429000"/>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r</a:t>
            </a:r>
          </a:p>
        </p:txBody>
      </p:sp>
      <p:sp>
        <p:nvSpPr>
          <p:cNvPr id="117" name="TextBox 116">
            <a:extLst>
              <a:ext uri="{FF2B5EF4-FFF2-40B4-BE49-F238E27FC236}">
                <a16:creationId xmlns:a16="http://schemas.microsoft.com/office/drawing/2014/main" id="{7E3AF6C6-3765-F28A-4810-BED63125B3DE}"/>
              </a:ext>
            </a:extLst>
          </p:cNvPr>
          <p:cNvSpPr txBox="1"/>
          <p:nvPr/>
        </p:nvSpPr>
        <p:spPr>
          <a:xfrm>
            <a:off x="1505368" y="3429000"/>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t</a:t>
            </a:r>
          </a:p>
        </p:txBody>
      </p:sp>
      <p:sp>
        <p:nvSpPr>
          <p:cNvPr id="118" name="TextBox 117">
            <a:extLst>
              <a:ext uri="{FF2B5EF4-FFF2-40B4-BE49-F238E27FC236}">
                <a16:creationId xmlns:a16="http://schemas.microsoft.com/office/drawing/2014/main" id="{FC18C3E8-4B2B-1AC5-7224-5DD54B3128A8}"/>
              </a:ext>
            </a:extLst>
          </p:cNvPr>
          <p:cNvSpPr txBox="1"/>
          <p:nvPr/>
        </p:nvSpPr>
        <p:spPr>
          <a:xfrm>
            <a:off x="2566097" y="3429000"/>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n</a:t>
            </a:r>
          </a:p>
        </p:txBody>
      </p:sp>
      <p:sp>
        <p:nvSpPr>
          <p:cNvPr id="119" name="TextBox 118">
            <a:extLst>
              <a:ext uri="{FF2B5EF4-FFF2-40B4-BE49-F238E27FC236}">
                <a16:creationId xmlns:a16="http://schemas.microsoft.com/office/drawing/2014/main" id="{05365B82-D3D1-0303-609B-562BD210DD9B}"/>
              </a:ext>
            </a:extLst>
          </p:cNvPr>
          <p:cNvSpPr txBox="1"/>
          <p:nvPr/>
        </p:nvSpPr>
        <p:spPr>
          <a:xfrm>
            <a:off x="1904974" y="3429000"/>
            <a:ext cx="644038"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oo</a:t>
            </a:r>
          </a:p>
        </p:txBody>
      </p:sp>
      <p:sp>
        <p:nvSpPr>
          <p:cNvPr id="120" name="TextBox 119">
            <a:extLst>
              <a:ext uri="{FF2B5EF4-FFF2-40B4-BE49-F238E27FC236}">
                <a16:creationId xmlns:a16="http://schemas.microsoft.com/office/drawing/2014/main" id="{71F62E4F-FBEE-A8B8-D72A-4AF1508F805D}"/>
              </a:ext>
            </a:extLst>
          </p:cNvPr>
          <p:cNvSpPr txBox="1"/>
          <p:nvPr/>
        </p:nvSpPr>
        <p:spPr>
          <a:xfrm>
            <a:off x="354055" y="4076615"/>
            <a:ext cx="380736"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a:t>
            </a:r>
          </a:p>
        </p:txBody>
      </p:sp>
      <p:sp>
        <p:nvSpPr>
          <p:cNvPr id="121" name="TextBox 120">
            <a:extLst>
              <a:ext uri="{FF2B5EF4-FFF2-40B4-BE49-F238E27FC236}">
                <a16:creationId xmlns:a16="http://schemas.microsoft.com/office/drawing/2014/main" id="{BA9E94C6-CE0A-7C7C-D527-64A96C73A02C}"/>
              </a:ext>
            </a:extLst>
          </p:cNvPr>
          <p:cNvSpPr txBox="1"/>
          <p:nvPr/>
        </p:nvSpPr>
        <p:spPr>
          <a:xfrm>
            <a:off x="743392" y="4074572"/>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122" name="TextBox 121">
            <a:extLst>
              <a:ext uri="{FF2B5EF4-FFF2-40B4-BE49-F238E27FC236}">
                <a16:creationId xmlns:a16="http://schemas.microsoft.com/office/drawing/2014/main" id="{793F012A-EC3F-318E-E4FE-B93FB9774562}"/>
              </a:ext>
            </a:extLst>
          </p:cNvPr>
          <p:cNvSpPr txBox="1"/>
          <p:nvPr/>
        </p:nvSpPr>
        <p:spPr>
          <a:xfrm>
            <a:off x="1124470" y="4074572"/>
            <a:ext cx="529138"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sh</a:t>
            </a:r>
          </a:p>
        </p:txBody>
      </p:sp>
      <p:sp>
        <p:nvSpPr>
          <p:cNvPr id="123" name="TextBox 122">
            <a:extLst>
              <a:ext uri="{FF2B5EF4-FFF2-40B4-BE49-F238E27FC236}">
                <a16:creationId xmlns:a16="http://schemas.microsoft.com/office/drawing/2014/main" id="{36872FE2-E0BC-E154-7E92-AB4C3C05CC6F}"/>
              </a:ext>
            </a:extLst>
          </p:cNvPr>
          <p:cNvSpPr txBox="1"/>
          <p:nvPr/>
        </p:nvSpPr>
        <p:spPr>
          <a:xfrm>
            <a:off x="1661019" y="4074572"/>
            <a:ext cx="712548"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ew</a:t>
            </a:r>
          </a:p>
        </p:txBody>
      </p:sp>
      <p:sp>
        <p:nvSpPr>
          <p:cNvPr id="124" name="TextBox 123">
            <a:extLst>
              <a:ext uri="{FF2B5EF4-FFF2-40B4-BE49-F238E27FC236}">
                <a16:creationId xmlns:a16="http://schemas.microsoft.com/office/drawing/2014/main" id="{FF40EA04-35D8-AB9A-D5FB-CB76A02ED0C4}"/>
              </a:ext>
            </a:extLst>
          </p:cNvPr>
          <p:cNvSpPr txBox="1"/>
          <p:nvPr/>
        </p:nvSpPr>
        <p:spPr>
          <a:xfrm>
            <a:off x="3266705" y="2068598"/>
            <a:ext cx="380736"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k</a:t>
            </a:r>
          </a:p>
        </p:txBody>
      </p:sp>
      <p:sp>
        <p:nvSpPr>
          <p:cNvPr id="125" name="TextBox 124">
            <a:extLst>
              <a:ext uri="{FF2B5EF4-FFF2-40B4-BE49-F238E27FC236}">
                <a16:creationId xmlns:a16="http://schemas.microsoft.com/office/drawing/2014/main" id="{3B941F2B-625D-4D6C-D59A-C889B81ADF1B}"/>
              </a:ext>
            </a:extLst>
          </p:cNvPr>
          <p:cNvSpPr txBox="1"/>
          <p:nvPr/>
        </p:nvSpPr>
        <p:spPr>
          <a:xfrm>
            <a:off x="3656042" y="2066555"/>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i</a:t>
            </a:r>
          </a:p>
        </p:txBody>
      </p:sp>
      <p:sp>
        <p:nvSpPr>
          <p:cNvPr id="126" name="TextBox 125">
            <a:extLst>
              <a:ext uri="{FF2B5EF4-FFF2-40B4-BE49-F238E27FC236}">
                <a16:creationId xmlns:a16="http://schemas.microsoft.com/office/drawing/2014/main" id="{D76554D3-300A-50F3-287B-6B1ADFD438B8}"/>
              </a:ext>
            </a:extLst>
          </p:cNvPr>
          <p:cNvSpPr txBox="1"/>
          <p:nvPr/>
        </p:nvSpPr>
        <p:spPr>
          <a:xfrm>
            <a:off x="4440757" y="2066555"/>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n</a:t>
            </a:r>
          </a:p>
        </p:txBody>
      </p:sp>
      <p:sp>
        <p:nvSpPr>
          <p:cNvPr id="127" name="TextBox 126">
            <a:extLst>
              <a:ext uri="{FF2B5EF4-FFF2-40B4-BE49-F238E27FC236}">
                <a16:creationId xmlns:a16="http://schemas.microsoft.com/office/drawing/2014/main" id="{0EB78880-F0E0-95CB-1AD1-898EF5A6E90B}"/>
              </a:ext>
            </a:extLst>
          </p:cNvPr>
          <p:cNvSpPr txBox="1"/>
          <p:nvPr/>
        </p:nvSpPr>
        <p:spPr>
          <a:xfrm>
            <a:off x="4037120" y="2066555"/>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d</a:t>
            </a:r>
          </a:p>
        </p:txBody>
      </p:sp>
      <p:sp>
        <p:nvSpPr>
          <p:cNvPr id="128" name="TextBox 127">
            <a:extLst>
              <a:ext uri="{FF2B5EF4-FFF2-40B4-BE49-F238E27FC236}">
                <a16:creationId xmlns:a16="http://schemas.microsoft.com/office/drawing/2014/main" id="{3ABAF488-4930-CA43-D9A7-23D9BD57EFCB}"/>
              </a:ext>
            </a:extLst>
          </p:cNvPr>
          <p:cNvSpPr txBox="1"/>
          <p:nvPr/>
        </p:nvSpPr>
        <p:spPr>
          <a:xfrm>
            <a:off x="4810425" y="2055086"/>
            <a:ext cx="644038"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ey</a:t>
            </a:r>
          </a:p>
        </p:txBody>
      </p:sp>
      <p:sp>
        <p:nvSpPr>
          <p:cNvPr id="129" name="TextBox 128">
            <a:extLst>
              <a:ext uri="{FF2B5EF4-FFF2-40B4-BE49-F238E27FC236}">
                <a16:creationId xmlns:a16="http://schemas.microsoft.com/office/drawing/2014/main" id="{69493AF4-0D74-D23F-D257-08A14BBBBA0B}"/>
              </a:ext>
            </a:extLst>
          </p:cNvPr>
          <p:cNvSpPr txBox="1"/>
          <p:nvPr/>
        </p:nvSpPr>
        <p:spPr>
          <a:xfrm>
            <a:off x="3268476" y="2692505"/>
            <a:ext cx="380736"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k</a:t>
            </a:r>
          </a:p>
        </p:txBody>
      </p:sp>
      <p:sp>
        <p:nvSpPr>
          <p:cNvPr id="130" name="TextBox 129">
            <a:extLst>
              <a:ext uri="{FF2B5EF4-FFF2-40B4-BE49-F238E27FC236}">
                <a16:creationId xmlns:a16="http://schemas.microsoft.com/office/drawing/2014/main" id="{FD956CA3-70C4-DE47-6011-B65F5A7D9777}"/>
              </a:ext>
            </a:extLst>
          </p:cNvPr>
          <p:cNvSpPr txBox="1"/>
          <p:nvPr/>
        </p:nvSpPr>
        <p:spPr>
          <a:xfrm>
            <a:off x="3657813" y="2690462"/>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131" name="TextBox 130">
            <a:extLst>
              <a:ext uri="{FF2B5EF4-FFF2-40B4-BE49-F238E27FC236}">
                <a16:creationId xmlns:a16="http://schemas.microsoft.com/office/drawing/2014/main" id="{E4634D5B-057D-3E97-4238-D2DCCA1DE70B}"/>
              </a:ext>
            </a:extLst>
          </p:cNvPr>
          <p:cNvSpPr txBox="1"/>
          <p:nvPr/>
        </p:nvSpPr>
        <p:spPr>
          <a:xfrm>
            <a:off x="4038891" y="2690462"/>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n</a:t>
            </a:r>
          </a:p>
        </p:txBody>
      </p:sp>
      <p:sp>
        <p:nvSpPr>
          <p:cNvPr id="132" name="TextBox 131">
            <a:extLst>
              <a:ext uri="{FF2B5EF4-FFF2-40B4-BE49-F238E27FC236}">
                <a16:creationId xmlns:a16="http://schemas.microsoft.com/office/drawing/2014/main" id="{757F9016-C206-D639-F04F-EAD0CB648CA1}"/>
              </a:ext>
            </a:extLst>
          </p:cNvPr>
          <p:cNvSpPr txBox="1"/>
          <p:nvPr/>
        </p:nvSpPr>
        <p:spPr>
          <a:xfrm>
            <a:off x="3268476" y="3354570"/>
            <a:ext cx="380736"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k</a:t>
            </a:r>
          </a:p>
        </p:txBody>
      </p:sp>
      <p:sp>
        <p:nvSpPr>
          <p:cNvPr id="133" name="TextBox 132">
            <a:extLst>
              <a:ext uri="{FF2B5EF4-FFF2-40B4-BE49-F238E27FC236}">
                <a16:creationId xmlns:a16="http://schemas.microsoft.com/office/drawing/2014/main" id="{E612A077-2E88-7C60-3D30-368BD047088D}"/>
              </a:ext>
            </a:extLst>
          </p:cNvPr>
          <p:cNvSpPr txBox="1"/>
          <p:nvPr/>
        </p:nvSpPr>
        <p:spPr>
          <a:xfrm>
            <a:off x="3657813" y="3352527"/>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e</a:t>
            </a:r>
          </a:p>
        </p:txBody>
      </p:sp>
      <p:sp>
        <p:nvSpPr>
          <p:cNvPr id="134" name="TextBox 133">
            <a:extLst>
              <a:ext uri="{FF2B5EF4-FFF2-40B4-BE49-F238E27FC236}">
                <a16:creationId xmlns:a16="http://schemas.microsoft.com/office/drawing/2014/main" id="{3FD2CFBE-FBB7-746D-9011-68076545FABA}"/>
              </a:ext>
            </a:extLst>
          </p:cNvPr>
          <p:cNvSpPr txBox="1"/>
          <p:nvPr/>
        </p:nvSpPr>
        <p:spPr>
          <a:xfrm>
            <a:off x="4038891" y="3352527"/>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t</a:t>
            </a:r>
          </a:p>
        </p:txBody>
      </p:sp>
      <p:sp>
        <p:nvSpPr>
          <p:cNvPr id="135" name="TextBox 134">
            <a:extLst>
              <a:ext uri="{FF2B5EF4-FFF2-40B4-BE49-F238E27FC236}">
                <a16:creationId xmlns:a16="http://schemas.microsoft.com/office/drawing/2014/main" id="{AF7F4EE5-7A90-D278-D9ED-E39112B67F51}"/>
              </a:ext>
            </a:extLst>
          </p:cNvPr>
          <p:cNvSpPr txBox="1"/>
          <p:nvPr/>
        </p:nvSpPr>
        <p:spPr>
          <a:xfrm>
            <a:off x="4419789" y="3352527"/>
            <a:ext cx="644038"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ch</a:t>
            </a:r>
          </a:p>
        </p:txBody>
      </p:sp>
      <p:sp>
        <p:nvSpPr>
          <p:cNvPr id="136" name="TextBox 135">
            <a:extLst>
              <a:ext uri="{FF2B5EF4-FFF2-40B4-BE49-F238E27FC236}">
                <a16:creationId xmlns:a16="http://schemas.microsoft.com/office/drawing/2014/main" id="{BD8B9A0F-37CC-12AD-20F4-797BD47A7BBF}"/>
              </a:ext>
            </a:extLst>
          </p:cNvPr>
          <p:cNvSpPr txBox="1"/>
          <p:nvPr/>
        </p:nvSpPr>
        <p:spPr>
          <a:xfrm>
            <a:off x="5597632" y="3352527"/>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p</a:t>
            </a:r>
          </a:p>
        </p:txBody>
      </p:sp>
      <p:sp>
        <p:nvSpPr>
          <p:cNvPr id="137" name="TextBox 136">
            <a:extLst>
              <a:ext uri="{FF2B5EF4-FFF2-40B4-BE49-F238E27FC236}">
                <a16:creationId xmlns:a16="http://schemas.microsoft.com/office/drawing/2014/main" id="{A697E909-BAED-8958-E040-F073DEA6DAAC}"/>
              </a:ext>
            </a:extLst>
          </p:cNvPr>
          <p:cNvSpPr txBox="1"/>
          <p:nvPr/>
        </p:nvSpPr>
        <p:spPr>
          <a:xfrm>
            <a:off x="5065036" y="3352528"/>
            <a:ext cx="498105"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u</a:t>
            </a:r>
          </a:p>
        </p:txBody>
      </p:sp>
      <p:sp>
        <p:nvSpPr>
          <p:cNvPr id="138" name="TextBox 137">
            <a:extLst>
              <a:ext uri="{FF2B5EF4-FFF2-40B4-BE49-F238E27FC236}">
                <a16:creationId xmlns:a16="http://schemas.microsoft.com/office/drawing/2014/main" id="{A6D4D8B7-7466-A90E-75F1-31A579E9724F}"/>
              </a:ext>
            </a:extLst>
          </p:cNvPr>
          <p:cNvSpPr txBox="1"/>
          <p:nvPr/>
        </p:nvSpPr>
        <p:spPr>
          <a:xfrm>
            <a:off x="3268476" y="4000142"/>
            <a:ext cx="380736"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k</a:t>
            </a:r>
          </a:p>
        </p:txBody>
      </p:sp>
      <p:sp>
        <p:nvSpPr>
          <p:cNvPr id="139" name="TextBox 138">
            <a:extLst>
              <a:ext uri="{FF2B5EF4-FFF2-40B4-BE49-F238E27FC236}">
                <a16:creationId xmlns:a16="http://schemas.microsoft.com/office/drawing/2014/main" id="{897BA1A0-F925-F5F7-5BD1-64534955B44F}"/>
              </a:ext>
            </a:extLst>
          </p:cNvPr>
          <p:cNvSpPr txBox="1"/>
          <p:nvPr/>
        </p:nvSpPr>
        <p:spPr>
          <a:xfrm>
            <a:off x="3657812" y="3998099"/>
            <a:ext cx="710515"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ee</a:t>
            </a:r>
          </a:p>
        </p:txBody>
      </p:sp>
      <p:sp>
        <p:nvSpPr>
          <p:cNvPr id="140" name="TextBox 139">
            <a:extLst>
              <a:ext uri="{FF2B5EF4-FFF2-40B4-BE49-F238E27FC236}">
                <a16:creationId xmlns:a16="http://schemas.microsoft.com/office/drawing/2014/main" id="{646608E9-DEE5-4F2B-8A7A-EA5D84CC861A}"/>
              </a:ext>
            </a:extLst>
          </p:cNvPr>
          <p:cNvSpPr txBox="1"/>
          <p:nvPr/>
        </p:nvSpPr>
        <p:spPr>
          <a:xfrm>
            <a:off x="4368327" y="3998099"/>
            <a:ext cx="529138"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p</a:t>
            </a:r>
          </a:p>
        </p:txBody>
      </p:sp>
      <p:sp>
        <p:nvSpPr>
          <p:cNvPr id="142" name="TextBox 141">
            <a:extLst>
              <a:ext uri="{FF2B5EF4-FFF2-40B4-BE49-F238E27FC236}">
                <a16:creationId xmlns:a16="http://schemas.microsoft.com/office/drawing/2014/main" id="{08D73C8A-5B94-3EEE-726A-C85DB95EB3CD}"/>
              </a:ext>
            </a:extLst>
          </p:cNvPr>
          <p:cNvSpPr txBox="1"/>
          <p:nvPr/>
        </p:nvSpPr>
        <p:spPr>
          <a:xfrm>
            <a:off x="354055" y="4722187"/>
            <a:ext cx="380736"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a:t>
            </a:r>
          </a:p>
        </p:txBody>
      </p:sp>
      <p:sp>
        <p:nvSpPr>
          <p:cNvPr id="143" name="TextBox 142">
            <a:extLst>
              <a:ext uri="{FF2B5EF4-FFF2-40B4-BE49-F238E27FC236}">
                <a16:creationId xmlns:a16="http://schemas.microsoft.com/office/drawing/2014/main" id="{07BD23F6-9AF0-999D-1FE8-D547103A7057}"/>
              </a:ext>
            </a:extLst>
          </p:cNvPr>
          <p:cNvSpPr txBox="1"/>
          <p:nvPr/>
        </p:nvSpPr>
        <p:spPr>
          <a:xfrm>
            <a:off x="743392" y="4720144"/>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144" name="TextBox 143">
            <a:extLst>
              <a:ext uri="{FF2B5EF4-FFF2-40B4-BE49-F238E27FC236}">
                <a16:creationId xmlns:a16="http://schemas.microsoft.com/office/drawing/2014/main" id="{D7E26DCA-374E-5C9B-0E1D-93E92FE7C8F1}"/>
              </a:ext>
            </a:extLst>
          </p:cNvPr>
          <p:cNvSpPr txBox="1"/>
          <p:nvPr/>
        </p:nvSpPr>
        <p:spPr>
          <a:xfrm>
            <a:off x="1124470" y="4720144"/>
            <a:ext cx="529138"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ll</a:t>
            </a:r>
          </a:p>
        </p:txBody>
      </p:sp>
      <p:sp>
        <p:nvSpPr>
          <p:cNvPr id="146" name="TextBox 145">
            <a:extLst>
              <a:ext uri="{FF2B5EF4-FFF2-40B4-BE49-F238E27FC236}">
                <a16:creationId xmlns:a16="http://schemas.microsoft.com/office/drawing/2014/main" id="{EF81CB29-D365-FD62-F4BD-B18DEDA4BE79}"/>
              </a:ext>
            </a:extLst>
          </p:cNvPr>
          <p:cNvSpPr txBox="1"/>
          <p:nvPr/>
        </p:nvSpPr>
        <p:spPr>
          <a:xfrm>
            <a:off x="4419789" y="2690462"/>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g</a:t>
            </a:r>
          </a:p>
        </p:txBody>
      </p:sp>
      <p:sp>
        <p:nvSpPr>
          <p:cNvPr id="147" name="TextBox 146">
            <a:extLst>
              <a:ext uri="{FF2B5EF4-FFF2-40B4-BE49-F238E27FC236}">
                <a16:creationId xmlns:a16="http://schemas.microsoft.com/office/drawing/2014/main" id="{816DCA16-363A-9B50-15DA-D9581786A3CA}"/>
              </a:ext>
            </a:extLst>
          </p:cNvPr>
          <p:cNvSpPr txBox="1"/>
          <p:nvPr/>
        </p:nvSpPr>
        <p:spPr>
          <a:xfrm>
            <a:off x="5537991" y="2695113"/>
            <a:ext cx="644037"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oo</a:t>
            </a:r>
          </a:p>
        </p:txBody>
      </p:sp>
      <p:sp>
        <p:nvSpPr>
          <p:cNvPr id="148" name="TextBox 147">
            <a:extLst>
              <a:ext uri="{FF2B5EF4-FFF2-40B4-BE49-F238E27FC236}">
                <a16:creationId xmlns:a16="http://schemas.microsoft.com/office/drawing/2014/main" id="{464103B8-AFE1-89D8-3F2F-22E5A0501B1F}"/>
              </a:ext>
            </a:extLst>
          </p:cNvPr>
          <p:cNvSpPr txBox="1"/>
          <p:nvPr/>
        </p:nvSpPr>
        <p:spPr>
          <a:xfrm>
            <a:off x="4782180" y="2690462"/>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149" name="TextBox 148">
            <a:extLst>
              <a:ext uri="{FF2B5EF4-FFF2-40B4-BE49-F238E27FC236}">
                <a16:creationId xmlns:a16="http://schemas.microsoft.com/office/drawing/2014/main" id="{94D8CAB8-779E-204C-9CBE-DFC8B0ACAF15}"/>
              </a:ext>
            </a:extLst>
          </p:cNvPr>
          <p:cNvSpPr txBox="1"/>
          <p:nvPr/>
        </p:nvSpPr>
        <p:spPr>
          <a:xfrm>
            <a:off x="5144571" y="2685940"/>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r</a:t>
            </a:r>
          </a:p>
        </p:txBody>
      </p:sp>
      <p:sp>
        <p:nvSpPr>
          <p:cNvPr id="150" name="TextBox 149">
            <a:extLst>
              <a:ext uri="{FF2B5EF4-FFF2-40B4-BE49-F238E27FC236}">
                <a16:creationId xmlns:a16="http://schemas.microsoft.com/office/drawing/2014/main" id="{951518BB-47AA-D775-79DE-7A7B9770F9F5}"/>
              </a:ext>
            </a:extLst>
          </p:cNvPr>
          <p:cNvSpPr txBox="1"/>
          <p:nvPr/>
        </p:nvSpPr>
        <p:spPr>
          <a:xfrm>
            <a:off x="3243857" y="4659472"/>
            <a:ext cx="380736"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k</a:t>
            </a:r>
          </a:p>
        </p:txBody>
      </p:sp>
      <p:sp>
        <p:nvSpPr>
          <p:cNvPr id="151" name="TextBox 150">
            <a:extLst>
              <a:ext uri="{FF2B5EF4-FFF2-40B4-BE49-F238E27FC236}">
                <a16:creationId xmlns:a16="http://schemas.microsoft.com/office/drawing/2014/main" id="{864A3198-79BD-C194-95A6-A4EF347AF352}"/>
              </a:ext>
            </a:extLst>
          </p:cNvPr>
          <p:cNvSpPr txBox="1"/>
          <p:nvPr/>
        </p:nvSpPr>
        <p:spPr>
          <a:xfrm>
            <a:off x="3633194" y="4657429"/>
            <a:ext cx="398902"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i</a:t>
            </a:r>
          </a:p>
        </p:txBody>
      </p:sp>
      <p:sp>
        <p:nvSpPr>
          <p:cNvPr id="152" name="TextBox 151">
            <a:extLst>
              <a:ext uri="{FF2B5EF4-FFF2-40B4-BE49-F238E27FC236}">
                <a16:creationId xmlns:a16="http://schemas.microsoft.com/office/drawing/2014/main" id="{F413BCA0-85D9-BBF9-5A14-69089EEA79FA}"/>
              </a:ext>
            </a:extLst>
          </p:cNvPr>
          <p:cNvSpPr txBox="1"/>
          <p:nvPr/>
        </p:nvSpPr>
        <p:spPr>
          <a:xfrm>
            <a:off x="4449282" y="4657429"/>
            <a:ext cx="448183"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d</a:t>
            </a:r>
          </a:p>
        </p:txBody>
      </p:sp>
      <p:sp>
        <p:nvSpPr>
          <p:cNvPr id="153" name="TextBox 152">
            <a:extLst>
              <a:ext uri="{FF2B5EF4-FFF2-40B4-BE49-F238E27FC236}">
                <a16:creationId xmlns:a16="http://schemas.microsoft.com/office/drawing/2014/main" id="{11645B10-DD84-04D5-FF5B-763E2A0961BD}"/>
              </a:ext>
            </a:extLst>
          </p:cNvPr>
          <p:cNvSpPr txBox="1"/>
          <p:nvPr/>
        </p:nvSpPr>
        <p:spPr>
          <a:xfrm>
            <a:off x="4014271" y="4657429"/>
            <a:ext cx="398902"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n</a:t>
            </a:r>
          </a:p>
        </p:txBody>
      </p:sp>
      <p:sp>
        <p:nvSpPr>
          <p:cNvPr id="154" name="TextBox 153">
            <a:extLst>
              <a:ext uri="{FF2B5EF4-FFF2-40B4-BE49-F238E27FC236}">
                <a16:creationId xmlns:a16="http://schemas.microsoft.com/office/drawing/2014/main" id="{5EE7A8D1-18AC-9A1C-B39A-FE90C518B7F0}"/>
              </a:ext>
            </a:extLst>
          </p:cNvPr>
          <p:cNvSpPr txBox="1"/>
          <p:nvPr/>
        </p:nvSpPr>
        <p:spPr>
          <a:xfrm>
            <a:off x="6469222" y="2057129"/>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c</a:t>
            </a:r>
          </a:p>
        </p:txBody>
      </p:sp>
      <p:sp>
        <p:nvSpPr>
          <p:cNvPr id="155" name="TextBox 154">
            <a:extLst>
              <a:ext uri="{FF2B5EF4-FFF2-40B4-BE49-F238E27FC236}">
                <a16:creationId xmlns:a16="http://schemas.microsoft.com/office/drawing/2014/main" id="{4C284468-64B5-0702-5355-3134027717F3}"/>
              </a:ext>
            </a:extLst>
          </p:cNvPr>
          <p:cNvSpPr txBox="1"/>
          <p:nvPr/>
        </p:nvSpPr>
        <p:spPr>
          <a:xfrm>
            <a:off x="6858559" y="2055086"/>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r</a:t>
            </a:r>
          </a:p>
        </p:txBody>
      </p:sp>
      <p:sp>
        <p:nvSpPr>
          <p:cNvPr id="156" name="TextBox 155">
            <a:extLst>
              <a:ext uri="{FF2B5EF4-FFF2-40B4-BE49-F238E27FC236}">
                <a16:creationId xmlns:a16="http://schemas.microsoft.com/office/drawing/2014/main" id="{B1DF59AF-BD3E-5624-AC1F-E43F5803FA5A}"/>
              </a:ext>
            </a:extLst>
          </p:cNvPr>
          <p:cNvSpPr txBox="1"/>
          <p:nvPr/>
        </p:nvSpPr>
        <p:spPr>
          <a:xfrm>
            <a:off x="7643273" y="2055086"/>
            <a:ext cx="625185"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ck</a:t>
            </a:r>
          </a:p>
        </p:txBody>
      </p:sp>
      <p:sp>
        <p:nvSpPr>
          <p:cNvPr id="157" name="TextBox 156">
            <a:extLst>
              <a:ext uri="{FF2B5EF4-FFF2-40B4-BE49-F238E27FC236}">
                <a16:creationId xmlns:a16="http://schemas.microsoft.com/office/drawing/2014/main" id="{71377705-5C3F-5FF0-D011-59FDBCCB1C8F}"/>
              </a:ext>
            </a:extLst>
          </p:cNvPr>
          <p:cNvSpPr txBox="1"/>
          <p:nvPr/>
        </p:nvSpPr>
        <p:spPr>
          <a:xfrm>
            <a:off x="7239637" y="2055086"/>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163" name="TextBox 162">
            <a:extLst>
              <a:ext uri="{FF2B5EF4-FFF2-40B4-BE49-F238E27FC236}">
                <a16:creationId xmlns:a16="http://schemas.microsoft.com/office/drawing/2014/main" id="{F9D63A34-F26B-807A-9625-FE065FC1061C}"/>
              </a:ext>
            </a:extLst>
          </p:cNvPr>
          <p:cNvSpPr txBox="1"/>
          <p:nvPr/>
        </p:nvSpPr>
        <p:spPr>
          <a:xfrm>
            <a:off x="9856041" y="2700067"/>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s</a:t>
            </a:r>
          </a:p>
        </p:txBody>
      </p:sp>
      <p:sp>
        <p:nvSpPr>
          <p:cNvPr id="164" name="TextBox 163">
            <a:extLst>
              <a:ext uri="{FF2B5EF4-FFF2-40B4-BE49-F238E27FC236}">
                <a16:creationId xmlns:a16="http://schemas.microsoft.com/office/drawing/2014/main" id="{009CF0E2-E6DE-8DAF-1105-8761D4A7F49F}"/>
              </a:ext>
            </a:extLst>
          </p:cNvPr>
          <p:cNvSpPr txBox="1"/>
          <p:nvPr/>
        </p:nvSpPr>
        <p:spPr>
          <a:xfrm>
            <a:off x="10847690" y="2700066"/>
            <a:ext cx="615453"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oo</a:t>
            </a:r>
          </a:p>
        </p:txBody>
      </p:sp>
      <p:sp>
        <p:nvSpPr>
          <p:cNvPr id="165" name="TextBox 164">
            <a:extLst>
              <a:ext uri="{FF2B5EF4-FFF2-40B4-BE49-F238E27FC236}">
                <a16:creationId xmlns:a16="http://schemas.microsoft.com/office/drawing/2014/main" id="{A0147198-CC5B-1EA0-AE86-1F72D0D78F6D}"/>
              </a:ext>
            </a:extLst>
          </p:cNvPr>
          <p:cNvSpPr txBox="1"/>
          <p:nvPr/>
        </p:nvSpPr>
        <p:spPr>
          <a:xfrm>
            <a:off x="10245979" y="2700068"/>
            <a:ext cx="615453" cy="492442"/>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ch</a:t>
            </a:r>
          </a:p>
        </p:txBody>
      </p:sp>
      <p:sp>
        <p:nvSpPr>
          <p:cNvPr id="166" name="TextBox 165">
            <a:extLst>
              <a:ext uri="{FF2B5EF4-FFF2-40B4-BE49-F238E27FC236}">
                <a16:creationId xmlns:a16="http://schemas.microsoft.com/office/drawing/2014/main" id="{66EDBA11-F219-D2E1-B1F5-ADF5D68E1256}"/>
              </a:ext>
            </a:extLst>
          </p:cNvPr>
          <p:cNvSpPr txBox="1"/>
          <p:nvPr/>
        </p:nvSpPr>
        <p:spPr>
          <a:xfrm>
            <a:off x="11472345" y="2700066"/>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l</a:t>
            </a:r>
          </a:p>
        </p:txBody>
      </p:sp>
      <p:sp>
        <p:nvSpPr>
          <p:cNvPr id="167" name="TextBox 166">
            <a:extLst>
              <a:ext uri="{FF2B5EF4-FFF2-40B4-BE49-F238E27FC236}">
                <a16:creationId xmlns:a16="http://schemas.microsoft.com/office/drawing/2014/main" id="{4A69FA3D-68B5-8885-2D74-61CCE5CC9ED5}"/>
              </a:ext>
            </a:extLst>
          </p:cNvPr>
          <p:cNvSpPr txBox="1"/>
          <p:nvPr/>
        </p:nvSpPr>
        <p:spPr>
          <a:xfrm>
            <a:off x="6463772" y="2700066"/>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c</a:t>
            </a:r>
          </a:p>
        </p:txBody>
      </p:sp>
      <p:sp>
        <p:nvSpPr>
          <p:cNvPr id="168" name="TextBox 167">
            <a:extLst>
              <a:ext uri="{FF2B5EF4-FFF2-40B4-BE49-F238E27FC236}">
                <a16:creationId xmlns:a16="http://schemas.microsoft.com/office/drawing/2014/main" id="{FCA63FB3-4AA8-B568-8578-3A7C829A5718}"/>
              </a:ext>
            </a:extLst>
          </p:cNvPr>
          <p:cNvSpPr txBox="1"/>
          <p:nvPr/>
        </p:nvSpPr>
        <p:spPr>
          <a:xfrm>
            <a:off x="6853109" y="2698023"/>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169" name="TextBox 168">
            <a:extLst>
              <a:ext uri="{FF2B5EF4-FFF2-40B4-BE49-F238E27FC236}">
                <a16:creationId xmlns:a16="http://schemas.microsoft.com/office/drawing/2014/main" id="{52F3D37F-31AF-1A36-6B8A-EEDA261080B8}"/>
              </a:ext>
            </a:extLst>
          </p:cNvPr>
          <p:cNvSpPr txBox="1"/>
          <p:nvPr/>
        </p:nvSpPr>
        <p:spPr>
          <a:xfrm>
            <a:off x="7217375" y="2703194"/>
            <a:ext cx="625185"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ck</a:t>
            </a:r>
          </a:p>
        </p:txBody>
      </p:sp>
      <p:sp>
        <p:nvSpPr>
          <p:cNvPr id="170" name="TextBox 169">
            <a:extLst>
              <a:ext uri="{FF2B5EF4-FFF2-40B4-BE49-F238E27FC236}">
                <a16:creationId xmlns:a16="http://schemas.microsoft.com/office/drawing/2014/main" id="{0F8AC711-E6FD-B55B-1E73-9C85B490AE46}"/>
              </a:ext>
            </a:extLst>
          </p:cNvPr>
          <p:cNvSpPr txBox="1"/>
          <p:nvPr/>
        </p:nvSpPr>
        <p:spPr>
          <a:xfrm>
            <a:off x="7843398" y="2695114"/>
            <a:ext cx="498105"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le</a:t>
            </a:r>
          </a:p>
        </p:txBody>
      </p:sp>
      <p:sp>
        <p:nvSpPr>
          <p:cNvPr id="171" name="TextBox 170">
            <a:extLst>
              <a:ext uri="{FF2B5EF4-FFF2-40B4-BE49-F238E27FC236}">
                <a16:creationId xmlns:a16="http://schemas.microsoft.com/office/drawing/2014/main" id="{22687EA1-FD3A-4224-08CB-923D844F5E04}"/>
              </a:ext>
            </a:extLst>
          </p:cNvPr>
          <p:cNvSpPr txBox="1"/>
          <p:nvPr/>
        </p:nvSpPr>
        <p:spPr>
          <a:xfrm>
            <a:off x="6463772" y="3347955"/>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h</a:t>
            </a:r>
          </a:p>
        </p:txBody>
      </p:sp>
      <p:sp>
        <p:nvSpPr>
          <p:cNvPr id="172" name="TextBox 171">
            <a:extLst>
              <a:ext uri="{FF2B5EF4-FFF2-40B4-BE49-F238E27FC236}">
                <a16:creationId xmlns:a16="http://schemas.microsoft.com/office/drawing/2014/main" id="{37641AC6-D05D-DB74-017A-28052BFA37CA}"/>
              </a:ext>
            </a:extLst>
          </p:cNvPr>
          <p:cNvSpPr txBox="1"/>
          <p:nvPr/>
        </p:nvSpPr>
        <p:spPr>
          <a:xfrm>
            <a:off x="6853109" y="3345912"/>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173" name="TextBox 172">
            <a:extLst>
              <a:ext uri="{FF2B5EF4-FFF2-40B4-BE49-F238E27FC236}">
                <a16:creationId xmlns:a16="http://schemas.microsoft.com/office/drawing/2014/main" id="{60DA3B9D-AC68-4C60-4204-E975FBE362ED}"/>
              </a:ext>
            </a:extLst>
          </p:cNvPr>
          <p:cNvSpPr txBox="1"/>
          <p:nvPr/>
        </p:nvSpPr>
        <p:spPr>
          <a:xfrm>
            <a:off x="7217375" y="3338337"/>
            <a:ext cx="805138"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mm</a:t>
            </a:r>
          </a:p>
        </p:txBody>
      </p:sp>
      <p:sp>
        <p:nvSpPr>
          <p:cNvPr id="174" name="TextBox 173">
            <a:extLst>
              <a:ext uri="{FF2B5EF4-FFF2-40B4-BE49-F238E27FC236}">
                <a16:creationId xmlns:a16="http://schemas.microsoft.com/office/drawing/2014/main" id="{DC87FDC8-0C9E-9E69-AFE8-D49F589FD8B8}"/>
              </a:ext>
            </a:extLst>
          </p:cNvPr>
          <p:cNvSpPr txBox="1"/>
          <p:nvPr/>
        </p:nvSpPr>
        <p:spPr>
          <a:xfrm>
            <a:off x="8006043" y="3338383"/>
            <a:ext cx="389337"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o</a:t>
            </a:r>
          </a:p>
        </p:txBody>
      </p:sp>
      <p:sp>
        <p:nvSpPr>
          <p:cNvPr id="175" name="TextBox 174">
            <a:extLst>
              <a:ext uri="{FF2B5EF4-FFF2-40B4-BE49-F238E27FC236}">
                <a16:creationId xmlns:a16="http://schemas.microsoft.com/office/drawing/2014/main" id="{CBB20B31-CB5E-D3E9-3A7B-36BC5286C572}"/>
              </a:ext>
            </a:extLst>
          </p:cNvPr>
          <p:cNvSpPr txBox="1"/>
          <p:nvPr/>
        </p:nvSpPr>
        <p:spPr>
          <a:xfrm>
            <a:off x="8416746" y="3345912"/>
            <a:ext cx="596038"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ck</a:t>
            </a:r>
          </a:p>
        </p:txBody>
      </p:sp>
      <p:sp>
        <p:nvSpPr>
          <p:cNvPr id="176" name="TextBox 175">
            <a:extLst>
              <a:ext uri="{FF2B5EF4-FFF2-40B4-BE49-F238E27FC236}">
                <a16:creationId xmlns:a16="http://schemas.microsoft.com/office/drawing/2014/main" id="{8A6BE35A-39CC-A924-49AF-5E6D43C1CA53}"/>
              </a:ext>
            </a:extLst>
          </p:cNvPr>
          <p:cNvSpPr txBox="1"/>
          <p:nvPr/>
        </p:nvSpPr>
        <p:spPr>
          <a:xfrm>
            <a:off x="6469222" y="3998887"/>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f</a:t>
            </a:r>
          </a:p>
        </p:txBody>
      </p:sp>
      <p:sp>
        <p:nvSpPr>
          <p:cNvPr id="177" name="TextBox 176">
            <a:extLst>
              <a:ext uri="{FF2B5EF4-FFF2-40B4-BE49-F238E27FC236}">
                <a16:creationId xmlns:a16="http://schemas.microsoft.com/office/drawing/2014/main" id="{506EAB28-66CC-D854-917D-3E281D872CE5}"/>
              </a:ext>
            </a:extLst>
          </p:cNvPr>
          <p:cNvSpPr txBox="1"/>
          <p:nvPr/>
        </p:nvSpPr>
        <p:spPr>
          <a:xfrm>
            <a:off x="6858559" y="3996844"/>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l</a:t>
            </a:r>
          </a:p>
        </p:txBody>
      </p:sp>
      <p:sp>
        <p:nvSpPr>
          <p:cNvPr id="178" name="TextBox 177">
            <a:extLst>
              <a:ext uri="{FF2B5EF4-FFF2-40B4-BE49-F238E27FC236}">
                <a16:creationId xmlns:a16="http://schemas.microsoft.com/office/drawing/2014/main" id="{E4381275-2611-96E1-6275-425BDF8F25C1}"/>
              </a:ext>
            </a:extLst>
          </p:cNvPr>
          <p:cNvSpPr txBox="1"/>
          <p:nvPr/>
        </p:nvSpPr>
        <p:spPr>
          <a:xfrm>
            <a:off x="7643273" y="3996844"/>
            <a:ext cx="625185"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ck</a:t>
            </a:r>
          </a:p>
        </p:txBody>
      </p:sp>
      <p:sp>
        <p:nvSpPr>
          <p:cNvPr id="179" name="TextBox 178">
            <a:extLst>
              <a:ext uri="{FF2B5EF4-FFF2-40B4-BE49-F238E27FC236}">
                <a16:creationId xmlns:a16="http://schemas.microsoft.com/office/drawing/2014/main" id="{71888A08-FC83-2964-A446-98E94EA11A44}"/>
              </a:ext>
            </a:extLst>
          </p:cNvPr>
          <p:cNvSpPr txBox="1"/>
          <p:nvPr/>
        </p:nvSpPr>
        <p:spPr>
          <a:xfrm>
            <a:off x="7239637" y="3996844"/>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o</a:t>
            </a:r>
          </a:p>
        </p:txBody>
      </p:sp>
      <p:sp>
        <p:nvSpPr>
          <p:cNvPr id="184" name="TextBox 183">
            <a:extLst>
              <a:ext uri="{FF2B5EF4-FFF2-40B4-BE49-F238E27FC236}">
                <a16:creationId xmlns:a16="http://schemas.microsoft.com/office/drawing/2014/main" id="{E5DB67B3-FBD1-6BBA-1FBE-53F5A437C9E3}"/>
              </a:ext>
            </a:extLst>
          </p:cNvPr>
          <p:cNvSpPr txBox="1"/>
          <p:nvPr/>
        </p:nvSpPr>
        <p:spPr>
          <a:xfrm>
            <a:off x="6444538" y="4638915"/>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p</a:t>
            </a:r>
          </a:p>
        </p:txBody>
      </p:sp>
      <p:sp>
        <p:nvSpPr>
          <p:cNvPr id="185" name="TextBox 184">
            <a:extLst>
              <a:ext uri="{FF2B5EF4-FFF2-40B4-BE49-F238E27FC236}">
                <a16:creationId xmlns:a16="http://schemas.microsoft.com/office/drawing/2014/main" id="{EC4C3B80-2148-1664-7D5C-E43BCBCDC19B}"/>
              </a:ext>
            </a:extLst>
          </p:cNvPr>
          <p:cNvSpPr txBox="1"/>
          <p:nvPr/>
        </p:nvSpPr>
        <p:spPr>
          <a:xfrm>
            <a:off x="6833875" y="4636872"/>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186" name="TextBox 185">
            <a:extLst>
              <a:ext uri="{FF2B5EF4-FFF2-40B4-BE49-F238E27FC236}">
                <a16:creationId xmlns:a16="http://schemas.microsoft.com/office/drawing/2014/main" id="{CEBDAD6D-2B82-C20F-08E7-448E1E70473E}"/>
              </a:ext>
            </a:extLst>
          </p:cNvPr>
          <p:cNvSpPr txBox="1"/>
          <p:nvPr/>
        </p:nvSpPr>
        <p:spPr>
          <a:xfrm>
            <a:off x="7223212" y="4636872"/>
            <a:ext cx="625185"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ck</a:t>
            </a:r>
          </a:p>
        </p:txBody>
      </p:sp>
      <p:sp>
        <p:nvSpPr>
          <p:cNvPr id="188" name="TextBox 187">
            <a:extLst>
              <a:ext uri="{FF2B5EF4-FFF2-40B4-BE49-F238E27FC236}">
                <a16:creationId xmlns:a16="http://schemas.microsoft.com/office/drawing/2014/main" id="{26987F5E-3786-E1BE-0495-022D8502D3E4}"/>
              </a:ext>
            </a:extLst>
          </p:cNvPr>
          <p:cNvSpPr txBox="1"/>
          <p:nvPr/>
        </p:nvSpPr>
        <p:spPr>
          <a:xfrm>
            <a:off x="8205012" y="4635387"/>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t</a:t>
            </a:r>
          </a:p>
        </p:txBody>
      </p:sp>
      <p:sp>
        <p:nvSpPr>
          <p:cNvPr id="189" name="TextBox 188">
            <a:extLst>
              <a:ext uri="{FF2B5EF4-FFF2-40B4-BE49-F238E27FC236}">
                <a16:creationId xmlns:a16="http://schemas.microsoft.com/office/drawing/2014/main" id="{6FCC465D-0586-14C2-DDF7-2BCF05D2F592}"/>
              </a:ext>
            </a:extLst>
          </p:cNvPr>
          <p:cNvSpPr txBox="1"/>
          <p:nvPr/>
        </p:nvSpPr>
        <p:spPr>
          <a:xfrm>
            <a:off x="7853302" y="4636872"/>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e</a:t>
            </a:r>
          </a:p>
        </p:txBody>
      </p:sp>
      <p:sp>
        <p:nvSpPr>
          <p:cNvPr id="190" name="TextBox 189">
            <a:extLst>
              <a:ext uri="{FF2B5EF4-FFF2-40B4-BE49-F238E27FC236}">
                <a16:creationId xmlns:a16="http://schemas.microsoft.com/office/drawing/2014/main" id="{76E7CFA0-3AC1-262B-E54B-8E37C9732957}"/>
              </a:ext>
            </a:extLst>
          </p:cNvPr>
          <p:cNvSpPr txBox="1"/>
          <p:nvPr/>
        </p:nvSpPr>
        <p:spPr>
          <a:xfrm>
            <a:off x="9223686" y="2008661"/>
            <a:ext cx="604109"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ch</a:t>
            </a:r>
          </a:p>
        </p:txBody>
      </p:sp>
      <p:sp>
        <p:nvSpPr>
          <p:cNvPr id="191" name="TextBox 190">
            <a:extLst>
              <a:ext uri="{FF2B5EF4-FFF2-40B4-BE49-F238E27FC236}">
                <a16:creationId xmlns:a16="http://schemas.microsoft.com/office/drawing/2014/main" id="{A03CE42B-6358-66B5-A6FB-9B593EE52279}"/>
              </a:ext>
            </a:extLst>
          </p:cNvPr>
          <p:cNvSpPr txBox="1"/>
          <p:nvPr/>
        </p:nvSpPr>
        <p:spPr>
          <a:xfrm>
            <a:off x="9801871" y="2008661"/>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e</a:t>
            </a:r>
          </a:p>
        </p:txBody>
      </p:sp>
      <p:sp>
        <p:nvSpPr>
          <p:cNvPr id="192" name="TextBox 191">
            <a:extLst>
              <a:ext uri="{FF2B5EF4-FFF2-40B4-BE49-F238E27FC236}">
                <a16:creationId xmlns:a16="http://schemas.microsoft.com/office/drawing/2014/main" id="{9CC8F4E3-8F89-49FD-2024-45E255D60F31}"/>
              </a:ext>
            </a:extLst>
          </p:cNvPr>
          <p:cNvSpPr txBox="1"/>
          <p:nvPr/>
        </p:nvSpPr>
        <p:spPr>
          <a:xfrm>
            <a:off x="10202250" y="2001132"/>
            <a:ext cx="512683"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m</a:t>
            </a:r>
          </a:p>
        </p:txBody>
      </p:sp>
      <p:sp>
        <p:nvSpPr>
          <p:cNvPr id="193" name="TextBox 192">
            <a:extLst>
              <a:ext uri="{FF2B5EF4-FFF2-40B4-BE49-F238E27FC236}">
                <a16:creationId xmlns:a16="http://schemas.microsoft.com/office/drawing/2014/main" id="{2E6520B7-D97C-06F1-0167-7FC860B82E33}"/>
              </a:ext>
            </a:extLst>
          </p:cNvPr>
          <p:cNvSpPr txBox="1"/>
          <p:nvPr/>
        </p:nvSpPr>
        <p:spPr>
          <a:xfrm>
            <a:off x="10736560" y="2001133"/>
            <a:ext cx="389337"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i</a:t>
            </a:r>
          </a:p>
        </p:txBody>
      </p:sp>
      <p:sp>
        <p:nvSpPr>
          <p:cNvPr id="195" name="TextBox 194">
            <a:extLst>
              <a:ext uri="{FF2B5EF4-FFF2-40B4-BE49-F238E27FC236}">
                <a16:creationId xmlns:a16="http://schemas.microsoft.com/office/drawing/2014/main" id="{B41511A7-97C3-06C9-339F-04FF21C71071}"/>
              </a:ext>
            </a:extLst>
          </p:cNvPr>
          <p:cNvSpPr txBox="1"/>
          <p:nvPr/>
        </p:nvSpPr>
        <p:spPr>
          <a:xfrm>
            <a:off x="11131414" y="2001132"/>
            <a:ext cx="378996" cy="499972"/>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s</a:t>
            </a:r>
          </a:p>
        </p:txBody>
      </p:sp>
      <p:sp>
        <p:nvSpPr>
          <p:cNvPr id="196" name="TextBox 195">
            <a:extLst>
              <a:ext uri="{FF2B5EF4-FFF2-40B4-BE49-F238E27FC236}">
                <a16:creationId xmlns:a16="http://schemas.microsoft.com/office/drawing/2014/main" id="{52735960-4436-12CE-36AF-777908131F13}"/>
              </a:ext>
            </a:extLst>
          </p:cNvPr>
          <p:cNvSpPr txBox="1"/>
          <p:nvPr/>
        </p:nvSpPr>
        <p:spPr>
          <a:xfrm>
            <a:off x="11510410" y="2001132"/>
            <a:ext cx="389337"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t</a:t>
            </a:r>
          </a:p>
        </p:txBody>
      </p:sp>
      <p:sp>
        <p:nvSpPr>
          <p:cNvPr id="197" name="TextBox 196">
            <a:extLst>
              <a:ext uri="{FF2B5EF4-FFF2-40B4-BE49-F238E27FC236}">
                <a16:creationId xmlns:a16="http://schemas.microsoft.com/office/drawing/2014/main" id="{A8C667E7-D023-1529-08E8-369285F93E16}"/>
              </a:ext>
            </a:extLst>
          </p:cNvPr>
          <p:cNvSpPr txBox="1"/>
          <p:nvPr/>
        </p:nvSpPr>
        <p:spPr>
          <a:xfrm>
            <a:off x="10234645" y="3330446"/>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e</a:t>
            </a:r>
          </a:p>
        </p:txBody>
      </p:sp>
      <p:sp>
        <p:nvSpPr>
          <p:cNvPr id="198" name="TextBox 197">
            <a:extLst>
              <a:ext uri="{FF2B5EF4-FFF2-40B4-BE49-F238E27FC236}">
                <a16:creationId xmlns:a16="http://schemas.microsoft.com/office/drawing/2014/main" id="{43A1A5D3-07BA-12F4-7948-5D83976337FD}"/>
              </a:ext>
            </a:extLst>
          </p:cNvPr>
          <p:cNvSpPr txBox="1"/>
          <p:nvPr/>
        </p:nvSpPr>
        <p:spPr>
          <a:xfrm>
            <a:off x="11226294" y="3330445"/>
            <a:ext cx="615453"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o</a:t>
            </a:r>
          </a:p>
        </p:txBody>
      </p:sp>
      <p:sp>
        <p:nvSpPr>
          <p:cNvPr id="199" name="TextBox 198">
            <a:extLst>
              <a:ext uri="{FF2B5EF4-FFF2-40B4-BE49-F238E27FC236}">
                <a16:creationId xmlns:a16="http://schemas.microsoft.com/office/drawing/2014/main" id="{72B74F61-F1F0-CC22-2AA5-9E031F2E0FE0}"/>
              </a:ext>
            </a:extLst>
          </p:cNvPr>
          <p:cNvSpPr txBox="1"/>
          <p:nvPr/>
        </p:nvSpPr>
        <p:spPr>
          <a:xfrm>
            <a:off x="10624583" y="3330447"/>
            <a:ext cx="615453" cy="492442"/>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ch</a:t>
            </a:r>
          </a:p>
        </p:txBody>
      </p:sp>
      <p:sp>
        <p:nvSpPr>
          <p:cNvPr id="200" name="TextBox 199">
            <a:extLst>
              <a:ext uri="{FF2B5EF4-FFF2-40B4-BE49-F238E27FC236}">
                <a16:creationId xmlns:a16="http://schemas.microsoft.com/office/drawing/2014/main" id="{F97A51C5-B2C5-1BB3-C578-FE57427A9CE4}"/>
              </a:ext>
            </a:extLst>
          </p:cNvPr>
          <p:cNvSpPr txBox="1"/>
          <p:nvPr/>
        </p:nvSpPr>
        <p:spPr>
          <a:xfrm>
            <a:off x="9555023" y="3990355"/>
            <a:ext cx="604109"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ch</a:t>
            </a:r>
          </a:p>
        </p:txBody>
      </p:sp>
      <p:sp>
        <p:nvSpPr>
          <p:cNvPr id="201" name="TextBox 200">
            <a:extLst>
              <a:ext uri="{FF2B5EF4-FFF2-40B4-BE49-F238E27FC236}">
                <a16:creationId xmlns:a16="http://schemas.microsoft.com/office/drawing/2014/main" id="{1DF72C86-29E5-E312-F9CB-39F2456330D0}"/>
              </a:ext>
            </a:extLst>
          </p:cNvPr>
          <p:cNvSpPr txBox="1"/>
          <p:nvPr/>
        </p:nvSpPr>
        <p:spPr>
          <a:xfrm>
            <a:off x="10133208" y="3990355"/>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o</a:t>
            </a:r>
          </a:p>
        </p:txBody>
      </p:sp>
      <p:sp>
        <p:nvSpPr>
          <p:cNvPr id="202" name="TextBox 201">
            <a:extLst>
              <a:ext uri="{FF2B5EF4-FFF2-40B4-BE49-F238E27FC236}">
                <a16:creationId xmlns:a16="http://schemas.microsoft.com/office/drawing/2014/main" id="{84B230FA-913F-BF5E-EA20-014E7489758E}"/>
              </a:ext>
            </a:extLst>
          </p:cNvPr>
          <p:cNvSpPr txBox="1"/>
          <p:nvPr/>
        </p:nvSpPr>
        <p:spPr>
          <a:xfrm>
            <a:off x="10507771" y="3996542"/>
            <a:ext cx="512683"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r</a:t>
            </a:r>
          </a:p>
        </p:txBody>
      </p:sp>
      <p:sp>
        <p:nvSpPr>
          <p:cNvPr id="203" name="TextBox 202">
            <a:extLst>
              <a:ext uri="{FF2B5EF4-FFF2-40B4-BE49-F238E27FC236}">
                <a16:creationId xmlns:a16="http://schemas.microsoft.com/office/drawing/2014/main" id="{F0F2A6E8-0272-11B4-F964-75D8B7746B46}"/>
              </a:ext>
            </a:extLst>
          </p:cNvPr>
          <p:cNvSpPr txBox="1"/>
          <p:nvPr/>
        </p:nvSpPr>
        <p:spPr>
          <a:xfrm>
            <a:off x="11031625" y="3996541"/>
            <a:ext cx="389337"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u</a:t>
            </a:r>
          </a:p>
        </p:txBody>
      </p:sp>
      <p:sp>
        <p:nvSpPr>
          <p:cNvPr id="204" name="TextBox 203">
            <a:extLst>
              <a:ext uri="{FF2B5EF4-FFF2-40B4-BE49-F238E27FC236}">
                <a16:creationId xmlns:a16="http://schemas.microsoft.com/office/drawing/2014/main" id="{2B075CFD-616D-EF7B-7E00-180C1093CB6E}"/>
              </a:ext>
            </a:extLst>
          </p:cNvPr>
          <p:cNvSpPr txBox="1"/>
          <p:nvPr/>
        </p:nvSpPr>
        <p:spPr>
          <a:xfrm>
            <a:off x="11435992" y="3996844"/>
            <a:ext cx="378996" cy="499972"/>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s</a:t>
            </a:r>
          </a:p>
        </p:txBody>
      </p:sp>
      <p:sp>
        <p:nvSpPr>
          <p:cNvPr id="205" name="TextBox 204">
            <a:extLst>
              <a:ext uri="{FF2B5EF4-FFF2-40B4-BE49-F238E27FC236}">
                <a16:creationId xmlns:a16="http://schemas.microsoft.com/office/drawing/2014/main" id="{E2139829-7A8B-D38F-CB66-584F941F31D7}"/>
              </a:ext>
            </a:extLst>
          </p:cNvPr>
          <p:cNvSpPr txBox="1"/>
          <p:nvPr/>
        </p:nvSpPr>
        <p:spPr>
          <a:xfrm>
            <a:off x="9975987" y="4651243"/>
            <a:ext cx="604109" cy="492443"/>
          </a:xfrm>
          <a:prstGeom prst="rect">
            <a:avLst/>
          </a:prstGeom>
          <a:noFill/>
          <a:ln w="38100">
            <a:solidFill>
              <a:srgbClr val="72D5FF"/>
            </a:solidFill>
          </a:ln>
        </p:spPr>
        <p:txBody>
          <a:bodyPr wrap="square" rtlCol="0">
            <a:spAutoFit/>
          </a:bodyPr>
          <a:lstStyle/>
          <a:p>
            <a:r>
              <a:rPr lang="en-GB" sz="2600" b="1" dirty="0">
                <a:solidFill>
                  <a:srgbClr val="72D5FF"/>
                </a:solidFill>
                <a:latin typeface="Century Gothic" panose="020B0502020202020204" pitchFamily="34" charset="0"/>
              </a:rPr>
              <a:t>ch</a:t>
            </a:r>
          </a:p>
        </p:txBody>
      </p:sp>
      <p:sp>
        <p:nvSpPr>
          <p:cNvPr id="206" name="TextBox 205">
            <a:extLst>
              <a:ext uri="{FF2B5EF4-FFF2-40B4-BE49-F238E27FC236}">
                <a16:creationId xmlns:a16="http://schemas.microsoft.com/office/drawing/2014/main" id="{52B4440B-31BC-6ABD-5C72-FBC46E9E7AA6}"/>
              </a:ext>
            </a:extLst>
          </p:cNvPr>
          <p:cNvSpPr txBox="1"/>
          <p:nvPr/>
        </p:nvSpPr>
        <p:spPr>
          <a:xfrm>
            <a:off x="10554172" y="4651243"/>
            <a:ext cx="380736"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a</a:t>
            </a:r>
          </a:p>
        </p:txBody>
      </p:sp>
      <p:sp>
        <p:nvSpPr>
          <p:cNvPr id="207" name="TextBox 206">
            <a:extLst>
              <a:ext uri="{FF2B5EF4-FFF2-40B4-BE49-F238E27FC236}">
                <a16:creationId xmlns:a16="http://schemas.microsoft.com/office/drawing/2014/main" id="{67D2C951-55FD-B40C-897E-DB388ED88020}"/>
              </a:ext>
            </a:extLst>
          </p:cNvPr>
          <p:cNvSpPr txBox="1"/>
          <p:nvPr/>
        </p:nvSpPr>
        <p:spPr>
          <a:xfrm>
            <a:off x="10928735" y="4657430"/>
            <a:ext cx="512683"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o</a:t>
            </a:r>
          </a:p>
        </p:txBody>
      </p:sp>
      <p:sp>
        <p:nvSpPr>
          <p:cNvPr id="208" name="TextBox 207">
            <a:extLst>
              <a:ext uri="{FF2B5EF4-FFF2-40B4-BE49-F238E27FC236}">
                <a16:creationId xmlns:a16="http://schemas.microsoft.com/office/drawing/2014/main" id="{FC27D7F1-94B2-4A01-495C-5426D747428D}"/>
              </a:ext>
            </a:extLst>
          </p:cNvPr>
          <p:cNvSpPr txBox="1"/>
          <p:nvPr/>
        </p:nvSpPr>
        <p:spPr>
          <a:xfrm>
            <a:off x="11452589" y="4657429"/>
            <a:ext cx="389337" cy="492443"/>
          </a:xfrm>
          <a:prstGeom prst="rect">
            <a:avLst/>
          </a:prstGeom>
          <a:noFill/>
          <a:ln w="38100">
            <a:solidFill>
              <a:srgbClr val="72D5FF"/>
            </a:solidFill>
          </a:ln>
        </p:spPr>
        <p:txBody>
          <a:bodyPr wrap="square" rtlCol="0">
            <a:spAutoFit/>
          </a:bodyPr>
          <a:lstStyle/>
          <a:p>
            <a:r>
              <a:rPr lang="en-GB" sz="2600" dirty="0">
                <a:latin typeface="Century Gothic" panose="020B0502020202020204" pitchFamily="34" charset="0"/>
              </a:rPr>
              <a:t>s</a:t>
            </a:r>
          </a:p>
        </p:txBody>
      </p:sp>
    </p:spTree>
    <p:extLst>
      <p:ext uri="{BB962C8B-B14F-4D97-AF65-F5344CB8AC3E}">
        <p14:creationId xmlns:p14="http://schemas.microsoft.com/office/powerpoint/2010/main" val="385167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EAE87226-8BBC-3B82-AE14-248D397A478C}"/>
              </a:ext>
            </a:extLst>
          </p:cNvPr>
          <p:cNvSpPr>
            <a:spLocks noGrp="1" noRot="1" noMove="1" noResize="1" noEditPoints="1" noAdjustHandles="1" noChangeArrowheads="1" noChangeShapeType="1"/>
          </p:cNvSpPr>
          <p:nvPr/>
        </p:nvSpPr>
        <p:spPr>
          <a:xfrm>
            <a:off x="552902" y="5261162"/>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C282DCDE-17E1-13A8-B414-34826556A90D}"/>
              </a:ext>
            </a:extLst>
          </p:cNvPr>
          <p:cNvSpPr>
            <a:spLocks noGrp="1" noRot="1" noMove="1" noResize="1" noEditPoints="1" noAdjustHandles="1" noChangeArrowheads="1" noChangeShapeType="1"/>
          </p:cNvSpPr>
          <p:nvPr/>
        </p:nvSpPr>
        <p:spPr>
          <a:xfrm>
            <a:off x="6901707" y="522665"/>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Rectangle: Rounded Corners 3">
            <a:extLst>
              <a:ext uri="{FF2B5EF4-FFF2-40B4-BE49-F238E27FC236}">
                <a16:creationId xmlns:a16="http://schemas.microsoft.com/office/drawing/2014/main" id="{2A2E4521-3F98-9F9D-5ED0-E95DE0753DE1}"/>
              </a:ext>
            </a:extLst>
          </p:cNvPr>
          <p:cNvSpPr>
            <a:spLocks noGrp="1" noRot="1" noMove="1" noResize="1" noEditPoints="1" noAdjustHandles="1" noChangeArrowheads="1" noChangeShapeType="1"/>
          </p:cNvSpPr>
          <p:nvPr/>
        </p:nvSpPr>
        <p:spPr>
          <a:xfrm>
            <a:off x="593332" y="658618"/>
            <a:ext cx="6721868"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695C055-0A0C-A85B-4AD6-17694B609F88}"/>
              </a:ext>
            </a:extLst>
          </p:cNvPr>
          <p:cNvSpPr txBox="1">
            <a:spLocks noGrp="1" noRot="1" noMove="1" noResize="1" noEditPoints="1" noAdjustHandles="1" noChangeArrowheads="1" noChangeShapeType="1"/>
          </p:cNvSpPr>
          <p:nvPr/>
        </p:nvSpPr>
        <p:spPr>
          <a:xfrm>
            <a:off x="702260" y="662631"/>
            <a:ext cx="6215610" cy="615553"/>
          </a:xfrm>
          <a:prstGeom prst="rect">
            <a:avLst/>
          </a:prstGeom>
          <a:noFill/>
        </p:spPr>
        <p:txBody>
          <a:bodyPr wrap="square" rtlCol="0">
            <a:spAutoFit/>
          </a:bodyPr>
          <a:lstStyle/>
          <a:p>
            <a:r>
              <a:rPr lang="en-GB" sz="3400" b="1" dirty="0">
                <a:latin typeface="Century Gothic" panose="020B0502020202020204" pitchFamily="34" charset="0"/>
              </a:rPr>
              <a:t>Task 4 – Recording Audio</a:t>
            </a:r>
          </a:p>
        </p:txBody>
      </p:sp>
      <p:sp>
        <p:nvSpPr>
          <p:cNvPr id="6" name="TextBox 5">
            <a:extLst>
              <a:ext uri="{FF2B5EF4-FFF2-40B4-BE49-F238E27FC236}">
                <a16:creationId xmlns:a16="http://schemas.microsoft.com/office/drawing/2014/main" id="{06FCA057-8B32-6FF9-5F46-7CE97809FF64}"/>
              </a:ext>
            </a:extLst>
          </p:cNvPr>
          <p:cNvSpPr txBox="1">
            <a:spLocks noGrp="1" noRot="1" noMove="1" noResize="1" noEditPoints="1" noAdjustHandles="1" noChangeArrowheads="1" noChangeShapeType="1"/>
          </p:cNvSpPr>
          <p:nvPr/>
        </p:nvSpPr>
        <p:spPr>
          <a:xfrm>
            <a:off x="551807" y="1700490"/>
            <a:ext cx="11088385"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a:rPr>
              <a:t>Working in pairs, we are going to </a:t>
            </a:r>
            <a:r>
              <a:rPr lang="en-GB" sz="2400" b="1" dirty="0">
                <a:solidFill>
                  <a:srgbClr val="404040"/>
                </a:solidFill>
                <a:latin typeface="Century Gothic"/>
              </a:rPr>
              <a:t>use</a:t>
            </a:r>
            <a:r>
              <a:rPr lang="en-GB" sz="2400" i="0" u="none" strike="noStrike" dirty="0">
                <a:solidFill>
                  <a:srgbClr val="404040"/>
                </a:solidFill>
                <a:effectLst/>
                <a:latin typeface="Century Gothic"/>
              </a:rPr>
              <a:t> our phoneme words in sentences.</a:t>
            </a:r>
            <a:br>
              <a:rPr lang="en-GB" sz="2400" i="0" u="none" strike="noStrike" dirty="0">
                <a:effectLst/>
                <a:latin typeface="Century Gothic" panose="020B0502020202020204" pitchFamily="34" charset="0"/>
              </a:rPr>
            </a:br>
            <a:br>
              <a:rPr lang="en-GB" sz="2400" i="0" u="none" strike="noStrike" dirty="0">
                <a:effectLst/>
                <a:latin typeface="Century Gothic" panose="020B0502020202020204" pitchFamily="34" charset="0"/>
              </a:rPr>
            </a:br>
            <a:r>
              <a:rPr lang="en-GB" sz="2400" b="1" dirty="0">
                <a:solidFill>
                  <a:srgbClr val="404040"/>
                </a:solidFill>
                <a:latin typeface="Century Gothic"/>
              </a:rPr>
              <a:t>Record</a:t>
            </a:r>
            <a:r>
              <a:rPr lang="en-GB" sz="2400">
                <a:solidFill>
                  <a:srgbClr val="404040"/>
                </a:solidFill>
                <a:latin typeface="Century Gothic"/>
              </a:rPr>
              <a:t> a ‘k’ word sentence and then </a:t>
            </a:r>
            <a:r>
              <a:rPr lang="en-GB" sz="2400" b="1" dirty="0">
                <a:solidFill>
                  <a:srgbClr val="404040"/>
                </a:solidFill>
                <a:latin typeface="Century Gothic"/>
              </a:rPr>
              <a:t>type</a:t>
            </a:r>
            <a:r>
              <a:rPr lang="en-GB" sz="2400" dirty="0">
                <a:solidFill>
                  <a:srgbClr val="404040"/>
                </a:solidFill>
                <a:latin typeface="Century Gothic"/>
              </a:rPr>
              <a:t> it.</a:t>
            </a:r>
          </a:p>
        </p:txBody>
      </p:sp>
      <p:sp>
        <p:nvSpPr>
          <p:cNvPr id="7" name="TextBox 6">
            <a:extLst>
              <a:ext uri="{FF2B5EF4-FFF2-40B4-BE49-F238E27FC236}">
                <a16:creationId xmlns:a16="http://schemas.microsoft.com/office/drawing/2014/main" id="{9FBF8CB9-A98B-C6B1-E314-FB9EF1A22836}"/>
              </a:ext>
            </a:extLst>
          </p:cNvPr>
          <p:cNvSpPr txBox="1">
            <a:spLocks noGrp="1" noRot="1" noMove="1" noResize="1" noEditPoints="1" noAdjustHandles="1" noChangeArrowheads="1" noChangeShapeType="1"/>
          </p:cNvSpPr>
          <p:nvPr/>
        </p:nvSpPr>
        <p:spPr>
          <a:xfrm>
            <a:off x="865334" y="3311472"/>
            <a:ext cx="10461330"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First,</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b="1" dirty="0">
                <a:solidFill>
                  <a:srgbClr val="FC9562"/>
                </a:solidFill>
                <a:latin typeface="Century Gothic" panose="020B0502020202020204" pitchFamily="34" charset="0"/>
              </a:rPr>
              <a:t>              </a:t>
            </a:r>
            <a:r>
              <a:rPr lang="en-US" sz="2400" dirty="0">
                <a:latin typeface="Century Gothic" panose="020B0502020202020204" pitchFamily="34" charset="0"/>
              </a:rPr>
              <a:t>and           </a:t>
            </a:r>
            <a:r>
              <a:rPr lang="en-US" sz="2400" b="1" dirty="0">
                <a:solidFill>
                  <a:srgbClr val="FC9562"/>
                </a:solidFill>
                <a:latin typeface="Century Gothic" panose="020B0502020202020204" pitchFamily="34" charset="0"/>
              </a:rPr>
              <a:t>  </a:t>
            </a:r>
            <a:r>
              <a:rPr lang="en-US" sz="2400" dirty="0">
                <a:solidFill>
                  <a:srgbClr val="000000"/>
                </a:solidFill>
                <a:latin typeface="Century Gothic" panose="020B0502020202020204" pitchFamily="34" charset="0"/>
              </a:rPr>
              <a:t>icons at the top of the page.</a:t>
            </a:r>
            <a:endParaRPr lang="en-US" sz="2400" i="0" dirty="0">
              <a:solidFill>
                <a:srgbClr val="000000"/>
              </a:solidFill>
              <a:effectLst/>
              <a:latin typeface="Century Gothic" panose="020B0502020202020204" pitchFamily="34" charset="0"/>
            </a:endParaRPr>
          </a:p>
        </p:txBody>
      </p:sp>
      <p:sp>
        <p:nvSpPr>
          <p:cNvPr id="8" name="Oval 7">
            <a:extLst>
              <a:ext uri="{FF2B5EF4-FFF2-40B4-BE49-F238E27FC236}">
                <a16:creationId xmlns:a16="http://schemas.microsoft.com/office/drawing/2014/main" id="{F2352774-7CAC-42D2-7F99-A3333A8A4266}"/>
              </a:ext>
            </a:extLst>
          </p:cNvPr>
          <p:cNvSpPr>
            <a:spLocks noGrp="1" noRot="1" noMove="1" noResize="1" noEditPoints="1" noAdjustHandles="1" noChangeArrowheads="1" noChangeShapeType="1"/>
          </p:cNvSpPr>
          <p:nvPr/>
        </p:nvSpPr>
        <p:spPr>
          <a:xfrm>
            <a:off x="593331" y="3252940"/>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ABBEFCA-8E5C-5D94-F44E-C4668CF5CF39}"/>
              </a:ext>
            </a:extLst>
          </p:cNvPr>
          <p:cNvSpPr txBox="1">
            <a:spLocks noGrp="1" noRot="1" noMove="1" noResize="1" noEditPoints="1" noAdjustHandles="1" noChangeArrowheads="1" noChangeShapeType="1"/>
          </p:cNvSpPr>
          <p:nvPr/>
        </p:nvSpPr>
        <p:spPr>
          <a:xfrm>
            <a:off x="694131" y="3266550"/>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10" name="TextBox 9">
            <a:extLst>
              <a:ext uri="{FF2B5EF4-FFF2-40B4-BE49-F238E27FC236}">
                <a16:creationId xmlns:a16="http://schemas.microsoft.com/office/drawing/2014/main" id="{E039FE2E-F382-E6BF-9877-2C409AB617BE}"/>
              </a:ext>
            </a:extLst>
          </p:cNvPr>
          <p:cNvSpPr txBox="1">
            <a:spLocks noGrp="1" noRot="1" noMove="1" noResize="1" noEditPoints="1" noAdjustHandles="1" noChangeArrowheads="1" noChangeShapeType="1"/>
          </p:cNvSpPr>
          <p:nvPr/>
        </p:nvSpPr>
        <p:spPr>
          <a:xfrm>
            <a:off x="156899" y="4391612"/>
            <a:ext cx="9342257"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Next ,</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b="1" dirty="0">
                <a:solidFill>
                  <a:srgbClr val="FC9562"/>
                </a:solidFill>
                <a:latin typeface="Century Gothic" panose="020B0502020202020204" pitchFamily="34" charset="0"/>
              </a:rPr>
              <a:t>          </a:t>
            </a:r>
            <a:r>
              <a:rPr lang="en-US" sz="2400" dirty="0">
                <a:latin typeface="Century Gothic" panose="020B0502020202020204" pitchFamily="34" charset="0"/>
              </a:rPr>
              <a:t>and</a:t>
            </a:r>
            <a:r>
              <a:rPr lang="en-US" sz="2400" b="1" dirty="0">
                <a:solidFill>
                  <a:srgbClr val="FC9562"/>
                </a:solidFill>
                <a:latin typeface="Century Gothic" panose="020B0502020202020204" pitchFamily="34" charset="0"/>
              </a:rPr>
              <a:t>                    </a:t>
            </a:r>
            <a:r>
              <a:rPr lang="en-US" sz="2400" dirty="0">
                <a:latin typeface="Century Gothic" panose="020B0502020202020204" pitchFamily="34" charset="0"/>
              </a:rPr>
              <a:t>buttons.</a:t>
            </a:r>
            <a:endParaRPr lang="en-US" sz="2400" i="0" dirty="0">
              <a:effectLst/>
              <a:latin typeface="Century Gothic" panose="020B0502020202020204" pitchFamily="34" charset="0"/>
            </a:endParaRPr>
          </a:p>
        </p:txBody>
      </p:sp>
      <p:pic>
        <p:nvPicPr>
          <p:cNvPr id="11" name="Picture 10">
            <a:extLst>
              <a:ext uri="{FF2B5EF4-FFF2-40B4-BE49-F238E27FC236}">
                <a16:creationId xmlns:a16="http://schemas.microsoft.com/office/drawing/2014/main" id="{E25A2641-888F-B4FA-A683-C2B3BB954243}"/>
              </a:ext>
            </a:extLst>
          </p:cNvPr>
          <p:cNvPicPr>
            <a:picLocks noGrp="1" noRot="1" noMove="1" noResize="1" noEditPoints="1" noAdjustHandles="1" noChangeArrowheads="1" noChangeShapeType="1" noCrop="1"/>
          </p:cNvPicPr>
          <p:nvPr/>
        </p:nvPicPr>
        <p:blipFill>
          <a:blip r:embed="rId3"/>
          <a:stretch>
            <a:fillRect/>
          </a:stretch>
        </p:blipFill>
        <p:spPr>
          <a:xfrm>
            <a:off x="3975211" y="3305402"/>
            <a:ext cx="847725" cy="485775"/>
          </a:xfrm>
          <a:prstGeom prst="rect">
            <a:avLst/>
          </a:prstGeom>
          <a:ln w="28575">
            <a:noFill/>
          </a:ln>
        </p:spPr>
      </p:pic>
      <p:pic>
        <p:nvPicPr>
          <p:cNvPr id="12" name="Picture 11">
            <a:extLst>
              <a:ext uri="{FF2B5EF4-FFF2-40B4-BE49-F238E27FC236}">
                <a16:creationId xmlns:a16="http://schemas.microsoft.com/office/drawing/2014/main" id="{B3C35A31-10F5-723B-D9F7-4459993E5848}"/>
              </a:ext>
            </a:extLst>
          </p:cNvPr>
          <p:cNvPicPr>
            <a:picLocks noGrp="1" noRot="1" noMove="1" noResize="1" noEditPoints="1" noAdjustHandles="1" noChangeArrowheads="1" noChangeShapeType="1" noCrop="1"/>
          </p:cNvPicPr>
          <p:nvPr/>
        </p:nvPicPr>
        <p:blipFill>
          <a:blip r:embed="rId4"/>
          <a:stretch>
            <a:fillRect/>
          </a:stretch>
        </p:blipFill>
        <p:spPr>
          <a:xfrm>
            <a:off x="5882345" y="3044672"/>
            <a:ext cx="723900" cy="1019175"/>
          </a:xfrm>
          <a:prstGeom prst="rect">
            <a:avLst/>
          </a:prstGeom>
          <a:ln w="38100">
            <a:noFill/>
          </a:ln>
        </p:spPr>
      </p:pic>
      <p:sp>
        <p:nvSpPr>
          <p:cNvPr id="13" name="Oval 12">
            <a:extLst>
              <a:ext uri="{FF2B5EF4-FFF2-40B4-BE49-F238E27FC236}">
                <a16:creationId xmlns:a16="http://schemas.microsoft.com/office/drawing/2014/main" id="{7A96D9DD-9510-20C3-B317-8C3F89B2B0C4}"/>
              </a:ext>
            </a:extLst>
          </p:cNvPr>
          <p:cNvSpPr>
            <a:spLocks noGrp="1" noRot="1" noMove="1" noResize="1" noEditPoints="1" noAdjustHandles="1" noChangeArrowheads="1" noChangeShapeType="1"/>
          </p:cNvSpPr>
          <p:nvPr/>
        </p:nvSpPr>
        <p:spPr>
          <a:xfrm>
            <a:off x="580802" y="4288922"/>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B1635F0-6D18-3D2A-2D99-BC7ED9F0792B}"/>
              </a:ext>
            </a:extLst>
          </p:cNvPr>
          <p:cNvSpPr txBox="1">
            <a:spLocks noGrp="1" noRot="1" noMove="1" noResize="1" noEditPoints="1" noAdjustHandles="1" noChangeArrowheads="1" noChangeShapeType="1"/>
          </p:cNvSpPr>
          <p:nvPr/>
        </p:nvSpPr>
        <p:spPr>
          <a:xfrm>
            <a:off x="671859" y="4305435"/>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pic>
        <p:nvPicPr>
          <p:cNvPr id="15" name="Picture 14">
            <a:extLst>
              <a:ext uri="{FF2B5EF4-FFF2-40B4-BE49-F238E27FC236}">
                <a16:creationId xmlns:a16="http://schemas.microsoft.com/office/drawing/2014/main" id="{AFF12F77-3328-8C64-7D5E-8DFBC786F732}"/>
              </a:ext>
            </a:extLst>
          </p:cNvPr>
          <p:cNvPicPr>
            <a:picLocks noGrp="1" noRot="1" noMove="1" noResize="1" noEditPoints="1" noAdjustHandles="1" noChangeArrowheads="1" noChangeShapeType="1" noCrop="1"/>
          </p:cNvPicPr>
          <p:nvPr/>
        </p:nvPicPr>
        <p:blipFill>
          <a:blip r:embed="rId5"/>
          <a:stretch>
            <a:fillRect/>
          </a:stretch>
        </p:blipFill>
        <p:spPr>
          <a:xfrm>
            <a:off x="4115220" y="4060593"/>
            <a:ext cx="609685" cy="1009791"/>
          </a:xfrm>
          <a:prstGeom prst="rect">
            <a:avLst/>
          </a:prstGeom>
          <a:ln w="38100">
            <a:noFill/>
          </a:ln>
        </p:spPr>
      </p:pic>
      <p:pic>
        <p:nvPicPr>
          <p:cNvPr id="16" name="Picture 15">
            <a:extLst>
              <a:ext uri="{FF2B5EF4-FFF2-40B4-BE49-F238E27FC236}">
                <a16:creationId xmlns:a16="http://schemas.microsoft.com/office/drawing/2014/main" id="{6756C3A1-00F6-9CC0-34F0-07DD038A6AF5}"/>
              </a:ext>
            </a:extLst>
          </p:cNvPr>
          <p:cNvPicPr>
            <a:picLocks noGrp="1" noRot="1" noMove="1" noResize="1" noEditPoints="1" noAdjustHandles="1" noChangeArrowheads="1" noChangeShapeType="1" noCrop="1"/>
          </p:cNvPicPr>
          <p:nvPr/>
        </p:nvPicPr>
        <p:blipFill>
          <a:blip r:embed="rId6"/>
          <a:stretch>
            <a:fillRect/>
          </a:stretch>
        </p:blipFill>
        <p:spPr>
          <a:xfrm>
            <a:off x="5542206" y="4400891"/>
            <a:ext cx="1657581" cy="438211"/>
          </a:xfrm>
          <a:prstGeom prst="rect">
            <a:avLst/>
          </a:prstGeom>
          <a:ln w="38100">
            <a:noFill/>
          </a:ln>
        </p:spPr>
      </p:pic>
      <p:sp>
        <p:nvSpPr>
          <p:cNvPr id="17" name="TextBox 16">
            <a:extLst>
              <a:ext uri="{FF2B5EF4-FFF2-40B4-BE49-F238E27FC236}">
                <a16:creationId xmlns:a16="http://schemas.microsoft.com/office/drawing/2014/main" id="{D4825912-8FB0-76BE-AAA3-4BFFB09F7E4F}"/>
              </a:ext>
            </a:extLst>
          </p:cNvPr>
          <p:cNvSpPr txBox="1">
            <a:spLocks noGrp="1" noRot="1" noMove="1" noResize="1" noEditPoints="1" noAdjustHandles="1" noChangeArrowheads="1" noChangeShapeType="1"/>
          </p:cNvSpPr>
          <p:nvPr/>
        </p:nvSpPr>
        <p:spPr>
          <a:xfrm>
            <a:off x="-197650" y="5416518"/>
            <a:ext cx="11796319"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Finally,</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and </a:t>
            </a:r>
            <a:r>
              <a:rPr lang="en-US" sz="2400" b="1" dirty="0">
                <a:solidFill>
                  <a:srgbClr val="000000"/>
                </a:solidFill>
                <a:latin typeface="Century Gothic" panose="020B0502020202020204" pitchFamily="34" charset="0"/>
              </a:rPr>
              <a:t>speak</a:t>
            </a:r>
            <a:r>
              <a:rPr lang="en-US" sz="2400" dirty="0">
                <a:solidFill>
                  <a:srgbClr val="000000"/>
                </a:solidFill>
                <a:latin typeface="Century Gothic" panose="020B0502020202020204" pitchFamily="34" charset="0"/>
              </a:rPr>
              <a:t>. To stop,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then                .     </a:t>
            </a:r>
            <a:endParaRPr lang="en-US" sz="2400" i="0" dirty="0">
              <a:effectLst/>
              <a:latin typeface="Century Gothic" panose="020B0502020202020204" pitchFamily="34" charset="0"/>
            </a:endParaRPr>
          </a:p>
        </p:txBody>
      </p:sp>
      <p:pic>
        <p:nvPicPr>
          <p:cNvPr id="18" name="Picture 17">
            <a:extLst>
              <a:ext uri="{FF2B5EF4-FFF2-40B4-BE49-F238E27FC236}">
                <a16:creationId xmlns:a16="http://schemas.microsoft.com/office/drawing/2014/main" id="{E621FF56-89CF-3908-0D6D-80826A487857}"/>
              </a:ext>
            </a:extLst>
          </p:cNvPr>
          <p:cNvPicPr>
            <a:picLocks noGrp="1" noRot="1" noMove="1" noResize="1" noEditPoints="1" noAdjustHandles="1" noChangeArrowheads="1" noChangeShapeType="1" noCrop="1"/>
          </p:cNvPicPr>
          <p:nvPr/>
        </p:nvPicPr>
        <p:blipFill>
          <a:blip r:embed="rId7"/>
          <a:stretch>
            <a:fillRect/>
          </a:stretch>
        </p:blipFill>
        <p:spPr>
          <a:xfrm>
            <a:off x="3176211" y="5480292"/>
            <a:ext cx="361950" cy="390525"/>
          </a:xfrm>
          <a:prstGeom prst="rect">
            <a:avLst/>
          </a:prstGeom>
          <a:ln w="38100">
            <a:noFill/>
          </a:ln>
        </p:spPr>
      </p:pic>
      <p:pic>
        <p:nvPicPr>
          <p:cNvPr id="20" name="Picture 19">
            <a:extLst>
              <a:ext uri="{FF2B5EF4-FFF2-40B4-BE49-F238E27FC236}">
                <a16:creationId xmlns:a16="http://schemas.microsoft.com/office/drawing/2014/main" id="{3164E2A9-C791-20D3-F6A5-1125A13DD76F}"/>
              </a:ext>
            </a:extLst>
          </p:cNvPr>
          <p:cNvPicPr>
            <a:picLocks noGrp="1" noRot="1" noMove="1" noResize="1" noEditPoints="1" noAdjustHandles="1" noChangeArrowheads="1" noChangeShapeType="1" noCrop="1"/>
          </p:cNvPicPr>
          <p:nvPr/>
        </p:nvPicPr>
        <p:blipFill>
          <a:blip r:embed="rId8"/>
          <a:stretch>
            <a:fillRect/>
          </a:stretch>
        </p:blipFill>
        <p:spPr>
          <a:xfrm>
            <a:off x="7569767" y="5402319"/>
            <a:ext cx="381053" cy="428685"/>
          </a:xfrm>
          <a:prstGeom prst="rect">
            <a:avLst/>
          </a:prstGeom>
          <a:ln w="38100">
            <a:noFill/>
          </a:ln>
        </p:spPr>
      </p:pic>
      <p:pic>
        <p:nvPicPr>
          <p:cNvPr id="21" name="Picture 20">
            <a:extLst>
              <a:ext uri="{FF2B5EF4-FFF2-40B4-BE49-F238E27FC236}">
                <a16:creationId xmlns:a16="http://schemas.microsoft.com/office/drawing/2014/main" id="{AFA70E48-6DAC-15E3-E2FC-30689AA15509}"/>
              </a:ext>
            </a:extLst>
          </p:cNvPr>
          <p:cNvPicPr>
            <a:picLocks noGrp="1" noRot="1" noMove="1" noResize="1" noEditPoints="1" noAdjustHandles="1" noChangeArrowheads="1" noChangeShapeType="1" noCrop="1"/>
          </p:cNvPicPr>
          <p:nvPr/>
        </p:nvPicPr>
        <p:blipFill>
          <a:blip r:embed="rId9"/>
          <a:stretch>
            <a:fillRect/>
          </a:stretch>
        </p:blipFill>
        <p:spPr>
          <a:xfrm>
            <a:off x="8851374" y="5428922"/>
            <a:ext cx="1095528" cy="371527"/>
          </a:xfrm>
          <a:prstGeom prst="rect">
            <a:avLst/>
          </a:prstGeom>
          <a:ln w="38100">
            <a:noFill/>
          </a:ln>
        </p:spPr>
      </p:pic>
      <p:sp>
        <p:nvSpPr>
          <p:cNvPr id="22" name="TextBox 21">
            <a:extLst>
              <a:ext uri="{FF2B5EF4-FFF2-40B4-BE49-F238E27FC236}">
                <a16:creationId xmlns:a16="http://schemas.microsoft.com/office/drawing/2014/main" id="{E82ECBB5-9068-00CD-B8D2-9B72734302ED}"/>
              </a:ext>
            </a:extLst>
          </p:cNvPr>
          <p:cNvSpPr txBox="1">
            <a:spLocks noGrp="1" noRot="1" noMove="1" noResize="1" noEditPoints="1" noAdjustHandles="1" noChangeArrowheads="1" noChangeShapeType="1"/>
          </p:cNvSpPr>
          <p:nvPr/>
        </p:nvSpPr>
        <p:spPr>
          <a:xfrm>
            <a:off x="671859" y="5280616"/>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23" name="Picture 22">
            <a:extLst>
              <a:ext uri="{FF2B5EF4-FFF2-40B4-BE49-F238E27FC236}">
                <a16:creationId xmlns:a16="http://schemas.microsoft.com/office/drawing/2014/main" id="{9652481E-0720-9232-1445-CD095D922FBB}"/>
              </a:ext>
            </a:extLst>
          </p:cNvPr>
          <p:cNvPicPr>
            <a:picLocks noGrp="1" noRot="1" noChangeAspect="1" noMove="1" noResize="1" noEditPoints="1" noAdjustHandles="1" noChangeArrowheads="1" noChangeShapeType="1" noCrop="1"/>
          </p:cNvPicPr>
          <p:nvPr/>
        </p:nvPicPr>
        <p:blipFill>
          <a:blip r:embed="rId10"/>
          <a:stretch>
            <a:fillRect/>
          </a:stretch>
        </p:blipFill>
        <p:spPr>
          <a:xfrm>
            <a:off x="7096940" y="721917"/>
            <a:ext cx="540000" cy="540000"/>
          </a:xfrm>
          <a:prstGeom prst="rect">
            <a:avLst/>
          </a:prstGeom>
        </p:spPr>
      </p:pic>
    </p:spTree>
    <p:extLst>
      <p:ext uri="{BB962C8B-B14F-4D97-AF65-F5344CB8AC3E}">
        <p14:creationId xmlns:p14="http://schemas.microsoft.com/office/powerpoint/2010/main" val="2828957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phic 1">
            <a:extLst>
              <a:ext uri="{FF2B5EF4-FFF2-40B4-BE49-F238E27FC236}">
                <a16:creationId xmlns:a16="http://schemas.microsoft.com/office/drawing/2014/main" id="{FE06C0DC-731A-A656-9EC7-520EA00A355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8227" y="544714"/>
            <a:ext cx="2422766" cy="2422766"/>
          </a:xfrm>
          <a:prstGeom prst="rect">
            <a:avLst/>
          </a:prstGeom>
        </p:spPr>
      </p:pic>
      <p:sp>
        <p:nvSpPr>
          <p:cNvPr id="3" name="Oval 2">
            <a:extLst>
              <a:ext uri="{FF2B5EF4-FFF2-40B4-BE49-F238E27FC236}">
                <a16:creationId xmlns:a16="http://schemas.microsoft.com/office/drawing/2014/main" id="{E94627E0-1C8F-98E2-E09F-3827D07C3646}"/>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Rectangle: Rounded Corners 3">
            <a:extLst>
              <a:ext uri="{FF2B5EF4-FFF2-40B4-BE49-F238E27FC236}">
                <a16:creationId xmlns:a16="http://schemas.microsoft.com/office/drawing/2014/main" id="{D40E2E9E-779E-0A2F-E9CD-B092F4B56A9F}"/>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295AA9D-8855-A22B-02FE-2A3DBA93FF10}"/>
              </a:ext>
            </a:extLst>
          </p:cNvPr>
          <p:cNvSpPr txBox="1">
            <a:spLocks noGrp="1" noRot="1" noMove="1" noResize="1" noEditPoints="1" noAdjustHandles="1" noChangeArrowheads="1" noChangeShapeType="1"/>
          </p:cNvSpPr>
          <p:nvPr/>
        </p:nvSpPr>
        <p:spPr>
          <a:xfrm>
            <a:off x="702259" y="662631"/>
            <a:ext cx="5924571" cy="615553"/>
          </a:xfrm>
          <a:prstGeom prst="rect">
            <a:avLst/>
          </a:prstGeom>
          <a:noFill/>
        </p:spPr>
        <p:txBody>
          <a:bodyPr wrap="square" rtlCol="0">
            <a:spAutoFit/>
          </a:bodyPr>
          <a:lstStyle/>
          <a:p>
            <a:r>
              <a:rPr lang="en-GB" sz="3400" b="1" dirty="0">
                <a:latin typeface="Century Gothic" panose="020B0502020202020204" pitchFamily="34" charset="0"/>
              </a:rPr>
              <a:t>Recording Audio</a:t>
            </a:r>
          </a:p>
        </p:txBody>
      </p:sp>
      <p:sp>
        <p:nvSpPr>
          <p:cNvPr id="6" name="TextBox 5">
            <a:extLst>
              <a:ext uri="{FF2B5EF4-FFF2-40B4-BE49-F238E27FC236}">
                <a16:creationId xmlns:a16="http://schemas.microsoft.com/office/drawing/2014/main" id="{90CDFE83-C655-1BCC-C752-E73B95DA80AE}"/>
              </a:ext>
            </a:extLst>
          </p:cNvPr>
          <p:cNvSpPr txBox="1">
            <a:spLocks noGrp="1" noRot="1" noMove="1" noResize="1" noEditPoints="1" noAdjustHandles="1" noChangeArrowheads="1" noChangeShapeType="1"/>
          </p:cNvSpPr>
          <p:nvPr/>
        </p:nvSpPr>
        <p:spPr>
          <a:xfrm>
            <a:off x="514512" y="1488812"/>
            <a:ext cx="11088385" cy="830997"/>
          </a:xfrm>
          <a:prstGeom prst="rect">
            <a:avLst/>
          </a:prstGeom>
          <a:noFill/>
        </p:spPr>
        <p:txBody>
          <a:bodyPr wrap="square" lIns="91440" tIns="45720" rIns="91440" bIns="45720" rtlCol="0" anchor="t">
            <a:spAutoFit/>
          </a:bodyPr>
          <a:lstStyle/>
          <a:p>
            <a:pPr fontAlgn="base"/>
            <a:r>
              <a:rPr lang="en-GB" sz="2400" dirty="0">
                <a:solidFill>
                  <a:srgbClr val="404040"/>
                </a:solidFill>
                <a:latin typeface="Century Gothic"/>
              </a:rPr>
              <a:t>Partner 1:</a:t>
            </a:r>
            <a:r>
              <a:rPr lang="en-GB" sz="2400" b="1" dirty="0">
                <a:solidFill>
                  <a:srgbClr val="404040"/>
                </a:solidFill>
                <a:latin typeface="Century Gothic"/>
              </a:rPr>
              <a:t> Record </a:t>
            </a:r>
            <a:r>
              <a:rPr lang="en-GB" sz="2400" dirty="0">
                <a:solidFill>
                  <a:srgbClr val="404040"/>
                </a:solidFill>
                <a:latin typeface="Century Gothic"/>
              </a:rPr>
              <a:t>a ‘k’ word sentence.   </a:t>
            </a:r>
            <a:endParaRPr lang="en-GB" sz="2400" dirty="0">
              <a:solidFill>
                <a:srgbClr val="404040"/>
              </a:solidFill>
              <a:latin typeface="Century Gothic" panose="020B0502020202020204" pitchFamily="34" charset="0"/>
            </a:endParaRPr>
          </a:p>
          <a:p>
            <a:pPr rtl="0" fontAlgn="base"/>
            <a:r>
              <a:rPr lang="en-GB" sz="2400" dirty="0">
                <a:solidFill>
                  <a:srgbClr val="404040"/>
                </a:solidFill>
                <a:latin typeface="Century Gothic" panose="020B0502020202020204" pitchFamily="34" charset="0"/>
              </a:rPr>
              <a:t>Partner 2: </a:t>
            </a:r>
            <a:r>
              <a:rPr lang="en-GB" sz="2400" b="1" dirty="0">
                <a:solidFill>
                  <a:srgbClr val="404040"/>
                </a:solidFill>
                <a:latin typeface="Century Gothic" panose="020B0502020202020204" pitchFamily="34" charset="0"/>
              </a:rPr>
              <a:t>Type </a:t>
            </a:r>
            <a:r>
              <a:rPr lang="en-GB" sz="2400" dirty="0">
                <a:solidFill>
                  <a:srgbClr val="404040"/>
                </a:solidFill>
                <a:latin typeface="Century Gothic" panose="020B0502020202020204" pitchFamily="34" charset="0"/>
              </a:rPr>
              <a:t>the sentence.</a:t>
            </a:r>
            <a:endParaRPr lang="en-GB" sz="2400" dirty="0"/>
          </a:p>
        </p:txBody>
      </p:sp>
      <p:sp>
        <p:nvSpPr>
          <p:cNvPr id="7" name="TextBox 6">
            <a:extLst>
              <a:ext uri="{FF2B5EF4-FFF2-40B4-BE49-F238E27FC236}">
                <a16:creationId xmlns:a16="http://schemas.microsoft.com/office/drawing/2014/main" id="{9383111C-5B2B-36C0-E27B-48E1C7AA224E}"/>
              </a:ext>
            </a:extLst>
          </p:cNvPr>
          <p:cNvSpPr txBox="1">
            <a:spLocks/>
          </p:cNvSpPr>
          <p:nvPr/>
        </p:nvSpPr>
        <p:spPr>
          <a:xfrm>
            <a:off x="1909556" y="2861799"/>
            <a:ext cx="9693341" cy="815608"/>
          </a:xfrm>
          <a:prstGeom prst="rect">
            <a:avLst/>
          </a:prstGeom>
          <a:noFill/>
          <a:ln w="38100">
            <a:solidFill>
              <a:srgbClr val="72D5FF"/>
            </a:solidFill>
          </a:ln>
        </p:spPr>
        <p:txBody>
          <a:bodyPr wrap="square" lIns="91440" tIns="45720" rIns="91440" bIns="45720" rtlCol="0" anchor="t">
            <a:spAutoFit/>
          </a:bodyPr>
          <a:lstStyle/>
          <a:p>
            <a:pPr rtl="0" fontAlgn="base"/>
            <a:r>
              <a:rPr lang="en-GB" sz="2300" dirty="0">
                <a:solidFill>
                  <a:srgbClr val="404040"/>
                </a:solidFill>
                <a:latin typeface="Century Gothic" panose="020B0502020202020204" pitchFamily="34" charset="0"/>
              </a:rPr>
              <a:t>I had to </a:t>
            </a:r>
            <a:r>
              <a:rPr lang="en-GB" sz="2300" b="1" dirty="0">
                <a:solidFill>
                  <a:srgbClr val="72D5FF"/>
                </a:solidFill>
                <a:latin typeface="Century Gothic" panose="020B0502020202020204" pitchFamily="34" charset="0"/>
              </a:rPr>
              <a:t>call</a:t>
            </a:r>
            <a:r>
              <a:rPr lang="en-GB" sz="2300" dirty="0">
                <a:solidFill>
                  <a:srgbClr val="404040"/>
                </a:solidFill>
                <a:latin typeface="Century Gothic" panose="020B0502020202020204" pitchFamily="34" charset="0"/>
              </a:rPr>
              <a:t> for a </a:t>
            </a:r>
            <a:r>
              <a:rPr lang="en-GB" sz="2300" b="1" dirty="0">
                <a:solidFill>
                  <a:srgbClr val="72D5FF"/>
                </a:solidFill>
                <a:latin typeface="Century Gothic" panose="020B0502020202020204" pitchFamily="34" charset="0"/>
              </a:rPr>
              <a:t>packet</a:t>
            </a:r>
            <a:r>
              <a:rPr lang="en-GB" sz="2300" dirty="0">
                <a:solidFill>
                  <a:srgbClr val="404040"/>
                </a:solidFill>
                <a:latin typeface="Century Gothic" panose="020B0502020202020204" pitchFamily="34" charset="0"/>
              </a:rPr>
              <a:t> </a:t>
            </a:r>
            <a:r>
              <a:rPr lang="en-GB" sz="2300" dirty="0">
                <a:latin typeface="Century Gothic" panose="020B0502020202020204" pitchFamily="34" charset="0"/>
              </a:rPr>
              <a:t>of</a:t>
            </a:r>
            <a:r>
              <a:rPr lang="en-GB" sz="2300" b="1" dirty="0">
                <a:solidFill>
                  <a:srgbClr val="72D5FF"/>
                </a:solidFill>
                <a:latin typeface="Century Gothic" panose="020B0502020202020204" pitchFamily="34" charset="0"/>
              </a:rPr>
              <a:t> ketchup </a:t>
            </a:r>
            <a:r>
              <a:rPr lang="en-GB" sz="2300" dirty="0">
                <a:solidFill>
                  <a:srgbClr val="404040"/>
                </a:solidFill>
                <a:latin typeface="Century Gothic" panose="020B0502020202020204" pitchFamily="34" charset="0"/>
              </a:rPr>
              <a:t>to have with my </a:t>
            </a:r>
            <a:r>
              <a:rPr lang="en-GB" sz="2300" b="1" dirty="0">
                <a:solidFill>
                  <a:srgbClr val="72D5FF"/>
                </a:solidFill>
                <a:latin typeface="Century Gothic" panose="020B0502020202020204" pitchFamily="34" charset="0"/>
              </a:rPr>
              <a:t>school</a:t>
            </a:r>
            <a:r>
              <a:rPr lang="en-GB" sz="2300" dirty="0">
                <a:solidFill>
                  <a:srgbClr val="404040"/>
                </a:solidFill>
                <a:latin typeface="Century Gothic" panose="020B0502020202020204" pitchFamily="34" charset="0"/>
              </a:rPr>
              <a:t> lunch.</a:t>
            </a:r>
          </a:p>
          <a:p>
            <a:pPr rtl="0" fontAlgn="base"/>
            <a:endParaRPr lang="en-GB" sz="2400" dirty="0">
              <a:solidFill>
                <a:srgbClr val="404040"/>
              </a:solidFill>
              <a:latin typeface="Century Gothic" panose="020B0502020202020204" pitchFamily="34" charset="0"/>
            </a:endParaRPr>
          </a:p>
        </p:txBody>
      </p:sp>
      <p:pic>
        <p:nvPicPr>
          <p:cNvPr id="8" name="Picture 7">
            <a:extLst>
              <a:ext uri="{FF2B5EF4-FFF2-40B4-BE49-F238E27FC236}">
                <a16:creationId xmlns:a16="http://schemas.microsoft.com/office/drawing/2014/main" id="{FAF66E48-C896-3374-FD47-7C9A71729E2B}"/>
              </a:ext>
            </a:extLst>
          </p:cNvPr>
          <p:cNvPicPr>
            <a:picLocks noGrp="1" noRot="1" noChangeAspect="1" noMove="1" noResize="1" noEditPoints="1" noAdjustHandles="1" noChangeArrowheads="1" noChangeShapeType="1" noCrop="1"/>
          </p:cNvPicPr>
          <p:nvPr/>
        </p:nvPicPr>
        <p:blipFill>
          <a:blip r:embed="rId7"/>
          <a:stretch>
            <a:fillRect/>
          </a:stretch>
        </p:blipFill>
        <p:spPr>
          <a:xfrm>
            <a:off x="5305627" y="616479"/>
            <a:ext cx="540000" cy="540000"/>
          </a:xfrm>
          <a:prstGeom prst="rect">
            <a:avLst/>
          </a:prstGeom>
        </p:spPr>
      </p:pic>
      <p:sp>
        <p:nvSpPr>
          <p:cNvPr id="9" name="Speech Bubble: Rectangle with Corners Rounded 8">
            <a:extLst>
              <a:ext uri="{FF2B5EF4-FFF2-40B4-BE49-F238E27FC236}">
                <a16:creationId xmlns:a16="http://schemas.microsoft.com/office/drawing/2014/main" id="{3E6AD0E6-1B01-3BB7-A741-46968B8FEB8B}"/>
              </a:ext>
            </a:extLst>
          </p:cNvPr>
          <p:cNvSpPr>
            <a:spLocks noGrp="1" noRot="1" noMove="1" noResize="1" noEditPoints="1" noAdjustHandles="1" noChangeArrowheads="1" noChangeShapeType="1"/>
          </p:cNvSpPr>
          <p:nvPr/>
        </p:nvSpPr>
        <p:spPr>
          <a:xfrm flipH="1">
            <a:off x="7237078" y="374158"/>
            <a:ext cx="2659244" cy="1477764"/>
          </a:xfrm>
          <a:prstGeom prst="wedgeRoundRectCallout">
            <a:avLst>
              <a:gd name="adj1" fmla="val -71179"/>
              <a:gd name="adj2" fmla="val 38301"/>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10" name="TextBox 9">
            <a:extLst>
              <a:ext uri="{FF2B5EF4-FFF2-40B4-BE49-F238E27FC236}">
                <a16:creationId xmlns:a16="http://schemas.microsoft.com/office/drawing/2014/main" id="{3859F192-FD6D-6A6E-AD26-B5369ACF42BA}"/>
              </a:ext>
            </a:extLst>
          </p:cNvPr>
          <p:cNvSpPr txBox="1">
            <a:spLocks/>
          </p:cNvSpPr>
          <p:nvPr/>
        </p:nvSpPr>
        <p:spPr>
          <a:xfrm>
            <a:off x="1909556" y="3959416"/>
            <a:ext cx="9693340" cy="830997"/>
          </a:xfrm>
          <a:prstGeom prst="rect">
            <a:avLst/>
          </a:prstGeom>
          <a:noFill/>
          <a:ln w="38100">
            <a:solidFill>
              <a:srgbClr val="72D5FF"/>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11" name="TextBox 10">
            <a:extLst>
              <a:ext uri="{FF2B5EF4-FFF2-40B4-BE49-F238E27FC236}">
                <a16:creationId xmlns:a16="http://schemas.microsoft.com/office/drawing/2014/main" id="{AF5C1FDC-0421-086F-006B-B927A5B60456}"/>
              </a:ext>
            </a:extLst>
          </p:cNvPr>
          <p:cNvSpPr txBox="1">
            <a:spLocks/>
          </p:cNvSpPr>
          <p:nvPr/>
        </p:nvSpPr>
        <p:spPr>
          <a:xfrm>
            <a:off x="1909556" y="5065853"/>
            <a:ext cx="9693340" cy="830997"/>
          </a:xfrm>
          <a:prstGeom prst="rect">
            <a:avLst/>
          </a:prstGeom>
          <a:noFill/>
          <a:ln w="38100">
            <a:solidFill>
              <a:srgbClr val="72D5FF"/>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12" name="Rectangle 11">
            <a:extLst>
              <a:ext uri="{FF2B5EF4-FFF2-40B4-BE49-F238E27FC236}">
                <a16:creationId xmlns:a16="http://schemas.microsoft.com/office/drawing/2014/main" id="{9BA69F4B-0FDD-D391-1ED2-AA4DCEB0AAFE}"/>
              </a:ext>
            </a:extLst>
          </p:cNvPr>
          <p:cNvSpPr>
            <a:spLocks noGrp="1" noRot="1" noMove="1" noResize="1" noEditPoints="1" noAdjustHandles="1" noChangeArrowheads="1" noChangeShapeType="1"/>
          </p:cNvSpPr>
          <p:nvPr/>
        </p:nvSpPr>
        <p:spPr>
          <a:xfrm>
            <a:off x="780836" y="2877391"/>
            <a:ext cx="986319" cy="81540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D1F8180-716C-0A09-49BE-440A8586186C}"/>
              </a:ext>
            </a:extLst>
          </p:cNvPr>
          <p:cNvSpPr>
            <a:spLocks noGrp="1" noRot="1" noMove="1" noResize="1" noEditPoints="1" noAdjustHandles="1" noChangeArrowheads="1" noChangeShapeType="1"/>
          </p:cNvSpPr>
          <p:nvPr/>
        </p:nvSpPr>
        <p:spPr>
          <a:xfrm>
            <a:off x="780836" y="3975008"/>
            <a:ext cx="986319" cy="81540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35CE84B-FAC3-B9D3-BA78-D3E7DC2BD29C}"/>
              </a:ext>
            </a:extLst>
          </p:cNvPr>
          <p:cNvSpPr>
            <a:spLocks noGrp="1" noRot="1" noMove="1" noResize="1" noEditPoints="1" noAdjustHandles="1" noChangeArrowheads="1" noChangeShapeType="1"/>
          </p:cNvSpPr>
          <p:nvPr/>
        </p:nvSpPr>
        <p:spPr>
          <a:xfrm>
            <a:off x="780836" y="5081445"/>
            <a:ext cx="986319" cy="81540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22">
            <a:extLst>
              <a:ext uri="{FF2B5EF4-FFF2-40B4-BE49-F238E27FC236}">
                <a16:creationId xmlns:a16="http://schemas.microsoft.com/office/drawing/2014/main" id="{A11E36EF-7694-F424-DB5D-2112D818587B}"/>
              </a:ext>
            </a:extLst>
          </p:cNvPr>
          <p:cNvSpPr txBox="1">
            <a:spLocks noGrp="1" noRot="1" noMove="1" noResize="1" noEditPoints="1" noAdjustHandles="1" noChangeArrowheads="1" noChangeShapeType="1"/>
          </p:cNvSpPr>
          <p:nvPr/>
        </p:nvSpPr>
        <p:spPr>
          <a:xfrm>
            <a:off x="7343482" y="506750"/>
            <a:ext cx="2446435" cy="86177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500" dirty="0">
                <a:latin typeface="Century Gothic" panose="020B0502020202020204" pitchFamily="34" charset="0"/>
              </a:rPr>
              <a:t>Use your class word list for ‘k’</a:t>
            </a:r>
          </a:p>
        </p:txBody>
      </p:sp>
      <p:pic>
        <p:nvPicPr>
          <p:cNvPr id="15" name="Recorded Sound">
            <a:hlinkClick r:id="" action="ppaction://media"/>
            <a:extLst>
              <a:ext uri="{FF2B5EF4-FFF2-40B4-BE49-F238E27FC236}">
                <a16:creationId xmlns:a16="http://schemas.microsoft.com/office/drawing/2014/main" id="{8ABFBB4E-E37F-AA0D-2331-261BB1C80E81}"/>
              </a:ext>
            </a:extLst>
          </p:cNvPr>
          <p:cNvPicPr>
            <a:picLocks noGrp="1" noRot="1" noChangeAspect="1" noMove="1" noResize="1" noEditPoints="1" noAdjustHandles="1" noChangeArrowheads="1" noChangeShapeType="1" noCrop="1"/>
          </p:cNvPicPr>
          <p:nvPr>
            <a:audioFile r:link="rId2"/>
            <p:extLst>
              <p:ext uri="{DAA4B4D4-6D71-4841-9C94-3DE7FCFB9230}">
                <p14:media xmlns:p14="http://schemas.microsoft.com/office/powerpoint/2010/main" r:embed="rId1"/>
              </p:ext>
            </p:extLst>
          </p:nvPr>
        </p:nvPicPr>
        <p:blipFill>
          <a:blip r:embed="rId8"/>
          <a:stretch>
            <a:fillRect/>
          </a:stretch>
        </p:blipFill>
        <p:spPr>
          <a:xfrm>
            <a:off x="955291" y="2966390"/>
            <a:ext cx="637407" cy="637407"/>
          </a:xfrm>
          <a:prstGeom prst="rect">
            <a:avLst/>
          </a:prstGeom>
        </p:spPr>
      </p:pic>
    </p:spTree>
    <p:extLst>
      <p:ext uri="{BB962C8B-B14F-4D97-AF65-F5344CB8AC3E}">
        <p14:creationId xmlns:p14="http://schemas.microsoft.com/office/powerpoint/2010/main" val="74693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7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C42E2827-9B56-1F2C-AF7E-938CCA75017E}"/>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Rectangle: Rounded Corners 2">
            <a:extLst>
              <a:ext uri="{FF2B5EF4-FFF2-40B4-BE49-F238E27FC236}">
                <a16:creationId xmlns:a16="http://schemas.microsoft.com/office/drawing/2014/main" id="{0350D75D-EE9D-91C1-D373-7843CA0DE79A}"/>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CBC91E4-AFCF-C115-C5D8-40FF66F08605}"/>
              </a:ext>
            </a:extLst>
          </p:cNvPr>
          <p:cNvPicPr>
            <a:picLocks noGrp="1" noRot="1" noChangeAspect="1" noMove="1" noResize="1" noEditPoints="1" noAdjustHandles="1" noChangeArrowheads="1" noChangeShapeType="1" noCrop="1"/>
          </p:cNvPicPr>
          <p:nvPr/>
        </p:nvPicPr>
        <p:blipFill>
          <a:blip r:embed="rId3"/>
          <a:stretch>
            <a:fillRect/>
          </a:stretch>
        </p:blipFill>
        <p:spPr>
          <a:xfrm>
            <a:off x="5305627" y="616479"/>
            <a:ext cx="540000" cy="540000"/>
          </a:xfrm>
          <a:prstGeom prst="rect">
            <a:avLst/>
          </a:prstGeom>
        </p:spPr>
      </p:pic>
      <p:sp>
        <p:nvSpPr>
          <p:cNvPr id="5" name="TextBox 4">
            <a:extLst>
              <a:ext uri="{FF2B5EF4-FFF2-40B4-BE49-F238E27FC236}">
                <a16:creationId xmlns:a16="http://schemas.microsoft.com/office/drawing/2014/main" id="{E2B0D95A-A1A6-5639-C7F2-B6C7B353EF91}"/>
              </a:ext>
            </a:extLst>
          </p:cNvPr>
          <p:cNvSpPr txBox="1">
            <a:spLocks noGrp="1" noRot="1" noMove="1" noResize="1" noEditPoints="1" noAdjustHandles="1" noChangeArrowheads="1" noChangeShapeType="1"/>
          </p:cNvSpPr>
          <p:nvPr/>
        </p:nvSpPr>
        <p:spPr>
          <a:xfrm>
            <a:off x="702259" y="662631"/>
            <a:ext cx="5924571" cy="615553"/>
          </a:xfrm>
          <a:prstGeom prst="rect">
            <a:avLst/>
          </a:prstGeom>
          <a:noFill/>
          <a:ln>
            <a:noFill/>
          </a:ln>
        </p:spPr>
        <p:txBody>
          <a:bodyPr wrap="square" rtlCol="0">
            <a:spAutoFit/>
          </a:bodyPr>
          <a:lstStyle/>
          <a:p>
            <a:r>
              <a:rPr lang="en-GB" sz="3400" b="1" dirty="0">
                <a:latin typeface="Century Gothic" panose="020B0502020202020204" pitchFamily="34" charset="0"/>
              </a:rPr>
              <a:t>Recording Audio</a:t>
            </a:r>
          </a:p>
        </p:txBody>
      </p:sp>
      <p:sp>
        <p:nvSpPr>
          <p:cNvPr id="6" name="TextBox 5">
            <a:extLst>
              <a:ext uri="{FF2B5EF4-FFF2-40B4-BE49-F238E27FC236}">
                <a16:creationId xmlns:a16="http://schemas.microsoft.com/office/drawing/2014/main" id="{C60A1FC5-A4FD-DB29-89E0-9FC6638EC8C5}"/>
              </a:ext>
            </a:extLst>
          </p:cNvPr>
          <p:cNvSpPr txBox="1">
            <a:spLocks noGrp="1" noRot="1" noMove="1" noResize="1" noEditPoints="1" noAdjustHandles="1" noChangeArrowheads="1" noChangeShapeType="1"/>
          </p:cNvSpPr>
          <p:nvPr/>
        </p:nvSpPr>
        <p:spPr>
          <a:xfrm>
            <a:off x="1909556" y="2861799"/>
            <a:ext cx="8975762" cy="830997"/>
          </a:xfrm>
          <a:prstGeom prst="rect">
            <a:avLst/>
          </a:prstGeom>
          <a:noFill/>
          <a:ln w="38100">
            <a:solidFill>
              <a:srgbClr val="72D5FF"/>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7" name="Speech Bubble: Rectangle with Corners Rounded 6">
            <a:extLst>
              <a:ext uri="{FF2B5EF4-FFF2-40B4-BE49-F238E27FC236}">
                <a16:creationId xmlns:a16="http://schemas.microsoft.com/office/drawing/2014/main" id="{CBA78CDC-C37A-2F1F-1B7F-421CAA97B667}"/>
              </a:ext>
            </a:extLst>
          </p:cNvPr>
          <p:cNvSpPr>
            <a:spLocks noGrp="1" noRot="1" noMove="1" noResize="1" noEditPoints="1" noAdjustHandles="1" noChangeArrowheads="1" noChangeShapeType="1"/>
          </p:cNvSpPr>
          <p:nvPr/>
        </p:nvSpPr>
        <p:spPr>
          <a:xfrm flipH="1">
            <a:off x="7971593" y="379844"/>
            <a:ext cx="2659244" cy="1091082"/>
          </a:xfrm>
          <a:prstGeom prst="wedgeRoundRectCallout">
            <a:avLst>
              <a:gd name="adj1" fmla="val -58429"/>
              <a:gd name="adj2" fmla="val 75325"/>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8" name="TextBox 7">
            <a:extLst>
              <a:ext uri="{FF2B5EF4-FFF2-40B4-BE49-F238E27FC236}">
                <a16:creationId xmlns:a16="http://schemas.microsoft.com/office/drawing/2014/main" id="{25D00574-C6F3-8CEF-3821-498B3207C9BB}"/>
              </a:ext>
            </a:extLst>
          </p:cNvPr>
          <p:cNvSpPr txBox="1">
            <a:spLocks noGrp="1" noRot="1" noMove="1" noResize="1" noEditPoints="1" noAdjustHandles="1" noChangeArrowheads="1" noChangeShapeType="1"/>
          </p:cNvSpPr>
          <p:nvPr/>
        </p:nvSpPr>
        <p:spPr>
          <a:xfrm>
            <a:off x="7957053" y="398586"/>
            <a:ext cx="2729106" cy="1015663"/>
          </a:xfrm>
          <a:prstGeom prst="rect">
            <a:avLst/>
          </a:prstGeom>
          <a:noFill/>
          <a:ln>
            <a:noFill/>
          </a:ln>
        </p:spPr>
        <p:txBody>
          <a:bodyPr wrap="square" rtlCol="0">
            <a:spAutoFit/>
          </a:bodyPr>
          <a:lstStyle/>
          <a:p>
            <a:pPr algn="ctr"/>
            <a:r>
              <a:rPr lang="en-GB" sz="2000" dirty="0">
                <a:latin typeface="Century Gothic" panose="020B0502020202020204" pitchFamily="34" charset="0"/>
              </a:rPr>
              <a:t>Try to peer assess spelling and grammar in this task.</a:t>
            </a:r>
          </a:p>
        </p:txBody>
      </p:sp>
      <p:sp>
        <p:nvSpPr>
          <p:cNvPr id="9" name="Rectangle 8">
            <a:extLst>
              <a:ext uri="{FF2B5EF4-FFF2-40B4-BE49-F238E27FC236}">
                <a16:creationId xmlns:a16="http://schemas.microsoft.com/office/drawing/2014/main" id="{195EE32D-2C41-163E-283F-07B9CF7B0C17}"/>
              </a:ext>
            </a:extLst>
          </p:cNvPr>
          <p:cNvSpPr>
            <a:spLocks noGrp="1" noRot="1" noMove="1" noResize="1" noEditPoints="1" noAdjustHandles="1" noChangeArrowheads="1" noChangeShapeType="1"/>
          </p:cNvSpPr>
          <p:nvPr/>
        </p:nvSpPr>
        <p:spPr>
          <a:xfrm>
            <a:off x="780836" y="2877391"/>
            <a:ext cx="986319" cy="81540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0672C9A-CF62-FC34-E76C-9E43A303EEE8}"/>
              </a:ext>
            </a:extLst>
          </p:cNvPr>
          <p:cNvSpPr txBox="1">
            <a:spLocks noGrp="1" noRot="1" noMove="1" noResize="1" noEditPoints="1" noAdjustHandles="1" noChangeArrowheads="1" noChangeShapeType="1"/>
          </p:cNvSpPr>
          <p:nvPr/>
        </p:nvSpPr>
        <p:spPr>
          <a:xfrm>
            <a:off x="1909556" y="3959416"/>
            <a:ext cx="8975762" cy="830997"/>
          </a:xfrm>
          <a:prstGeom prst="rect">
            <a:avLst/>
          </a:prstGeom>
          <a:noFill/>
          <a:ln w="38100">
            <a:solidFill>
              <a:srgbClr val="72D5FF"/>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11" name="Rectangle 10">
            <a:extLst>
              <a:ext uri="{FF2B5EF4-FFF2-40B4-BE49-F238E27FC236}">
                <a16:creationId xmlns:a16="http://schemas.microsoft.com/office/drawing/2014/main" id="{D229C893-24E4-1AC9-9CF3-1B0420667F9E}"/>
              </a:ext>
            </a:extLst>
          </p:cNvPr>
          <p:cNvSpPr>
            <a:spLocks noGrp="1" noRot="1" noMove="1" noResize="1" noEditPoints="1" noAdjustHandles="1" noChangeArrowheads="1" noChangeShapeType="1"/>
          </p:cNvSpPr>
          <p:nvPr/>
        </p:nvSpPr>
        <p:spPr>
          <a:xfrm>
            <a:off x="780836" y="3975008"/>
            <a:ext cx="986319" cy="81540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E395D6A-67A8-1684-C234-CC37ECFA847C}"/>
              </a:ext>
            </a:extLst>
          </p:cNvPr>
          <p:cNvSpPr txBox="1">
            <a:spLocks noGrp="1" noRot="1" noMove="1" noResize="1" noEditPoints="1" noAdjustHandles="1" noChangeArrowheads="1" noChangeShapeType="1"/>
          </p:cNvSpPr>
          <p:nvPr/>
        </p:nvSpPr>
        <p:spPr>
          <a:xfrm>
            <a:off x="1909556" y="5065853"/>
            <a:ext cx="8975762" cy="830997"/>
          </a:xfrm>
          <a:prstGeom prst="rect">
            <a:avLst/>
          </a:prstGeom>
          <a:noFill/>
          <a:ln w="38100">
            <a:solidFill>
              <a:srgbClr val="72D5FF"/>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13" name="Rectangle 12">
            <a:extLst>
              <a:ext uri="{FF2B5EF4-FFF2-40B4-BE49-F238E27FC236}">
                <a16:creationId xmlns:a16="http://schemas.microsoft.com/office/drawing/2014/main" id="{E92DD5DE-2381-34DC-DB76-1DF3F3996F10}"/>
              </a:ext>
            </a:extLst>
          </p:cNvPr>
          <p:cNvSpPr>
            <a:spLocks noGrp="1" noRot="1" noMove="1" noResize="1" noEditPoints="1" noAdjustHandles="1" noChangeArrowheads="1" noChangeShapeType="1"/>
          </p:cNvSpPr>
          <p:nvPr/>
        </p:nvSpPr>
        <p:spPr>
          <a:xfrm>
            <a:off x="780836" y="5081445"/>
            <a:ext cx="986319" cy="81540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20AEB0A-F532-A531-50D7-8CE2C0A6AB89}"/>
              </a:ext>
            </a:extLst>
          </p:cNvPr>
          <p:cNvSpPr txBox="1">
            <a:spLocks noGrp="1" noRot="1" noMove="1" noResize="1" noEditPoints="1" noAdjustHandles="1" noChangeArrowheads="1" noChangeShapeType="1"/>
          </p:cNvSpPr>
          <p:nvPr/>
        </p:nvSpPr>
        <p:spPr>
          <a:xfrm>
            <a:off x="1909556" y="1810899"/>
            <a:ext cx="8975762" cy="830997"/>
          </a:xfrm>
          <a:prstGeom prst="rect">
            <a:avLst/>
          </a:prstGeom>
          <a:noFill/>
          <a:ln w="38100">
            <a:solidFill>
              <a:srgbClr val="72D5FF"/>
            </a:solidFill>
          </a:ln>
        </p:spPr>
        <p:txBody>
          <a:bodyPr wrap="square" lIns="91440" tIns="45720" rIns="91440" bIns="45720" rtlCol="0" anchor="t">
            <a:spAutoFit/>
          </a:bodyPr>
          <a:lstStyle/>
          <a:p>
            <a:pPr rtl="0" fontAlgn="base"/>
            <a:endParaRPr lang="en-GB" sz="2400" dirty="0">
              <a:solidFill>
                <a:srgbClr val="404040"/>
              </a:solidFill>
              <a:latin typeface="Century Gothic" panose="020B0502020202020204" pitchFamily="34" charset="0"/>
            </a:endParaRPr>
          </a:p>
          <a:p>
            <a:pPr rtl="0" fontAlgn="base"/>
            <a:endParaRPr lang="en-GB" sz="2400" dirty="0">
              <a:solidFill>
                <a:srgbClr val="404040"/>
              </a:solidFill>
              <a:latin typeface="Century Gothic" panose="020B0502020202020204" pitchFamily="34" charset="0"/>
            </a:endParaRPr>
          </a:p>
        </p:txBody>
      </p:sp>
      <p:sp>
        <p:nvSpPr>
          <p:cNvPr id="15" name="Rectangle 14">
            <a:extLst>
              <a:ext uri="{FF2B5EF4-FFF2-40B4-BE49-F238E27FC236}">
                <a16:creationId xmlns:a16="http://schemas.microsoft.com/office/drawing/2014/main" id="{ABEBB244-D23F-8B19-3DCC-FCFB4B8837A4}"/>
              </a:ext>
            </a:extLst>
          </p:cNvPr>
          <p:cNvSpPr>
            <a:spLocks noGrp="1" noRot="1" noMove="1" noResize="1" noEditPoints="1" noAdjustHandles="1" noChangeArrowheads="1" noChangeShapeType="1"/>
          </p:cNvSpPr>
          <p:nvPr/>
        </p:nvSpPr>
        <p:spPr>
          <a:xfrm>
            <a:off x="780836" y="1826491"/>
            <a:ext cx="986319" cy="81540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a:extLst>
              <a:ext uri="{FF2B5EF4-FFF2-40B4-BE49-F238E27FC236}">
                <a16:creationId xmlns:a16="http://schemas.microsoft.com/office/drawing/2014/main" id="{D2B91D62-D111-849F-39A3-64721E1D037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0102" y="906417"/>
            <a:ext cx="1808222" cy="1808222"/>
          </a:xfrm>
          <a:prstGeom prst="rect">
            <a:avLst/>
          </a:prstGeom>
        </p:spPr>
      </p:pic>
    </p:spTree>
    <p:extLst>
      <p:ext uri="{BB962C8B-B14F-4D97-AF65-F5344CB8AC3E}">
        <p14:creationId xmlns:p14="http://schemas.microsoft.com/office/powerpoint/2010/main" val="85855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phic 1">
            <a:extLst>
              <a:ext uri="{FF2B5EF4-FFF2-40B4-BE49-F238E27FC236}">
                <a16:creationId xmlns:a16="http://schemas.microsoft.com/office/drawing/2014/main" id="{F8109B47-B3B2-8CB3-F55E-A7048FD30F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77598" y="3485949"/>
            <a:ext cx="2617993" cy="2617993"/>
          </a:xfrm>
          <a:prstGeom prst="rect">
            <a:avLst/>
          </a:prstGeom>
        </p:spPr>
      </p:pic>
      <p:sp>
        <p:nvSpPr>
          <p:cNvPr id="3" name="Oval 2">
            <a:extLst>
              <a:ext uri="{FF2B5EF4-FFF2-40B4-BE49-F238E27FC236}">
                <a16:creationId xmlns:a16="http://schemas.microsoft.com/office/drawing/2014/main" id="{055AB54D-723D-8ED1-311D-0852218CE9D4}"/>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Rectangle: Rounded Corners 3">
            <a:extLst>
              <a:ext uri="{FF2B5EF4-FFF2-40B4-BE49-F238E27FC236}">
                <a16:creationId xmlns:a16="http://schemas.microsoft.com/office/drawing/2014/main" id="{748D3908-EFF4-F383-22C0-C27CE5ED95B4}"/>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54C40F4-4E46-55F2-5B73-688F9327BC67}"/>
              </a:ext>
            </a:extLst>
          </p:cNvPr>
          <p:cNvPicPr>
            <a:picLocks noGrp="1" noRot="1" noChangeAspect="1" noMove="1" noResize="1" noEditPoints="1" noAdjustHandles="1" noChangeArrowheads="1" noChangeShapeType="1" noCrop="1"/>
          </p:cNvPicPr>
          <p:nvPr/>
        </p:nvPicPr>
        <p:blipFill>
          <a:blip r:embed="rId5"/>
          <a:stretch>
            <a:fillRect/>
          </a:stretch>
        </p:blipFill>
        <p:spPr>
          <a:xfrm>
            <a:off x="5305627" y="616479"/>
            <a:ext cx="540000" cy="540000"/>
          </a:xfrm>
          <a:prstGeom prst="rect">
            <a:avLst/>
          </a:prstGeom>
        </p:spPr>
      </p:pic>
      <p:sp>
        <p:nvSpPr>
          <p:cNvPr id="6" name="TextBox 5">
            <a:extLst>
              <a:ext uri="{FF2B5EF4-FFF2-40B4-BE49-F238E27FC236}">
                <a16:creationId xmlns:a16="http://schemas.microsoft.com/office/drawing/2014/main" id="{A64C25C7-3A48-8879-03C5-E950E1D938B3}"/>
              </a:ext>
            </a:extLst>
          </p:cNvPr>
          <p:cNvSpPr txBox="1">
            <a:spLocks noGrp="1" noRot="1" noMove="1" noResize="1" noEditPoints="1" noAdjustHandles="1" noChangeArrowheads="1" noChangeShapeType="1"/>
          </p:cNvSpPr>
          <p:nvPr/>
        </p:nvSpPr>
        <p:spPr>
          <a:xfrm>
            <a:off x="702259" y="662631"/>
            <a:ext cx="5924571" cy="615553"/>
          </a:xfrm>
          <a:prstGeom prst="rect">
            <a:avLst/>
          </a:prstGeom>
          <a:noFill/>
          <a:ln>
            <a:noFill/>
          </a:ln>
        </p:spPr>
        <p:txBody>
          <a:bodyPr wrap="square" rtlCol="0">
            <a:spAutoFit/>
          </a:bodyPr>
          <a:lstStyle/>
          <a:p>
            <a:r>
              <a:rPr lang="en-GB" sz="3400" b="1" dirty="0">
                <a:latin typeface="Century Gothic" panose="020B0502020202020204" pitchFamily="34" charset="0"/>
              </a:rPr>
              <a:t>Task 5 – Drag &amp; Drop</a:t>
            </a:r>
          </a:p>
        </p:txBody>
      </p:sp>
      <p:sp>
        <p:nvSpPr>
          <p:cNvPr id="7" name="Speech Bubble: Rectangle with Corners Rounded 6">
            <a:extLst>
              <a:ext uri="{FF2B5EF4-FFF2-40B4-BE49-F238E27FC236}">
                <a16:creationId xmlns:a16="http://schemas.microsoft.com/office/drawing/2014/main" id="{35D08E4C-D370-A373-3E0F-D27A51064EAD}"/>
              </a:ext>
            </a:extLst>
          </p:cNvPr>
          <p:cNvSpPr>
            <a:spLocks noGrp="1" noRot="1" noMove="1" noResize="1" noEditPoints="1" noAdjustHandles="1" noChangeArrowheads="1" noChangeShapeType="1"/>
          </p:cNvSpPr>
          <p:nvPr/>
        </p:nvSpPr>
        <p:spPr>
          <a:xfrm>
            <a:off x="3186744" y="3111237"/>
            <a:ext cx="5526422" cy="2570399"/>
          </a:xfrm>
          <a:prstGeom prst="wedgeRoundRectCallout">
            <a:avLst>
              <a:gd name="adj1" fmla="val -69320"/>
              <a:gd name="adj2" fmla="val 11560"/>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latin typeface="Century Gothic" panose="020B0502020202020204" pitchFamily="34" charset="0"/>
              </a:rPr>
              <a:t>single sound</a:t>
            </a:r>
            <a:br>
              <a:rPr lang="en-GB" sz="1800" dirty="0">
                <a:latin typeface="Century Gothic" panose="020B0502020202020204" pitchFamily="34" charset="0"/>
              </a:rPr>
            </a:br>
            <a:r>
              <a:rPr lang="en-GB" sz="1800" dirty="0">
                <a:latin typeface="Century Gothic" panose="020B0502020202020204" pitchFamily="34" charset="0"/>
              </a:rPr>
              <a:t>2 (or more)letter phoneme</a:t>
            </a:r>
            <a:br>
              <a:rPr lang="en-GB" sz="1800" dirty="0">
                <a:latin typeface="Century Gothic" panose="020B0502020202020204" pitchFamily="34" charset="0"/>
              </a:rPr>
            </a:br>
            <a:r>
              <a:rPr lang="en-GB" sz="1800" dirty="0">
                <a:latin typeface="Century Gothic" panose="020B0502020202020204" pitchFamily="34" charset="0"/>
              </a:rPr>
              <a:t>split phoneme</a:t>
            </a:r>
          </a:p>
        </p:txBody>
      </p:sp>
      <p:sp>
        <p:nvSpPr>
          <p:cNvPr id="8" name="TextBox 7">
            <a:extLst>
              <a:ext uri="{FF2B5EF4-FFF2-40B4-BE49-F238E27FC236}">
                <a16:creationId xmlns:a16="http://schemas.microsoft.com/office/drawing/2014/main" id="{51F26AEA-A8B1-05DE-07DE-2168DCD1AAAB}"/>
              </a:ext>
            </a:extLst>
          </p:cNvPr>
          <p:cNvSpPr txBox="1">
            <a:spLocks noGrp="1" noRot="1" noMove="1" noResize="1" noEditPoints="1" noAdjustHandles="1" noChangeArrowheads="1" noChangeShapeType="1"/>
          </p:cNvSpPr>
          <p:nvPr/>
        </p:nvSpPr>
        <p:spPr>
          <a:xfrm flipH="1">
            <a:off x="3390472" y="3092474"/>
            <a:ext cx="5156552" cy="492443"/>
          </a:xfrm>
          <a:prstGeom prst="rect">
            <a:avLst/>
          </a:prstGeom>
          <a:noFill/>
        </p:spPr>
        <p:txBody>
          <a:bodyPr wrap="square" rtlCol="0">
            <a:spAutoFit/>
          </a:bodyPr>
          <a:lstStyle/>
          <a:p>
            <a:pPr algn="ctr"/>
            <a:r>
              <a:rPr lang="en-GB" sz="2600" dirty="0">
                <a:latin typeface="Century Gothic" panose="020B0502020202020204" pitchFamily="34" charset="0"/>
              </a:rPr>
              <a:t>Remember!</a:t>
            </a:r>
          </a:p>
        </p:txBody>
      </p:sp>
      <p:sp>
        <p:nvSpPr>
          <p:cNvPr id="9" name="TextBox 8">
            <a:extLst>
              <a:ext uri="{FF2B5EF4-FFF2-40B4-BE49-F238E27FC236}">
                <a16:creationId xmlns:a16="http://schemas.microsoft.com/office/drawing/2014/main" id="{81DB1E91-D883-402C-1C53-27B1864088A0}"/>
              </a:ext>
            </a:extLst>
          </p:cNvPr>
          <p:cNvSpPr txBox="1">
            <a:spLocks noGrp="1" noRot="1" noMove="1" noResize="1" noEditPoints="1" noAdjustHandles="1" noChangeArrowheads="1" noChangeShapeType="1"/>
          </p:cNvSpPr>
          <p:nvPr/>
        </p:nvSpPr>
        <p:spPr>
          <a:xfrm>
            <a:off x="3358251" y="3672722"/>
            <a:ext cx="3048856" cy="1785104"/>
          </a:xfrm>
          <a:prstGeom prst="rect">
            <a:avLst/>
          </a:prstGeom>
          <a:noFill/>
        </p:spPr>
        <p:txBody>
          <a:bodyPr wrap="square">
            <a:spAutoFit/>
          </a:bodyPr>
          <a:lstStyle/>
          <a:p>
            <a:r>
              <a:rPr lang="en-GB" sz="2200" dirty="0">
                <a:latin typeface="Century Gothic" panose="020B0502020202020204" pitchFamily="34" charset="0"/>
              </a:rPr>
              <a:t>single sound</a:t>
            </a:r>
            <a:br>
              <a:rPr lang="en-GB" sz="2200" dirty="0">
                <a:latin typeface="Century Gothic" panose="020B0502020202020204" pitchFamily="34" charset="0"/>
              </a:rPr>
            </a:br>
            <a:r>
              <a:rPr lang="en-GB" sz="2200" dirty="0">
                <a:latin typeface="Century Gothic" panose="020B0502020202020204" pitchFamily="34" charset="0"/>
              </a:rPr>
              <a:t>                          </a:t>
            </a:r>
            <a:br>
              <a:rPr lang="en-GB" sz="2200" dirty="0">
                <a:latin typeface="Century Gothic" panose="020B0502020202020204" pitchFamily="34" charset="0"/>
              </a:rPr>
            </a:br>
            <a:r>
              <a:rPr lang="en-GB" sz="2200" dirty="0">
                <a:latin typeface="Century Gothic" panose="020B0502020202020204" pitchFamily="34" charset="0"/>
              </a:rPr>
              <a:t>joint phoneme</a:t>
            </a:r>
            <a:br>
              <a:rPr lang="en-GB" sz="2200" dirty="0">
                <a:latin typeface="Century Gothic" panose="020B0502020202020204" pitchFamily="34" charset="0"/>
              </a:rPr>
            </a:br>
            <a:br>
              <a:rPr lang="en-GB" sz="2200" dirty="0">
                <a:latin typeface="Century Gothic" panose="020B0502020202020204" pitchFamily="34" charset="0"/>
              </a:rPr>
            </a:br>
            <a:r>
              <a:rPr lang="en-GB" sz="2200" dirty="0">
                <a:latin typeface="Century Gothic" panose="020B0502020202020204" pitchFamily="34" charset="0"/>
              </a:rPr>
              <a:t>split phoneme</a:t>
            </a:r>
          </a:p>
        </p:txBody>
      </p:sp>
      <p:sp>
        <p:nvSpPr>
          <p:cNvPr id="10" name="Oval 9">
            <a:extLst>
              <a:ext uri="{FF2B5EF4-FFF2-40B4-BE49-F238E27FC236}">
                <a16:creationId xmlns:a16="http://schemas.microsoft.com/office/drawing/2014/main" id="{1D111A38-A97F-9349-2A67-E56C8E56DB32}"/>
              </a:ext>
            </a:extLst>
          </p:cNvPr>
          <p:cNvSpPr>
            <a:spLocks noGrp="1" noRot="1" noMove="1" noResize="1" noEditPoints="1" noAdjustHandles="1" noChangeArrowheads="1" noChangeShapeType="1"/>
          </p:cNvSpPr>
          <p:nvPr/>
        </p:nvSpPr>
        <p:spPr>
          <a:xfrm>
            <a:off x="6385191" y="3790073"/>
            <a:ext cx="280556" cy="252813"/>
          </a:xfrm>
          <a:prstGeom prst="ellipse">
            <a:avLst/>
          </a:prstGeom>
          <a:solidFill>
            <a:srgbClr val="72D5FF"/>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Circular 10">
            <a:extLst>
              <a:ext uri="{FF2B5EF4-FFF2-40B4-BE49-F238E27FC236}">
                <a16:creationId xmlns:a16="http://schemas.microsoft.com/office/drawing/2014/main" id="{C974D4BB-3B53-33FF-B2EF-6D885193D6B3}"/>
              </a:ext>
            </a:extLst>
          </p:cNvPr>
          <p:cNvSpPr>
            <a:spLocks noGrp="1" noRot="1" noMove="1" noResize="1" noEditPoints="1" noAdjustHandles="1" noChangeArrowheads="1" noChangeShapeType="1"/>
          </p:cNvSpPr>
          <p:nvPr/>
        </p:nvSpPr>
        <p:spPr>
          <a:xfrm>
            <a:off x="6084494" y="5105008"/>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2" name="Straight Connector 11">
            <a:extLst>
              <a:ext uri="{FF2B5EF4-FFF2-40B4-BE49-F238E27FC236}">
                <a16:creationId xmlns:a16="http://schemas.microsoft.com/office/drawing/2014/main" id="{626990E4-B237-B6AD-AAFE-45BF310085D1}"/>
              </a:ext>
            </a:extLst>
          </p:cNvPr>
          <p:cNvCxnSpPr>
            <a:cxnSpLocks noGrp="1" noRot="1" noMove="1" noResize="1" noEditPoints="1" noAdjustHandles="1" noChangeArrowheads="1" noChangeShapeType="1"/>
          </p:cNvCxnSpPr>
          <p:nvPr/>
        </p:nvCxnSpPr>
        <p:spPr>
          <a:xfrm>
            <a:off x="6096000" y="4699332"/>
            <a:ext cx="1013289"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ADEBE4-6011-7347-5717-8B1D87E95C4A}"/>
              </a:ext>
            </a:extLst>
          </p:cNvPr>
          <p:cNvSpPr txBox="1">
            <a:spLocks noGrp="1" noRot="1" noMove="1" noResize="1" noEditPoints="1" noAdjustHandles="1" noChangeArrowheads="1" noChangeShapeType="1"/>
          </p:cNvSpPr>
          <p:nvPr/>
        </p:nvSpPr>
        <p:spPr>
          <a:xfrm>
            <a:off x="593332" y="1667791"/>
            <a:ext cx="10882902"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We are going to </a:t>
            </a:r>
            <a:r>
              <a:rPr lang="en-GB" sz="2400" b="1" i="0" u="none" strike="noStrike" dirty="0">
                <a:solidFill>
                  <a:srgbClr val="404040"/>
                </a:solidFill>
                <a:effectLst/>
                <a:latin typeface="Century Gothic" panose="020B0502020202020204" pitchFamily="34" charset="0"/>
              </a:rPr>
              <a:t>identify</a:t>
            </a:r>
            <a:r>
              <a:rPr lang="en-GB" sz="2400" i="0" u="none" strike="noStrike" dirty="0">
                <a:solidFill>
                  <a:srgbClr val="404040"/>
                </a:solidFill>
                <a:effectLst/>
                <a:latin typeface="Century Gothic" panose="020B0502020202020204" pitchFamily="34" charset="0"/>
              </a:rPr>
              <a:t> phonemes using diacritical marking.</a:t>
            </a:r>
            <a:br>
              <a:rPr lang="en-GB" sz="2400" i="0" u="none" strike="noStrike" dirty="0">
                <a:solidFill>
                  <a:srgbClr val="404040"/>
                </a:solidFill>
                <a:effectLst/>
                <a:latin typeface="Century Gothic" panose="020B0502020202020204" pitchFamily="34" charset="0"/>
              </a:rPr>
            </a:br>
            <a:br>
              <a:rPr lang="en-GB" sz="2400" i="0" u="none" strike="noStrike" dirty="0">
                <a:solidFill>
                  <a:srgbClr val="404040"/>
                </a:solidFill>
                <a:effectLst/>
                <a:latin typeface="Century Gothic" panose="020B0502020202020204" pitchFamily="34" charset="0"/>
              </a:rPr>
            </a:br>
            <a:r>
              <a:rPr lang="en-GB" sz="2400" b="1" i="0" u="none" strike="noStrike" dirty="0">
                <a:solidFill>
                  <a:srgbClr val="404040"/>
                </a:solidFill>
                <a:effectLst/>
                <a:latin typeface="Century Gothic" panose="020B0502020202020204" pitchFamily="34" charset="0"/>
              </a:rPr>
              <a:t>Tap</a:t>
            </a:r>
            <a:r>
              <a:rPr lang="en-GB" sz="2400" i="0" u="none" strike="noStrike" dirty="0">
                <a:solidFill>
                  <a:srgbClr val="404040"/>
                </a:solidFill>
                <a:effectLst/>
                <a:latin typeface="Century Gothic" panose="020B0502020202020204" pitchFamily="34" charset="0"/>
              </a:rPr>
              <a:t> to </a:t>
            </a:r>
            <a:r>
              <a:rPr lang="en-GB" sz="2400" b="1" i="0" u="none" strike="noStrike" dirty="0">
                <a:solidFill>
                  <a:srgbClr val="404040"/>
                </a:solidFill>
                <a:effectLst/>
                <a:latin typeface="Century Gothic" panose="020B0502020202020204" pitchFamily="34" charset="0"/>
              </a:rPr>
              <a:t>Drag</a:t>
            </a:r>
            <a:r>
              <a:rPr lang="en-GB" sz="2400" i="0" u="none" strike="noStrike" dirty="0">
                <a:solidFill>
                  <a:srgbClr val="404040"/>
                </a:solidFill>
                <a:effectLst/>
                <a:latin typeface="Century Gothic" panose="020B0502020202020204" pitchFamily="34" charset="0"/>
              </a:rPr>
              <a:t> &amp; </a:t>
            </a:r>
            <a:r>
              <a:rPr lang="en-GB" sz="2400" b="1" i="0" u="none" strike="noStrike" dirty="0">
                <a:solidFill>
                  <a:srgbClr val="404040"/>
                </a:solidFill>
                <a:effectLst/>
                <a:latin typeface="Century Gothic" panose="020B0502020202020204" pitchFamily="34" charset="0"/>
              </a:rPr>
              <a:t>Drop</a:t>
            </a:r>
            <a:r>
              <a:rPr lang="en-GB" sz="2400" i="0" u="none" strike="noStrike" dirty="0">
                <a:solidFill>
                  <a:srgbClr val="404040"/>
                </a:solidFill>
                <a:effectLst/>
                <a:latin typeface="Century Gothic" panose="020B0502020202020204" pitchFamily="34" charset="0"/>
              </a:rPr>
              <a:t> the marks and show the phonemes in each word.</a:t>
            </a:r>
          </a:p>
        </p:txBody>
      </p:sp>
    </p:spTree>
    <p:extLst>
      <p:ext uri="{BB962C8B-B14F-4D97-AF65-F5344CB8AC3E}">
        <p14:creationId xmlns:p14="http://schemas.microsoft.com/office/powerpoint/2010/main" val="138102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11"/>
                                        </p:tgtEl>
                                        <p:attrNameLst>
                                          <p:attrName>style.color</p:attrName>
                                        </p:attrNameLst>
                                      </p:cBhvr>
                                      <p:to>
                                        <a:schemeClr val="bg1"/>
                                      </p:to>
                                    </p:animClr>
                                    <p:animClr clrSpc="rgb" dir="cw">
                                      <p:cBhvr>
                                        <p:cTn id="7" dur="1000" autoRev="1" fill="remove"/>
                                        <p:tgtEl>
                                          <p:spTgt spid="11"/>
                                        </p:tgtEl>
                                        <p:attrNameLst>
                                          <p:attrName>fillcolor</p:attrName>
                                        </p:attrNameLst>
                                      </p:cBhvr>
                                      <p:to>
                                        <a:schemeClr val="bg1"/>
                                      </p:to>
                                    </p:animClr>
                                    <p:set>
                                      <p:cBhvr>
                                        <p:cTn id="8" dur="1000" autoRev="1" fill="remove"/>
                                        <p:tgtEl>
                                          <p:spTgt spid="11"/>
                                        </p:tgtEl>
                                        <p:attrNameLst>
                                          <p:attrName>fill.type</p:attrName>
                                        </p:attrNameLst>
                                      </p:cBhvr>
                                      <p:to>
                                        <p:strVal val="solid"/>
                                      </p:to>
                                    </p:set>
                                    <p:set>
                                      <p:cBhvr>
                                        <p:cTn id="9" dur="100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AA215DD3-FE3B-BAA2-4809-4BF2D40AD9F1}"/>
              </a:ext>
            </a:extLst>
          </p:cNvPr>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Rectangle: Rounded Corners 2">
            <a:extLst>
              <a:ext uri="{FF2B5EF4-FFF2-40B4-BE49-F238E27FC236}">
                <a16:creationId xmlns:a16="http://schemas.microsoft.com/office/drawing/2014/main" id="{74B6E16A-9653-2221-ABAD-D287027D35A1}"/>
              </a:ext>
            </a:extLst>
          </p:cNvPr>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2B43339-5F82-5AD3-E01C-8B571BEBDF46}"/>
              </a:ext>
            </a:extLst>
          </p:cNvPr>
          <p:cNvPicPr>
            <a:picLocks noChangeAspect="1"/>
          </p:cNvPicPr>
          <p:nvPr/>
        </p:nvPicPr>
        <p:blipFill>
          <a:blip r:embed="rId3"/>
          <a:stretch>
            <a:fillRect/>
          </a:stretch>
        </p:blipFill>
        <p:spPr>
          <a:xfrm>
            <a:off x="5305627" y="616479"/>
            <a:ext cx="540000" cy="540000"/>
          </a:xfrm>
          <a:prstGeom prst="rect">
            <a:avLst/>
          </a:prstGeom>
        </p:spPr>
      </p:pic>
      <p:sp>
        <p:nvSpPr>
          <p:cNvPr id="5" name="TextBox 4">
            <a:extLst>
              <a:ext uri="{FF2B5EF4-FFF2-40B4-BE49-F238E27FC236}">
                <a16:creationId xmlns:a16="http://schemas.microsoft.com/office/drawing/2014/main" id="{BDFC2CE8-B7D8-BC61-7B65-7E1A43F0BF18}"/>
              </a:ext>
            </a:extLst>
          </p:cNvPr>
          <p:cNvSpPr txBox="1"/>
          <p:nvPr/>
        </p:nvSpPr>
        <p:spPr>
          <a:xfrm>
            <a:off x="743356" y="622757"/>
            <a:ext cx="4794346" cy="615553"/>
          </a:xfrm>
          <a:prstGeom prst="rect">
            <a:avLst/>
          </a:prstGeom>
          <a:noFill/>
          <a:ln>
            <a:noFill/>
          </a:ln>
        </p:spPr>
        <p:txBody>
          <a:bodyPr wrap="square" rtlCol="0">
            <a:spAutoFit/>
          </a:bodyPr>
          <a:lstStyle/>
          <a:p>
            <a:r>
              <a:rPr lang="en-GB" sz="3400" b="1" dirty="0">
                <a:latin typeface="Century Gothic" panose="020B0502020202020204" pitchFamily="34" charset="0"/>
              </a:rPr>
              <a:t>Drag &amp; Drop</a:t>
            </a:r>
          </a:p>
        </p:txBody>
      </p:sp>
      <p:sp>
        <p:nvSpPr>
          <p:cNvPr id="6" name="Rectangle 5">
            <a:extLst>
              <a:ext uri="{FF2B5EF4-FFF2-40B4-BE49-F238E27FC236}">
                <a16:creationId xmlns:a16="http://schemas.microsoft.com/office/drawing/2014/main" id="{7AD76CD3-0D2C-BF59-AC2C-5C6CD5ED56C2}"/>
              </a:ext>
            </a:extLst>
          </p:cNvPr>
          <p:cNvSpPr/>
          <p:nvPr/>
        </p:nvSpPr>
        <p:spPr>
          <a:xfrm>
            <a:off x="1767155" y="5095982"/>
            <a:ext cx="9195371" cy="801384"/>
          </a:xfrm>
          <a:prstGeom prst="rect">
            <a:avLst/>
          </a:prstGeom>
          <a:noFill/>
          <a:ln w="5715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18C26D9-7B32-64C1-3FB2-C5E22B4CB60A}"/>
              </a:ext>
            </a:extLst>
          </p:cNvPr>
          <p:cNvSpPr txBox="1"/>
          <p:nvPr/>
        </p:nvSpPr>
        <p:spPr>
          <a:xfrm>
            <a:off x="654549" y="1583425"/>
            <a:ext cx="10882902" cy="3785652"/>
          </a:xfrm>
          <a:prstGeom prst="rect">
            <a:avLst/>
          </a:prstGeom>
          <a:noFill/>
          <a:ln>
            <a:noFill/>
          </a:ln>
        </p:spPr>
        <p:txBody>
          <a:bodyPr wrap="square" lIns="91440" tIns="45720" rIns="91440" bIns="45720" rtlCol="0" anchor="t">
            <a:spAutoFit/>
          </a:bodyPr>
          <a:lstStyle/>
          <a:p>
            <a:pPr rtl="0" fontAlgn="base"/>
            <a:r>
              <a:rPr lang="en-GB" sz="6000" dirty="0">
                <a:solidFill>
                  <a:srgbClr val="404040"/>
                </a:solidFill>
                <a:latin typeface="Century Gothic" panose="020B0502020202020204" pitchFamily="34" charset="0"/>
              </a:rPr>
              <a:t>cabin</a:t>
            </a:r>
            <a:r>
              <a:rPr lang="en-GB" sz="6000" i="0" u="none" strike="noStrike" dirty="0">
                <a:solidFill>
                  <a:srgbClr val="404040"/>
                </a:solidFill>
                <a:effectLst/>
                <a:latin typeface="Century Gothic" panose="020B0502020202020204" pitchFamily="34" charset="0"/>
              </a:rPr>
              <a:t>       kangaroo      flock</a:t>
            </a:r>
            <a:br>
              <a:rPr lang="en-GB" sz="6000" i="0" u="none" strike="noStrike" dirty="0">
                <a:solidFill>
                  <a:srgbClr val="404040"/>
                </a:solidFill>
                <a:effectLst/>
                <a:latin typeface="Century Gothic" panose="020B0502020202020204" pitchFamily="34" charset="0"/>
              </a:rPr>
            </a:b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school      cashew         keep</a:t>
            </a:r>
            <a:br>
              <a:rPr lang="en-GB" sz="6000" i="0" u="none" strike="noStrike" dirty="0">
                <a:solidFill>
                  <a:srgbClr val="404040"/>
                </a:solidFill>
                <a:effectLst/>
                <a:latin typeface="Century Gothic" panose="020B0502020202020204" pitchFamily="34" charset="0"/>
              </a:rPr>
            </a:br>
            <a:endParaRPr lang="en-GB" sz="6000" i="0" u="none" strike="noStrike" dirty="0">
              <a:solidFill>
                <a:srgbClr val="404040"/>
              </a:solidFill>
              <a:effectLst/>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263B16FA-CAC4-084E-E6C2-413B653C26D1}"/>
              </a:ext>
            </a:extLst>
          </p:cNvPr>
          <p:cNvCxnSpPr>
            <a:cxnSpLocks/>
          </p:cNvCxnSpPr>
          <p:nvPr/>
        </p:nvCxnSpPr>
        <p:spPr>
          <a:xfrm>
            <a:off x="5666197"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9" name="Arrow: Circular 8">
            <a:extLst>
              <a:ext uri="{FF2B5EF4-FFF2-40B4-BE49-F238E27FC236}">
                <a16:creationId xmlns:a16="http://schemas.microsoft.com/office/drawing/2014/main" id="{1D7901EA-C932-D657-2825-165A7B1809B2}"/>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0" name="Picture 9">
            <a:extLst>
              <a:ext uri="{FF2B5EF4-FFF2-40B4-BE49-F238E27FC236}">
                <a16:creationId xmlns:a16="http://schemas.microsoft.com/office/drawing/2014/main" id="{A23D1241-A914-9193-3AB8-9E57A808285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1" name="Picture 10">
            <a:extLst>
              <a:ext uri="{FF2B5EF4-FFF2-40B4-BE49-F238E27FC236}">
                <a16:creationId xmlns:a16="http://schemas.microsoft.com/office/drawing/2014/main" id="{48218F34-889A-F5EA-7BD0-6AB566FB7FB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2" name="Picture 11">
            <a:extLst>
              <a:ext uri="{FF2B5EF4-FFF2-40B4-BE49-F238E27FC236}">
                <a16:creationId xmlns:a16="http://schemas.microsoft.com/office/drawing/2014/main" id="{03D80D5A-4B80-357C-1467-6810AC07EC7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3" name="Picture 12">
            <a:extLst>
              <a:ext uri="{FF2B5EF4-FFF2-40B4-BE49-F238E27FC236}">
                <a16:creationId xmlns:a16="http://schemas.microsoft.com/office/drawing/2014/main" id="{C4F2D98D-95F4-2D72-120B-F7E0859C3728}"/>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4" name="Picture 13">
            <a:extLst>
              <a:ext uri="{FF2B5EF4-FFF2-40B4-BE49-F238E27FC236}">
                <a16:creationId xmlns:a16="http://schemas.microsoft.com/office/drawing/2014/main" id="{F98025D8-8912-D7A1-1D09-6D3867AD910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5" name="Picture 14">
            <a:extLst>
              <a:ext uri="{FF2B5EF4-FFF2-40B4-BE49-F238E27FC236}">
                <a16:creationId xmlns:a16="http://schemas.microsoft.com/office/drawing/2014/main" id="{08177C7E-4A8C-B242-FB7D-444C0461EF6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6" name="Picture 15">
            <a:extLst>
              <a:ext uri="{FF2B5EF4-FFF2-40B4-BE49-F238E27FC236}">
                <a16:creationId xmlns:a16="http://schemas.microsoft.com/office/drawing/2014/main" id="{85364610-BD5B-1E5A-3FE1-26A87B018D82}"/>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7" name="Picture 16">
            <a:extLst>
              <a:ext uri="{FF2B5EF4-FFF2-40B4-BE49-F238E27FC236}">
                <a16:creationId xmlns:a16="http://schemas.microsoft.com/office/drawing/2014/main" id="{4FE5CA99-8035-4FEA-1A7F-8F60D915036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8" name="Picture 17">
            <a:extLst>
              <a:ext uri="{FF2B5EF4-FFF2-40B4-BE49-F238E27FC236}">
                <a16:creationId xmlns:a16="http://schemas.microsoft.com/office/drawing/2014/main" id="{F098BFE6-CC92-1B1C-222A-655683D7B7D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0" name="Picture 19">
            <a:extLst>
              <a:ext uri="{FF2B5EF4-FFF2-40B4-BE49-F238E27FC236}">
                <a16:creationId xmlns:a16="http://schemas.microsoft.com/office/drawing/2014/main" id="{1270FC7B-63C8-6B10-06F5-47F7AEB38629}"/>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1" name="Picture 20">
            <a:extLst>
              <a:ext uri="{FF2B5EF4-FFF2-40B4-BE49-F238E27FC236}">
                <a16:creationId xmlns:a16="http://schemas.microsoft.com/office/drawing/2014/main" id="{A890D7F5-3DDF-7CBD-0D62-EE9DDBA3AF3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2" name="Picture 21">
            <a:extLst>
              <a:ext uri="{FF2B5EF4-FFF2-40B4-BE49-F238E27FC236}">
                <a16:creationId xmlns:a16="http://schemas.microsoft.com/office/drawing/2014/main" id="{285BA77D-6E80-A1F6-C618-D9D17AB20C3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3" name="Picture 22">
            <a:extLst>
              <a:ext uri="{FF2B5EF4-FFF2-40B4-BE49-F238E27FC236}">
                <a16:creationId xmlns:a16="http://schemas.microsoft.com/office/drawing/2014/main" id="{73BA7D16-42F5-0291-AA5E-83CB2B8AC2C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4" name="Picture 23">
            <a:extLst>
              <a:ext uri="{FF2B5EF4-FFF2-40B4-BE49-F238E27FC236}">
                <a16:creationId xmlns:a16="http://schemas.microsoft.com/office/drawing/2014/main" id="{D8488297-EC6B-433B-B042-9CC5047A01B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5" name="Picture 24">
            <a:extLst>
              <a:ext uri="{FF2B5EF4-FFF2-40B4-BE49-F238E27FC236}">
                <a16:creationId xmlns:a16="http://schemas.microsoft.com/office/drawing/2014/main" id="{437D4E66-1B45-83B8-AF95-1D6A589BFD39}"/>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6" name="Picture 25">
            <a:extLst>
              <a:ext uri="{FF2B5EF4-FFF2-40B4-BE49-F238E27FC236}">
                <a16:creationId xmlns:a16="http://schemas.microsoft.com/office/drawing/2014/main" id="{8D1538AA-1D31-BFBE-770C-C5F7CC9C259C}"/>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7" name="Picture 26">
            <a:extLst>
              <a:ext uri="{FF2B5EF4-FFF2-40B4-BE49-F238E27FC236}">
                <a16:creationId xmlns:a16="http://schemas.microsoft.com/office/drawing/2014/main" id="{F54CA4EE-1020-A070-EBD8-79AB2DC4875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8" name="Picture 27">
            <a:extLst>
              <a:ext uri="{FF2B5EF4-FFF2-40B4-BE49-F238E27FC236}">
                <a16:creationId xmlns:a16="http://schemas.microsoft.com/office/drawing/2014/main" id="{956D608C-CB12-9BAB-6BBD-71D80F36747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9" name="Picture 28">
            <a:extLst>
              <a:ext uri="{FF2B5EF4-FFF2-40B4-BE49-F238E27FC236}">
                <a16:creationId xmlns:a16="http://schemas.microsoft.com/office/drawing/2014/main" id="{56FE8292-329E-EAD9-DBED-0C7D33246EE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0" name="Picture 29">
            <a:extLst>
              <a:ext uri="{FF2B5EF4-FFF2-40B4-BE49-F238E27FC236}">
                <a16:creationId xmlns:a16="http://schemas.microsoft.com/office/drawing/2014/main" id="{C3FDA553-E1EE-9990-0176-6938AC045D5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1" name="Picture 30">
            <a:extLst>
              <a:ext uri="{FF2B5EF4-FFF2-40B4-BE49-F238E27FC236}">
                <a16:creationId xmlns:a16="http://schemas.microsoft.com/office/drawing/2014/main" id="{2982FABA-89FA-0B7B-C335-79326E82F7DC}"/>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2" name="Picture 31">
            <a:extLst>
              <a:ext uri="{FF2B5EF4-FFF2-40B4-BE49-F238E27FC236}">
                <a16:creationId xmlns:a16="http://schemas.microsoft.com/office/drawing/2014/main" id="{4F965470-27A8-49F1-9CB2-DC9F38D5901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3" name="Picture 32">
            <a:extLst>
              <a:ext uri="{FF2B5EF4-FFF2-40B4-BE49-F238E27FC236}">
                <a16:creationId xmlns:a16="http://schemas.microsoft.com/office/drawing/2014/main" id="{12B8EAE2-6264-9868-F11A-A6EF760631E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4" name="Picture 33">
            <a:extLst>
              <a:ext uri="{FF2B5EF4-FFF2-40B4-BE49-F238E27FC236}">
                <a16:creationId xmlns:a16="http://schemas.microsoft.com/office/drawing/2014/main" id="{143B5761-934C-D3FE-A824-21777DDED2F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5" name="Picture 34">
            <a:extLst>
              <a:ext uri="{FF2B5EF4-FFF2-40B4-BE49-F238E27FC236}">
                <a16:creationId xmlns:a16="http://schemas.microsoft.com/office/drawing/2014/main" id="{EB801FAA-26C3-1747-34F3-3637B3BBA0C8}"/>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6" name="Picture 35">
            <a:extLst>
              <a:ext uri="{FF2B5EF4-FFF2-40B4-BE49-F238E27FC236}">
                <a16:creationId xmlns:a16="http://schemas.microsoft.com/office/drawing/2014/main" id="{12390287-F87B-26A8-EA00-BFA8BF5EFD5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7" name="Picture 36">
            <a:extLst>
              <a:ext uri="{FF2B5EF4-FFF2-40B4-BE49-F238E27FC236}">
                <a16:creationId xmlns:a16="http://schemas.microsoft.com/office/drawing/2014/main" id="{1C3939C4-57B5-C25E-89A3-1D2318D18DD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8" name="Picture 37">
            <a:extLst>
              <a:ext uri="{FF2B5EF4-FFF2-40B4-BE49-F238E27FC236}">
                <a16:creationId xmlns:a16="http://schemas.microsoft.com/office/drawing/2014/main" id="{653E12BD-0E56-17E0-BAFE-14B2E998632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9" name="Picture 38">
            <a:extLst>
              <a:ext uri="{FF2B5EF4-FFF2-40B4-BE49-F238E27FC236}">
                <a16:creationId xmlns:a16="http://schemas.microsoft.com/office/drawing/2014/main" id="{0CF9B468-0615-2453-5E23-63AF4639790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0" name="Picture 39">
            <a:extLst>
              <a:ext uri="{FF2B5EF4-FFF2-40B4-BE49-F238E27FC236}">
                <a16:creationId xmlns:a16="http://schemas.microsoft.com/office/drawing/2014/main" id="{9BB6E1FE-36CA-4A1C-785D-0A8BDF01FBF8}"/>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1" name="Picture 40">
            <a:extLst>
              <a:ext uri="{FF2B5EF4-FFF2-40B4-BE49-F238E27FC236}">
                <a16:creationId xmlns:a16="http://schemas.microsoft.com/office/drawing/2014/main" id="{EF3CB776-78A5-D481-1F2D-343ED956D5C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2" name="Picture 41">
            <a:extLst>
              <a:ext uri="{FF2B5EF4-FFF2-40B4-BE49-F238E27FC236}">
                <a16:creationId xmlns:a16="http://schemas.microsoft.com/office/drawing/2014/main" id="{6D9E038F-A073-BAF9-9C0B-06DA99E721F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3" name="Picture 42">
            <a:extLst>
              <a:ext uri="{FF2B5EF4-FFF2-40B4-BE49-F238E27FC236}">
                <a16:creationId xmlns:a16="http://schemas.microsoft.com/office/drawing/2014/main" id="{79A55F3D-ED73-D776-0A93-2F3C330FF5B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4" name="Picture 43">
            <a:extLst>
              <a:ext uri="{FF2B5EF4-FFF2-40B4-BE49-F238E27FC236}">
                <a16:creationId xmlns:a16="http://schemas.microsoft.com/office/drawing/2014/main" id="{DE7958BF-AFE2-B93C-B897-C0DCA69F4D7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5" name="Picture 44">
            <a:extLst>
              <a:ext uri="{FF2B5EF4-FFF2-40B4-BE49-F238E27FC236}">
                <a16:creationId xmlns:a16="http://schemas.microsoft.com/office/drawing/2014/main" id="{18C33A1E-0BB7-1A93-5710-F9411FAECD5A}"/>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6" name="Picture 45">
            <a:extLst>
              <a:ext uri="{FF2B5EF4-FFF2-40B4-BE49-F238E27FC236}">
                <a16:creationId xmlns:a16="http://schemas.microsoft.com/office/drawing/2014/main" id="{CB88266A-2ED8-C9E8-686F-126BC2698F8A}"/>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7" name="Picture 46">
            <a:extLst>
              <a:ext uri="{FF2B5EF4-FFF2-40B4-BE49-F238E27FC236}">
                <a16:creationId xmlns:a16="http://schemas.microsoft.com/office/drawing/2014/main" id="{03283210-FB2D-7546-F004-0703FC371F8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8" name="Picture 47">
            <a:extLst>
              <a:ext uri="{FF2B5EF4-FFF2-40B4-BE49-F238E27FC236}">
                <a16:creationId xmlns:a16="http://schemas.microsoft.com/office/drawing/2014/main" id="{D4EEEA93-084D-72B9-5A86-F8D9CEDD2B2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9" name="Picture 48">
            <a:extLst>
              <a:ext uri="{FF2B5EF4-FFF2-40B4-BE49-F238E27FC236}">
                <a16:creationId xmlns:a16="http://schemas.microsoft.com/office/drawing/2014/main" id="{01F886F8-9F03-C294-C71B-FFC40251A7E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0" name="Picture 49">
            <a:extLst>
              <a:ext uri="{FF2B5EF4-FFF2-40B4-BE49-F238E27FC236}">
                <a16:creationId xmlns:a16="http://schemas.microsoft.com/office/drawing/2014/main" id="{DCAB1E7F-2D78-8BC5-E24B-6339522B979E}"/>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1" name="Picture 50">
            <a:extLst>
              <a:ext uri="{FF2B5EF4-FFF2-40B4-BE49-F238E27FC236}">
                <a16:creationId xmlns:a16="http://schemas.microsoft.com/office/drawing/2014/main" id="{F238ABFA-DB26-9E49-7E63-BABAD3A857F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2" name="Picture 51">
            <a:extLst>
              <a:ext uri="{FF2B5EF4-FFF2-40B4-BE49-F238E27FC236}">
                <a16:creationId xmlns:a16="http://schemas.microsoft.com/office/drawing/2014/main" id="{9227173A-08D8-10D9-327F-3DF72B8FFB6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3" name="Picture 52">
            <a:extLst>
              <a:ext uri="{FF2B5EF4-FFF2-40B4-BE49-F238E27FC236}">
                <a16:creationId xmlns:a16="http://schemas.microsoft.com/office/drawing/2014/main" id="{6CBCB695-BA36-9301-9308-0779EDFAD98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4" name="Picture 53">
            <a:extLst>
              <a:ext uri="{FF2B5EF4-FFF2-40B4-BE49-F238E27FC236}">
                <a16:creationId xmlns:a16="http://schemas.microsoft.com/office/drawing/2014/main" id="{115FF290-0636-39EE-EC58-BE99BA04A8E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5" name="Picture 54">
            <a:extLst>
              <a:ext uri="{FF2B5EF4-FFF2-40B4-BE49-F238E27FC236}">
                <a16:creationId xmlns:a16="http://schemas.microsoft.com/office/drawing/2014/main" id="{574956EA-2E03-A433-3735-A7D8B6084E3C}"/>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6" name="Picture 55">
            <a:extLst>
              <a:ext uri="{FF2B5EF4-FFF2-40B4-BE49-F238E27FC236}">
                <a16:creationId xmlns:a16="http://schemas.microsoft.com/office/drawing/2014/main" id="{2659CB0B-881D-3FF1-71CD-F07CDA122F0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7" name="Picture 56">
            <a:extLst>
              <a:ext uri="{FF2B5EF4-FFF2-40B4-BE49-F238E27FC236}">
                <a16:creationId xmlns:a16="http://schemas.microsoft.com/office/drawing/2014/main" id="{C70FB618-564D-7427-B26A-17D0E015E3B2}"/>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8" name="Picture 57">
            <a:extLst>
              <a:ext uri="{FF2B5EF4-FFF2-40B4-BE49-F238E27FC236}">
                <a16:creationId xmlns:a16="http://schemas.microsoft.com/office/drawing/2014/main" id="{C42920D6-883C-F8CD-845B-47FBF42F546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9" name="Picture 58">
            <a:extLst>
              <a:ext uri="{FF2B5EF4-FFF2-40B4-BE49-F238E27FC236}">
                <a16:creationId xmlns:a16="http://schemas.microsoft.com/office/drawing/2014/main" id="{FDCB327C-0A78-A8C0-3303-62237D0A18A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0" name="Picture 59">
            <a:extLst>
              <a:ext uri="{FF2B5EF4-FFF2-40B4-BE49-F238E27FC236}">
                <a16:creationId xmlns:a16="http://schemas.microsoft.com/office/drawing/2014/main" id="{8F1FFF59-DD61-FBCD-F914-5F4B1E9D290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1" name="Picture 60">
            <a:extLst>
              <a:ext uri="{FF2B5EF4-FFF2-40B4-BE49-F238E27FC236}">
                <a16:creationId xmlns:a16="http://schemas.microsoft.com/office/drawing/2014/main" id="{C9E81ED5-897E-24B7-F1AF-FAE48FE0F428}"/>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2" name="Picture 61">
            <a:extLst>
              <a:ext uri="{FF2B5EF4-FFF2-40B4-BE49-F238E27FC236}">
                <a16:creationId xmlns:a16="http://schemas.microsoft.com/office/drawing/2014/main" id="{AE5DE37C-EA97-79EF-0A7B-EDA514D29F8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3" name="Picture 62">
            <a:extLst>
              <a:ext uri="{FF2B5EF4-FFF2-40B4-BE49-F238E27FC236}">
                <a16:creationId xmlns:a16="http://schemas.microsoft.com/office/drawing/2014/main" id="{E4FE7FBB-F585-D019-C4FF-0BE395DC6F6A}"/>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4" name="Picture 63">
            <a:extLst>
              <a:ext uri="{FF2B5EF4-FFF2-40B4-BE49-F238E27FC236}">
                <a16:creationId xmlns:a16="http://schemas.microsoft.com/office/drawing/2014/main" id="{6B5F61E1-2AEC-A4F5-9516-F7F6DD4AAF8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5" name="Picture 64">
            <a:extLst>
              <a:ext uri="{FF2B5EF4-FFF2-40B4-BE49-F238E27FC236}">
                <a16:creationId xmlns:a16="http://schemas.microsoft.com/office/drawing/2014/main" id="{005517A7-BEA7-BE4B-E8D9-CAA7FBDB0F9E}"/>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6" name="Picture 65">
            <a:extLst>
              <a:ext uri="{FF2B5EF4-FFF2-40B4-BE49-F238E27FC236}">
                <a16:creationId xmlns:a16="http://schemas.microsoft.com/office/drawing/2014/main" id="{921296A2-5693-7CF4-9FD3-083BA6669E6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7" name="Picture 66">
            <a:extLst>
              <a:ext uri="{FF2B5EF4-FFF2-40B4-BE49-F238E27FC236}">
                <a16:creationId xmlns:a16="http://schemas.microsoft.com/office/drawing/2014/main" id="{4D548A8D-84AA-50AF-D47D-4E8598C7685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8" name="Picture 67">
            <a:extLst>
              <a:ext uri="{FF2B5EF4-FFF2-40B4-BE49-F238E27FC236}">
                <a16:creationId xmlns:a16="http://schemas.microsoft.com/office/drawing/2014/main" id="{88053946-5427-15C4-CC2A-4D641C34455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9" name="Picture 68">
            <a:extLst>
              <a:ext uri="{FF2B5EF4-FFF2-40B4-BE49-F238E27FC236}">
                <a16:creationId xmlns:a16="http://schemas.microsoft.com/office/drawing/2014/main" id="{0CD3AA85-2928-F326-CEF6-D87EF86AFC82}"/>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0" name="Picture 69">
            <a:extLst>
              <a:ext uri="{FF2B5EF4-FFF2-40B4-BE49-F238E27FC236}">
                <a16:creationId xmlns:a16="http://schemas.microsoft.com/office/drawing/2014/main" id="{B2531BA5-50F0-87E1-4AA6-E3341ABE715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1" name="Picture 70">
            <a:extLst>
              <a:ext uri="{FF2B5EF4-FFF2-40B4-BE49-F238E27FC236}">
                <a16:creationId xmlns:a16="http://schemas.microsoft.com/office/drawing/2014/main" id="{972E1207-CA57-BEF3-DEBB-2D726562580A}"/>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2" name="Picture 71">
            <a:extLst>
              <a:ext uri="{FF2B5EF4-FFF2-40B4-BE49-F238E27FC236}">
                <a16:creationId xmlns:a16="http://schemas.microsoft.com/office/drawing/2014/main" id="{AB15A7EB-4971-C4A3-8418-8DA3BD95941A}"/>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3" name="Picture 72">
            <a:extLst>
              <a:ext uri="{FF2B5EF4-FFF2-40B4-BE49-F238E27FC236}">
                <a16:creationId xmlns:a16="http://schemas.microsoft.com/office/drawing/2014/main" id="{E97A8FBC-E425-2BB2-B199-779566C1180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4" name="Picture 73">
            <a:extLst>
              <a:ext uri="{FF2B5EF4-FFF2-40B4-BE49-F238E27FC236}">
                <a16:creationId xmlns:a16="http://schemas.microsoft.com/office/drawing/2014/main" id="{33D54449-2375-E783-3991-C9409A8CDF2C}"/>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5" name="Picture 74">
            <a:extLst>
              <a:ext uri="{FF2B5EF4-FFF2-40B4-BE49-F238E27FC236}">
                <a16:creationId xmlns:a16="http://schemas.microsoft.com/office/drawing/2014/main" id="{2DFF1D4F-ABB0-5BAF-1267-D27D38635E89}"/>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6" name="Picture 75">
            <a:extLst>
              <a:ext uri="{FF2B5EF4-FFF2-40B4-BE49-F238E27FC236}">
                <a16:creationId xmlns:a16="http://schemas.microsoft.com/office/drawing/2014/main" id="{9A20562A-D90F-E386-07AC-2CE519A2E10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7" name="Picture 76">
            <a:extLst>
              <a:ext uri="{FF2B5EF4-FFF2-40B4-BE49-F238E27FC236}">
                <a16:creationId xmlns:a16="http://schemas.microsoft.com/office/drawing/2014/main" id="{9AE10250-BF1D-8EF2-045A-122B4CF13F5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8" name="Picture 77">
            <a:extLst>
              <a:ext uri="{FF2B5EF4-FFF2-40B4-BE49-F238E27FC236}">
                <a16:creationId xmlns:a16="http://schemas.microsoft.com/office/drawing/2014/main" id="{2514775E-217F-2D07-3750-388DCAA365D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9" name="Picture 78">
            <a:extLst>
              <a:ext uri="{FF2B5EF4-FFF2-40B4-BE49-F238E27FC236}">
                <a16:creationId xmlns:a16="http://schemas.microsoft.com/office/drawing/2014/main" id="{E5E864D0-9309-B52D-E0E3-6D8E04868F5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0" name="Picture 79">
            <a:extLst>
              <a:ext uri="{FF2B5EF4-FFF2-40B4-BE49-F238E27FC236}">
                <a16:creationId xmlns:a16="http://schemas.microsoft.com/office/drawing/2014/main" id="{BAB701CC-7ADC-99C7-CBE6-34C4D475EFD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1" name="Picture 80">
            <a:extLst>
              <a:ext uri="{FF2B5EF4-FFF2-40B4-BE49-F238E27FC236}">
                <a16:creationId xmlns:a16="http://schemas.microsoft.com/office/drawing/2014/main" id="{C7A29006-7F3E-7E5C-2DE5-5D79F76C51B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2" name="Picture 81">
            <a:extLst>
              <a:ext uri="{FF2B5EF4-FFF2-40B4-BE49-F238E27FC236}">
                <a16:creationId xmlns:a16="http://schemas.microsoft.com/office/drawing/2014/main" id="{9B705FAF-AC74-45A3-D522-CD856186EB3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3" name="Picture 82">
            <a:extLst>
              <a:ext uri="{FF2B5EF4-FFF2-40B4-BE49-F238E27FC236}">
                <a16:creationId xmlns:a16="http://schemas.microsoft.com/office/drawing/2014/main" id="{C9BF3BB6-5D54-5858-5B73-44E90E16A719}"/>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4" name="Picture 83">
            <a:extLst>
              <a:ext uri="{FF2B5EF4-FFF2-40B4-BE49-F238E27FC236}">
                <a16:creationId xmlns:a16="http://schemas.microsoft.com/office/drawing/2014/main" id="{FC89630B-9A60-3C5C-BCA2-72FA2815A268}"/>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5" name="Picture 84">
            <a:extLst>
              <a:ext uri="{FF2B5EF4-FFF2-40B4-BE49-F238E27FC236}">
                <a16:creationId xmlns:a16="http://schemas.microsoft.com/office/drawing/2014/main" id="{D9C661B2-B732-BC03-BC61-A9A3C149134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6" name="Picture 85">
            <a:extLst>
              <a:ext uri="{FF2B5EF4-FFF2-40B4-BE49-F238E27FC236}">
                <a16:creationId xmlns:a16="http://schemas.microsoft.com/office/drawing/2014/main" id="{1D5D35C2-4FAB-AE61-33C2-5731608DEE8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7" name="Picture 86">
            <a:extLst>
              <a:ext uri="{FF2B5EF4-FFF2-40B4-BE49-F238E27FC236}">
                <a16:creationId xmlns:a16="http://schemas.microsoft.com/office/drawing/2014/main" id="{ECA58988-959D-DF7F-7644-B380B46D31E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8" name="Picture 87">
            <a:extLst>
              <a:ext uri="{FF2B5EF4-FFF2-40B4-BE49-F238E27FC236}">
                <a16:creationId xmlns:a16="http://schemas.microsoft.com/office/drawing/2014/main" id="{6093715D-7F49-7A9C-1FF0-7508506E56B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9" name="Picture 88">
            <a:extLst>
              <a:ext uri="{FF2B5EF4-FFF2-40B4-BE49-F238E27FC236}">
                <a16:creationId xmlns:a16="http://schemas.microsoft.com/office/drawing/2014/main" id="{E1CCD652-E17C-9790-095D-AC32E32BF20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0" name="Picture 89">
            <a:extLst>
              <a:ext uri="{FF2B5EF4-FFF2-40B4-BE49-F238E27FC236}">
                <a16:creationId xmlns:a16="http://schemas.microsoft.com/office/drawing/2014/main" id="{28AD3D04-0792-AF71-496F-5A35F16626A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1" name="Picture 90">
            <a:extLst>
              <a:ext uri="{FF2B5EF4-FFF2-40B4-BE49-F238E27FC236}">
                <a16:creationId xmlns:a16="http://schemas.microsoft.com/office/drawing/2014/main" id="{98C816F9-AF5C-DC45-D16B-8BEE0B68DA9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2" name="Picture 91">
            <a:extLst>
              <a:ext uri="{FF2B5EF4-FFF2-40B4-BE49-F238E27FC236}">
                <a16:creationId xmlns:a16="http://schemas.microsoft.com/office/drawing/2014/main" id="{9FC288CC-BE25-92E8-C88B-3660ED417E4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3" name="Picture 92">
            <a:extLst>
              <a:ext uri="{FF2B5EF4-FFF2-40B4-BE49-F238E27FC236}">
                <a16:creationId xmlns:a16="http://schemas.microsoft.com/office/drawing/2014/main" id="{D2F1898D-7221-962A-DA75-20890ECF283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4" name="Picture 93">
            <a:extLst>
              <a:ext uri="{FF2B5EF4-FFF2-40B4-BE49-F238E27FC236}">
                <a16:creationId xmlns:a16="http://schemas.microsoft.com/office/drawing/2014/main" id="{9FB1BB0A-D170-962E-2B1A-AAA9E1E526D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5" name="Picture 94">
            <a:extLst>
              <a:ext uri="{FF2B5EF4-FFF2-40B4-BE49-F238E27FC236}">
                <a16:creationId xmlns:a16="http://schemas.microsoft.com/office/drawing/2014/main" id="{006221E4-133F-A0DD-EDE0-D55FBD471F4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6" name="Picture 95">
            <a:extLst>
              <a:ext uri="{FF2B5EF4-FFF2-40B4-BE49-F238E27FC236}">
                <a16:creationId xmlns:a16="http://schemas.microsoft.com/office/drawing/2014/main" id="{D5917679-7E09-E157-54EC-3BA3FFA3E059}"/>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7" name="Picture 96">
            <a:extLst>
              <a:ext uri="{FF2B5EF4-FFF2-40B4-BE49-F238E27FC236}">
                <a16:creationId xmlns:a16="http://schemas.microsoft.com/office/drawing/2014/main" id="{748FAF1E-81F0-0AC1-0B72-5127B279DEE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8" name="Picture 97">
            <a:extLst>
              <a:ext uri="{FF2B5EF4-FFF2-40B4-BE49-F238E27FC236}">
                <a16:creationId xmlns:a16="http://schemas.microsoft.com/office/drawing/2014/main" id="{538426E1-DD75-9791-C2F0-13488E538A58}"/>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9" name="Picture 98">
            <a:extLst>
              <a:ext uri="{FF2B5EF4-FFF2-40B4-BE49-F238E27FC236}">
                <a16:creationId xmlns:a16="http://schemas.microsoft.com/office/drawing/2014/main" id="{0E8397B6-2991-15BD-4677-7FA7DCB62849}"/>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0" name="Picture 99">
            <a:extLst>
              <a:ext uri="{FF2B5EF4-FFF2-40B4-BE49-F238E27FC236}">
                <a16:creationId xmlns:a16="http://schemas.microsoft.com/office/drawing/2014/main" id="{EBB299A3-4D89-7142-10F1-8A2393488C5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1" name="Picture 100">
            <a:extLst>
              <a:ext uri="{FF2B5EF4-FFF2-40B4-BE49-F238E27FC236}">
                <a16:creationId xmlns:a16="http://schemas.microsoft.com/office/drawing/2014/main" id="{340F4ED6-3FEE-59C9-21AE-682137D2836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2" name="Picture 101">
            <a:extLst>
              <a:ext uri="{FF2B5EF4-FFF2-40B4-BE49-F238E27FC236}">
                <a16:creationId xmlns:a16="http://schemas.microsoft.com/office/drawing/2014/main" id="{C007B045-82A0-03FD-DB90-DDBDA9D3D97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3" name="Picture 102">
            <a:extLst>
              <a:ext uri="{FF2B5EF4-FFF2-40B4-BE49-F238E27FC236}">
                <a16:creationId xmlns:a16="http://schemas.microsoft.com/office/drawing/2014/main" id="{47F38834-E112-BF2C-6297-1222FDBCD84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4" name="Picture 103">
            <a:extLst>
              <a:ext uri="{FF2B5EF4-FFF2-40B4-BE49-F238E27FC236}">
                <a16:creationId xmlns:a16="http://schemas.microsoft.com/office/drawing/2014/main" id="{81FBE0EC-A5DF-9AA9-95CB-AFD37427B63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5" name="Picture 104">
            <a:extLst>
              <a:ext uri="{FF2B5EF4-FFF2-40B4-BE49-F238E27FC236}">
                <a16:creationId xmlns:a16="http://schemas.microsoft.com/office/drawing/2014/main" id="{EA14AD8F-26EB-80C1-5597-D0EE87E3AFB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6" name="Picture 105">
            <a:extLst>
              <a:ext uri="{FF2B5EF4-FFF2-40B4-BE49-F238E27FC236}">
                <a16:creationId xmlns:a16="http://schemas.microsoft.com/office/drawing/2014/main" id="{D4F55910-1F65-1297-30E4-8EDC7477A41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7" name="Picture 106">
            <a:extLst>
              <a:ext uri="{FF2B5EF4-FFF2-40B4-BE49-F238E27FC236}">
                <a16:creationId xmlns:a16="http://schemas.microsoft.com/office/drawing/2014/main" id="{348740DD-6A98-C554-9A61-DA08EBAE664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8" name="Picture 107">
            <a:extLst>
              <a:ext uri="{FF2B5EF4-FFF2-40B4-BE49-F238E27FC236}">
                <a16:creationId xmlns:a16="http://schemas.microsoft.com/office/drawing/2014/main" id="{CB1AEF43-8ABE-FACC-386E-21EC82D5F3CD}"/>
              </a:ext>
            </a:extLst>
          </p:cNvPr>
          <p:cNvPicPr>
            <a:picLocks noChangeAspect="1"/>
          </p:cNvPicPr>
          <p:nvPr/>
        </p:nvPicPr>
        <p:blipFill>
          <a:blip r:embed="rId4"/>
          <a:stretch>
            <a:fillRect/>
          </a:stretch>
        </p:blipFill>
        <p:spPr>
          <a:xfrm>
            <a:off x="3092583" y="5357438"/>
            <a:ext cx="371475" cy="333375"/>
          </a:xfrm>
          <a:prstGeom prst="rect">
            <a:avLst/>
          </a:prstGeom>
        </p:spPr>
      </p:pic>
      <p:cxnSp>
        <p:nvCxnSpPr>
          <p:cNvPr id="109" name="Straight Connector 108">
            <a:extLst>
              <a:ext uri="{FF2B5EF4-FFF2-40B4-BE49-F238E27FC236}">
                <a16:creationId xmlns:a16="http://schemas.microsoft.com/office/drawing/2014/main" id="{27E3BD42-F06E-D6FE-F175-7688C4C97DD9}"/>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B0BB98A-4524-7ED0-286D-C46568764B5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CC11C7C-016C-3605-C7D2-304A54AB2F4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8DCFBBA-2974-C500-B38E-A6B627E9B17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6C11DC7-28A6-7545-7F0F-A3801EE19102}"/>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034596E-B60B-A501-448F-188194E90C5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B9B7BB0-E3A4-0AB3-ACD6-0E646302262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25A1267-B23E-1431-CEF9-C97B7A874D1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FAF2602-1A6A-FA91-485B-A884ADADEB4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15AA5BB-C96F-9813-E18B-EB800617BF1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B07E5C3-668F-5555-213B-9C21E216F7E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8B50E71-CC10-C051-E0D2-172ECBF7589D}"/>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A813289-E2BD-C840-FAB6-A420DC4FD8F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82C6383-A666-63BA-0361-73E947C3971D}"/>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969B268-2F0E-3BA6-58D5-8BD5929E71E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2B446A2-E663-D3B8-5866-482A526054C2}"/>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154A61E-0AD9-D53E-E8A6-F5A80AC1C95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C31DC10-D037-6BB9-FFAA-BE7227E79CB2}"/>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D8119EB-9F20-7184-7D5B-E7A68B069C2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2F250C1-D38E-64FC-2C37-D07B90A78A2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D2549A7-D18E-67AC-6B1E-A777D163ED3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51129DB-EE14-504E-5325-C362F1E94B8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D9E57FB-6C33-56D7-7DA4-BA9ABE6E97C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FE4FCB5-B215-64FC-48D1-C040A259427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BFE30F5-97CB-3B4D-781A-E9A3E7E2E3E2}"/>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C494ACF-9157-AE3A-6ECD-36674DE0CF1D}"/>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34E326C-0FF8-7746-F355-BFE43E7E93C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269FA35-0F7A-9E9C-1690-27DAF2C41FE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C15F58B-7515-A6A3-19CF-11016021E49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4E52D85-40D9-6198-826D-37646EECC49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459FC8B-AE28-652B-7037-46B8E3BF1AD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5A0B1DA-F7A7-3396-3475-CF0A57283E1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0210691-0BC0-4C00-81DE-94B82846EBF9}"/>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6641674-792D-7582-C964-54DD0E52CD4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EB356E9-41A5-6DC3-88B9-121C52D6F15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DAE8529-494E-22B1-E2F4-902F1C88270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4AC3621-8DEA-A7AC-D96D-45E61C86F19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24276DE-AAA0-FC62-A7BD-495AF75C4760}"/>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A6FA806-6221-C45B-ED21-075A3F84853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FFB53DA-27E2-7463-294C-3D606961ECC0}"/>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9C76C57-E40D-0370-4F04-2488C48BB25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F30ACEA-EF0A-853F-B2AB-4AD342904A2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F5FA1F1-7C68-48F4-04BF-CD82070FD17D}"/>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24733E-D9C2-EC86-9DE0-15CB1B98051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884E20B-50DE-5D33-ADAB-D0D5C7444BD0}"/>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F2781EB-55FF-2140-5197-2CF2EC24F30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F092ED6-DC46-8EFD-9A67-5B070BDF618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7BA1704-FEC2-CD42-1B93-8DA156CCD4E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1EFA621-56ED-7C5C-A484-64CCBEB3B499}"/>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EFDA120-A530-CF32-9F48-FECD7B56D4A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8B355B4-0B16-555C-1D5E-746D6DA20081}"/>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B75A0C1-E139-1C44-562B-2FEDAAA2BD3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7AA455D-020E-62C2-B3FD-1FA1251184C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4F09B6E-EDA4-63E5-B176-5FBEB4B194D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7767859-2392-CFD7-614E-7F291F4E46A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0FD91F7-8516-33EA-A603-8A303B04616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7DA4E31-9FD5-3EF2-DEAC-13F28C12608D}"/>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D99C913-3F56-707E-DA28-1014B772AA9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F3DAE1A-8D5C-2564-D069-C93C3DFD2E9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EB2C4F8-E3DA-F88B-C0EC-6A02D036A68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B26220B-5873-FED0-64AD-44B92AC3193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5289E0F-210F-DF2A-AFE0-50F7E48F812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D38F199-E086-BD49-AE45-4A096CE52942}"/>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3EEB707-AD7A-94D7-B550-731C58A9E9B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444BD2A-BFA4-3C76-36EB-82E1BA03341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00402A4-5B76-C805-1260-A3B1C51262F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099B44D-73B4-8AF2-551A-66A56F0FDCD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A46E274-05A3-E934-6AD4-73C8E69DDC7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6C13677-3276-7108-3C6E-AEB9FADC7BC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178" name="Arrow: Circular 177">
            <a:extLst>
              <a:ext uri="{FF2B5EF4-FFF2-40B4-BE49-F238E27FC236}">
                <a16:creationId xmlns:a16="http://schemas.microsoft.com/office/drawing/2014/main" id="{5B739A11-94A4-5028-9B9E-548026FE976A}"/>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9" name="Arrow: Circular 178">
            <a:extLst>
              <a:ext uri="{FF2B5EF4-FFF2-40B4-BE49-F238E27FC236}">
                <a16:creationId xmlns:a16="http://schemas.microsoft.com/office/drawing/2014/main" id="{9B8858EE-1E49-D1C9-B316-3C6B01FBD0C7}"/>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0" name="Arrow: Circular 179">
            <a:extLst>
              <a:ext uri="{FF2B5EF4-FFF2-40B4-BE49-F238E27FC236}">
                <a16:creationId xmlns:a16="http://schemas.microsoft.com/office/drawing/2014/main" id="{F97BDCD7-06CC-8770-1E82-AA254C4186B3}"/>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1" name="Arrow: Circular 180">
            <a:extLst>
              <a:ext uri="{FF2B5EF4-FFF2-40B4-BE49-F238E27FC236}">
                <a16:creationId xmlns:a16="http://schemas.microsoft.com/office/drawing/2014/main" id="{E3E2CAA4-62DD-C652-1C74-D760428AC822}"/>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2" name="Arrow: Circular 181">
            <a:extLst>
              <a:ext uri="{FF2B5EF4-FFF2-40B4-BE49-F238E27FC236}">
                <a16:creationId xmlns:a16="http://schemas.microsoft.com/office/drawing/2014/main" id="{883424B0-F505-36BD-0E72-07DD3639A39B}"/>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3" name="Arrow: Circular 182">
            <a:extLst>
              <a:ext uri="{FF2B5EF4-FFF2-40B4-BE49-F238E27FC236}">
                <a16:creationId xmlns:a16="http://schemas.microsoft.com/office/drawing/2014/main" id="{4A954A7F-29F4-6C69-A6A4-8AEBC253B51C}"/>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4" name="Arrow: Circular 183">
            <a:extLst>
              <a:ext uri="{FF2B5EF4-FFF2-40B4-BE49-F238E27FC236}">
                <a16:creationId xmlns:a16="http://schemas.microsoft.com/office/drawing/2014/main" id="{5B58A4D3-55EB-55A9-1371-6DE1736BE56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5" name="Arrow: Circular 184">
            <a:extLst>
              <a:ext uri="{FF2B5EF4-FFF2-40B4-BE49-F238E27FC236}">
                <a16:creationId xmlns:a16="http://schemas.microsoft.com/office/drawing/2014/main" id="{E09F2191-F74C-1A9A-E2A0-6D2A12716D66}"/>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6" name="Arrow: Circular 185">
            <a:extLst>
              <a:ext uri="{FF2B5EF4-FFF2-40B4-BE49-F238E27FC236}">
                <a16:creationId xmlns:a16="http://schemas.microsoft.com/office/drawing/2014/main" id="{C0F3E9D0-07D9-F30C-E074-7B456AAE0F7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7" name="Arrow: Circular 186">
            <a:extLst>
              <a:ext uri="{FF2B5EF4-FFF2-40B4-BE49-F238E27FC236}">
                <a16:creationId xmlns:a16="http://schemas.microsoft.com/office/drawing/2014/main" id="{BC2D0EC0-1F92-BFAD-D16A-2696B5B62C47}"/>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8" name="Arrow: Circular 187">
            <a:extLst>
              <a:ext uri="{FF2B5EF4-FFF2-40B4-BE49-F238E27FC236}">
                <a16:creationId xmlns:a16="http://schemas.microsoft.com/office/drawing/2014/main" id="{3A5EEB2D-9056-0EBF-A22F-956D8E04C6D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9" name="Arrow: Circular 188">
            <a:extLst>
              <a:ext uri="{FF2B5EF4-FFF2-40B4-BE49-F238E27FC236}">
                <a16:creationId xmlns:a16="http://schemas.microsoft.com/office/drawing/2014/main" id="{C8AFC046-CF23-8FE1-9227-13BB864013A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0" name="Arrow: Circular 189">
            <a:extLst>
              <a:ext uri="{FF2B5EF4-FFF2-40B4-BE49-F238E27FC236}">
                <a16:creationId xmlns:a16="http://schemas.microsoft.com/office/drawing/2014/main" id="{4A000C66-1778-F455-739E-B9BDEE811527}"/>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1" name="Arrow: Circular 190">
            <a:extLst>
              <a:ext uri="{FF2B5EF4-FFF2-40B4-BE49-F238E27FC236}">
                <a16:creationId xmlns:a16="http://schemas.microsoft.com/office/drawing/2014/main" id="{0A2E01D9-4B4F-B11C-0651-AF9CBA6DDFA4}"/>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2" name="Arrow: Circular 191">
            <a:extLst>
              <a:ext uri="{FF2B5EF4-FFF2-40B4-BE49-F238E27FC236}">
                <a16:creationId xmlns:a16="http://schemas.microsoft.com/office/drawing/2014/main" id="{2BBD9912-503C-1ECF-E7CB-256558D62B5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3" name="Arrow: Circular 192">
            <a:extLst>
              <a:ext uri="{FF2B5EF4-FFF2-40B4-BE49-F238E27FC236}">
                <a16:creationId xmlns:a16="http://schemas.microsoft.com/office/drawing/2014/main" id="{33775EF5-F997-34A5-2886-B72884A1CB70}"/>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4" name="Arrow: Circular 193">
            <a:extLst>
              <a:ext uri="{FF2B5EF4-FFF2-40B4-BE49-F238E27FC236}">
                <a16:creationId xmlns:a16="http://schemas.microsoft.com/office/drawing/2014/main" id="{6430CFE7-C7D6-9606-BD7F-BA74B7142ABF}"/>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5" name="Arrow: Circular 194">
            <a:extLst>
              <a:ext uri="{FF2B5EF4-FFF2-40B4-BE49-F238E27FC236}">
                <a16:creationId xmlns:a16="http://schemas.microsoft.com/office/drawing/2014/main" id="{62B83D9C-1C0C-3129-AEC9-687CAE51F9DA}"/>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6" name="Arrow: Circular 195">
            <a:extLst>
              <a:ext uri="{FF2B5EF4-FFF2-40B4-BE49-F238E27FC236}">
                <a16:creationId xmlns:a16="http://schemas.microsoft.com/office/drawing/2014/main" id="{31C3661E-6975-EB18-A289-11239B4775E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7" name="Arrow: Circular 196">
            <a:extLst>
              <a:ext uri="{FF2B5EF4-FFF2-40B4-BE49-F238E27FC236}">
                <a16:creationId xmlns:a16="http://schemas.microsoft.com/office/drawing/2014/main" id="{EA1AA7D8-1BCB-5D6D-5606-40FF2D20050F}"/>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8" name="Arrow: Circular 197">
            <a:extLst>
              <a:ext uri="{FF2B5EF4-FFF2-40B4-BE49-F238E27FC236}">
                <a16:creationId xmlns:a16="http://schemas.microsoft.com/office/drawing/2014/main" id="{F635ADF2-A5F4-78DC-A5BB-E234DF048AF6}"/>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9" name="Arrow: Circular 198">
            <a:extLst>
              <a:ext uri="{FF2B5EF4-FFF2-40B4-BE49-F238E27FC236}">
                <a16:creationId xmlns:a16="http://schemas.microsoft.com/office/drawing/2014/main" id="{022B3151-E701-38D4-8281-CD4A14C1AD41}"/>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0" name="Arrow: Circular 199">
            <a:extLst>
              <a:ext uri="{FF2B5EF4-FFF2-40B4-BE49-F238E27FC236}">
                <a16:creationId xmlns:a16="http://schemas.microsoft.com/office/drawing/2014/main" id="{095D0AB3-962D-0436-D667-FB9E0B82814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1" name="Arrow: Circular 200">
            <a:extLst>
              <a:ext uri="{FF2B5EF4-FFF2-40B4-BE49-F238E27FC236}">
                <a16:creationId xmlns:a16="http://schemas.microsoft.com/office/drawing/2014/main" id="{29B04E64-D0F9-EAB4-A93C-D4B24165EE93}"/>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2" name="Arrow: Circular 201">
            <a:extLst>
              <a:ext uri="{FF2B5EF4-FFF2-40B4-BE49-F238E27FC236}">
                <a16:creationId xmlns:a16="http://schemas.microsoft.com/office/drawing/2014/main" id="{CAD7F478-5F27-EE50-F91E-4E51FC166E4C}"/>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3" name="Arrow: Circular 202">
            <a:extLst>
              <a:ext uri="{FF2B5EF4-FFF2-40B4-BE49-F238E27FC236}">
                <a16:creationId xmlns:a16="http://schemas.microsoft.com/office/drawing/2014/main" id="{C594FD8E-1B30-A575-811E-AFF50AFD545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4" name="Arrow: Circular 203">
            <a:extLst>
              <a:ext uri="{FF2B5EF4-FFF2-40B4-BE49-F238E27FC236}">
                <a16:creationId xmlns:a16="http://schemas.microsoft.com/office/drawing/2014/main" id="{96E397A7-4368-FC24-40FD-6F03DAD1739C}"/>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5" name="Arrow: Circular 204">
            <a:extLst>
              <a:ext uri="{FF2B5EF4-FFF2-40B4-BE49-F238E27FC236}">
                <a16:creationId xmlns:a16="http://schemas.microsoft.com/office/drawing/2014/main" id="{87CB5E6D-DDF5-4265-1E76-B48A0F469744}"/>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6" name="Arrow: Circular 205">
            <a:extLst>
              <a:ext uri="{FF2B5EF4-FFF2-40B4-BE49-F238E27FC236}">
                <a16:creationId xmlns:a16="http://schemas.microsoft.com/office/drawing/2014/main" id="{BA6D39DA-3B76-E9E9-FAA5-B0A9E043AE50}"/>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7" name="Arrow: Circular 206">
            <a:extLst>
              <a:ext uri="{FF2B5EF4-FFF2-40B4-BE49-F238E27FC236}">
                <a16:creationId xmlns:a16="http://schemas.microsoft.com/office/drawing/2014/main" id="{7CA489CA-C674-8C85-9796-F1610CB949A0}"/>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8" name="Arrow: Circular 207">
            <a:extLst>
              <a:ext uri="{FF2B5EF4-FFF2-40B4-BE49-F238E27FC236}">
                <a16:creationId xmlns:a16="http://schemas.microsoft.com/office/drawing/2014/main" id="{9F384FFC-D47E-502C-7C75-CAC375331BDF}"/>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9" name="Arrow: Circular 208">
            <a:extLst>
              <a:ext uri="{FF2B5EF4-FFF2-40B4-BE49-F238E27FC236}">
                <a16:creationId xmlns:a16="http://schemas.microsoft.com/office/drawing/2014/main" id="{A3EFC2C9-FAB3-0372-1106-B701CB5A3CF6}"/>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0" name="Arrow: Circular 209">
            <a:extLst>
              <a:ext uri="{FF2B5EF4-FFF2-40B4-BE49-F238E27FC236}">
                <a16:creationId xmlns:a16="http://schemas.microsoft.com/office/drawing/2014/main" id="{EA7C2F24-471C-8D15-9541-1D864AB58944}"/>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1" name="Arrow: Circular 210">
            <a:extLst>
              <a:ext uri="{FF2B5EF4-FFF2-40B4-BE49-F238E27FC236}">
                <a16:creationId xmlns:a16="http://schemas.microsoft.com/office/drawing/2014/main" id="{8D2BD11E-2815-B93D-E0CB-FECDE5B82E1B}"/>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2" name="Arrow: Circular 211">
            <a:extLst>
              <a:ext uri="{FF2B5EF4-FFF2-40B4-BE49-F238E27FC236}">
                <a16:creationId xmlns:a16="http://schemas.microsoft.com/office/drawing/2014/main" id="{2E01DCFE-0A72-4862-B928-8597DE77B8B1}"/>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3" name="Arrow: Circular 212">
            <a:extLst>
              <a:ext uri="{FF2B5EF4-FFF2-40B4-BE49-F238E27FC236}">
                <a16:creationId xmlns:a16="http://schemas.microsoft.com/office/drawing/2014/main" id="{94DECD37-DDF7-B963-B52A-E785B9B14E8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4" name="Arrow: Circular 213">
            <a:extLst>
              <a:ext uri="{FF2B5EF4-FFF2-40B4-BE49-F238E27FC236}">
                <a16:creationId xmlns:a16="http://schemas.microsoft.com/office/drawing/2014/main" id="{16C487B7-A686-E5A6-C4CB-96940CFD33A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5" name="Arrow: Circular 214">
            <a:extLst>
              <a:ext uri="{FF2B5EF4-FFF2-40B4-BE49-F238E27FC236}">
                <a16:creationId xmlns:a16="http://schemas.microsoft.com/office/drawing/2014/main" id="{A4B72AEF-D821-7279-36B2-5F5607A72360}"/>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6" name="Arrow: Circular 215">
            <a:extLst>
              <a:ext uri="{FF2B5EF4-FFF2-40B4-BE49-F238E27FC236}">
                <a16:creationId xmlns:a16="http://schemas.microsoft.com/office/drawing/2014/main" id="{18B1E458-5671-2A6C-9F1E-37421110911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7" name="Arrow: Circular 216">
            <a:extLst>
              <a:ext uri="{FF2B5EF4-FFF2-40B4-BE49-F238E27FC236}">
                <a16:creationId xmlns:a16="http://schemas.microsoft.com/office/drawing/2014/main" id="{4986523C-5436-8D68-CFB3-6587AF61E322}"/>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8" name="Arrow: Circular 217">
            <a:extLst>
              <a:ext uri="{FF2B5EF4-FFF2-40B4-BE49-F238E27FC236}">
                <a16:creationId xmlns:a16="http://schemas.microsoft.com/office/drawing/2014/main" id="{9BF2E65E-B3E4-E06C-1122-4C935B224CA6}"/>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9" name="Arrow: Circular 218">
            <a:extLst>
              <a:ext uri="{FF2B5EF4-FFF2-40B4-BE49-F238E27FC236}">
                <a16:creationId xmlns:a16="http://schemas.microsoft.com/office/drawing/2014/main" id="{3B8EB0A6-098A-CE98-5C41-760FC7B86320}"/>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2327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9"/>
                                        </p:tgtEl>
                                        <p:attrNameLst>
                                          <p:attrName>style.color</p:attrName>
                                        </p:attrNameLst>
                                      </p:cBhvr>
                                      <p:to>
                                        <a:schemeClr val="bg1"/>
                                      </p:to>
                                    </p:animClr>
                                    <p:animClr clrSpc="rgb" dir="cw">
                                      <p:cBhvr>
                                        <p:cTn id="7" dur="1000" autoRev="1" fill="remove"/>
                                        <p:tgtEl>
                                          <p:spTgt spid="9"/>
                                        </p:tgtEl>
                                        <p:attrNameLst>
                                          <p:attrName>fillcolor</p:attrName>
                                        </p:attrNameLst>
                                      </p:cBhvr>
                                      <p:to>
                                        <a:schemeClr val="bg1"/>
                                      </p:to>
                                    </p:animClr>
                                    <p:set>
                                      <p:cBhvr>
                                        <p:cTn id="8" dur="1000" autoRev="1" fill="remove"/>
                                        <p:tgtEl>
                                          <p:spTgt spid="9"/>
                                        </p:tgtEl>
                                        <p:attrNameLst>
                                          <p:attrName>fill.type</p:attrName>
                                        </p:attrNameLst>
                                      </p:cBhvr>
                                      <p:to>
                                        <p:strVal val="solid"/>
                                      </p:to>
                                    </p:set>
                                    <p:set>
                                      <p:cBhvr>
                                        <p:cTn id="9" dur="1000" autoRev="1" fill="remove"/>
                                        <p:tgtEl>
                                          <p:spTgt spid="9"/>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178"/>
                                        </p:tgtEl>
                                        <p:attrNameLst>
                                          <p:attrName>style.color</p:attrName>
                                        </p:attrNameLst>
                                      </p:cBhvr>
                                      <p:to>
                                        <a:schemeClr val="bg1"/>
                                      </p:to>
                                    </p:animClr>
                                    <p:animClr clrSpc="rgb" dir="cw">
                                      <p:cBhvr>
                                        <p:cTn id="13" dur="1000" autoRev="1" fill="remove"/>
                                        <p:tgtEl>
                                          <p:spTgt spid="178"/>
                                        </p:tgtEl>
                                        <p:attrNameLst>
                                          <p:attrName>fillcolor</p:attrName>
                                        </p:attrNameLst>
                                      </p:cBhvr>
                                      <p:to>
                                        <a:schemeClr val="bg1"/>
                                      </p:to>
                                    </p:animClr>
                                    <p:set>
                                      <p:cBhvr>
                                        <p:cTn id="14" dur="1000" autoRev="1" fill="remove"/>
                                        <p:tgtEl>
                                          <p:spTgt spid="178"/>
                                        </p:tgtEl>
                                        <p:attrNameLst>
                                          <p:attrName>fill.type</p:attrName>
                                        </p:attrNameLst>
                                      </p:cBhvr>
                                      <p:to>
                                        <p:strVal val="solid"/>
                                      </p:to>
                                    </p:set>
                                    <p:set>
                                      <p:cBhvr>
                                        <p:cTn id="15" dur="1000" autoRev="1" fill="remove"/>
                                        <p:tgtEl>
                                          <p:spTgt spid="178"/>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179"/>
                                        </p:tgtEl>
                                        <p:attrNameLst>
                                          <p:attrName>style.color</p:attrName>
                                        </p:attrNameLst>
                                      </p:cBhvr>
                                      <p:to>
                                        <a:schemeClr val="bg1"/>
                                      </p:to>
                                    </p:animClr>
                                    <p:animClr clrSpc="rgb" dir="cw">
                                      <p:cBhvr>
                                        <p:cTn id="19" dur="1000" autoRev="1" fill="remove"/>
                                        <p:tgtEl>
                                          <p:spTgt spid="179"/>
                                        </p:tgtEl>
                                        <p:attrNameLst>
                                          <p:attrName>fillcolor</p:attrName>
                                        </p:attrNameLst>
                                      </p:cBhvr>
                                      <p:to>
                                        <a:schemeClr val="bg1"/>
                                      </p:to>
                                    </p:animClr>
                                    <p:set>
                                      <p:cBhvr>
                                        <p:cTn id="20" dur="1000" autoRev="1" fill="remove"/>
                                        <p:tgtEl>
                                          <p:spTgt spid="179"/>
                                        </p:tgtEl>
                                        <p:attrNameLst>
                                          <p:attrName>fill.type</p:attrName>
                                        </p:attrNameLst>
                                      </p:cBhvr>
                                      <p:to>
                                        <p:strVal val="solid"/>
                                      </p:to>
                                    </p:set>
                                    <p:set>
                                      <p:cBhvr>
                                        <p:cTn id="21" dur="1000" autoRev="1" fill="remove"/>
                                        <p:tgtEl>
                                          <p:spTgt spid="179"/>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180"/>
                                        </p:tgtEl>
                                        <p:attrNameLst>
                                          <p:attrName>style.color</p:attrName>
                                        </p:attrNameLst>
                                      </p:cBhvr>
                                      <p:to>
                                        <a:schemeClr val="bg1"/>
                                      </p:to>
                                    </p:animClr>
                                    <p:animClr clrSpc="rgb" dir="cw">
                                      <p:cBhvr>
                                        <p:cTn id="25" dur="1000" autoRev="1" fill="remove"/>
                                        <p:tgtEl>
                                          <p:spTgt spid="180"/>
                                        </p:tgtEl>
                                        <p:attrNameLst>
                                          <p:attrName>fillcolor</p:attrName>
                                        </p:attrNameLst>
                                      </p:cBhvr>
                                      <p:to>
                                        <a:schemeClr val="bg1"/>
                                      </p:to>
                                    </p:animClr>
                                    <p:set>
                                      <p:cBhvr>
                                        <p:cTn id="26" dur="1000" autoRev="1" fill="remove"/>
                                        <p:tgtEl>
                                          <p:spTgt spid="180"/>
                                        </p:tgtEl>
                                        <p:attrNameLst>
                                          <p:attrName>fill.type</p:attrName>
                                        </p:attrNameLst>
                                      </p:cBhvr>
                                      <p:to>
                                        <p:strVal val="solid"/>
                                      </p:to>
                                    </p:set>
                                    <p:set>
                                      <p:cBhvr>
                                        <p:cTn id="27" dur="1000" autoRev="1" fill="remove"/>
                                        <p:tgtEl>
                                          <p:spTgt spid="180"/>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181"/>
                                        </p:tgtEl>
                                        <p:attrNameLst>
                                          <p:attrName>style.color</p:attrName>
                                        </p:attrNameLst>
                                      </p:cBhvr>
                                      <p:to>
                                        <a:schemeClr val="bg1"/>
                                      </p:to>
                                    </p:animClr>
                                    <p:animClr clrSpc="rgb" dir="cw">
                                      <p:cBhvr>
                                        <p:cTn id="31" dur="1000" autoRev="1" fill="remove"/>
                                        <p:tgtEl>
                                          <p:spTgt spid="181"/>
                                        </p:tgtEl>
                                        <p:attrNameLst>
                                          <p:attrName>fillcolor</p:attrName>
                                        </p:attrNameLst>
                                      </p:cBhvr>
                                      <p:to>
                                        <a:schemeClr val="bg1"/>
                                      </p:to>
                                    </p:animClr>
                                    <p:set>
                                      <p:cBhvr>
                                        <p:cTn id="32" dur="1000" autoRev="1" fill="remove"/>
                                        <p:tgtEl>
                                          <p:spTgt spid="181"/>
                                        </p:tgtEl>
                                        <p:attrNameLst>
                                          <p:attrName>fill.type</p:attrName>
                                        </p:attrNameLst>
                                      </p:cBhvr>
                                      <p:to>
                                        <p:strVal val="solid"/>
                                      </p:to>
                                    </p:set>
                                    <p:set>
                                      <p:cBhvr>
                                        <p:cTn id="33" dur="1000" autoRev="1" fill="remove"/>
                                        <p:tgtEl>
                                          <p:spTgt spid="181"/>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182"/>
                                        </p:tgtEl>
                                        <p:attrNameLst>
                                          <p:attrName>style.color</p:attrName>
                                        </p:attrNameLst>
                                      </p:cBhvr>
                                      <p:to>
                                        <a:schemeClr val="bg1"/>
                                      </p:to>
                                    </p:animClr>
                                    <p:animClr clrSpc="rgb" dir="cw">
                                      <p:cBhvr>
                                        <p:cTn id="37" dur="1000" autoRev="1" fill="remove"/>
                                        <p:tgtEl>
                                          <p:spTgt spid="182"/>
                                        </p:tgtEl>
                                        <p:attrNameLst>
                                          <p:attrName>fillcolor</p:attrName>
                                        </p:attrNameLst>
                                      </p:cBhvr>
                                      <p:to>
                                        <a:schemeClr val="bg1"/>
                                      </p:to>
                                    </p:animClr>
                                    <p:set>
                                      <p:cBhvr>
                                        <p:cTn id="38" dur="1000" autoRev="1" fill="remove"/>
                                        <p:tgtEl>
                                          <p:spTgt spid="182"/>
                                        </p:tgtEl>
                                        <p:attrNameLst>
                                          <p:attrName>fill.type</p:attrName>
                                        </p:attrNameLst>
                                      </p:cBhvr>
                                      <p:to>
                                        <p:strVal val="solid"/>
                                      </p:to>
                                    </p:set>
                                    <p:set>
                                      <p:cBhvr>
                                        <p:cTn id="39" dur="1000" autoRev="1" fill="remove"/>
                                        <p:tgtEl>
                                          <p:spTgt spid="182"/>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183"/>
                                        </p:tgtEl>
                                        <p:attrNameLst>
                                          <p:attrName>style.color</p:attrName>
                                        </p:attrNameLst>
                                      </p:cBhvr>
                                      <p:to>
                                        <a:schemeClr val="bg1"/>
                                      </p:to>
                                    </p:animClr>
                                    <p:animClr clrSpc="rgb" dir="cw">
                                      <p:cBhvr>
                                        <p:cTn id="43" dur="1000" autoRev="1" fill="remove"/>
                                        <p:tgtEl>
                                          <p:spTgt spid="183"/>
                                        </p:tgtEl>
                                        <p:attrNameLst>
                                          <p:attrName>fillcolor</p:attrName>
                                        </p:attrNameLst>
                                      </p:cBhvr>
                                      <p:to>
                                        <a:schemeClr val="bg1"/>
                                      </p:to>
                                    </p:animClr>
                                    <p:set>
                                      <p:cBhvr>
                                        <p:cTn id="44" dur="1000" autoRev="1" fill="remove"/>
                                        <p:tgtEl>
                                          <p:spTgt spid="183"/>
                                        </p:tgtEl>
                                        <p:attrNameLst>
                                          <p:attrName>fill.type</p:attrName>
                                        </p:attrNameLst>
                                      </p:cBhvr>
                                      <p:to>
                                        <p:strVal val="solid"/>
                                      </p:to>
                                    </p:set>
                                    <p:set>
                                      <p:cBhvr>
                                        <p:cTn id="45" dur="1000" autoRev="1" fill="remove"/>
                                        <p:tgtEl>
                                          <p:spTgt spid="183"/>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184"/>
                                        </p:tgtEl>
                                        <p:attrNameLst>
                                          <p:attrName>style.color</p:attrName>
                                        </p:attrNameLst>
                                      </p:cBhvr>
                                      <p:to>
                                        <a:schemeClr val="bg1"/>
                                      </p:to>
                                    </p:animClr>
                                    <p:animClr clrSpc="rgb" dir="cw">
                                      <p:cBhvr>
                                        <p:cTn id="49" dur="1000" autoRev="1" fill="remove"/>
                                        <p:tgtEl>
                                          <p:spTgt spid="184"/>
                                        </p:tgtEl>
                                        <p:attrNameLst>
                                          <p:attrName>fillcolor</p:attrName>
                                        </p:attrNameLst>
                                      </p:cBhvr>
                                      <p:to>
                                        <a:schemeClr val="bg1"/>
                                      </p:to>
                                    </p:animClr>
                                    <p:set>
                                      <p:cBhvr>
                                        <p:cTn id="50" dur="1000" autoRev="1" fill="remove"/>
                                        <p:tgtEl>
                                          <p:spTgt spid="184"/>
                                        </p:tgtEl>
                                        <p:attrNameLst>
                                          <p:attrName>fill.type</p:attrName>
                                        </p:attrNameLst>
                                      </p:cBhvr>
                                      <p:to>
                                        <p:strVal val="solid"/>
                                      </p:to>
                                    </p:set>
                                    <p:set>
                                      <p:cBhvr>
                                        <p:cTn id="51" dur="1000" autoRev="1" fill="remove"/>
                                        <p:tgtEl>
                                          <p:spTgt spid="184"/>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185"/>
                                        </p:tgtEl>
                                        <p:attrNameLst>
                                          <p:attrName>style.color</p:attrName>
                                        </p:attrNameLst>
                                      </p:cBhvr>
                                      <p:to>
                                        <a:schemeClr val="bg1"/>
                                      </p:to>
                                    </p:animClr>
                                    <p:animClr clrSpc="rgb" dir="cw">
                                      <p:cBhvr>
                                        <p:cTn id="55" dur="1000" autoRev="1" fill="remove"/>
                                        <p:tgtEl>
                                          <p:spTgt spid="185"/>
                                        </p:tgtEl>
                                        <p:attrNameLst>
                                          <p:attrName>fillcolor</p:attrName>
                                        </p:attrNameLst>
                                      </p:cBhvr>
                                      <p:to>
                                        <a:schemeClr val="bg1"/>
                                      </p:to>
                                    </p:animClr>
                                    <p:set>
                                      <p:cBhvr>
                                        <p:cTn id="56" dur="1000" autoRev="1" fill="remove"/>
                                        <p:tgtEl>
                                          <p:spTgt spid="185"/>
                                        </p:tgtEl>
                                        <p:attrNameLst>
                                          <p:attrName>fill.type</p:attrName>
                                        </p:attrNameLst>
                                      </p:cBhvr>
                                      <p:to>
                                        <p:strVal val="solid"/>
                                      </p:to>
                                    </p:set>
                                    <p:set>
                                      <p:cBhvr>
                                        <p:cTn id="57" dur="1000" autoRev="1" fill="remove"/>
                                        <p:tgtEl>
                                          <p:spTgt spid="185"/>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186"/>
                                        </p:tgtEl>
                                        <p:attrNameLst>
                                          <p:attrName>style.color</p:attrName>
                                        </p:attrNameLst>
                                      </p:cBhvr>
                                      <p:to>
                                        <a:schemeClr val="bg1"/>
                                      </p:to>
                                    </p:animClr>
                                    <p:animClr clrSpc="rgb" dir="cw">
                                      <p:cBhvr>
                                        <p:cTn id="61" dur="1000" autoRev="1" fill="remove"/>
                                        <p:tgtEl>
                                          <p:spTgt spid="186"/>
                                        </p:tgtEl>
                                        <p:attrNameLst>
                                          <p:attrName>fillcolor</p:attrName>
                                        </p:attrNameLst>
                                      </p:cBhvr>
                                      <p:to>
                                        <a:schemeClr val="bg1"/>
                                      </p:to>
                                    </p:animClr>
                                    <p:set>
                                      <p:cBhvr>
                                        <p:cTn id="62" dur="1000" autoRev="1" fill="remove"/>
                                        <p:tgtEl>
                                          <p:spTgt spid="186"/>
                                        </p:tgtEl>
                                        <p:attrNameLst>
                                          <p:attrName>fill.type</p:attrName>
                                        </p:attrNameLst>
                                      </p:cBhvr>
                                      <p:to>
                                        <p:strVal val="solid"/>
                                      </p:to>
                                    </p:set>
                                    <p:set>
                                      <p:cBhvr>
                                        <p:cTn id="63" dur="1000" autoRev="1" fill="remove"/>
                                        <p:tgtEl>
                                          <p:spTgt spid="186"/>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187"/>
                                        </p:tgtEl>
                                        <p:attrNameLst>
                                          <p:attrName>style.color</p:attrName>
                                        </p:attrNameLst>
                                      </p:cBhvr>
                                      <p:to>
                                        <a:schemeClr val="bg1"/>
                                      </p:to>
                                    </p:animClr>
                                    <p:animClr clrSpc="rgb" dir="cw">
                                      <p:cBhvr>
                                        <p:cTn id="67" dur="1000" autoRev="1" fill="remove"/>
                                        <p:tgtEl>
                                          <p:spTgt spid="187"/>
                                        </p:tgtEl>
                                        <p:attrNameLst>
                                          <p:attrName>fillcolor</p:attrName>
                                        </p:attrNameLst>
                                      </p:cBhvr>
                                      <p:to>
                                        <a:schemeClr val="bg1"/>
                                      </p:to>
                                    </p:animClr>
                                    <p:set>
                                      <p:cBhvr>
                                        <p:cTn id="68" dur="1000" autoRev="1" fill="remove"/>
                                        <p:tgtEl>
                                          <p:spTgt spid="187"/>
                                        </p:tgtEl>
                                        <p:attrNameLst>
                                          <p:attrName>fill.type</p:attrName>
                                        </p:attrNameLst>
                                      </p:cBhvr>
                                      <p:to>
                                        <p:strVal val="solid"/>
                                      </p:to>
                                    </p:set>
                                    <p:set>
                                      <p:cBhvr>
                                        <p:cTn id="69" dur="1000" autoRev="1" fill="remove"/>
                                        <p:tgtEl>
                                          <p:spTgt spid="187"/>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188"/>
                                        </p:tgtEl>
                                        <p:attrNameLst>
                                          <p:attrName>style.color</p:attrName>
                                        </p:attrNameLst>
                                      </p:cBhvr>
                                      <p:to>
                                        <a:schemeClr val="bg1"/>
                                      </p:to>
                                    </p:animClr>
                                    <p:animClr clrSpc="rgb" dir="cw">
                                      <p:cBhvr>
                                        <p:cTn id="73" dur="1000" autoRev="1" fill="remove"/>
                                        <p:tgtEl>
                                          <p:spTgt spid="188"/>
                                        </p:tgtEl>
                                        <p:attrNameLst>
                                          <p:attrName>fillcolor</p:attrName>
                                        </p:attrNameLst>
                                      </p:cBhvr>
                                      <p:to>
                                        <a:schemeClr val="bg1"/>
                                      </p:to>
                                    </p:animClr>
                                    <p:set>
                                      <p:cBhvr>
                                        <p:cTn id="74" dur="1000" autoRev="1" fill="remove"/>
                                        <p:tgtEl>
                                          <p:spTgt spid="188"/>
                                        </p:tgtEl>
                                        <p:attrNameLst>
                                          <p:attrName>fill.type</p:attrName>
                                        </p:attrNameLst>
                                      </p:cBhvr>
                                      <p:to>
                                        <p:strVal val="solid"/>
                                      </p:to>
                                    </p:set>
                                    <p:set>
                                      <p:cBhvr>
                                        <p:cTn id="75" dur="1000" autoRev="1" fill="remove"/>
                                        <p:tgtEl>
                                          <p:spTgt spid="188"/>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189"/>
                                        </p:tgtEl>
                                        <p:attrNameLst>
                                          <p:attrName>style.color</p:attrName>
                                        </p:attrNameLst>
                                      </p:cBhvr>
                                      <p:to>
                                        <a:schemeClr val="bg1"/>
                                      </p:to>
                                    </p:animClr>
                                    <p:animClr clrSpc="rgb" dir="cw">
                                      <p:cBhvr>
                                        <p:cTn id="79" dur="1000" autoRev="1" fill="remove"/>
                                        <p:tgtEl>
                                          <p:spTgt spid="189"/>
                                        </p:tgtEl>
                                        <p:attrNameLst>
                                          <p:attrName>fillcolor</p:attrName>
                                        </p:attrNameLst>
                                      </p:cBhvr>
                                      <p:to>
                                        <a:schemeClr val="bg1"/>
                                      </p:to>
                                    </p:animClr>
                                    <p:set>
                                      <p:cBhvr>
                                        <p:cTn id="80" dur="1000" autoRev="1" fill="remove"/>
                                        <p:tgtEl>
                                          <p:spTgt spid="189"/>
                                        </p:tgtEl>
                                        <p:attrNameLst>
                                          <p:attrName>fill.type</p:attrName>
                                        </p:attrNameLst>
                                      </p:cBhvr>
                                      <p:to>
                                        <p:strVal val="solid"/>
                                      </p:to>
                                    </p:set>
                                    <p:set>
                                      <p:cBhvr>
                                        <p:cTn id="81" dur="1000" autoRev="1" fill="remove"/>
                                        <p:tgtEl>
                                          <p:spTgt spid="189"/>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190"/>
                                        </p:tgtEl>
                                        <p:attrNameLst>
                                          <p:attrName>style.color</p:attrName>
                                        </p:attrNameLst>
                                      </p:cBhvr>
                                      <p:to>
                                        <a:schemeClr val="bg1"/>
                                      </p:to>
                                    </p:animClr>
                                    <p:animClr clrSpc="rgb" dir="cw">
                                      <p:cBhvr>
                                        <p:cTn id="85" dur="1000" autoRev="1" fill="remove"/>
                                        <p:tgtEl>
                                          <p:spTgt spid="190"/>
                                        </p:tgtEl>
                                        <p:attrNameLst>
                                          <p:attrName>fillcolor</p:attrName>
                                        </p:attrNameLst>
                                      </p:cBhvr>
                                      <p:to>
                                        <a:schemeClr val="bg1"/>
                                      </p:to>
                                    </p:animClr>
                                    <p:set>
                                      <p:cBhvr>
                                        <p:cTn id="86" dur="1000" autoRev="1" fill="remove"/>
                                        <p:tgtEl>
                                          <p:spTgt spid="190"/>
                                        </p:tgtEl>
                                        <p:attrNameLst>
                                          <p:attrName>fill.type</p:attrName>
                                        </p:attrNameLst>
                                      </p:cBhvr>
                                      <p:to>
                                        <p:strVal val="solid"/>
                                      </p:to>
                                    </p:set>
                                    <p:set>
                                      <p:cBhvr>
                                        <p:cTn id="87" dur="1000" autoRev="1" fill="remove"/>
                                        <p:tgtEl>
                                          <p:spTgt spid="190"/>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191"/>
                                        </p:tgtEl>
                                        <p:attrNameLst>
                                          <p:attrName>style.color</p:attrName>
                                        </p:attrNameLst>
                                      </p:cBhvr>
                                      <p:to>
                                        <a:schemeClr val="bg1"/>
                                      </p:to>
                                    </p:animClr>
                                    <p:animClr clrSpc="rgb" dir="cw">
                                      <p:cBhvr>
                                        <p:cTn id="91" dur="1000" autoRev="1" fill="remove"/>
                                        <p:tgtEl>
                                          <p:spTgt spid="191"/>
                                        </p:tgtEl>
                                        <p:attrNameLst>
                                          <p:attrName>fillcolor</p:attrName>
                                        </p:attrNameLst>
                                      </p:cBhvr>
                                      <p:to>
                                        <a:schemeClr val="bg1"/>
                                      </p:to>
                                    </p:animClr>
                                    <p:set>
                                      <p:cBhvr>
                                        <p:cTn id="92" dur="1000" autoRev="1" fill="remove"/>
                                        <p:tgtEl>
                                          <p:spTgt spid="191"/>
                                        </p:tgtEl>
                                        <p:attrNameLst>
                                          <p:attrName>fill.type</p:attrName>
                                        </p:attrNameLst>
                                      </p:cBhvr>
                                      <p:to>
                                        <p:strVal val="solid"/>
                                      </p:to>
                                    </p:set>
                                    <p:set>
                                      <p:cBhvr>
                                        <p:cTn id="93" dur="1000" autoRev="1" fill="remove"/>
                                        <p:tgtEl>
                                          <p:spTgt spid="191"/>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192"/>
                                        </p:tgtEl>
                                        <p:attrNameLst>
                                          <p:attrName>style.color</p:attrName>
                                        </p:attrNameLst>
                                      </p:cBhvr>
                                      <p:to>
                                        <a:schemeClr val="bg1"/>
                                      </p:to>
                                    </p:animClr>
                                    <p:animClr clrSpc="rgb" dir="cw">
                                      <p:cBhvr>
                                        <p:cTn id="97" dur="1000" autoRev="1" fill="remove"/>
                                        <p:tgtEl>
                                          <p:spTgt spid="192"/>
                                        </p:tgtEl>
                                        <p:attrNameLst>
                                          <p:attrName>fillcolor</p:attrName>
                                        </p:attrNameLst>
                                      </p:cBhvr>
                                      <p:to>
                                        <a:schemeClr val="bg1"/>
                                      </p:to>
                                    </p:animClr>
                                    <p:set>
                                      <p:cBhvr>
                                        <p:cTn id="98" dur="1000" autoRev="1" fill="remove"/>
                                        <p:tgtEl>
                                          <p:spTgt spid="192"/>
                                        </p:tgtEl>
                                        <p:attrNameLst>
                                          <p:attrName>fill.type</p:attrName>
                                        </p:attrNameLst>
                                      </p:cBhvr>
                                      <p:to>
                                        <p:strVal val="solid"/>
                                      </p:to>
                                    </p:set>
                                    <p:set>
                                      <p:cBhvr>
                                        <p:cTn id="99" dur="1000" autoRev="1" fill="remove"/>
                                        <p:tgtEl>
                                          <p:spTgt spid="192"/>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193"/>
                                        </p:tgtEl>
                                        <p:attrNameLst>
                                          <p:attrName>style.color</p:attrName>
                                        </p:attrNameLst>
                                      </p:cBhvr>
                                      <p:to>
                                        <a:schemeClr val="bg1"/>
                                      </p:to>
                                    </p:animClr>
                                    <p:animClr clrSpc="rgb" dir="cw">
                                      <p:cBhvr>
                                        <p:cTn id="103" dur="1000" autoRev="1" fill="remove"/>
                                        <p:tgtEl>
                                          <p:spTgt spid="193"/>
                                        </p:tgtEl>
                                        <p:attrNameLst>
                                          <p:attrName>fillcolor</p:attrName>
                                        </p:attrNameLst>
                                      </p:cBhvr>
                                      <p:to>
                                        <a:schemeClr val="bg1"/>
                                      </p:to>
                                    </p:animClr>
                                    <p:set>
                                      <p:cBhvr>
                                        <p:cTn id="104" dur="1000" autoRev="1" fill="remove"/>
                                        <p:tgtEl>
                                          <p:spTgt spid="193"/>
                                        </p:tgtEl>
                                        <p:attrNameLst>
                                          <p:attrName>fill.type</p:attrName>
                                        </p:attrNameLst>
                                      </p:cBhvr>
                                      <p:to>
                                        <p:strVal val="solid"/>
                                      </p:to>
                                    </p:set>
                                    <p:set>
                                      <p:cBhvr>
                                        <p:cTn id="105" dur="1000" autoRev="1" fill="remove"/>
                                        <p:tgtEl>
                                          <p:spTgt spid="193"/>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194"/>
                                        </p:tgtEl>
                                        <p:attrNameLst>
                                          <p:attrName>style.color</p:attrName>
                                        </p:attrNameLst>
                                      </p:cBhvr>
                                      <p:to>
                                        <a:schemeClr val="bg1"/>
                                      </p:to>
                                    </p:animClr>
                                    <p:animClr clrSpc="rgb" dir="cw">
                                      <p:cBhvr>
                                        <p:cTn id="109" dur="1000" autoRev="1" fill="remove"/>
                                        <p:tgtEl>
                                          <p:spTgt spid="194"/>
                                        </p:tgtEl>
                                        <p:attrNameLst>
                                          <p:attrName>fillcolor</p:attrName>
                                        </p:attrNameLst>
                                      </p:cBhvr>
                                      <p:to>
                                        <a:schemeClr val="bg1"/>
                                      </p:to>
                                    </p:animClr>
                                    <p:set>
                                      <p:cBhvr>
                                        <p:cTn id="110" dur="1000" autoRev="1" fill="remove"/>
                                        <p:tgtEl>
                                          <p:spTgt spid="194"/>
                                        </p:tgtEl>
                                        <p:attrNameLst>
                                          <p:attrName>fill.type</p:attrName>
                                        </p:attrNameLst>
                                      </p:cBhvr>
                                      <p:to>
                                        <p:strVal val="solid"/>
                                      </p:to>
                                    </p:set>
                                    <p:set>
                                      <p:cBhvr>
                                        <p:cTn id="111" dur="1000" autoRev="1" fill="remove"/>
                                        <p:tgtEl>
                                          <p:spTgt spid="194"/>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195"/>
                                        </p:tgtEl>
                                        <p:attrNameLst>
                                          <p:attrName>style.color</p:attrName>
                                        </p:attrNameLst>
                                      </p:cBhvr>
                                      <p:to>
                                        <a:schemeClr val="bg1"/>
                                      </p:to>
                                    </p:animClr>
                                    <p:animClr clrSpc="rgb" dir="cw">
                                      <p:cBhvr>
                                        <p:cTn id="115" dur="1000" autoRev="1" fill="remove"/>
                                        <p:tgtEl>
                                          <p:spTgt spid="195"/>
                                        </p:tgtEl>
                                        <p:attrNameLst>
                                          <p:attrName>fillcolor</p:attrName>
                                        </p:attrNameLst>
                                      </p:cBhvr>
                                      <p:to>
                                        <a:schemeClr val="bg1"/>
                                      </p:to>
                                    </p:animClr>
                                    <p:set>
                                      <p:cBhvr>
                                        <p:cTn id="116" dur="1000" autoRev="1" fill="remove"/>
                                        <p:tgtEl>
                                          <p:spTgt spid="195"/>
                                        </p:tgtEl>
                                        <p:attrNameLst>
                                          <p:attrName>fill.type</p:attrName>
                                        </p:attrNameLst>
                                      </p:cBhvr>
                                      <p:to>
                                        <p:strVal val="solid"/>
                                      </p:to>
                                    </p:set>
                                    <p:set>
                                      <p:cBhvr>
                                        <p:cTn id="117" dur="1000" autoRev="1" fill="remove"/>
                                        <p:tgtEl>
                                          <p:spTgt spid="195"/>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196"/>
                                        </p:tgtEl>
                                        <p:attrNameLst>
                                          <p:attrName>style.color</p:attrName>
                                        </p:attrNameLst>
                                      </p:cBhvr>
                                      <p:to>
                                        <a:schemeClr val="bg1"/>
                                      </p:to>
                                    </p:animClr>
                                    <p:animClr clrSpc="rgb" dir="cw">
                                      <p:cBhvr>
                                        <p:cTn id="121" dur="1000" autoRev="1" fill="remove"/>
                                        <p:tgtEl>
                                          <p:spTgt spid="196"/>
                                        </p:tgtEl>
                                        <p:attrNameLst>
                                          <p:attrName>fillcolor</p:attrName>
                                        </p:attrNameLst>
                                      </p:cBhvr>
                                      <p:to>
                                        <a:schemeClr val="bg1"/>
                                      </p:to>
                                    </p:animClr>
                                    <p:set>
                                      <p:cBhvr>
                                        <p:cTn id="122" dur="1000" autoRev="1" fill="remove"/>
                                        <p:tgtEl>
                                          <p:spTgt spid="196"/>
                                        </p:tgtEl>
                                        <p:attrNameLst>
                                          <p:attrName>fill.type</p:attrName>
                                        </p:attrNameLst>
                                      </p:cBhvr>
                                      <p:to>
                                        <p:strVal val="solid"/>
                                      </p:to>
                                    </p:set>
                                    <p:set>
                                      <p:cBhvr>
                                        <p:cTn id="123" dur="1000" autoRev="1" fill="remove"/>
                                        <p:tgtEl>
                                          <p:spTgt spid="196"/>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197"/>
                                        </p:tgtEl>
                                        <p:attrNameLst>
                                          <p:attrName>style.color</p:attrName>
                                        </p:attrNameLst>
                                      </p:cBhvr>
                                      <p:to>
                                        <a:schemeClr val="bg1"/>
                                      </p:to>
                                    </p:animClr>
                                    <p:animClr clrSpc="rgb" dir="cw">
                                      <p:cBhvr>
                                        <p:cTn id="127" dur="1000" autoRev="1" fill="remove"/>
                                        <p:tgtEl>
                                          <p:spTgt spid="197"/>
                                        </p:tgtEl>
                                        <p:attrNameLst>
                                          <p:attrName>fillcolor</p:attrName>
                                        </p:attrNameLst>
                                      </p:cBhvr>
                                      <p:to>
                                        <a:schemeClr val="bg1"/>
                                      </p:to>
                                    </p:animClr>
                                    <p:set>
                                      <p:cBhvr>
                                        <p:cTn id="128" dur="1000" autoRev="1" fill="remove"/>
                                        <p:tgtEl>
                                          <p:spTgt spid="197"/>
                                        </p:tgtEl>
                                        <p:attrNameLst>
                                          <p:attrName>fill.type</p:attrName>
                                        </p:attrNameLst>
                                      </p:cBhvr>
                                      <p:to>
                                        <p:strVal val="solid"/>
                                      </p:to>
                                    </p:set>
                                    <p:set>
                                      <p:cBhvr>
                                        <p:cTn id="129" dur="1000" autoRev="1" fill="remove"/>
                                        <p:tgtEl>
                                          <p:spTgt spid="197"/>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198"/>
                                        </p:tgtEl>
                                        <p:attrNameLst>
                                          <p:attrName>style.color</p:attrName>
                                        </p:attrNameLst>
                                      </p:cBhvr>
                                      <p:to>
                                        <a:schemeClr val="bg1"/>
                                      </p:to>
                                    </p:animClr>
                                    <p:animClr clrSpc="rgb" dir="cw">
                                      <p:cBhvr>
                                        <p:cTn id="133" dur="1000" autoRev="1" fill="remove"/>
                                        <p:tgtEl>
                                          <p:spTgt spid="198"/>
                                        </p:tgtEl>
                                        <p:attrNameLst>
                                          <p:attrName>fillcolor</p:attrName>
                                        </p:attrNameLst>
                                      </p:cBhvr>
                                      <p:to>
                                        <a:schemeClr val="bg1"/>
                                      </p:to>
                                    </p:animClr>
                                    <p:set>
                                      <p:cBhvr>
                                        <p:cTn id="134" dur="1000" autoRev="1" fill="remove"/>
                                        <p:tgtEl>
                                          <p:spTgt spid="198"/>
                                        </p:tgtEl>
                                        <p:attrNameLst>
                                          <p:attrName>fill.type</p:attrName>
                                        </p:attrNameLst>
                                      </p:cBhvr>
                                      <p:to>
                                        <p:strVal val="solid"/>
                                      </p:to>
                                    </p:set>
                                    <p:set>
                                      <p:cBhvr>
                                        <p:cTn id="135" dur="1000" autoRev="1" fill="remove"/>
                                        <p:tgtEl>
                                          <p:spTgt spid="198"/>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199"/>
                                        </p:tgtEl>
                                        <p:attrNameLst>
                                          <p:attrName>style.color</p:attrName>
                                        </p:attrNameLst>
                                      </p:cBhvr>
                                      <p:to>
                                        <a:schemeClr val="bg1"/>
                                      </p:to>
                                    </p:animClr>
                                    <p:animClr clrSpc="rgb" dir="cw">
                                      <p:cBhvr>
                                        <p:cTn id="139" dur="1000" autoRev="1" fill="remove"/>
                                        <p:tgtEl>
                                          <p:spTgt spid="199"/>
                                        </p:tgtEl>
                                        <p:attrNameLst>
                                          <p:attrName>fillcolor</p:attrName>
                                        </p:attrNameLst>
                                      </p:cBhvr>
                                      <p:to>
                                        <a:schemeClr val="bg1"/>
                                      </p:to>
                                    </p:animClr>
                                    <p:set>
                                      <p:cBhvr>
                                        <p:cTn id="140" dur="1000" autoRev="1" fill="remove"/>
                                        <p:tgtEl>
                                          <p:spTgt spid="199"/>
                                        </p:tgtEl>
                                        <p:attrNameLst>
                                          <p:attrName>fill.type</p:attrName>
                                        </p:attrNameLst>
                                      </p:cBhvr>
                                      <p:to>
                                        <p:strVal val="solid"/>
                                      </p:to>
                                    </p:set>
                                    <p:set>
                                      <p:cBhvr>
                                        <p:cTn id="141" dur="1000" autoRev="1" fill="remove"/>
                                        <p:tgtEl>
                                          <p:spTgt spid="199"/>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200"/>
                                        </p:tgtEl>
                                        <p:attrNameLst>
                                          <p:attrName>style.color</p:attrName>
                                        </p:attrNameLst>
                                      </p:cBhvr>
                                      <p:to>
                                        <a:schemeClr val="bg1"/>
                                      </p:to>
                                    </p:animClr>
                                    <p:animClr clrSpc="rgb" dir="cw">
                                      <p:cBhvr>
                                        <p:cTn id="145" dur="1000" autoRev="1" fill="remove"/>
                                        <p:tgtEl>
                                          <p:spTgt spid="200"/>
                                        </p:tgtEl>
                                        <p:attrNameLst>
                                          <p:attrName>fillcolor</p:attrName>
                                        </p:attrNameLst>
                                      </p:cBhvr>
                                      <p:to>
                                        <a:schemeClr val="bg1"/>
                                      </p:to>
                                    </p:animClr>
                                    <p:set>
                                      <p:cBhvr>
                                        <p:cTn id="146" dur="1000" autoRev="1" fill="remove"/>
                                        <p:tgtEl>
                                          <p:spTgt spid="200"/>
                                        </p:tgtEl>
                                        <p:attrNameLst>
                                          <p:attrName>fill.type</p:attrName>
                                        </p:attrNameLst>
                                      </p:cBhvr>
                                      <p:to>
                                        <p:strVal val="solid"/>
                                      </p:to>
                                    </p:set>
                                    <p:set>
                                      <p:cBhvr>
                                        <p:cTn id="147" dur="1000" autoRev="1" fill="remove"/>
                                        <p:tgtEl>
                                          <p:spTgt spid="200"/>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201"/>
                                        </p:tgtEl>
                                        <p:attrNameLst>
                                          <p:attrName>style.color</p:attrName>
                                        </p:attrNameLst>
                                      </p:cBhvr>
                                      <p:to>
                                        <a:schemeClr val="bg1"/>
                                      </p:to>
                                    </p:animClr>
                                    <p:animClr clrSpc="rgb" dir="cw">
                                      <p:cBhvr>
                                        <p:cTn id="151" dur="1000" autoRev="1" fill="remove"/>
                                        <p:tgtEl>
                                          <p:spTgt spid="201"/>
                                        </p:tgtEl>
                                        <p:attrNameLst>
                                          <p:attrName>fillcolor</p:attrName>
                                        </p:attrNameLst>
                                      </p:cBhvr>
                                      <p:to>
                                        <a:schemeClr val="bg1"/>
                                      </p:to>
                                    </p:animClr>
                                    <p:set>
                                      <p:cBhvr>
                                        <p:cTn id="152" dur="1000" autoRev="1" fill="remove"/>
                                        <p:tgtEl>
                                          <p:spTgt spid="201"/>
                                        </p:tgtEl>
                                        <p:attrNameLst>
                                          <p:attrName>fill.type</p:attrName>
                                        </p:attrNameLst>
                                      </p:cBhvr>
                                      <p:to>
                                        <p:strVal val="solid"/>
                                      </p:to>
                                    </p:set>
                                    <p:set>
                                      <p:cBhvr>
                                        <p:cTn id="153" dur="1000" autoRev="1" fill="remove"/>
                                        <p:tgtEl>
                                          <p:spTgt spid="201"/>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202"/>
                                        </p:tgtEl>
                                        <p:attrNameLst>
                                          <p:attrName>style.color</p:attrName>
                                        </p:attrNameLst>
                                      </p:cBhvr>
                                      <p:to>
                                        <a:schemeClr val="bg1"/>
                                      </p:to>
                                    </p:animClr>
                                    <p:animClr clrSpc="rgb" dir="cw">
                                      <p:cBhvr>
                                        <p:cTn id="157" dur="1000" autoRev="1" fill="remove"/>
                                        <p:tgtEl>
                                          <p:spTgt spid="202"/>
                                        </p:tgtEl>
                                        <p:attrNameLst>
                                          <p:attrName>fillcolor</p:attrName>
                                        </p:attrNameLst>
                                      </p:cBhvr>
                                      <p:to>
                                        <a:schemeClr val="bg1"/>
                                      </p:to>
                                    </p:animClr>
                                    <p:set>
                                      <p:cBhvr>
                                        <p:cTn id="158" dur="1000" autoRev="1" fill="remove"/>
                                        <p:tgtEl>
                                          <p:spTgt spid="202"/>
                                        </p:tgtEl>
                                        <p:attrNameLst>
                                          <p:attrName>fill.type</p:attrName>
                                        </p:attrNameLst>
                                      </p:cBhvr>
                                      <p:to>
                                        <p:strVal val="solid"/>
                                      </p:to>
                                    </p:set>
                                    <p:set>
                                      <p:cBhvr>
                                        <p:cTn id="159" dur="1000" autoRev="1" fill="remove"/>
                                        <p:tgtEl>
                                          <p:spTgt spid="202"/>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203"/>
                                        </p:tgtEl>
                                        <p:attrNameLst>
                                          <p:attrName>style.color</p:attrName>
                                        </p:attrNameLst>
                                      </p:cBhvr>
                                      <p:to>
                                        <a:schemeClr val="bg1"/>
                                      </p:to>
                                    </p:animClr>
                                    <p:animClr clrSpc="rgb" dir="cw">
                                      <p:cBhvr>
                                        <p:cTn id="163" dur="1000" autoRev="1" fill="remove"/>
                                        <p:tgtEl>
                                          <p:spTgt spid="203"/>
                                        </p:tgtEl>
                                        <p:attrNameLst>
                                          <p:attrName>fillcolor</p:attrName>
                                        </p:attrNameLst>
                                      </p:cBhvr>
                                      <p:to>
                                        <a:schemeClr val="bg1"/>
                                      </p:to>
                                    </p:animClr>
                                    <p:set>
                                      <p:cBhvr>
                                        <p:cTn id="164" dur="1000" autoRev="1" fill="remove"/>
                                        <p:tgtEl>
                                          <p:spTgt spid="203"/>
                                        </p:tgtEl>
                                        <p:attrNameLst>
                                          <p:attrName>fill.type</p:attrName>
                                        </p:attrNameLst>
                                      </p:cBhvr>
                                      <p:to>
                                        <p:strVal val="solid"/>
                                      </p:to>
                                    </p:set>
                                    <p:set>
                                      <p:cBhvr>
                                        <p:cTn id="165" dur="1000" autoRev="1" fill="remove"/>
                                        <p:tgtEl>
                                          <p:spTgt spid="203"/>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204"/>
                                        </p:tgtEl>
                                        <p:attrNameLst>
                                          <p:attrName>style.color</p:attrName>
                                        </p:attrNameLst>
                                      </p:cBhvr>
                                      <p:to>
                                        <a:schemeClr val="bg1"/>
                                      </p:to>
                                    </p:animClr>
                                    <p:animClr clrSpc="rgb" dir="cw">
                                      <p:cBhvr>
                                        <p:cTn id="169" dur="1000" autoRev="1" fill="remove"/>
                                        <p:tgtEl>
                                          <p:spTgt spid="204"/>
                                        </p:tgtEl>
                                        <p:attrNameLst>
                                          <p:attrName>fillcolor</p:attrName>
                                        </p:attrNameLst>
                                      </p:cBhvr>
                                      <p:to>
                                        <a:schemeClr val="bg1"/>
                                      </p:to>
                                    </p:animClr>
                                    <p:set>
                                      <p:cBhvr>
                                        <p:cTn id="170" dur="1000" autoRev="1" fill="remove"/>
                                        <p:tgtEl>
                                          <p:spTgt spid="204"/>
                                        </p:tgtEl>
                                        <p:attrNameLst>
                                          <p:attrName>fill.type</p:attrName>
                                        </p:attrNameLst>
                                      </p:cBhvr>
                                      <p:to>
                                        <p:strVal val="solid"/>
                                      </p:to>
                                    </p:set>
                                    <p:set>
                                      <p:cBhvr>
                                        <p:cTn id="171" dur="1000" autoRev="1" fill="remove"/>
                                        <p:tgtEl>
                                          <p:spTgt spid="204"/>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205"/>
                                        </p:tgtEl>
                                        <p:attrNameLst>
                                          <p:attrName>style.color</p:attrName>
                                        </p:attrNameLst>
                                      </p:cBhvr>
                                      <p:to>
                                        <a:schemeClr val="bg1"/>
                                      </p:to>
                                    </p:animClr>
                                    <p:animClr clrSpc="rgb" dir="cw">
                                      <p:cBhvr>
                                        <p:cTn id="175" dur="1000" autoRev="1" fill="remove"/>
                                        <p:tgtEl>
                                          <p:spTgt spid="205"/>
                                        </p:tgtEl>
                                        <p:attrNameLst>
                                          <p:attrName>fillcolor</p:attrName>
                                        </p:attrNameLst>
                                      </p:cBhvr>
                                      <p:to>
                                        <a:schemeClr val="bg1"/>
                                      </p:to>
                                    </p:animClr>
                                    <p:set>
                                      <p:cBhvr>
                                        <p:cTn id="176" dur="1000" autoRev="1" fill="remove"/>
                                        <p:tgtEl>
                                          <p:spTgt spid="205"/>
                                        </p:tgtEl>
                                        <p:attrNameLst>
                                          <p:attrName>fill.type</p:attrName>
                                        </p:attrNameLst>
                                      </p:cBhvr>
                                      <p:to>
                                        <p:strVal val="solid"/>
                                      </p:to>
                                    </p:set>
                                    <p:set>
                                      <p:cBhvr>
                                        <p:cTn id="177" dur="1000" autoRev="1" fill="remove"/>
                                        <p:tgtEl>
                                          <p:spTgt spid="205"/>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206"/>
                                        </p:tgtEl>
                                        <p:attrNameLst>
                                          <p:attrName>style.color</p:attrName>
                                        </p:attrNameLst>
                                      </p:cBhvr>
                                      <p:to>
                                        <a:schemeClr val="bg1"/>
                                      </p:to>
                                    </p:animClr>
                                    <p:animClr clrSpc="rgb" dir="cw">
                                      <p:cBhvr>
                                        <p:cTn id="181" dur="1000" autoRev="1" fill="remove"/>
                                        <p:tgtEl>
                                          <p:spTgt spid="206"/>
                                        </p:tgtEl>
                                        <p:attrNameLst>
                                          <p:attrName>fillcolor</p:attrName>
                                        </p:attrNameLst>
                                      </p:cBhvr>
                                      <p:to>
                                        <a:schemeClr val="bg1"/>
                                      </p:to>
                                    </p:animClr>
                                    <p:set>
                                      <p:cBhvr>
                                        <p:cTn id="182" dur="1000" autoRev="1" fill="remove"/>
                                        <p:tgtEl>
                                          <p:spTgt spid="206"/>
                                        </p:tgtEl>
                                        <p:attrNameLst>
                                          <p:attrName>fill.type</p:attrName>
                                        </p:attrNameLst>
                                      </p:cBhvr>
                                      <p:to>
                                        <p:strVal val="solid"/>
                                      </p:to>
                                    </p:set>
                                    <p:set>
                                      <p:cBhvr>
                                        <p:cTn id="183" dur="1000" autoRev="1" fill="remove"/>
                                        <p:tgtEl>
                                          <p:spTgt spid="206"/>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207"/>
                                        </p:tgtEl>
                                        <p:attrNameLst>
                                          <p:attrName>style.color</p:attrName>
                                        </p:attrNameLst>
                                      </p:cBhvr>
                                      <p:to>
                                        <a:schemeClr val="bg1"/>
                                      </p:to>
                                    </p:animClr>
                                    <p:animClr clrSpc="rgb" dir="cw">
                                      <p:cBhvr>
                                        <p:cTn id="187" dur="1000" autoRev="1" fill="remove"/>
                                        <p:tgtEl>
                                          <p:spTgt spid="207"/>
                                        </p:tgtEl>
                                        <p:attrNameLst>
                                          <p:attrName>fillcolor</p:attrName>
                                        </p:attrNameLst>
                                      </p:cBhvr>
                                      <p:to>
                                        <a:schemeClr val="bg1"/>
                                      </p:to>
                                    </p:animClr>
                                    <p:set>
                                      <p:cBhvr>
                                        <p:cTn id="188" dur="1000" autoRev="1" fill="remove"/>
                                        <p:tgtEl>
                                          <p:spTgt spid="207"/>
                                        </p:tgtEl>
                                        <p:attrNameLst>
                                          <p:attrName>fill.type</p:attrName>
                                        </p:attrNameLst>
                                      </p:cBhvr>
                                      <p:to>
                                        <p:strVal val="solid"/>
                                      </p:to>
                                    </p:set>
                                    <p:set>
                                      <p:cBhvr>
                                        <p:cTn id="189" dur="1000" autoRev="1" fill="remove"/>
                                        <p:tgtEl>
                                          <p:spTgt spid="207"/>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208"/>
                                        </p:tgtEl>
                                        <p:attrNameLst>
                                          <p:attrName>style.color</p:attrName>
                                        </p:attrNameLst>
                                      </p:cBhvr>
                                      <p:to>
                                        <a:schemeClr val="bg1"/>
                                      </p:to>
                                    </p:animClr>
                                    <p:animClr clrSpc="rgb" dir="cw">
                                      <p:cBhvr>
                                        <p:cTn id="193" dur="1000" autoRev="1" fill="remove"/>
                                        <p:tgtEl>
                                          <p:spTgt spid="208"/>
                                        </p:tgtEl>
                                        <p:attrNameLst>
                                          <p:attrName>fillcolor</p:attrName>
                                        </p:attrNameLst>
                                      </p:cBhvr>
                                      <p:to>
                                        <a:schemeClr val="bg1"/>
                                      </p:to>
                                    </p:animClr>
                                    <p:set>
                                      <p:cBhvr>
                                        <p:cTn id="194" dur="1000" autoRev="1" fill="remove"/>
                                        <p:tgtEl>
                                          <p:spTgt spid="208"/>
                                        </p:tgtEl>
                                        <p:attrNameLst>
                                          <p:attrName>fill.type</p:attrName>
                                        </p:attrNameLst>
                                      </p:cBhvr>
                                      <p:to>
                                        <p:strVal val="solid"/>
                                      </p:to>
                                    </p:set>
                                    <p:set>
                                      <p:cBhvr>
                                        <p:cTn id="195" dur="1000" autoRev="1" fill="remove"/>
                                        <p:tgtEl>
                                          <p:spTgt spid="208"/>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209"/>
                                        </p:tgtEl>
                                        <p:attrNameLst>
                                          <p:attrName>style.color</p:attrName>
                                        </p:attrNameLst>
                                      </p:cBhvr>
                                      <p:to>
                                        <a:schemeClr val="bg1"/>
                                      </p:to>
                                    </p:animClr>
                                    <p:animClr clrSpc="rgb" dir="cw">
                                      <p:cBhvr>
                                        <p:cTn id="199" dur="1000" autoRev="1" fill="remove"/>
                                        <p:tgtEl>
                                          <p:spTgt spid="209"/>
                                        </p:tgtEl>
                                        <p:attrNameLst>
                                          <p:attrName>fillcolor</p:attrName>
                                        </p:attrNameLst>
                                      </p:cBhvr>
                                      <p:to>
                                        <a:schemeClr val="bg1"/>
                                      </p:to>
                                    </p:animClr>
                                    <p:set>
                                      <p:cBhvr>
                                        <p:cTn id="200" dur="1000" autoRev="1" fill="remove"/>
                                        <p:tgtEl>
                                          <p:spTgt spid="209"/>
                                        </p:tgtEl>
                                        <p:attrNameLst>
                                          <p:attrName>fill.type</p:attrName>
                                        </p:attrNameLst>
                                      </p:cBhvr>
                                      <p:to>
                                        <p:strVal val="solid"/>
                                      </p:to>
                                    </p:set>
                                    <p:set>
                                      <p:cBhvr>
                                        <p:cTn id="201" dur="1000" autoRev="1" fill="remove"/>
                                        <p:tgtEl>
                                          <p:spTgt spid="209"/>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210"/>
                                        </p:tgtEl>
                                        <p:attrNameLst>
                                          <p:attrName>style.color</p:attrName>
                                        </p:attrNameLst>
                                      </p:cBhvr>
                                      <p:to>
                                        <a:schemeClr val="bg1"/>
                                      </p:to>
                                    </p:animClr>
                                    <p:animClr clrSpc="rgb" dir="cw">
                                      <p:cBhvr>
                                        <p:cTn id="205" dur="1000" autoRev="1" fill="remove"/>
                                        <p:tgtEl>
                                          <p:spTgt spid="210"/>
                                        </p:tgtEl>
                                        <p:attrNameLst>
                                          <p:attrName>fillcolor</p:attrName>
                                        </p:attrNameLst>
                                      </p:cBhvr>
                                      <p:to>
                                        <a:schemeClr val="bg1"/>
                                      </p:to>
                                    </p:animClr>
                                    <p:set>
                                      <p:cBhvr>
                                        <p:cTn id="206" dur="1000" autoRev="1" fill="remove"/>
                                        <p:tgtEl>
                                          <p:spTgt spid="210"/>
                                        </p:tgtEl>
                                        <p:attrNameLst>
                                          <p:attrName>fill.type</p:attrName>
                                        </p:attrNameLst>
                                      </p:cBhvr>
                                      <p:to>
                                        <p:strVal val="solid"/>
                                      </p:to>
                                    </p:set>
                                    <p:set>
                                      <p:cBhvr>
                                        <p:cTn id="207" dur="1000" autoRev="1" fill="remove"/>
                                        <p:tgtEl>
                                          <p:spTgt spid="210"/>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211"/>
                                        </p:tgtEl>
                                        <p:attrNameLst>
                                          <p:attrName>style.color</p:attrName>
                                        </p:attrNameLst>
                                      </p:cBhvr>
                                      <p:to>
                                        <a:schemeClr val="bg1"/>
                                      </p:to>
                                    </p:animClr>
                                    <p:animClr clrSpc="rgb" dir="cw">
                                      <p:cBhvr>
                                        <p:cTn id="211" dur="1000" autoRev="1" fill="remove"/>
                                        <p:tgtEl>
                                          <p:spTgt spid="211"/>
                                        </p:tgtEl>
                                        <p:attrNameLst>
                                          <p:attrName>fillcolor</p:attrName>
                                        </p:attrNameLst>
                                      </p:cBhvr>
                                      <p:to>
                                        <a:schemeClr val="bg1"/>
                                      </p:to>
                                    </p:animClr>
                                    <p:set>
                                      <p:cBhvr>
                                        <p:cTn id="212" dur="1000" autoRev="1" fill="remove"/>
                                        <p:tgtEl>
                                          <p:spTgt spid="211"/>
                                        </p:tgtEl>
                                        <p:attrNameLst>
                                          <p:attrName>fill.type</p:attrName>
                                        </p:attrNameLst>
                                      </p:cBhvr>
                                      <p:to>
                                        <p:strVal val="solid"/>
                                      </p:to>
                                    </p:set>
                                    <p:set>
                                      <p:cBhvr>
                                        <p:cTn id="213" dur="1000" autoRev="1" fill="remove"/>
                                        <p:tgtEl>
                                          <p:spTgt spid="211"/>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212"/>
                                        </p:tgtEl>
                                        <p:attrNameLst>
                                          <p:attrName>style.color</p:attrName>
                                        </p:attrNameLst>
                                      </p:cBhvr>
                                      <p:to>
                                        <a:schemeClr val="bg1"/>
                                      </p:to>
                                    </p:animClr>
                                    <p:animClr clrSpc="rgb" dir="cw">
                                      <p:cBhvr>
                                        <p:cTn id="217" dur="1000" autoRev="1" fill="remove"/>
                                        <p:tgtEl>
                                          <p:spTgt spid="212"/>
                                        </p:tgtEl>
                                        <p:attrNameLst>
                                          <p:attrName>fillcolor</p:attrName>
                                        </p:attrNameLst>
                                      </p:cBhvr>
                                      <p:to>
                                        <a:schemeClr val="bg1"/>
                                      </p:to>
                                    </p:animClr>
                                    <p:set>
                                      <p:cBhvr>
                                        <p:cTn id="218" dur="1000" autoRev="1" fill="remove"/>
                                        <p:tgtEl>
                                          <p:spTgt spid="212"/>
                                        </p:tgtEl>
                                        <p:attrNameLst>
                                          <p:attrName>fill.type</p:attrName>
                                        </p:attrNameLst>
                                      </p:cBhvr>
                                      <p:to>
                                        <p:strVal val="solid"/>
                                      </p:to>
                                    </p:set>
                                    <p:set>
                                      <p:cBhvr>
                                        <p:cTn id="219" dur="1000" autoRev="1" fill="remove"/>
                                        <p:tgtEl>
                                          <p:spTgt spid="212"/>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213"/>
                                        </p:tgtEl>
                                        <p:attrNameLst>
                                          <p:attrName>style.color</p:attrName>
                                        </p:attrNameLst>
                                      </p:cBhvr>
                                      <p:to>
                                        <a:schemeClr val="bg1"/>
                                      </p:to>
                                    </p:animClr>
                                    <p:animClr clrSpc="rgb" dir="cw">
                                      <p:cBhvr>
                                        <p:cTn id="223" dur="1000" autoRev="1" fill="remove"/>
                                        <p:tgtEl>
                                          <p:spTgt spid="213"/>
                                        </p:tgtEl>
                                        <p:attrNameLst>
                                          <p:attrName>fillcolor</p:attrName>
                                        </p:attrNameLst>
                                      </p:cBhvr>
                                      <p:to>
                                        <a:schemeClr val="bg1"/>
                                      </p:to>
                                    </p:animClr>
                                    <p:set>
                                      <p:cBhvr>
                                        <p:cTn id="224" dur="1000" autoRev="1" fill="remove"/>
                                        <p:tgtEl>
                                          <p:spTgt spid="213"/>
                                        </p:tgtEl>
                                        <p:attrNameLst>
                                          <p:attrName>fill.type</p:attrName>
                                        </p:attrNameLst>
                                      </p:cBhvr>
                                      <p:to>
                                        <p:strVal val="solid"/>
                                      </p:to>
                                    </p:set>
                                    <p:set>
                                      <p:cBhvr>
                                        <p:cTn id="225" dur="1000" autoRev="1" fill="remove"/>
                                        <p:tgtEl>
                                          <p:spTgt spid="213"/>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214"/>
                                        </p:tgtEl>
                                        <p:attrNameLst>
                                          <p:attrName>style.color</p:attrName>
                                        </p:attrNameLst>
                                      </p:cBhvr>
                                      <p:to>
                                        <a:schemeClr val="bg1"/>
                                      </p:to>
                                    </p:animClr>
                                    <p:animClr clrSpc="rgb" dir="cw">
                                      <p:cBhvr>
                                        <p:cTn id="229" dur="1000" autoRev="1" fill="remove"/>
                                        <p:tgtEl>
                                          <p:spTgt spid="214"/>
                                        </p:tgtEl>
                                        <p:attrNameLst>
                                          <p:attrName>fillcolor</p:attrName>
                                        </p:attrNameLst>
                                      </p:cBhvr>
                                      <p:to>
                                        <a:schemeClr val="bg1"/>
                                      </p:to>
                                    </p:animClr>
                                    <p:set>
                                      <p:cBhvr>
                                        <p:cTn id="230" dur="1000" autoRev="1" fill="remove"/>
                                        <p:tgtEl>
                                          <p:spTgt spid="214"/>
                                        </p:tgtEl>
                                        <p:attrNameLst>
                                          <p:attrName>fill.type</p:attrName>
                                        </p:attrNameLst>
                                      </p:cBhvr>
                                      <p:to>
                                        <p:strVal val="solid"/>
                                      </p:to>
                                    </p:set>
                                    <p:set>
                                      <p:cBhvr>
                                        <p:cTn id="231" dur="1000" autoRev="1" fill="remove"/>
                                        <p:tgtEl>
                                          <p:spTgt spid="214"/>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215"/>
                                        </p:tgtEl>
                                        <p:attrNameLst>
                                          <p:attrName>style.color</p:attrName>
                                        </p:attrNameLst>
                                      </p:cBhvr>
                                      <p:to>
                                        <a:schemeClr val="bg1"/>
                                      </p:to>
                                    </p:animClr>
                                    <p:animClr clrSpc="rgb" dir="cw">
                                      <p:cBhvr>
                                        <p:cTn id="235" dur="1000" autoRev="1" fill="remove"/>
                                        <p:tgtEl>
                                          <p:spTgt spid="215"/>
                                        </p:tgtEl>
                                        <p:attrNameLst>
                                          <p:attrName>fillcolor</p:attrName>
                                        </p:attrNameLst>
                                      </p:cBhvr>
                                      <p:to>
                                        <a:schemeClr val="bg1"/>
                                      </p:to>
                                    </p:animClr>
                                    <p:set>
                                      <p:cBhvr>
                                        <p:cTn id="236" dur="1000" autoRev="1" fill="remove"/>
                                        <p:tgtEl>
                                          <p:spTgt spid="215"/>
                                        </p:tgtEl>
                                        <p:attrNameLst>
                                          <p:attrName>fill.type</p:attrName>
                                        </p:attrNameLst>
                                      </p:cBhvr>
                                      <p:to>
                                        <p:strVal val="solid"/>
                                      </p:to>
                                    </p:set>
                                    <p:set>
                                      <p:cBhvr>
                                        <p:cTn id="237" dur="1000" autoRev="1" fill="remove"/>
                                        <p:tgtEl>
                                          <p:spTgt spid="215"/>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216"/>
                                        </p:tgtEl>
                                        <p:attrNameLst>
                                          <p:attrName>style.color</p:attrName>
                                        </p:attrNameLst>
                                      </p:cBhvr>
                                      <p:to>
                                        <a:schemeClr val="bg1"/>
                                      </p:to>
                                    </p:animClr>
                                    <p:animClr clrSpc="rgb" dir="cw">
                                      <p:cBhvr>
                                        <p:cTn id="241" dur="1000" autoRev="1" fill="remove"/>
                                        <p:tgtEl>
                                          <p:spTgt spid="216"/>
                                        </p:tgtEl>
                                        <p:attrNameLst>
                                          <p:attrName>fillcolor</p:attrName>
                                        </p:attrNameLst>
                                      </p:cBhvr>
                                      <p:to>
                                        <a:schemeClr val="bg1"/>
                                      </p:to>
                                    </p:animClr>
                                    <p:set>
                                      <p:cBhvr>
                                        <p:cTn id="242" dur="1000" autoRev="1" fill="remove"/>
                                        <p:tgtEl>
                                          <p:spTgt spid="216"/>
                                        </p:tgtEl>
                                        <p:attrNameLst>
                                          <p:attrName>fill.type</p:attrName>
                                        </p:attrNameLst>
                                      </p:cBhvr>
                                      <p:to>
                                        <p:strVal val="solid"/>
                                      </p:to>
                                    </p:set>
                                    <p:set>
                                      <p:cBhvr>
                                        <p:cTn id="243" dur="1000" autoRev="1" fill="remove"/>
                                        <p:tgtEl>
                                          <p:spTgt spid="216"/>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217"/>
                                        </p:tgtEl>
                                        <p:attrNameLst>
                                          <p:attrName>style.color</p:attrName>
                                        </p:attrNameLst>
                                      </p:cBhvr>
                                      <p:to>
                                        <a:schemeClr val="bg1"/>
                                      </p:to>
                                    </p:animClr>
                                    <p:animClr clrSpc="rgb" dir="cw">
                                      <p:cBhvr>
                                        <p:cTn id="247" dur="1000" autoRev="1" fill="remove"/>
                                        <p:tgtEl>
                                          <p:spTgt spid="217"/>
                                        </p:tgtEl>
                                        <p:attrNameLst>
                                          <p:attrName>fillcolor</p:attrName>
                                        </p:attrNameLst>
                                      </p:cBhvr>
                                      <p:to>
                                        <a:schemeClr val="bg1"/>
                                      </p:to>
                                    </p:animClr>
                                    <p:set>
                                      <p:cBhvr>
                                        <p:cTn id="248" dur="1000" autoRev="1" fill="remove"/>
                                        <p:tgtEl>
                                          <p:spTgt spid="217"/>
                                        </p:tgtEl>
                                        <p:attrNameLst>
                                          <p:attrName>fill.type</p:attrName>
                                        </p:attrNameLst>
                                      </p:cBhvr>
                                      <p:to>
                                        <p:strVal val="solid"/>
                                      </p:to>
                                    </p:set>
                                    <p:set>
                                      <p:cBhvr>
                                        <p:cTn id="249" dur="1000" autoRev="1" fill="remove"/>
                                        <p:tgtEl>
                                          <p:spTgt spid="217"/>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218"/>
                                        </p:tgtEl>
                                        <p:attrNameLst>
                                          <p:attrName>style.color</p:attrName>
                                        </p:attrNameLst>
                                      </p:cBhvr>
                                      <p:to>
                                        <a:schemeClr val="bg1"/>
                                      </p:to>
                                    </p:animClr>
                                    <p:animClr clrSpc="rgb" dir="cw">
                                      <p:cBhvr>
                                        <p:cTn id="253" dur="1000" autoRev="1" fill="remove"/>
                                        <p:tgtEl>
                                          <p:spTgt spid="218"/>
                                        </p:tgtEl>
                                        <p:attrNameLst>
                                          <p:attrName>fillcolor</p:attrName>
                                        </p:attrNameLst>
                                      </p:cBhvr>
                                      <p:to>
                                        <a:schemeClr val="bg1"/>
                                      </p:to>
                                    </p:animClr>
                                    <p:set>
                                      <p:cBhvr>
                                        <p:cTn id="254" dur="1000" autoRev="1" fill="remove"/>
                                        <p:tgtEl>
                                          <p:spTgt spid="218"/>
                                        </p:tgtEl>
                                        <p:attrNameLst>
                                          <p:attrName>fill.type</p:attrName>
                                        </p:attrNameLst>
                                      </p:cBhvr>
                                      <p:to>
                                        <p:strVal val="solid"/>
                                      </p:to>
                                    </p:set>
                                    <p:set>
                                      <p:cBhvr>
                                        <p:cTn id="255" dur="1000" autoRev="1" fill="remove"/>
                                        <p:tgtEl>
                                          <p:spTgt spid="218"/>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219"/>
                                        </p:tgtEl>
                                        <p:attrNameLst>
                                          <p:attrName>style.color</p:attrName>
                                        </p:attrNameLst>
                                      </p:cBhvr>
                                      <p:to>
                                        <a:schemeClr val="bg1"/>
                                      </p:to>
                                    </p:animClr>
                                    <p:animClr clrSpc="rgb" dir="cw">
                                      <p:cBhvr>
                                        <p:cTn id="259" dur="1000" autoRev="1" fill="remove"/>
                                        <p:tgtEl>
                                          <p:spTgt spid="219"/>
                                        </p:tgtEl>
                                        <p:attrNameLst>
                                          <p:attrName>fillcolor</p:attrName>
                                        </p:attrNameLst>
                                      </p:cBhvr>
                                      <p:to>
                                        <a:schemeClr val="bg1"/>
                                      </p:to>
                                    </p:animClr>
                                    <p:set>
                                      <p:cBhvr>
                                        <p:cTn id="260" dur="1000" autoRev="1" fill="remove"/>
                                        <p:tgtEl>
                                          <p:spTgt spid="219"/>
                                        </p:tgtEl>
                                        <p:attrNameLst>
                                          <p:attrName>fill.type</p:attrName>
                                        </p:attrNameLst>
                                      </p:cBhvr>
                                      <p:to>
                                        <p:strVal val="solid"/>
                                      </p:to>
                                    </p:set>
                                    <p:set>
                                      <p:cBhvr>
                                        <p:cTn id="261" dur="1000" autoRev="1" fill="remove"/>
                                        <p:tgtEl>
                                          <p:spTgt spid="2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AC0BD723-BA04-4BBD-D2A1-6F16586B1689}"/>
              </a:ext>
            </a:extLst>
          </p:cNvPr>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Rectangle: Rounded Corners 2">
            <a:extLst>
              <a:ext uri="{FF2B5EF4-FFF2-40B4-BE49-F238E27FC236}">
                <a16:creationId xmlns:a16="http://schemas.microsoft.com/office/drawing/2014/main" id="{58093BCB-57DE-A8AF-D153-753E6AAB4D1B}"/>
              </a:ext>
            </a:extLst>
          </p:cNvPr>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3BF07B5-A4C2-4B39-8D44-DFF0E5287884}"/>
              </a:ext>
            </a:extLst>
          </p:cNvPr>
          <p:cNvPicPr>
            <a:picLocks noChangeAspect="1"/>
          </p:cNvPicPr>
          <p:nvPr/>
        </p:nvPicPr>
        <p:blipFill>
          <a:blip r:embed="rId3"/>
          <a:stretch>
            <a:fillRect/>
          </a:stretch>
        </p:blipFill>
        <p:spPr>
          <a:xfrm>
            <a:off x="5305627" y="616479"/>
            <a:ext cx="540000" cy="540000"/>
          </a:xfrm>
          <a:prstGeom prst="rect">
            <a:avLst/>
          </a:prstGeom>
        </p:spPr>
      </p:pic>
      <p:sp>
        <p:nvSpPr>
          <p:cNvPr id="5" name="TextBox 4">
            <a:extLst>
              <a:ext uri="{FF2B5EF4-FFF2-40B4-BE49-F238E27FC236}">
                <a16:creationId xmlns:a16="http://schemas.microsoft.com/office/drawing/2014/main" id="{6665C648-FC7C-64EB-6C19-0B3136921D13}"/>
              </a:ext>
            </a:extLst>
          </p:cNvPr>
          <p:cNvSpPr txBox="1"/>
          <p:nvPr/>
        </p:nvSpPr>
        <p:spPr>
          <a:xfrm>
            <a:off x="743356" y="622757"/>
            <a:ext cx="4794346" cy="615553"/>
          </a:xfrm>
          <a:prstGeom prst="rect">
            <a:avLst/>
          </a:prstGeom>
          <a:noFill/>
          <a:ln>
            <a:noFill/>
          </a:ln>
        </p:spPr>
        <p:txBody>
          <a:bodyPr wrap="square" rtlCol="0">
            <a:spAutoFit/>
          </a:bodyPr>
          <a:lstStyle/>
          <a:p>
            <a:r>
              <a:rPr lang="en-GB" sz="3400" b="1" dirty="0">
                <a:latin typeface="Century Gothic" panose="020B0502020202020204" pitchFamily="34" charset="0"/>
              </a:rPr>
              <a:t>Drag &amp; Drop</a:t>
            </a:r>
          </a:p>
        </p:txBody>
      </p:sp>
      <p:sp>
        <p:nvSpPr>
          <p:cNvPr id="6" name="Rectangle 5">
            <a:extLst>
              <a:ext uri="{FF2B5EF4-FFF2-40B4-BE49-F238E27FC236}">
                <a16:creationId xmlns:a16="http://schemas.microsoft.com/office/drawing/2014/main" id="{BDDBF569-640E-1799-EC60-6638443608FE}"/>
              </a:ext>
            </a:extLst>
          </p:cNvPr>
          <p:cNvSpPr/>
          <p:nvPr/>
        </p:nvSpPr>
        <p:spPr>
          <a:xfrm>
            <a:off x="1767155" y="5095982"/>
            <a:ext cx="9195371" cy="801384"/>
          </a:xfrm>
          <a:prstGeom prst="rect">
            <a:avLst/>
          </a:prstGeom>
          <a:noFill/>
          <a:ln w="5715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98A9257-0E04-CBB3-2FAC-426E78E410F5}"/>
              </a:ext>
            </a:extLst>
          </p:cNvPr>
          <p:cNvSpPr txBox="1"/>
          <p:nvPr/>
        </p:nvSpPr>
        <p:spPr>
          <a:xfrm>
            <a:off x="654549" y="1583425"/>
            <a:ext cx="10882902" cy="3785652"/>
          </a:xfrm>
          <a:prstGeom prst="rect">
            <a:avLst/>
          </a:prstGeom>
          <a:noFill/>
          <a:ln>
            <a:noFill/>
          </a:ln>
        </p:spPr>
        <p:txBody>
          <a:bodyPr wrap="square" lIns="91440" tIns="45720" rIns="91440" bIns="45720" rtlCol="0" anchor="t">
            <a:spAutoFit/>
          </a:bodyPr>
          <a:lstStyle/>
          <a:p>
            <a:pPr rtl="0" fontAlgn="base"/>
            <a:r>
              <a:rPr lang="en-GB" sz="6000" i="0" u="none" strike="noStrike" dirty="0">
                <a:solidFill>
                  <a:srgbClr val="404040"/>
                </a:solidFill>
                <a:effectLst/>
                <a:latin typeface="Century Gothic" panose="020B0502020202020204" pitchFamily="34" charset="0"/>
              </a:rPr>
              <a:t>packet        chorus        calf</a:t>
            </a:r>
            <a:br>
              <a:rPr lang="en-GB" sz="6000" i="0" u="none" strike="noStrike" dirty="0">
                <a:solidFill>
                  <a:srgbClr val="404040"/>
                </a:solidFill>
                <a:effectLst/>
                <a:latin typeface="Century Gothic" panose="020B0502020202020204" pitchFamily="34" charset="0"/>
              </a:rPr>
            </a:b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ketchup   hammock    echo</a:t>
            </a:r>
            <a:br>
              <a:rPr lang="en-GB" sz="6000" i="0" u="none" strike="noStrike" dirty="0">
                <a:solidFill>
                  <a:srgbClr val="404040"/>
                </a:solidFill>
                <a:effectLst/>
                <a:latin typeface="Century Gothic" panose="020B0502020202020204" pitchFamily="34" charset="0"/>
              </a:rPr>
            </a:br>
            <a:endParaRPr lang="en-GB" sz="6000" i="0" u="none" strike="noStrike" dirty="0">
              <a:solidFill>
                <a:srgbClr val="404040"/>
              </a:solidFill>
              <a:effectLst/>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AA608509-14C4-E403-D439-767E19471E9E}"/>
              </a:ext>
            </a:extLst>
          </p:cNvPr>
          <p:cNvCxnSpPr>
            <a:cxnSpLocks/>
          </p:cNvCxnSpPr>
          <p:nvPr/>
        </p:nvCxnSpPr>
        <p:spPr>
          <a:xfrm>
            <a:off x="5666197"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9" name="Arrow: Circular 8">
            <a:extLst>
              <a:ext uri="{FF2B5EF4-FFF2-40B4-BE49-F238E27FC236}">
                <a16:creationId xmlns:a16="http://schemas.microsoft.com/office/drawing/2014/main" id="{17D8CE8C-5348-A38B-9D5C-AA803D24E66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0" name="Picture 9">
            <a:extLst>
              <a:ext uri="{FF2B5EF4-FFF2-40B4-BE49-F238E27FC236}">
                <a16:creationId xmlns:a16="http://schemas.microsoft.com/office/drawing/2014/main" id="{A26D0AA3-29C7-6FBF-3755-17170877D69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1" name="Picture 10">
            <a:extLst>
              <a:ext uri="{FF2B5EF4-FFF2-40B4-BE49-F238E27FC236}">
                <a16:creationId xmlns:a16="http://schemas.microsoft.com/office/drawing/2014/main" id="{A4A16BD8-8C0B-40C2-3A62-4BA6AA82460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2" name="Picture 11">
            <a:extLst>
              <a:ext uri="{FF2B5EF4-FFF2-40B4-BE49-F238E27FC236}">
                <a16:creationId xmlns:a16="http://schemas.microsoft.com/office/drawing/2014/main" id="{337DFB87-06EC-8AD6-1D78-14FE703068C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3" name="Picture 12">
            <a:extLst>
              <a:ext uri="{FF2B5EF4-FFF2-40B4-BE49-F238E27FC236}">
                <a16:creationId xmlns:a16="http://schemas.microsoft.com/office/drawing/2014/main" id="{2397DB04-A3EA-BA36-4130-68370A1AE57E}"/>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4" name="Picture 13">
            <a:extLst>
              <a:ext uri="{FF2B5EF4-FFF2-40B4-BE49-F238E27FC236}">
                <a16:creationId xmlns:a16="http://schemas.microsoft.com/office/drawing/2014/main" id="{5A7467D8-4B0D-A55E-A5D3-59D44DEFFF5E}"/>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5" name="Picture 14">
            <a:extLst>
              <a:ext uri="{FF2B5EF4-FFF2-40B4-BE49-F238E27FC236}">
                <a16:creationId xmlns:a16="http://schemas.microsoft.com/office/drawing/2014/main" id="{D51AF50C-BD6E-D48A-1BC4-ED38192BF1FC}"/>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6" name="Picture 15">
            <a:extLst>
              <a:ext uri="{FF2B5EF4-FFF2-40B4-BE49-F238E27FC236}">
                <a16:creationId xmlns:a16="http://schemas.microsoft.com/office/drawing/2014/main" id="{8821BEE1-9E02-675B-5853-6050F44C0C1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7" name="Picture 16">
            <a:extLst>
              <a:ext uri="{FF2B5EF4-FFF2-40B4-BE49-F238E27FC236}">
                <a16:creationId xmlns:a16="http://schemas.microsoft.com/office/drawing/2014/main" id="{D8F9948D-2EDA-A21F-0877-684295F506F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8" name="Picture 17">
            <a:extLst>
              <a:ext uri="{FF2B5EF4-FFF2-40B4-BE49-F238E27FC236}">
                <a16:creationId xmlns:a16="http://schemas.microsoft.com/office/drawing/2014/main" id="{59B54742-7F7B-4F6C-EE48-553C9EF5195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0" name="Picture 19">
            <a:extLst>
              <a:ext uri="{FF2B5EF4-FFF2-40B4-BE49-F238E27FC236}">
                <a16:creationId xmlns:a16="http://schemas.microsoft.com/office/drawing/2014/main" id="{882E2C99-1004-43DF-58AB-6EEE0240E74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1" name="Picture 20">
            <a:extLst>
              <a:ext uri="{FF2B5EF4-FFF2-40B4-BE49-F238E27FC236}">
                <a16:creationId xmlns:a16="http://schemas.microsoft.com/office/drawing/2014/main" id="{E4AA8597-CA1A-6DFC-65F1-CFEF76954EF9}"/>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2" name="Picture 21">
            <a:extLst>
              <a:ext uri="{FF2B5EF4-FFF2-40B4-BE49-F238E27FC236}">
                <a16:creationId xmlns:a16="http://schemas.microsoft.com/office/drawing/2014/main" id="{5CBC429B-4DF9-2B0C-820D-76E5D81DFFB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3" name="Picture 22">
            <a:extLst>
              <a:ext uri="{FF2B5EF4-FFF2-40B4-BE49-F238E27FC236}">
                <a16:creationId xmlns:a16="http://schemas.microsoft.com/office/drawing/2014/main" id="{7D8BF512-B006-E411-B53D-6C8ACE44724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4" name="Picture 23">
            <a:extLst>
              <a:ext uri="{FF2B5EF4-FFF2-40B4-BE49-F238E27FC236}">
                <a16:creationId xmlns:a16="http://schemas.microsoft.com/office/drawing/2014/main" id="{8B704879-E397-02CD-DA18-6108D6FB150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5" name="Picture 24">
            <a:extLst>
              <a:ext uri="{FF2B5EF4-FFF2-40B4-BE49-F238E27FC236}">
                <a16:creationId xmlns:a16="http://schemas.microsoft.com/office/drawing/2014/main" id="{F6A26995-716D-F732-78FF-B8740B62A0F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6" name="Picture 25">
            <a:extLst>
              <a:ext uri="{FF2B5EF4-FFF2-40B4-BE49-F238E27FC236}">
                <a16:creationId xmlns:a16="http://schemas.microsoft.com/office/drawing/2014/main" id="{7450B4E7-2D5C-8A86-6632-18C85286017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7" name="Picture 26">
            <a:extLst>
              <a:ext uri="{FF2B5EF4-FFF2-40B4-BE49-F238E27FC236}">
                <a16:creationId xmlns:a16="http://schemas.microsoft.com/office/drawing/2014/main" id="{C7C5DD2E-17AE-E408-D197-0E75974E970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8" name="Picture 27">
            <a:extLst>
              <a:ext uri="{FF2B5EF4-FFF2-40B4-BE49-F238E27FC236}">
                <a16:creationId xmlns:a16="http://schemas.microsoft.com/office/drawing/2014/main" id="{BA89543F-E113-7ACC-DE4E-54F1640A8F0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29" name="Picture 28">
            <a:extLst>
              <a:ext uri="{FF2B5EF4-FFF2-40B4-BE49-F238E27FC236}">
                <a16:creationId xmlns:a16="http://schemas.microsoft.com/office/drawing/2014/main" id="{3E926AE8-A72A-275D-836F-4A055FB3676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0" name="Picture 29">
            <a:extLst>
              <a:ext uri="{FF2B5EF4-FFF2-40B4-BE49-F238E27FC236}">
                <a16:creationId xmlns:a16="http://schemas.microsoft.com/office/drawing/2014/main" id="{36EBEE06-6BBB-D41C-638F-E5695B7B05B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1" name="Picture 30">
            <a:extLst>
              <a:ext uri="{FF2B5EF4-FFF2-40B4-BE49-F238E27FC236}">
                <a16:creationId xmlns:a16="http://schemas.microsoft.com/office/drawing/2014/main" id="{B90DCEBF-012C-81EE-994B-7572C5C59DF2}"/>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2" name="Picture 31">
            <a:extLst>
              <a:ext uri="{FF2B5EF4-FFF2-40B4-BE49-F238E27FC236}">
                <a16:creationId xmlns:a16="http://schemas.microsoft.com/office/drawing/2014/main" id="{80B0F9D4-42D1-FF5F-F543-02B8EE448C2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3" name="Picture 32">
            <a:extLst>
              <a:ext uri="{FF2B5EF4-FFF2-40B4-BE49-F238E27FC236}">
                <a16:creationId xmlns:a16="http://schemas.microsoft.com/office/drawing/2014/main" id="{B917453D-5D5F-53EA-3E07-E6BE6DF9085A}"/>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4" name="Picture 33">
            <a:extLst>
              <a:ext uri="{FF2B5EF4-FFF2-40B4-BE49-F238E27FC236}">
                <a16:creationId xmlns:a16="http://schemas.microsoft.com/office/drawing/2014/main" id="{80B78921-F097-2411-2413-E70183AED9F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5" name="Picture 34">
            <a:extLst>
              <a:ext uri="{FF2B5EF4-FFF2-40B4-BE49-F238E27FC236}">
                <a16:creationId xmlns:a16="http://schemas.microsoft.com/office/drawing/2014/main" id="{35133239-CB6C-B513-594B-7F9473A70E7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6" name="Picture 35">
            <a:extLst>
              <a:ext uri="{FF2B5EF4-FFF2-40B4-BE49-F238E27FC236}">
                <a16:creationId xmlns:a16="http://schemas.microsoft.com/office/drawing/2014/main" id="{43520A99-CBCE-9E67-7FA3-BE416C8EAC49}"/>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7" name="Picture 36">
            <a:extLst>
              <a:ext uri="{FF2B5EF4-FFF2-40B4-BE49-F238E27FC236}">
                <a16:creationId xmlns:a16="http://schemas.microsoft.com/office/drawing/2014/main" id="{86CD7651-BD23-BEED-F823-FD5B383BC972}"/>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8" name="Picture 37">
            <a:extLst>
              <a:ext uri="{FF2B5EF4-FFF2-40B4-BE49-F238E27FC236}">
                <a16:creationId xmlns:a16="http://schemas.microsoft.com/office/drawing/2014/main" id="{41162CA9-720D-BA02-7D6A-33283DB5420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39" name="Picture 38">
            <a:extLst>
              <a:ext uri="{FF2B5EF4-FFF2-40B4-BE49-F238E27FC236}">
                <a16:creationId xmlns:a16="http://schemas.microsoft.com/office/drawing/2014/main" id="{4086FE7D-0BE7-E4DF-C75B-0ECDA8F1C7E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0" name="Picture 39">
            <a:extLst>
              <a:ext uri="{FF2B5EF4-FFF2-40B4-BE49-F238E27FC236}">
                <a16:creationId xmlns:a16="http://schemas.microsoft.com/office/drawing/2014/main" id="{7433534D-40EF-D574-3DA0-20C1C40B13D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1" name="Picture 40">
            <a:extLst>
              <a:ext uri="{FF2B5EF4-FFF2-40B4-BE49-F238E27FC236}">
                <a16:creationId xmlns:a16="http://schemas.microsoft.com/office/drawing/2014/main" id="{ABCAADE2-A45B-1A89-819C-22AD9D1BD5D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2" name="Picture 41">
            <a:extLst>
              <a:ext uri="{FF2B5EF4-FFF2-40B4-BE49-F238E27FC236}">
                <a16:creationId xmlns:a16="http://schemas.microsoft.com/office/drawing/2014/main" id="{90156DBA-C2FD-A921-0299-DEF53D2F88C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3" name="Picture 42">
            <a:extLst>
              <a:ext uri="{FF2B5EF4-FFF2-40B4-BE49-F238E27FC236}">
                <a16:creationId xmlns:a16="http://schemas.microsoft.com/office/drawing/2014/main" id="{2F4F9DB9-6B7F-0FED-94AA-B9B3DFF78B1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4" name="Picture 43">
            <a:extLst>
              <a:ext uri="{FF2B5EF4-FFF2-40B4-BE49-F238E27FC236}">
                <a16:creationId xmlns:a16="http://schemas.microsoft.com/office/drawing/2014/main" id="{0BA1C343-2BF2-3675-E4E2-F0BEFC429D3C}"/>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5" name="Picture 44">
            <a:extLst>
              <a:ext uri="{FF2B5EF4-FFF2-40B4-BE49-F238E27FC236}">
                <a16:creationId xmlns:a16="http://schemas.microsoft.com/office/drawing/2014/main" id="{3ACA31E6-BACC-7229-C0C0-66B4F0C4C3F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6" name="Picture 45">
            <a:extLst>
              <a:ext uri="{FF2B5EF4-FFF2-40B4-BE49-F238E27FC236}">
                <a16:creationId xmlns:a16="http://schemas.microsoft.com/office/drawing/2014/main" id="{26D5584F-93F9-961C-4E29-F22C8648778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7" name="Picture 46">
            <a:extLst>
              <a:ext uri="{FF2B5EF4-FFF2-40B4-BE49-F238E27FC236}">
                <a16:creationId xmlns:a16="http://schemas.microsoft.com/office/drawing/2014/main" id="{6915B305-3272-CCFE-9E6F-AE3F908DB678}"/>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8" name="Picture 47">
            <a:extLst>
              <a:ext uri="{FF2B5EF4-FFF2-40B4-BE49-F238E27FC236}">
                <a16:creationId xmlns:a16="http://schemas.microsoft.com/office/drawing/2014/main" id="{7EDF29D3-42BA-0672-7C77-91F8838FC93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49" name="Picture 48">
            <a:extLst>
              <a:ext uri="{FF2B5EF4-FFF2-40B4-BE49-F238E27FC236}">
                <a16:creationId xmlns:a16="http://schemas.microsoft.com/office/drawing/2014/main" id="{7D9EEA5A-C64E-A597-39EB-FE6EAF7EFC18}"/>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0" name="Picture 49">
            <a:extLst>
              <a:ext uri="{FF2B5EF4-FFF2-40B4-BE49-F238E27FC236}">
                <a16:creationId xmlns:a16="http://schemas.microsoft.com/office/drawing/2014/main" id="{DF2AF292-C5B0-0F5A-5F0D-B0378B6C7DB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1" name="Picture 50">
            <a:extLst>
              <a:ext uri="{FF2B5EF4-FFF2-40B4-BE49-F238E27FC236}">
                <a16:creationId xmlns:a16="http://schemas.microsoft.com/office/drawing/2014/main" id="{FAC0A374-0085-D21B-3C43-5B6FAD939EDE}"/>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2" name="Picture 51">
            <a:extLst>
              <a:ext uri="{FF2B5EF4-FFF2-40B4-BE49-F238E27FC236}">
                <a16:creationId xmlns:a16="http://schemas.microsoft.com/office/drawing/2014/main" id="{6C034A9A-B2B8-9478-519C-76C12C41ED8C}"/>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3" name="Picture 52">
            <a:extLst>
              <a:ext uri="{FF2B5EF4-FFF2-40B4-BE49-F238E27FC236}">
                <a16:creationId xmlns:a16="http://schemas.microsoft.com/office/drawing/2014/main" id="{809FB20B-DF6D-CFEB-E9C8-0A763B058FB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4" name="Picture 53">
            <a:extLst>
              <a:ext uri="{FF2B5EF4-FFF2-40B4-BE49-F238E27FC236}">
                <a16:creationId xmlns:a16="http://schemas.microsoft.com/office/drawing/2014/main" id="{2E59E309-97C7-1B7F-2D86-F71F76E341D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5" name="Picture 54">
            <a:extLst>
              <a:ext uri="{FF2B5EF4-FFF2-40B4-BE49-F238E27FC236}">
                <a16:creationId xmlns:a16="http://schemas.microsoft.com/office/drawing/2014/main" id="{6540F4C2-E77D-93F6-1E78-C96578334D4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6" name="Picture 55">
            <a:extLst>
              <a:ext uri="{FF2B5EF4-FFF2-40B4-BE49-F238E27FC236}">
                <a16:creationId xmlns:a16="http://schemas.microsoft.com/office/drawing/2014/main" id="{29690DCF-285C-8270-7B50-FFEACFAA0438}"/>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7" name="Picture 56">
            <a:extLst>
              <a:ext uri="{FF2B5EF4-FFF2-40B4-BE49-F238E27FC236}">
                <a16:creationId xmlns:a16="http://schemas.microsoft.com/office/drawing/2014/main" id="{2A5A8EBF-F2DE-256E-ACD6-CC52D491102C}"/>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8" name="Picture 57">
            <a:extLst>
              <a:ext uri="{FF2B5EF4-FFF2-40B4-BE49-F238E27FC236}">
                <a16:creationId xmlns:a16="http://schemas.microsoft.com/office/drawing/2014/main" id="{5701800E-3FC3-6206-275F-84CEFBD0502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59" name="Picture 58">
            <a:extLst>
              <a:ext uri="{FF2B5EF4-FFF2-40B4-BE49-F238E27FC236}">
                <a16:creationId xmlns:a16="http://schemas.microsoft.com/office/drawing/2014/main" id="{0E024E8B-67CE-5CC6-D9C3-4172C0AF713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0" name="Picture 59">
            <a:extLst>
              <a:ext uri="{FF2B5EF4-FFF2-40B4-BE49-F238E27FC236}">
                <a16:creationId xmlns:a16="http://schemas.microsoft.com/office/drawing/2014/main" id="{E95F31E5-F292-9144-0DB0-F3EE6ECF6A5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1" name="Picture 60">
            <a:extLst>
              <a:ext uri="{FF2B5EF4-FFF2-40B4-BE49-F238E27FC236}">
                <a16:creationId xmlns:a16="http://schemas.microsoft.com/office/drawing/2014/main" id="{34D946F9-98D5-FE9A-F348-272388A65E3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2" name="Picture 61">
            <a:extLst>
              <a:ext uri="{FF2B5EF4-FFF2-40B4-BE49-F238E27FC236}">
                <a16:creationId xmlns:a16="http://schemas.microsoft.com/office/drawing/2014/main" id="{598C0D25-31C1-91DC-E125-EBCE7945809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3" name="Picture 62">
            <a:extLst>
              <a:ext uri="{FF2B5EF4-FFF2-40B4-BE49-F238E27FC236}">
                <a16:creationId xmlns:a16="http://schemas.microsoft.com/office/drawing/2014/main" id="{D5DA7C82-B62A-3147-C847-CA345AD96B4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4" name="Picture 63">
            <a:extLst>
              <a:ext uri="{FF2B5EF4-FFF2-40B4-BE49-F238E27FC236}">
                <a16:creationId xmlns:a16="http://schemas.microsoft.com/office/drawing/2014/main" id="{A2CE7463-DC54-EB4D-FC39-C2C21157D3EE}"/>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5" name="Picture 64">
            <a:extLst>
              <a:ext uri="{FF2B5EF4-FFF2-40B4-BE49-F238E27FC236}">
                <a16:creationId xmlns:a16="http://schemas.microsoft.com/office/drawing/2014/main" id="{1BA805C4-1578-0674-258C-EBEA57BFC5D2}"/>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6" name="Picture 65">
            <a:extLst>
              <a:ext uri="{FF2B5EF4-FFF2-40B4-BE49-F238E27FC236}">
                <a16:creationId xmlns:a16="http://schemas.microsoft.com/office/drawing/2014/main" id="{DC0CB6EC-0DE4-4989-9650-24F3A5531B3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7" name="Picture 66">
            <a:extLst>
              <a:ext uri="{FF2B5EF4-FFF2-40B4-BE49-F238E27FC236}">
                <a16:creationId xmlns:a16="http://schemas.microsoft.com/office/drawing/2014/main" id="{04A8FC07-0BF3-5595-56CF-71F8DB39A86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8" name="Picture 67">
            <a:extLst>
              <a:ext uri="{FF2B5EF4-FFF2-40B4-BE49-F238E27FC236}">
                <a16:creationId xmlns:a16="http://schemas.microsoft.com/office/drawing/2014/main" id="{F1ADD806-FF29-3CEC-FFAC-B0AD79FCD89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69" name="Picture 68">
            <a:extLst>
              <a:ext uri="{FF2B5EF4-FFF2-40B4-BE49-F238E27FC236}">
                <a16:creationId xmlns:a16="http://schemas.microsoft.com/office/drawing/2014/main" id="{C69BA442-5BFF-F540-CF44-02BA20BD169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0" name="Picture 69">
            <a:extLst>
              <a:ext uri="{FF2B5EF4-FFF2-40B4-BE49-F238E27FC236}">
                <a16:creationId xmlns:a16="http://schemas.microsoft.com/office/drawing/2014/main" id="{B21E7AE2-9F94-B5F2-63D4-90930562025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1" name="Picture 70">
            <a:extLst>
              <a:ext uri="{FF2B5EF4-FFF2-40B4-BE49-F238E27FC236}">
                <a16:creationId xmlns:a16="http://schemas.microsoft.com/office/drawing/2014/main" id="{EBBF7DA3-3915-B58C-BAFC-DFBBE8DADECE}"/>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2" name="Picture 71">
            <a:extLst>
              <a:ext uri="{FF2B5EF4-FFF2-40B4-BE49-F238E27FC236}">
                <a16:creationId xmlns:a16="http://schemas.microsoft.com/office/drawing/2014/main" id="{5ED1B699-9044-4405-289E-DD8FF7E0992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3" name="Picture 72">
            <a:extLst>
              <a:ext uri="{FF2B5EF4-FFF2-40B4-BE49-F238E27FC236}">
                <a16:creationId xmlns:a16="http://schemas.microsoft.com/office/drawing/2014/main" id="{71E59E9D-DA0B-B636-3794-A84455E093D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4" name="Picture 73">
            <a:extLst>
              <a:ext uri="{FF2B5EF4-FFF2-40B4-BE49-F238E27FC236}">
                <a16:creationId xmlns:a16="http://schemas.microsoft.com/office/drawing/2014/main" id="{6777E106-FC37-B98E-A68B-B7E830AC581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5" name="Picture 74">
            <a:extLst>
              <a:ext uri="{FF2B5EF4-FFF2-40B4-BE49-F238E27FC236}">
                <a16:creationId xmlns:a16="http://schemas.microsoft.com/office/drawing/2014/main" id="{81CCFE10-399F-E3F3-57AB-9F90A5FD365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6" name="Picture 75">
            <a:extLst>
              <a:ext uri="{FF2B5EF4-FFF2-40B4-BE49-F238E27FC236}">
                <a16:creationId xmlns:a16="http://schemas.microsoft.com/office/drawing/2014/main" id="{CF095A08-F7EC-5C49-0C09-7A9B718B836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7" name="Picture 76">
            <a:extLst>
              <a:ext uri="{FF2B5EF4-FFF2-40B4-BE49-F238E27FC236}">
                <a16:creationId xmlns:a16="http://schemas.microsoft.com/office/drawing/2014/main" id="{36E54280-222C-615E-33B1-51D54967B77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8" name="Picture 77">
            <a:extLst>
              <a:ext uri="{FF2B5EF4-FFF2-40B4-BE49-F238E27FC236}">
                <a16:creationId xmlns:a16="http://schemas.microsoft.com/office/drawing/2014/main" id="{8BD70D43-EF9F-8419-C7D4-640B3C9EA3D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79" name="Picture 78">
            <a:extLst>
              <a:ext uri="{FF2B5EF4-FFF2-40B4-BE49-F238E27FC236}">
                <a16:creationId xmlns:a16="http://schemas.microsoft.com/office/drawing/2014/main" id="{EAF83508-B398-6C68-90EB-6C5FB5FF8D82}"/>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0" name="Picture 79">
            <a:extLst>
              <a:ext uri="{FF2B5EF4-FFF2-40B4-BE49-F238E27FC236}">
                <a16:creationId xmlns:a16="http://schemas.microsoft.com/office/drawing/2014/main" id="{BC8555B0-DC04-77D9-F812-F014EFA18FD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1" name="Picture 80">
            <a:extLst>
              <a:ext uri="{FF2B5EF4-FFF2-40B4-BE49-F238E27FC236}">
                <a16:creationId xmlns:a16="http://schemas.microsoft.com/office/drawing/2014/main" id="{E05C247B-15A9-EC42-99B6-F7D4F63E3713}"/>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2" name="Picture 81">
            <a:extLst>
              <a:ext uri="{FF2B5EF4-FFF2-40B4-BE49-F238E27FC236}">
                <a16:creationId xmlns:a16="http://schemas.microsoft.com/office/drawing/2014/main" id="{775705B1-4D0F-82D3-D3C5-009A232B1CC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3" name="Picture 82">
            <a:extLst>
              <a:ext uri="{FF2B5EF4-FFF2-40B4-BE49-F238E27FC236}">
                <a16:creationId xmlns:a16="http://schemas.microsoft.com/office/drawing/2014/main" id="{FD46FA3B-69B3-A8F6-6582-8C0573B4FF0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4" name="Picture 83">
            <a:extLst>
              <a:ext uri="{FF2B5EF4-FFF2-40B4-BE49-F238E27FC236}">
                <a16:creationId xmlns:a16="http://schemas.microsoft.com/office/drawing/2014/main" id="{CEB73348-60F2-DC5E-649A-7EB2FC6E329D}"/>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5" name="Picture 84">
            <a:extLst>
              <a:ext uri="{FF2B5EF4-FFF2-40B4-BE49-F238E27FC236}">
                <a16:creationId xmlns:a16="http://schemas.microsoft.com/office/drawing/2014/main" id="{E6505DC8-41A1-E118-FEC2-9C0587E5FA9C}"/>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6" name="Picture 85">
            <a:extLst>
              <a:ext uri="{FF2B5EF4-FFF2-40B4-BE49-F238E27FC236}">
                <a16:creationId xmlns:a16="http://schemas.microsoft.com/office/drawing/2014/main" id="{6F585DB8-E818-1422-63BF-AE09F58410C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7" name="Picture 86">
            <a:extLst>
              <a:ext uri="{FF2B5EF4-FFF2-40B4-BE49-F238E27FC236}">
                <a16:creationId xmlns:a16="http://schemas.microsoft.com/office/drawing/2014/main" id="{7D0660A4-CCFC-0401-5718-DC96E9050DEE}"/>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8" name="Picture 87">
            <a:extLst>
              <a:ext uri="{FF2B5EF4-FFF2-40B4-BE49-F238E27FC236}">
                <a16:creationId xmlns:a16="http://schemas.microsoft.com/office/drawing/2014/main" id="{284476FB-E8E0-CD45-D3E5-268AC69336E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89" name="Picture 88">
            <a:extLst>
              <a:ext uri="{FF2B5EF4-FFF2-40B4-BE49-F238E27FC236}">
                <a16:creationId xmlns:a16="http://schemas.microsoft.com/office/drawing/2014/main" id="{6788280A-2E55-9951-43A0-8561C58D5E8A}"/>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0" name="Picture 89">
            <a:extLst>
              <a:ext uri="{FF2B5EF4-FFF2-40B4-BE49-F238E27FC236}">
                <a16:creationId xmlns:a16="http://schemas.microsoft.com/office/drawing/2014/main" id="{8E198441-0E22-E37A-E316-6847E41AAF0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1" name="Picture 90">
            <a:extLst>
              <a:ext uri="{FF2B5EF4-FFF2-40B4-BE49-F238E27FC236}">
                <a16:creationId xmlns:a16="http://schemas.microsoft.com/office/drawing/2014/main" id="{CCD8298D-C846-98DE-E532-11E2BCF13CA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2" name="Picture 91">
            <a:extLst>
              <a:ext uri="{FF2B5EF4-FFF2-40B4-BE49-F238E27FC236}">
                <a16:creationId xmlns:a16="http://schemas.microsoft.com/office/drawing/2014/main" id="{2E8385FF-69CE-7100-8062-33144FA416D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3" name="Picture 92">
            <a:extLst>
              <a:ext uri="{FF2B5EF4-FFF2-40B4-BE49-F238E27FC236}">
                <a16:creationId xmlns:a16="http://schemas.microsoft.com/office/drawing/2014/main" id="{DCEB8197-EC98-AE9F-E9DB-DD2217A98B0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4" name="Picture 93">
            <a:extLst>
              <a:ext uri="{FF2B5EF4-FFF2-40B4-BE49-F238E27FC236}">
                <a16:creationId xmlns:a16="http://schemas.microsoft.com/office/drawing/2014/main" id="{12122081-A398-249A-4820-988850D3D31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5" name="Picture 94">
            <a:extLst>
              <a:ext uri="{FF2B5EF4-FFF2-40B4-BE49-F238E27FC236}">
                <a16:creationId xmlns:a16="http://schemas.microsoft.com/office/drawing/2014/main" id="{797B6E77-42FD-4096-CB00-D35115C8F847}"/>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6" name="Picture 95">
            <a:extLst>
              <a:ext uri="{FF2B5EF4-FFF2-40B4-BE49-F238E27FC236}">
                <a16:creationId xmlns:a16="http://schemas.microsoft.com/office/drawing/2014/main" id="{C2ED3D5E-176D-DE5A-4BC8-B9F229922821}"/>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7" name="Picture 96">
            <a:extLst>
              <a:ext uri="{FF2B5EF4-FFF2-40B4-BE49-F238E27FC236}">
                <a16:creationId xmlns:a16="http://schemas.microsoft.com/office/drawing/2014/main" id="{FD64288A-70B4-3F8C-404F-18271BE6CDB2}"/>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8" name="Picture 97">
            <a:extLst>
              <a:ext uri="{FF2B5EF4-FFF2-40B4-BE49-F238E27FC236}">
                <a16:creationId xmlns:a16="http://schemas.microsoft.com/office/drawing/2014/main" id="{AC2B46CC-4581-3537-0F5F-AB64C97CA275}"/>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99" name="Picture 98">
            <a:extLst>
              <a:ext uri="{FF2B5EF4-FFF2-40B4-BE49-F238E27FC236}">
                <a16:creationId xmlns:a16="http://schemas.microsoft.com/office/drawing/2014/main" id="{311C6470-41CD-8238-6A84-DABE3D1373F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0" name="Picture 99">
            <a:extLst>
              <a:ext uri="{FF2B5EF4-FFF2-40B4-BE49-F238E27FC236}">
                <a16:creationId xmlns:a16="http://schemas.microsoft.com/office/drawing/2014/main" id="{EC3CABA0-9D5A-D390-8109-2B79F6E14C0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1" name="Picture 100">
            <a:extLst>
              <a:ext uri="{FF2B5EF4-FFF2-40B4-BE49-F238E27FC236}">
                <a16:creationId xmlns:a16="http://schemas.microsoft.com/office/drawing/2014/main" id="{40B4E714-7685-2DBE-2AFC-947F73AEEA0F}"/>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2" name="Picture 101">
            <a:extLst>
              <a:ext uri="{FF2B5EF4-FFF2-40B4-BE49-F238E27FC236}">
                <a16:creationId xmlns:a16="http://schemas.microsoft.com/office/drawing/2014/main" id="{B75F6822-5E2C-ABBB-2C0A-B0CB7431671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3" name="Picture 102">
            <a:extLst>
              <a:ext uri="{FF2B5EF4-FFF2-40B4-BE49-F238E27FC236}">
                <a16:creationId xmlns:a16="http://schemas.microsoft.com/office/drawing/2014/main" id="{86804169-A402-E17F-D680-651026F11594}"/>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4" name="Picture 103">
            <a:extLst>
              <a:ext uri="{FF2B5EF4-FFF2-40B4-BE49-F238E27FC236}">
                <a16:creationId xmlns:a16="http://schemas.microsoft.com/office/drawing/2014/main" id="{A67DC657-636D-02EF-0C68-30AC0B5AD460}"/>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5" name="Picture 104">
            <a:extLst>
              <a:ext uri="{FF2B5EF4-FFF2-40B4-BE49-F238E27FC236}">
                <a16:creationId xmlns:a16="http://schemas.microsoft.com/office/drawing/2014/main" id="{B4713696-9413-136B-F796-EEC0D63F2CF6}"/>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6" name="Picture 105">
            <a:extLst>
              <a:ext uri="{FF2B5EF4-FFF2-40B4-BE49-F238E27FC236}">
                <a16:creationId xmlns:a16="http://schemas.microsoft.com/office/drawing/2014/main" id="{CD5FB25F-6202-C1D9-DF61-05F1068A3B4C}"/>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7" name="Picture 106">
            <a:extLst>
              <a:ext uri="{FF2B5EF4-FFF2-40B4-BE49-F238E27FC236}">
                <a16:creationId xmlns:a16="http://schemas.microsoft.com/office/drawing/2014/main" id="{3E3BFBEE-A72B-D60B-0F1E-1B5FBB0166CB}"/>
              </a:ext>
            </a:extLst>
          </p:cNvPr>
          <p:cNvPicPr>
            <a:picLocks noChangeAspect="1"/>
          </p:cNvPicPr>
          <p:nvPr/>
        </p:nvPicPr>
        <p:blipFill>
          <a:blip r:embed="rId4"/>
          <a:stretch>
            <a:fillRect/>
          </a:stretch>
        </p:blipFill>
        <p:spPr>
          <a:xfrm>
            <a:off x="3092583" y="5357438"/>
            <a:ext cx="371475" cy="333375"/>
          </a:xfrm>
          <a:prstGeom prst="rect">
            <a:avLst/>
          </a:prstGeom>
        </p:spPr>
      </p:pic>
      <p:pic>
        <p:nvPicPr>
          <p:cNvPr id="108" name="Picture 107">
            <a:extLst>
              <a:ext uri="{FF2B5EF4-FFF2-40B4-BE49-F238E27FC236}">
                <a16:creationId xmlns:a16="http://schemas.microsoft.com/office/drawing/2014/main" id="{0D91DB81-1AA7-1388-AAC7-4158FBF4B0BC}"/>
              </a:ext>
            </a:extLst>
          </p:cNvPr>
          <p:cNvPicPr>
            <a:picLocks noChangeAspect="1"/>
          </p:cNvPicPr>
          <p:nvPr/>
        </p:nvPicPr>
        <p:blipFill>
          <a:blip r:embed="rId4"/>
          <a:stretch>
            <a:fillRect/>
          </a:stretch>
        </p:blipFill>
        <p:spPr>
          <a:xfrm>
            <a:off x="3092583" y="5357438"/>
            <a:ext cx="371475" cy="333375"/>
          </a:xfrm>
          <a:prstGeom prst="rect">
            <a:avLst/>
          </a:prstGeom>
        </p:spPr>
      </p:pic>
      <p:cxnSp>
        <p:nvCxnSpPr>
          <p:cNvPr id="109" name="Straight Connector 108">
            <a:extLst>
              <a:ext uri="{FF2B5EF4-FFF2-40B4-BE49-F238E27FC236}">
                <a16:creationId xmlns:a16="http://schemas.microsoft.com/office/drawing/2014/main" id="{ABF1CB22-73CF-55AE-E7D6-4FCF4AE61E9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7E9FC96-23CA-BCE3-9C3A-0A94E9F5B26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B320EA8-A537-9DD3-F3F7-AC90FF87D34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227C40F-83BE-7E54-7395-C3B2F807F7C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1E6A941-CE9D-25DF-B25D-F2929C8F647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7D44BE5-C7E0-C379-DE7B-8C8DC4EEEFF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75484B9-F72C-B43A-B812-D93D921D5D5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61D9A66-0A98-DD7D-2BCF-F8C8905E4AE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BF2DAB2-EF4A-0584-7EBA-47D8BC20A35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A8F24DD-EE8E-9A50-45E9-B9F49E34759D}"/>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77018C8-7D29-74FD-7F71-0D9150E0F94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8F5BDDF-4ED8-53DE-B677-44679F46A332}"/>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7950F9B-90C2-C8E2-8834-E7DCB85B0BC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27FB17-2E85-A620-A415-0CFDB47E751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22E57C6-3EE7-6023-CE4D-7617187187E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2EE0808-CF94-D466-74A3-F3E704F084CD}"/>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E4058D3-B2A3-A784-8754-C294349D4571}"/>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2942F98-E1E7-6DA2-3A5E-0019E3E8787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290227-8785-7B0C-D25B-E3BF64EAC6F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3702BCF-55E0-12CC-1464-49F1D62BFD79}"/>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D7918A9-184F-D2CD-C8ED-4B4CEAB9D9E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D92B611-30FF-805F-63C6-4AC3A12C00E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6D8399B-71B3-CC59-64AF-3C3365539C51}"/>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16D294C-92E0-79B8-12A7-C3FA7563628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B95C861-9060-58C8-83FC-CB2AFAB3472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FC74D96-0972-C84C-5C02-B72531E7968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2703118-6FBE-8FC6-1176-590FFC2FAF4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3BDFDFF-E935-46AB-5D76-BDDF0D2AF961}"/>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61C2EBE-C894-9DEC-B0CA-39714AE35CB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DF13C66-B179-4ED9-8322-CE9DC9BE3A4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184FE15-D99F-F400-D58E-B333B9919F6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ABF778B-D858-B855-5105-C29CE76D9AC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660411F-D8C2-C4AD-0223-A3F20287CD51}"/>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DABEAB7-3D8D-6BEC-19BD-7C77C95E0A5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02E6D2C-7873-BCD8-9667-8E30135E1E8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BAF51D9-0FFE-1F4B-204B-0B2CF861AFE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512EE2D-BBD4-6B4B-BD1E-CDD82D83D4C2}"/>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ED29B21-6D19-5116-7F0E-801E8F5FB37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C9F6062-CF65-55D6-17A1-7BA571E3D3A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84CC705-A7B0-3AC3-E776-CB7B833E66D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EDF359A-F23A-9A44-EF91-4CBA608FBEE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FD29E7D-0550-72E8-4667-4D8356F3F30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0F1F83E-B73B-2F59-76F7-01675F8C3EF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F0F1F09-AA42-B02D-FE4B-6498336E027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3961BCE-3CF7-3846-0813-8023500536C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CF1CA52-99DB-0BFF-AD83-9685DED8165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BC8A92C-3D81-7965-B051-215CB4EC72A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77E174C-7F36-CEC0-C612-009D50FB1B7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8281D30-ED19-036C-DDEE-C0A20B4D1DC0}"/>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05CA14E-D666-ECA0-D448-C40068843920}"/>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FC2FD6D-58F3-B080-563D-A2773AB6E7B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E05F937-D42B-AEDF-66C5-C4EA79046559}"/>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FC3A82F-5050-8EF2-FB45-8F5E2B704B4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FC60DC9-4EC6-96A6-F711-EA294C5678A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D4B64F1-9301-5531-E49F-17DF4EB3965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AB4B9A2-61D2-1D62-6322-08F2810C964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D801351-BC7F-3B44-2230-E88D87CE4BC0}"/>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0E54F84-CA51-5EBE-F4F8-2130C9F945E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8CF816A-9FB7-29A8-71DB-A7C932B17682}"/>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F72DD80-CE0D-B23F-9777-49EAD003CDF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1E23F1F-E18E-AECB-D253-C1AD4E47FF99}"/>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F48D791-BF3E-8034-9E9C-6AED84A1B341}"/>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9A3A937-FF99-E8ED-0DAF-965D929939D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58D17FE-F97B-4482-3B18-562E9E16FA4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CDF3576-D261-A465-876D-9AC367B73C11}"/>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0D1F660-0D09-8ACB-B251-FC6D8BA90221}"/>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5713462-69F9-F0AC-BDA4-B1BAEA745AD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047B94F-B928-492A-7D24-654567C2A60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1DDA187-F53D-442A-5807-0A9148F0655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178" name="Arrow: Circular 177">
            <a:extLst>
              <a:ext uri="{FF2B5EF4-FFF2-40B4-BE49-F238E27FC236}">
                <a16:creationId xmlns:a16="http://schemas.microsoft.com/office/drawing/2014/main" id="{4DA63AD5-D2A6-8610-DA9E-8BBC8117FBFB}"/>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9" name="Arrow: Circular 178">
            <a:extLst>
              <a:ext uri="{FF2B5EF4-FFF2-40B4-BE49-F238E27FC236}">
                <a16:creationId xmlns:a16="http://schemas.microsoft.com/office/drawing/2014/main" id="{22C535AD-2131-9F0A-FA35-58AD1B333F25}"/>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0" name="Arrow: Circular 179">
            <a:extLst>
              <a:ext uri="{FF2B5EF4-FFF2-40B4-BE49-F238E27FC236}">
                <a16:creationId xmlns:a16="http://schemas.microsoft.com/office/drawing/2014/main" id="{4574FA42-2B14-73FE-D6D7-1687F652913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1" name="Arrow: Circular 180">
            <a:extLst>
              <a:ext uri="{FF2B5EF4-FFF2-40B4-BE49-F238E27FC236}">
                <a16:creationId xmlns:a16="http://schemas.microsoft.com/office/drawing/2014/main" id="{A2D6533C-32FC-6196-510D-0F23F4C2AF1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2" name="Arrow: Circular 181">
            <a:extLst>
              <a:ext uri="{FF2B5EF4-FFF2-40B4-BE49-F238E27FC236}">
                <a16:creationId xmlns:a16="http://schemas.microsoft.com/office/drawing/2014/main" id="{342DD56F-FC62-3ABC-F744-F0BE4177FEA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3" name="Arrow: Circular 182">
            <a:extLst>
              <a:ext uri="{FF2B5EF4-FFF2-40B4-BE49-F238E27FC236}">
                <a16:creationId xmlns:a16="http://schemas.microsoft.com/office/drawing/2014/main" id="{574B6AF6-AE06-51A9-7806-5BD80C6F4179}"/>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4" name="Arrow: Circular 183">
            <a:extLst>
              <a:ext uri="{FF2B5EF4-FFF2-40B4-BE49-F238E27FC236}">
                <a16:creationId xmlns:a16="http://schemas.microsoft.com/office/drawing/2014/main" id="{7250CC65-E42B-2010-95B7-675A7449479F}"/>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5" name="Arrow: Circular 184">
            <a:extLst>
              <a:ext uri="{FF2B5EF4-FFF2-40B4-BE49-F238E27FC236}">
                <a16:creationId xmlns:a16="http://schemas.microsoft.com/office/drawing/2014/main" id="{B69CFE4F-9FED-165F-07A6-83ADAA736CC9}"/>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6" name="Arrow: Circular 185">
            <a:extLst>
              <a:ext uri="{FF2B5EF4-FFF2-40B4-BE49-F238E27FC236}">
                <a16:creationId xmlns:a16="http://schemas.microsoft.com/office/drawing/2014/main" id="{84806C66-3D2D-09AA-6178-220068AAE584}"/>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7" name="Arrow: Circular 186">
            <a:extLst>
              <a:ext uri="{FF2B5EF4-FFF2-40B4-BE49-F238E27FC236}">
                <a16:creationId xmlns:a16="http://schemas.microsoft.com/office/drawing/2014/main" id="{B5A5F4B7-8613-1845-73D5-ED7E143FA2EB}"/>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8" name="Arrow: Circular 187">
            <a:extLst>
              <a:ext uri="{FF2B5EF4-FFF2-40B4-BE49-F238E27FC236}">
                <a16:creationId xmlns:a16="http://schemas.microsoft.com/office/drawing/2014/main" id="{EA996B09-AFAB-BEA9-25C9-2156B06CF8BF}"/>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9" name="Arrow: Circular 188">
            <a:extLst>
              <a:ext uri="{FF2B5EF4-FFF2-40B4-BE49-F238E27FC236}">
                <a16:creationId xmlns:a16="http://schemas.microsoft.com/office/drawing/2014/main" id="{C495B4D8-AFD0-E30E-FF90-28A32B96A5B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0" name="Arrow: Circular 189">
            <a:extLst>
              <a:ext uri="{FF2B5EF4-FFF2-40B4-BE49-F238E27FC236}">
                <a16:creationId xmlns:a16="http://schemas.microsoft.com/office/drawing/2014/main" id="{FC0B607F-B30F-CAEF-B4F5-54DDE43B0F13}"/>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1" name="Arrow: Circular 190">
            <a:extLst>
              <a:ext uri="{FF2B5EF4-FFF2-40B4-BE49-F238E27FC236}">
                <a16:creationId xmlns:a16="http://schemas.microsoft.com/office/drawing/2014/main" id="{E3EA0051-7A78-B108-1700-D3102C6347E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2" name="Arrow: Circular 191">
            <a:extLst>
              <a:ext uri="{FF2B5EF4-FFF2-40B4-BE49-F238E27FC236}">
                <a16:creationId xmlns:a16="http://schemas.microsoft.com/office/drawing/2014/main" id="{0DC6F251-8386-6704-4950-CFC2671A9404}"/>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3" name="Arrow: Circular 192">
            <a:extLst>
              <a:ext uri="{FF2B5EF4-FFF2-40B4-BE49-F238E27FC236}">
                <a16:creationId xmlns:a16="http://schemas.microsoft.com/office/drawing/2014/main" id="{7D4C1927-C7C5-0D80-417B-9780DAA53A8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4" name="Arrow: Circular 193">
            <a:extLst>
              <a:ext uri="{FF2B5EF4-FFF2-40B4-BE49-F238E27FC236}">
                <a16:creationId xmlns:a16="http://schemas.microsoft.com/office/drawing/2014/main" id="{FFB51067-2146-4772-B95B-A7694245DF4A}"/>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5" name="Arrow: Circular 194">
            <a:extLst>
              <a:ext uri="{FF2B5EF4-FFF2-40B4-BE49-F238E27FC236}">
                <a16:creationId xmlns:a16="http://schemas.microsoft.com/office/drawing/2014/main" id="{9E93C99E-EFA8-9073-69C0-C1D70B59311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6" name="Arrow: Circular 195">
            <a:extLst>
              <a:ext uri="{FF2B5EF4-FFF2-40B4-BE49-F238E27FC236}">
                <a16:creationId xmlns:a16="http://schemas.microsoft.com/office/drawing/2014/main" id="{0603CE6E-B1E4-E7B0-2092-D48B7050164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7" name="Arrow: Circular 196">
            <a:extLst>
              <a:ext uri="{FF2B5EF4-FFF2-40B4-BE49-F238E27FC236}">
                <a16:creationId xmlns:a16="http://schemas.microsoft.com/office/drawing/2014/main" id="{CCE36BDA-627E-1B46-319C-235DE0376C23}"/>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8" name="Arrow: Circular 197">
            <a:extLst>
              <a:ext uri="{FF2B5EF4-FFF2-40B4-BE49-F238E27FC236}">
                <a16:creationId xmlns:a16="http://schemas.microsoft.com/office/drawing/2014/main" id="{B15DAD30-BBCD-74F8-EFCD-E9EBAAFA5E89}"/>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9" name="Arrow: Circular 198">
            <a:extLst>
              <a:ext uri="{FF2B5EF4-FFF2-40B4-BE49-F238E27FC236}">
                <a16:creationId xmlns:a16="http://schemas.microsoft.com/office/drawing/2014/main" id="{7B836F61-60C2-B411-015C-A6CD8C7B185B}"/>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0" name="Arrow: Circular 199">
            <a:extLst>
              <a:ext uri="{FF2B5EF4-FFF2-40B4-BE49-F238E27FC236}">
                <a16:creationId xmlns:a16="http://schemas.microsoft.com/office/drawing/2014/main" id="{3152FE1A-E5C7-04A2-27CF-AD87052275CC}"/>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1" name="Arrow: Circular 200">
            <a:extLst>
              <a:ext uri="{FF2B5EF4-FFF2-40B4-BE49-F238E27FC236}">
                <a16:creationId xmlns:a16="http://schemas.microsoft.com/office/drawing/2014/main" id="{CB793396-2A10-8FE8-6945-8CCF8A569A4B}"/>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2" name="Arrow: Circular 201">
            <a:extLst>
              <a:ext uri="{FF2B5EF4-FFF2-40B4-BE49-F238E27FC236}">
                <a16:creationId xmlns:a16="http://schemas.microsoft.com/office/drawing/2014/main" id="{A4E7A44E-0E9C-24BF-16A0-7DB35879E403}"/>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3" name="Arrow: Circular 202">
            <a:extLst>
              <a:ext uri="{FF2B5EF4-FFF2-40B4-BE49-F238E27FC236}">
                <a16:creationId xmlns:a16="http://schemas.microsoft.com/office/drawing/2014/main" id="{B4FFEA9D-CB18-E0FE-29DE-13D75D0BFE92}"/>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4" name="Arrow: Circular 203">
            <a:extLst>
              <a:ext uri="{FF2B5EF4-FFF2-40B4-BE49-F238E27FC236}">
                <a16:creationId xmlns:a16="http://schemas.microsoft.com/office/drawing/2014/main" id="{3E5EE1BA-E67F-1E0B-C179-80B49E1B5106}"/>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5" name="Arrow: Circular 204">
            <a:extLst>
              <a:ext uri="{FF2B5EF4-FFF2-40B4-BE49-F238E27FC236}">
                <a16:creationId xmlns:a16="http://schemas.microsoft.com/office/drawing/2014/main" id="{3D3BAF26-2E5E-4978-593B-7C15136D27C0}"/>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6" name="Arrow: Circular 205">
            <a:extLst>
              <a:ext uri="{FF2B5EF4-FFF2-40B4-BE49-F238E27FC236}">
                <a16:creationId xmlns:a16="http://schemas.microsoft.com/office/drawing/2014/main" id="{B70C48FB-0FE7-C190-F39B-134E74F3952A}"/>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7" name="Arrow: Circular 206">
            <a:extLst>
              <a:ext uri="{FF2B5EF4-FFF2-40B4-BE49-F238E27FC236}">
                <a16:creationId xmlns:a16="http://schemas.microsoft.com/office/drawing/2014/main" id="{9C880DBC-292E-A21E-ABDC-ECEB2F0E4D21}"/>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8" name="Arrow: Circular 207">
            <a:extLst>
              <a:ext uri="{FF2B5EF4-FFF2-40B4-BE49-F238E27FC236}">
                <a16:creationId xmlns:a16="http://schemas.microsoft.com/office/drawing/2014/main" id="{94A00FD6-BD69-9954-7585-7C9E6876194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9" name="Arrow: Circular 208">
            <a:extLst>
              <a:ext uri="{FF2B5EF4-FFF2-40B4-BE49-F238E27FC236}">
                <a16:creationId xmlns:a16="http://schemas.microsoft.com/office/drawing/2014/main" id="{9127B278-BA0C-69CC-A710-F39F2104338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0" name="Arrow: Circular 209">
            <a:extLst>
              <a:ext uri="{FF2B5EF4-FFF2-40B4-BE49-F238E27FC236}">
                <a16:creationId xmlns:a16="http://schemas.microsoft.com/office/drawing/2014/main" id="{70CB54F4-C5F8-9D21-AE9E-29981A18C961}"/>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1" name="Arrow: Circular 210">
            <a:extLst>
              <a:ext uri="{FF2B5EF4-FFF2-40B4-BE49-F238E27FC236}">
                <a16:creationId xmlns:a16="http://schemas.microsoft.com/office/drawing/2014/main" id="{B086732D-E7D2-24F4-BDC4-2D6407C6E5C4}"/>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2" name="Arrow: Circular 211">
            <a:extLst>
              <a:ext uri="{FF2B5EF4-FFF2-40B4-BE49-F238E27FC236}">
                <a16:creationId xmlns:a16="http://schemas.microsoft.com/office/drawing/2014/main" id="{20731F3B-030E-6D0C-C31B-1AB7D119F8D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3" name="Arrow: Circular 212">
            <a:extLst>
              <a:ext uri="{FF2B5EF4-FFF2-40B4-BE49-F238E27FC236}">
                <a16:creationId xmlns:a16="http://schemas.microsoft.com/office/drawing/2014/main" id="{4BC00F95-A016-13D3-B908-3967F584B1E9}"/>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4" name="Arrow: Circular 213">
            <a:extLst>
              <a:ext uri="{FF2B5EF4-FFF2-40B4-BE49-F238E27FC236}">
                <a16:creationId xmlns:a16="http://schemas.microsoft.com/office/drawing/2014/main" id="{72D405FD-5516-C234-CA88-81927D766E3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5" name="Arrow: Circular 214">
            <a:extLst>
              <a:ext uri="{FF2B5EF4-FFF2-40B4-BE49-F238E27FC236}">
                <a16:creationId xmlns:a16="http://schemas.microsoft.com/office/drawing/2014/main" id="{F9FDDB67-758B-9B55-4A05-EEED26423D5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6" name="Arrow: Circular 215">
            <a:extLst>
              <a:ext uri="{FF2B5EF4-FFF2-40B4-BE49-F238E27FC236}">
                <a16:creationId xmlns:a16="http://schemas.microsoft.com/office/drawing/2014/main" id="{A4CBCC82-1F11-4933-FC6D-48773C245F01}"/>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7" name="Arrow: Circular 216">
            <a:extLst>
              <a:ext uri="{FF2B5EF4-FFF2-40B4-BE49-F238E27FC236}">
                <a16:creationId xmlns:a16="http://schemas.microsoft.com/office/drawing/2014/main" id="{15326A8A-8DEA-A19D-6419-96CA6509FF01}"/>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8" name="Arrow: Circular 217">
            <a:extLst>
              <a:ext uri="{FF2B5EF4-FFF2-40B4-BE49-F238E27FC236}">
                <a16:creationId xmlns:a16="http://schemas.microsoft.com/office/drawing/2014/main" id="{EF269BD1-57AE-8651-FF0C-1522C94219D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9" name="Arrow: Circular 218">
            <a:extLst>
              <a:ext uri="{FF2B5EF4-FFF2-40B4-BE49-F238E27FC236}">
                <a16:creationId xmlns:a16="http://schemas.microsoft.com/office/drawing/2014/main" id="{FCEB6D15-FB9F-F572-6A26-5D0D22686AEC}"/>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2326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9"/>
                                        </p:tgtEl>
                                        <p:attrNameLst>
                                          <p:attrName>style.color</p:attrName>
                                        </p:attrNameLst>
                                      </p:cBhvr>
                                      <p:to>
                                        <a:schemeClr val="bg1"/>
                                      </p:to>
                                    </p:animClr>
                                    <p:animClr clrSpc="rgb" dir="cw">
                                      <p:cBhvr>
                                        <p:cTn id="7" dur="1000" autoRev="1" fill="remove"/>
                                        <p:tgtEl>
                                          <p:spTgt spid="9"/>
                                        </p:tgtEl>
                                        <p:attrNameLst>
                                          <p:attrName>fillcolor</p:attrName>
                                        </p:attrNameLst>
                                      </p:cBhvr>
                                      <p:to>
                                        <a:schemeClr val="bg1"/>
                                      </p:to>
                                    </p:animClr>
                                    <p:set>
                                      <p:cBhvr>
                                        <p:cTn id="8" dur="1000" autoRev="1" fill="remove"/>
                                        <p:tgtEl>
                                          <p:spTgt spid="9"/>
                                        </p:tgtEl>
                                        <p:attrNameLst>
                                          <p:attrName>fill.type</p:attrName>
                                        </p:attrNameLst>
                                      </p:cBhvr>
                                      <p:to>
                                        <p:strVal val="solid"/>
                                      </p:to>
                                    </p:set>
                                    <p:set>
                                      <p:cBhvr>
                                        <p:cTn id="9" dur="1000" autoRev="1" fill="remove"/>
                                        <p:tgtEl>
                                          <p:spTgt spid="9"/>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178"/>
                                        </p:tgtEl>
                                        <p:attrNameLst>
                                          <p:attrName>style.color</p:attrName>
                                        </p:attrNameLst>
                                      </p:cBhvr>
                                      <p:to>
                                        <a:schemeClr val="bg1"/>
                                      </p:to>
                                    </p:animClr>
                                    <p:animClr clrSpc="rgb" dir="cw">
                                      <p:cBhvr>
                                        <p:cTn id="13" dur="1000" autoRev="1" fill="remove"/>
                                        <p:tgtEl>
                                          <p:spTgt spid="178"/>
                                        </p:tgtEl>
                                        <p:attrNameLst>
                                          <p:attrName>fillcolor</p:attrName>
                                        </p:attrNameLst>
                                      </p:cBhvr>
                                      <p:to>
                                        <a:schemeClr val="bg1"/>
                                      </p:to>
                                    </p:animClr>
                                    <p:set>
                                      <p:cBhvr>
                                        <p:cTn id="14" dur="1000" autoRev="1" fill="remove"/>
                                        <p:tgtEl>
                                          <p:spTgt spid="178"/>
                                        </p:tgtEl>
                                        <p:attrNameLst>
                                          <p:attrName>fill.type</p:attrName>
                                        </p:attrNameLst>
                                      </p:cBhvr>
                                      <p:to>
                                        <p:strVal val="solid"/>
                                      </p:to>
                                    </p:set>
                                    <p:set>
                                      <p:cBhvr>
                                        <p:cTn id="15" dur="1000" autoRev="1" fill="remove"/>
                                        <p:tgtEl>
                                          <p:spTgt spid="178"/>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179"/>
                                        </p:tgtEl>
                                        <p:attrNameLst>
                                          <p:attrName>style.color</p:attrName>
                                        </p:attrNameLst>
                                      </p:cBhvr>
                                      <p:to>
                                        <a:schemeClr val="bg1"/>
                                      </p:to>
                                    </p:animClr>
                                    <p:animClr clrSpc="rgb" dir="cw">
                                      <p:cBhvr>
                                        <p:cTn id="19" dur="1000" autoRev="1" fill="remove"/>
                                        <p:tgtEl>
                                          <p:spTgt spid="179"/>
                                        </p:tgtEl>
                                        <p:attrNameLst>
                                          <p:attrName>fillcolor</p:attrName>
                                        </p:attrNameLst>
                                      </p:cBhvr>
                                      <p:to>
                                        <a:schemeClr val="bg1"/>
                                      </p:to>
                                    </p:animClr>
                                    <p:set>
                                      <p:cBhvr>
                                        <p:cTn id="20" dur="1000" autoRev="1" fill="remove"/>
                                        <p:tgtEl>
                                          <p:spTgt spid="179"/>
                                        </p:tgtEl>
                                        <p:attrNameLst>
                                          <p:attrName>fill.type</p:attrName>
                                        </p:attrNameLst>
                                      </p:cBhvr>
                                      <p:to>
                                        <p:strVal val="solid"/>
                                      </p:to>
                                    </p:set>
                                    <p:set>
                                      <p:cBhvr>
                                        <p:cTn id="21" dur="1000" autoRev="1" fill="remove"/>
                                        <p:tgtEl>
                                          <p:spTgt spid="179"/>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180"/>
                                        </p:tgtEl>
                                        <p:attrNameLst>
                                          <p:attrName>style.color</p:attrName>
                                        </p:attrNameLst>
                                      </p:cBhvr>
                                      <p:to>
                                        <a:schemeClr val="bg1"/>
                                      </p:to>
                                    </p:animClr>
                                    <p:animClr clrSpc="rgb" dir="cw">
                                      <p:cBhvr>
                                        <p:cTn id="25" dur="1000" autoRev="1" fill="remove"/>
                                        <p:tgtEl>
                                          <p:spTgt spid="180"/>
                                        </p:tgtEl>
                                        <p:attrNameLst>
                                          <p:attrName>fillcolor</p:attrName>
                                        </p:attrNameLst>
                                      </p:cBhvr>
                                      <p:to>
                                        <a:schemeClr val="bg1"/>
                                      </p:to>
                                    </p:animClr>
                                    <p:set>
                                      <p:cBhvr>
                                        <p:cTn id="26" dur="1000" autoRev="1" fill="remove"/>
                                        <p:tgtEl>
                                          <p:spTgt spid="180"/>
                                        </p:tgtEl>
                                        <p:attrNameLst>
                                          <p:attrName>fill.type</p:attrName>
                                        </p:attrNameLst>
                                      </p:cBhvr>
                                      <p:to>
                                        <p:strVal val="solid"/>
                                      </p:to>
                                    </p:set>
                                    <p:set>
                                      <p:cBhvr>
                                        <p:cTn id="27" dur="1000" autoRev="1" fill="remove"/>
                                        <p:tgtEl>
                                          <p:spTgt spid="180"/>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181"/>
                                        </p:tgtEl>
                                        <p:attrNameLst>
                                          <p:attrName>style.color</p:attrName>
                                        </p:attrNameLst>
                                      </p:cBhvr>
                                      <p:to>
                                        <a:schemeClr val="bg1"/>
                                      </p:to>
                                    </p:animClr>
                                    <p:animClr clrSpc="rgb" dir="cw">
                                      <p:cBhvr>
                                        <p:cTn id="31" dur="1000" autoRev="1" fill="remove"/>
                                        <p:tgtEl>
                                          <p:spTgt spid="181"/>
                                        </p:tgtEl>
                                        <p:attrNameLst>
                                          <p:attrName>fillcolor</p:attrName>
                                        </p:attrNameLst>
                                      </p:cBhvr>
                                      <p:to>
                                        <a:schemeClr val="bg1"/>
                                      </p:to>
                                    </p:animClr>
                                    <p:set>
                                      <p:cBhvr>
                                        <p:cTn id="32" dur="1000" autoRev="1" fill="remove"/>
                                        <p:tgtEl>
                                          <p:spTgt spid="181"/>
                                        </p:tgtEl>
                                        <p:attrNameLst>
                                          <p:attrName>fill.type</p:attrName>
                                        </p:attrNameLst>
                                      </p:cBhvr>
                                      <p:to>
                                        <p:strVal val="solid"/>
                                      </p:to>
                                    </p:set>
                                    <p:set>
                                      <p:cBhvr>
                                        <p:cTn id="33" dur="1000" autoRev="1" fill="remove"/>
                                        <p:tgtEl>
                                          <p:spTgt spid="181"/>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182"/>
                                        </p:tgtEl>
                                        <p:attrNameLst>
                                          <p:attrName>style.color</p:attrName>
                                        </p:attrNameLst>
                                      </p:cBhvr>
                                      <p:to>
                                        <a:schemeClr val="bg1"/>
                                      </p:to>
                                    </p:animClr>
                                    <p:animClr clrSpc="rgb" dir="cw">
                                      <p:cBhvr>
                                        <p:cTn id="37" dur="1000" autoRev="1" fill="remove"/>
                                        <p:tgtEl>
                                          <p:spTgt spid="182"/>
                                        </p:tgtEl>
                                        <p:attrNameLst>
                                          <p:attrName>fillcolor</p:attrName>
                                        </p:attrNameLst>
                                      </p:cBhvr>
                                      <p:to>
                                        <a:schemeClr val="bg1"/>
                                      </p:to>
                                    </p:animClr>
                                    <p:set>
                                      <p:cBhvr>
                                        <p:cTn id="38" dur="1000" autoRev="1" fill="remove"/>
                                        <p:tgtEl>
                                          <p:spTgt spid="182"/>
                                        </p:tgtEl>
                                        <p:attrNameLst>
                                          <p:attrName>fill.type</p:attrName>
                                        </p:attrNameLst>
                                      </p:cBhvr>
                                      <p:to>
                                        <p:strVal val="solid"/>
                                      </p:to>
                                    </p:set>
                                    <p:set>
                                      <p:cBhvr>
                                        <p:cTn id="39" dur="1000" autoRev="1" fill="remove"/>
                                        <p:tgtEl>
                                          <p:spTgt spid="182"/>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183"/>
                                        </p:tgtEl>
                                        <p:attrNameLst>
                                          <p:attrName>style.color</p:attrName>
                                        </p:attrNameLst>
                                      </p:cBhvr>
                                      <p:to>
                                        <a:schemeClr val="bg1"/>
                                      </p:to>
                                    </p:animClr>
                                    <p:animClr clrSpc="rgb" dir="cw">
                                      <p:cBhvr>
                                        <p:cTn id="43" dur="1000" autoRev="1" fill="remove"/>
                                        <p:tgtEl>
                                          <p:spTgt spid="183"/>
                                        </p:tgtEl>
                                        <p:attrNameLst>
                                          <p:attrName>fillcolor</p:attrName>
                                        </p:attrNameLst>
                                      </p:cBhvr>
                                      <p:to>
                                        <a:schemeClr val="bg1"/>
                                      </p:to>
                                    </p:animClr>
                                    <p:set>
                                      <p:cBhvr>
                                        <p:cTn id="44" dur="1000" autoRev="1" fill="remove"/>
                                        <p:tgtEl>
                                          <p:spTgt spid="183"/>
                                        </p:tgtEl>
                                        <p:attrNameLst>
                                          <p:attrName>fill.type</p:attrName>
                                        </p:attrNameLst>
                                      </p:cBhvr>
                                      <p:to>
                                        <p:strVal val="solid"/>
                                      </p:to>
                                    </p:set>
                                    <p:set>
                                      <p:cBhvr>
                                        <p:cTn id="45" dur="1000" autoRev="1" fill="remove"/>
                                        <p:tgtEl>
                                          <p:spTgt spid="183"/>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184"/>
                                        </p:tgtEl>
                                        <p:attrNameLst>
                                          <p:attrName>style.color</p:attrName>
                                        </p:attrNameLst>
                                      </p:cBhvr>
                                      <p:to>
                                        <a:schemeClr val="bg1"/>
                                      </p:to>
                                    </p:animClr>
                                    <p:animClr clrSpc="rgb" dir="cw">
                                      <p:cBhvr>
                                        <p:cTn id="49" dur="1000" autoRev="1" fill="remove"/>
                                        <p:tgtEl>
                                          <p:spTgt spid="184"/>
                                        </p:tgtEl>
                                        <p:attrNameLst>
                                          <p:attrName>fillcolor</p:attrName>
                                        </p:attrNameLst>
                                      </p:cBhvr>
                                      <p:to>
                                        <a:schemeClr val="bg1"/>
                                      </p:to>
                                    </p:animClr>
                                    <p:set>
                                      <p:cBhvr>
                                        <p:cTn id="50" dur="1000" autoRev="1" fill="remove"/>
                                        <p:tgtEl>
                                          <p:spTgt spid="184"/>
                                        </p:tgtEl>
                                        <p:attrNameLst>
                                          <p:attrName>fill.type</p:attrName>
                                        </p:attrNameLst>
                                      </p:cBhvr>
                                      <p:to>
                                        <p:strVal val="solid"/>
                                      </p:to>
                                    </p:set>
                                    <p:set>
                                      <p:cBhvr>
                                        <p:cTn id="51" dur="1000" autoRev="1" fill="remove"/>
                                        <p:tgtEl>
                                          <p:spTgt spid="184"/>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185"/>
                                        </p:tgtEl>
                                        <p:attrNameLst>
                                          <p:attrName>style.color</p:attrName>
                                        </p:attrNameLst>
                                      </p:cBhvr>
                                      <p:to>
                                        <a:schemeClr val="bg1"/>
                                      </p:to>
                                    </p:animClr>
                                    <p:animClr clrSpc="rgb" dir="cw">
                                      <p:cBhvr>
                                        <p:cTn id="55" dur="1000" autoRev="1" fill="remove"/>
                                        <p:tgtEl>
                                          <p:spTgt spid="185"/>
                                        </p:tgtEl>
                                        <p:attrNameLst>
                                          <p:attrName>fillcolor</p:attrName>
                                        </p:attrNameLst>
                                      </p:cBhvr>
                                      <p:to>
                                        <a:schemeClr val="bg1"/>
                                      </p:to>
                                    </p:animClr>
                                    <p:set>
                                      <p:cBhvr>
                                        <p:cTn id="56" dur="1000" autoRev="1" fill="remove"/>
                                        <p:tgtEl>
                                          <p:spTgt spid="185"/>
                                        </p:tgtEl>
                                        <p:attrNameLst>
                                          <p:attrName>fill.type</p:attrName>
                                        </p:attrNameLst>
                                      </p:cBhvr>
                                      <p:to>
                                        <p:strVal val="solid"/>
                                      </p:to>
                                    </p:set>
                                    <p:set>
                                      <p:cBhvr>
                                        <p:cTn id="57" dur="1000" autoRev="1" fill="remove"/>
                                        <p:tgtEl>
                                          <p:spTgt spid="185"/>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186"/>
                                        </p:tgtEl>
                                        <p:attrNameLst>
                                          <p:attrName>style.color</p:attrName>
                                        </p:attrNameLst>
                                      </p:cBhvr>
                                      <p:to>
                                        <a:schemeClr val="bg1"/>
                                      </p:to>
                                    </p:animClr>
                                    <p:animClr clrSpc="rgb" dir="cw">
                                      <p:cBhvr>
                                        <p:cTn id="61" dur="1000" autoRev="1" fill="remove"/>
                                        <p:tgtEl>
                                          <p:spTgt spid="186"/>
                                        </p:tgtEl>
                                        <p:attrNameLst>
                                          <p:attrName>fillcolor</p:attrName>
                                        </p:attrNameLst>
                                      </p:cBhvr>
                                      <p:to>
                                        <a:schemeClr val="bg1"/>
                                      </p:to>
                                    </p:animClr>
                                    <p:set>
                                      <p:cBhvr>
                                        <p:cTn id="62" dur="1000" autoRev="1" fill="remove"/>
                                        <p:tgtEl>
                                          <p:spTgt spid="186"/>
                                        </p:tgtEl>
                                        <p:attrNameLst>
                                          <p:attrName>fill.type</p:attrName>
                                        </p:attrNameLst>
                                      </p:cBhvr>
                                      <p:to>
                                        <p:strVal val="solid"/>
                                      </p:to>
                                    </p:set>
                                    <p:set>
                                      <p:cBhvr>
                                        <p:cTn id="63" dur="1000" autoRev="1" fill="remove"/>
                                        <p:tgtEl>
                                          <p:spTgt spid="186"/>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187"/>
                                        </p:tgtEl>
                                        <p:attrNameLst>
                                          <p:attrName>style.color</p:attrName>
                                        </p:attrNameLst>
                                      </p:cBhvr>
                                      <p:to>
                                        <a:schemeClr val="bg1"/>
                                      </p:to>
                                    </p:animClr>
                                    <p:animClr clrSpc="rgb" dir="cw">
                                      <p:cBhvr>
                                        <p:cTn id="67" dur="1000" autoRev="1" fill="remove"/>
                                        <p:tgtEl>
                                          <p:spTgt spid="187"/>
                                        </p:tgtEl>
                                        <p:attrNameLst>
                                          <p:attrName>fillcolor</p:attrName>
                                        </p:attrNameLst>
                                      </p:cBhvr>
                                      <p:to>
                                        <a:schemeClr val="bg1"/>
                                      </p:to>
                                    </p:animClr>
                                    <p:set>
                                      <p:cBhvr>
                                        <p:cTn id="68" dur="1000" autoRev="1" fill="remove"/>
                                        <p:tgtEl>
                                          <p:spTgt spid="187"/>
                                        </p:tgtEl>
                                        <p:attrNameLst>
                                          <p:attrName>fill.type</p:attrName>
                                        </p:attrNameLst>
                                      </p:cBhvr>
                                      <p:to>
                                        <p:strVal val="solid"/>
                                      </p:to>
                                    </p:set>
                                    <p:set>
                                      <p:cBhvr>
                                        <p:cTn id="69" dur="1000" autoRev="1" fill="remove"/>
                                        <p:tgtEl>
                                          <p:spTgt spid="187"/>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188"/>
                                        </p:tgtEl>
                                        <p:attrNameLst>
                                          <p:attrName>style.color</p:attrName>
                                        </p:attrNameLst>
                                      </p:cBhvr>
                                      <p:to>
                                        <a:schemeClr val="bg1"/>
                                      </p:to>
                                    </p:animClr>
                                    <p:animClr clrSpc="rgb" dir="cw">
                                      <p:cBhvr>
                                        <p:cTn id="73" dur="1000" autoRev="1" fill="remove"/>
                                        <p:tgtEl>
                                          <p:spTgt spid="188"/>
                                        </p:tgtEl>
                                        <p:attrNameLst>
                                          <p:attrName>fillcolor</p:attrName>
                                        </p:attrNameLst>
                                      </p:cBhvr>
                                      <p:to>
                                        <a:schemeClr val="bg1"/>
                                      </p:to>
                                    </p:animClr>
                                    <p:set>
                                      <p:cBhvr>
                                        <p:cTn id="74" dur="1000" autoRev="1" fill="remove"/>
                                        <p:tgtEl>
                                          <p:spTgt spid="188"/>
                                        </p:tgtEl>
                                        <p:attrNameLst>
                                          <p:attrName>fill.type</p:attrName>
                                        </p:attrNameLst>
                                      </p:cBhvr>
                                      <p:to>
                                        <p:strVal val="solid"/>
                                      </p:to>
                                    </p:set>
                                    <p:set>
                                      <p:cBhvr>
                                        <p:cTn id="75" dur="1000" autoRev="1" fill="remove"/>
                                        <p:tgtEl>
                                          <p:spTgt spid="188"/>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189"/>
                                        </p:tgtEl>
                                        <p:attrNameLst>
                                          <p:attrName>style.color</p:attrName>
                                        </p:attrNameLst>
                                      </p:cBhvr>
                                      <p:to>
                                        <a:schemeClr val="bg1"/>
                                      </p:to>
                                    </p:animClr>
                                    <p:animClr clrSpc="rgb" dir="cw">
                                      <p:cBhvr>
                                        <p:cTn id="79" dur="1000" autoRev="1" fill="remove"/>
                                        <p:tgtEl>
                                          <p:spTgt spid="189"/>
                                        </p:tgtEl>
                                        <p:attrNameLst>
                                          <p:attrName>fillcolor</p:attrName>
                                        </p:attrNameLst>
                                      </p:cBhvr>
                                      <p:to>
                                        <a:schemeClr val="bg1"/>
                                      </p:to>
                                    </p:animClr>
                                    <p:set>
                                      <p:cBhvr>
                                        <p:cTn id="80" dur="1000" autoRev="1" fill="remove"/>
                                        <p:tgtEl>
                                          <p:spTgt spid="189"/>
                                        </p:tgtEl>
                                        <p:attrNameLst>
                                          <p:attrName>fill.type</p:attrName>
                                        </p:attrNameLst>
                                      </p:cBhvr>
                                      <p:to>
                                        <p:strVal val="solid"/>
                                      </p:to>
                                    </p:set>
                                    <p:set>
                                      <p:cBhvr>
                                        <p:cTn id="81" dur="1000" autoRev="1" fill="remove"/>
                                        <p:tgtEl>
                                          <p:spTgt spid="189"/>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190"/>
                                        </p:tgtEl>
                                        <p:attrNameLst>
                                          <p:attrName>style.color</p:attrName>
                                        </p:attrNameLst>
                                      </p:cBhvr>
                                      <p:to>
                                        <a:schemeClr val="bg1"/>
                                      </p:to>
                                    </p:animClr>
                                    <p:animClr clrSpc="rgb" dir="cw">
                                      <p:cBhvr>
                                        <p:cTn id="85" dur="1000" autoRev="1" fill="remove"/>
                                        <p:tgtEl>
                                          <p:spTgt spid="190"/>
                                        </p:tgtEl>
                                        <p:attrNameLst>
                                          <p:attrName>fillcolor</p:attrName>
                                        </p:attrNameLst>
                                      </p:cBhvr>
                                      <p:to>
                                        <a:schemeClr val="bg1"/>
                                      </p:to>
                                    </p:animClr>
                                    <p:set>
                                      <p:cBhvr>
                                        <p:cTn id="86" dur="1000" autoRev="1" fill="remove"/>
                                        <p:tgtEl>
                                          <p:spTgt spid="190"/>
                                        </p:tgtEl>
                                        <p:attrNameLst>
                                          <p:attrName>fill.type</p:attrName>
                                        </p:attrNameLst>
                                      </p:cBhvr>
                                      <p:to>
                                        <p:strVal val="solid"/>
                                      </p:to>
                                    </p:set>
                                    <p:set>
                                      <p:cBhvr>
                                        <p:cTn id="87" dur="1000" autoRev="1" fill="remove"/>
                                        <p:tgtEl>
                                          <p:spTgt spid="190"/>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191"/>
                                        </p:tgtEl>
                                        <p:attrNameLst>
                                          <p:attrName>style.color</p:attrName>
                                        </p:attrNameLst>
                                      </p:cBhvr>
                                      <p:to>
                                        <a:schemeClr val="bg1"/>
                                      </p:to>
                                    </p:animClr>
                                    <p:animClr clrSpc="rgb" dir="cw">
                                      <p:cBhvr>
                                        <p:cTn id="91" dur="1000" autoRev="1" fill="remove"/>
                                        <p:tgtEl>
                                          <p:spTgt spid="191"/>
                                        </p:tgtEl>
                                        <p:attrNameLst>
                                          <p:attrName>fillcolor</p:attrName>
                                        </p:attrNameLst>
                                      </p:cBhvr>
                                      <p:to>
                                        <a:schemeClr val="bg1"/>
                                      </p:to>
                                    </p:animClr>
                                    <p:set>
                                      <p:cBhvr>
                                        <p:cTn id="92" dur="1000" autoRev="1" fill="remove"/>
                                        <p:tgtEl>
                                          <p:spTgt spid="191"/>
                                        </p:tgtEl>
                                        <p:attrNameLst>
                                          <p:attrName>fill.type</p:attrName>
                                        </p:attrNameLst>
                                      </p:cBhvr>
                                      <p:to>
                                        <p:strVal val="solid"/>
                                      </p:to>
                                    </p:set>
                                    <p:set>
                                      <p:cBhvr>
                                        <p:cTn id="93" dur="1000" autoRev="1" fill="remove"/>
                                        <p:tgtEl>
                                          <p:spTgt spid="191"/>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192"/>
                                        </p:tgtEl>
                                        <p:attrNameLst>
                                          <p:attrName>style.color</p:attrName>
                                        </p:attrNameLst>
                                      </p:cBhvr>
                                      <p:to>
                                        <a:schemeClr val="bg1"/>
                                      </p:to>
                                    </p:animClr>
                                    <p:animClr clrSpc="rgb" dir="cw">
                                      <p:cBhvr>
                                        <p:cTn id="97" dur="1000" autoRev="1" fill="remove"/>
                                        <p:tgtEl>
                                          <p:spTgt spid="192"/>
                                        </p:tgtEl>
                                        <p:attrNameLst>
                                          <p:attrName>fillcolor</p:attrName>
                                        </p:attrNameLst>
                                      </p:cBhvr>
                                      <p:to>
                                        <a:schemeClr val="bg1"/>
                                      </p:to>
                                    </p:animClr>
                                    <p:set>
                                      <p:cBhvr>
                                        <p:cTn id="98" dur="1000" autoRev="1" fill="remove"/>
                                        <p:tgtEl>
                                          <p:spTgt spid="192"/>
                                        </p:tgtEl>
                                        <p:attrNameLst>
                                          <p:attrName>fill.type</p:attrName>
                                        </p:attrNameLst>
                                      </p:cBhvr>
                                      <p:to>
                                        <p:strVal val="solid"/>
                                      </p:to>
                                    </p:set>
                                    <p:set>
                                      <p:cBhvr>
                                        <p:cTn id="99" dur="1000" autoRev="1" fill="remove"/>
                                        <p:tgtEl>
                                          <p:spTgt spid="192"/>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193"/>
                                        </p:tgtEl>
                                        <p:attrNameLst>
                                          <p:attrName>style.color</p:attrName>
                                        </p:attrNameLst>
                                      </p:cBhvr>
                                      <p:to>
                                        <a:schemeClr val="bg1"/>
                                      </p:to>
                                    </p:animClr>
                                    <p:animClr clrSpc="rgb" dir="cw">
                                      <p:cBhvr>
                                        <p:cTn id="103" dur="1000" autoRev="1" fill="remove"/>
                                        <p:tgtEl>
                                          <p:spTgt spid="193"/>
                                        </p:tgtEl>
                                        <p:attrNameLst>
                                          <p:attrName>fillcolor</p:attrName>
                                        </p:attrNameLst>
                                      </p:cBhvr>
                                      <p:to>
                                        <a:schemeClr val="bg1"/>
                                      </p:to>
                                    </p:animClr>
                                    <p:set>
                                      <p:cBhvr>
                                        <p:cTn id="104" dur="1000" autoRev="1" fill="remove"/>
                                        <p:tgtEl>
                                          <p:spTgt spid="193"/>
                                        </p:tgtEl>
                                        <p:attrNameLst>
                                          <p:attrName>fill.type</p:attrName>
                                        </p:attrNameLst>
                                      </p:cBhvr>
                                      <p:to>
                                        <p:strVal val="solid"/>
                                      </p:to>
                                    </p:set>
                                    <p:set>
                                      <p:cBhvr>
                                        <p:cTn id="105" dur="1000" autoRev="1" fill="remove"/>
                                        <p:tgtEl>
                                          <p:spTgt spid="193"/>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194"/>
                                        </p:tgtEl>
                                        <p:attrNameLst>
                                          <p:attrName>style.color</p:attrName>
                                        </p:attrNameLst>
                                      </p:cBhvr>
                                      <p:to>
                                        <a:schemeClr val="bg1"/>
                                      </p:to>
                                    </p:animClr>
                                    <p:animClr clrSpc="rgb" dir="cw">
                                      <p:cBhvr>
                                        <p:cTn id="109" dur="1000" autoRev="1" fill="remove"/>
                                        <p:tgtEl>
                                          <p:spTgt spid="194"/>
                                        </p:tgtEl>
                                        <p:attrNameLst>
                                          <p:attrName>fillcolor</p:attrName>
                                        </p:attrNameLst>
                                      </p:cBhvr>
                                      <p:to>
                                        <a:schemeClr val="bg1"/>
                                      </p:to>
                                    </p:animClr>
                                    <p:set>
                                      <p:cBhvr>
                                        <p:cTn id="110" dur="1000" autoRev="1" fill="remove"/>
                                        <p:tgtEl>
                                          <p:spTgt spid="194"/>
                                        </p:tgtEl>
                                        <p:attrNameLst>
                                          <p:attrName>fill.type</p:attrName>
                                        </p:attrNameLst>
                                      </p:cBhvr>
                                      <p:to>
                                        <p:strVal val="solid"/>
                                      </p:to>
                                    </p:set>
                                    <p:set>
                                      <p:cBhvr>
                                        <p:cTn id="111" dur="1000" autoRev="1" fill="remove"/>
                                        <p:tgtEl>
                                          <p:spTgt spid="194"/>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195"/>
                                        </p:tgtEl>
                                        <p:attrNameLst>
                                          <p:attrName>style.color</p:attrName>
                                        </p:attrNameLst>
                                      </p:cBhvr>
                                      <p:to>
                                        <a:schemeClr val="bg1"/>
                                      </p:to>
                                    </p:animClr>
                                    <p:animClr clrSpc="rgb" dir="cw">
                                      <p:cBhvr>
                                        <p:cTn id="115" dur="1000" autoRev="1" fill="remove"/>
                                        <p:tgtEl>
                                          <p:spTgt spid="195"/>
                                        </p:tgtEl>
                                        <p:attrNameLst>
                                          <p:attrName>fillcolor</p:attrName>
                                        </p:attrNameLst>
                                      </p:cBhvr>
                                      <p:to>
                                        <a:schemeClr val="bg1"/>
                                      </p:to>
                                    </p:animClr>
                                    <p:set>
                                      <p:cBhvr>
                                        <p:cTn id="116" dur="1000" autoRev="1" fill="remove"/>
                                        <p:tgtEl>
                                          <p:spTgt spid="195"/>
                                        </p:tgtEl>
                                        <p:attrNameLst>
                                          <p:attrName>fill.type</p:attrName>
                                        </p:attrNameLst>
                                      </p:cBhvr>
                                      <p:to>
                                        <p:strVal val="solid"/>
                                      </p:to>
                                    </p:set>
                                    <p:set>
                                      <p:cBhvr>
                                        <p:cTn id="117" dur="1000" autoRev="1" fill="remove"/>
                                        <p:tgtEl>
                                          <p:spTgt spid="195"/>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196"/>
                                        </p:tgtEl>
                                        <p:attrNameLst>
                                          <p:attrName>style.color</p:attrName>
                                        </p:attrNameLst>
                                      </p:cBhvr>
                                      <p:to>
                                        <a:schemeClr val="bg1"/>
                                      </p:to>
                                    </p:animClr>
                                    <p:animClr clrSpc="rgb" dir="cw">
                                      <p:cBhvr>
                                        <p:cTn id="121" dur="1000" autoRev="1" fill="remove"/>
                                        <p:tgtEl>
                                          <p:spTgt spid="196"/>
                                        </p:tgtEl>
                                        <p:attrNameLst>
                                          <p:attrName>fillcolor</p:attrName>
                                        </p:attrNameLst>
                                      </p:cBhvr>
                                      <p:to>
                                        <a:schemeClr val="bg1"/>
                                      </p:to>
                                    </p:animClr>
                                    <p:set>
                                      <p:cBhvr>
                                        <p:cTn id="122" dur="1000" autoRev="1" fill="remove"/>
                                        <p:tgtEl>
                                          <p:spTgt spid="196"/>
                                        </p:tgtEl>
                                        <p:attrNameLst>
                                          <p:attrName>fill.type</p:attrName>
                                        </p:attrNameLst>
                                      </p:cBhvr>
                                      <p:to>
                                        <p:strVal val="solid"/>
                                      </p:to>
                                    </p:set>
                                    <p:set>
                                      <p:cBhvr>
                                        <p:cTn id="123" dur="1000" autoRev="1" fill="remove"/>
                                        <p:tgtEl>
                                          <p:spTgt spid="196"/>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197"/>
                                        </p:tgtEl>
                                        <p:attrNameLst>
                                          <p:attrName>style.color</p:attrName>
                                        </p:attrNameLst>
                                      </p:cBhvr>
                                      <p:to>
                                        <a:schemeClr val="bg1"/>
                                      </p:to>
                                    </p:animClr>
                                    <p:animClr clrSpc="rgb" dir="cw">
                                      <p:cBhvr>
                                        <p:cTn id="127" dur="1000" autoRev="1" fill="remove"/>
                                        <p:tgtEl>
                                          <p:spTgt spid="197"/>
                                        </p:tgtEl>
                                        <p:attrNameLst>
                                          <p:attrName>fillcolor</p:attrName>
                                        </p:attrNameLst>
                                      </p:cBhvr>
                                      <p:to>
                                        <a:schemeClr val="bg1"/>
                                      </p:to>
                                    </p:animClr>
                                    <p:set>
                                      <p:cBhvr>
                                        <p:cTn id="128" dur="1000" autoRev="1" fill="remove"/>
                                        <p:tgtEl>
                                          <p:spTgt spid="197"/>
                                        </p:tgtEl>
                                        <p:attrNameLst>
                                          <p:attrName>fill.type</p:attrName>
                                        </p:attrNameLst>
                                      </p:cBhvr>
                                      <p:to>
                                        <p:strVal val="solid"/>
                                      </p:to>
                                    </p:set>
                                    <p:set>
                                      <p:cBhvr>
                                        <p:cTn id="129" dur="1000" autoRev="1" fill="remove"/>
                                        <p:tgtEl>
                                          <p:spTgt spid="197"/>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198"/>
                                        </p:tgtEl>
                                        <p:attrNameLst>
                                          <p:attrName>style.color</p:attrName>
                                        </p:attrNameLst>
                                      </p:cBhvr>
                                      <p:to>
                                        <a:schemeClr val="bg1"/>
                                      </p:to>
                                    </p:animClr>
                                    <p:animClr clrSpc="rgb" dir="cw">
                                      <p:cBhvr>
                                        <p:cTn id="133" dur="1000" autoRev="1" fill="remove"/>
                                        <p:tgtEl>
                                          <p:spTgt spid="198"/>
                                        </p:tgtEl>
                                        <p:attrNameLst>
                                          <p:attrName>fillcolor</p:attrName>
                                        </p:attrNameLst>
                                      </p:cBhvr>
                                      <p:to>
                                        <a:schemeClr val="bg1"/>
                                      </p:to>
                                    </p:animClr>
                                    <p:set>
                                      <p:cBhvr>
                                        <p:cTn id="134" dur="1000" autoRev="1" fill="remove"/>
                                        <p:tgtEl>
                                          <p:spTgt spid="198"/>
                                        </p:tgtEl>
                                        <p:attrNameLst>
                                          <p:attrName>fill.type</p:attrName>
                                        </p:attrNameLst>
                                      </p:cBhvr>
                                      <p:to>
                                        <p:strVal val="solid"/>
                                      </p:to>
                                    </p:set>
                                    <p:set>
                                      <p:cBhvr>
                                        <p:cTn id="135" dur="1000" autoRev="1" fill="remove"/>
                                        <p:tgtEl>
                                          <p:spTgt spid="198"/>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199"/>
                                        </p:tgtEl>
                                        <p:attrNameLst>
                                          <p:attrName>style.color</p:attrName>
                                        </p:attrNameLst>
                                      </p:cBhvr>
                                      <p:to>
                                        <a:schemeClr val="bg1"/>
                                      </p:to>
                                    </p:animClr>
                                    <p:animClr clrSpc="rgb" dir="cw">
                                      <p:cBhvr>
                                        <p:cTn id="139" dur="1000" autoRev="1" fill="remove"/>
                                        <p:tgtEl>
                                          <p:spTgt spid="199"/>
                                        </p:tgtEl>
                                        <p:attrNameLst>
                                          <p:attrName>fillcolor</p:attrName>
                                        </p:attrNameLst>
                                      </p:cBhvr>
                                      <p:to>
                                        <a:schemeClr val="bg1"/>
                                      </p:to>
                                    </p:animClr>
                                    <p:set>
                                      <p:cBhvr>
                                        <p:cTn id="140" dur="1000" autoRev="1" fill="remove"/>
                                        <p:tgtEl>
                                          <p:spTgt spid="199"/>
                                        </p:tgtEl>
                                        <p:attrNameLst>
                                          <p:attrName>fill.type</p:attrName>
                                        </p:attrNameLst>
                                      </p:cBhvr>
                                      <p:to>
                                        <p:strVal val="solid"/>
                                      </p:to>
                                    </p:set>
                                    <p:set>
                                      <p:cBhvr>
                                        <p:cTn id="141" dur="1000" autoRev="1" fill="remove"/>
                                        <p:tgtEl>
                                          <p:spTgt spid="199"/>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200"/>
                                        </p:tgtEl>
                                        <p:attrNameLst>
                                          <p:attrName>style.color</p:attrName>
                                        </p:attrNameLst>
                                      </p:cBhvr>
                                      <p:to>
                                        <a:schemeClr val="bg1"/>
                                      </p:to>
                                    </p:animClr>
                                    <p:animClr clrSpc="rgb" dir="cw">
                                      <p:cBhvr>
                                        <p:cTn id="145" dur="1000" autoRev="1" fill="remove"/>
                                        <p:tgtEl>
                                          <p:spTgt spid="200"/>
                                        </p:tgtEl>
                                        <p:attrNameLst>
                                          <p:attrName>fillcolor</p:attrName>
                                        </p:attrNameLst>
                                      </p:cBhvr>
                                      <p:to>
                                        <a:schemeClr val="bg1"/>
                                      </p:to>
                                    </p:animClr>
                                    <p:set>
                                      <p:cBhvr>
                                        <p:cTn id="146" dur="1000" autoRev="1" fill="remove"/>
                                        <p:tgtEl>
                                          <p:spTgt spid="200"/>
                                        </p:tgtEl>
                                        <p:attrNameLst>
                                          <p:attrName>fill.type</p:attrName>
                                        </p:attrNameLst>
                                      </p:cBhvr>
                                      <p:to>
                                        <p:strVal val="solid"/>
                                      </p:to>
                                    </p:set>
                                    <p:set>
                                      <p:cBhvr>
                                        <p:cTn id="147" dur="1000" autoRev="1" fill="remove"/>
                                        <p:tgtEl>
                                          <p:spTgt spid="200"/>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201"/>
                                        </p:tgtEl>
                                        <p:attrNameLst>
                                          <p:attrName>style.color</p:attrName>
                                        </p:attrNameLst>
                                      </p:cBhvr>
                                      <p:to>
                                        <a:schemeClr val="bg1"/>
                                      </p:to>
                                    </p:animClr>
                                    <p:animClr clrSpc="rgb" dir="cw">
                                      <p:cBhvr>
                                        <p:cTn id="151" dur="1000" autoRev="1" fill="remove"/>
                                        <p:tgtEl>
                                          <p:spTgt spid="201"/>
                                        </p:tgtEl>
                                        <p:attrNameLst>
                                          <p:attrName>fillcolor</p:attrName>
                                        </p:attrNameLst>
                                      </p:cBhvr>
                                      <p:to>
                                        <a:schemeClr val="bg1"/>
                                      </p:to>
                                    </p:animClr>
                                    <p:set>
                                      <p:cBhvr>
                                        <p:cTn id="152" dur="1000" autoRev="1" fill="remove"/>
                                        <p:tgtEl>
                                          <p:spTgt spid="201"/>
                                        </p:tgtEl>
                                        <p:attrNameLst>
                                          <p:attrName>fill.type</p:attrName>
                                        </p:attrNameLst>
                                      </p:cBhvr>
                                      <p:to>
                                        <p:strVal val="solid"/>
                                      </p:to>
                                    </p:set>
                                    <p:set>
                                      <p:cBhvr>
                                        <p:cTn id="153" dur="1000" autoRev="1" fill="remove"/>
                                        <p:tgtEl>
                                          <p:spTgt spid="201"/>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202"/>
                                        </p:tgtEl>
                                        <p:attrNameLst>
                                          <p:attrName>style.color</p:attrName>
                                        </p:attrNameLst>
                                      </p:cBhvr>
                                      <p:to>
                                        <a:schemeClr val="bg1"/>
                                      </p:to>
                                    </p:animClr>
                                    <p:animClr clrSpc="rgb" dir="cw">
                                      <p:cBhvr>
                                        <p:cTn id="157" dur="1000" autoRev="1" fill="remove"/>
                                        <p:tgtEl>
                                          <p:spTgt spid="202"/>
                                        </p:tgtEl>
                                        <p:attrNameLst>
                                          <p:attrName>fillcolor</p:attrName>
                                        </p:attrNameLst>
                                      </p:cBhvr>
                                      <p:to>
                                        <a:schemeClr val="bg1"/>
                                      </p:to>
                                    </p:animClr>
                                    <p:set>
                                      <p:cBhvr>
                                        <p:cTn id="158" dur="1000" autoRev="1" fill="remove"/>
                                        <p:tgtEl>
                                          <p:spTgt spid="202"/>
                                        </p:tgtEl>
                                        <p:attrNameLst>
                                          <p:attrName>fill.type</p:attrName>
                                        </p:attrNameLst>
                                      </p:cBhvr>
                                      <p:to>
                                        <p:strVal val="solid"/>
                                      </p:to>
                                    </p:set>
                                    <p:set>
                                      <p:cBhvr>
                                        <p:cTn id="159" dur="1000" autoRev="1" fill="remove"/>
                                        <p:tgtEl>
                                          <p:spTgt spid="202"/>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203"/>
                                        </p:tgtEl>
                                        <p:attrNameLst>
                                          <p:attrName>style.color</p:attrName>
                                        </p:attrNameLst>
                                      </p:cBhvr>
                                      <p:to>
                                        <a:schemeClr val="bg1"/>
                                      </p:to>
                                    </p:animClr>
                                    <p:animClr clrSpc="rgb" dir="cw">
                                      <p:cBhvr>
                                        <p:cTn id="163" dur="1000" autoRev="1" fill="remove"/>
                                        <p:tgtEl>
                                          <p:spTgt spid="203"/>
                                        </p:tgtEl>
                                        <p:attrNameLst>
                                          <p:attrName>fillcolor</p:attrName>
                                        </p:attrNameLst>
                                      </p:cBhvr>
                                      <p:to>
                                        <a:schemeClr val="bg1"/>
                                      </p:to>
                                    </p:animClr>
                                    <p:set>
                                      <p:cBhvr>
                                        <p:cTn id="164" dur="1000" autoRev="1" fill="remove"/>
                                        <p:tgtEl>
                                          <p:spTgt spid="203"/>
                                        </p:tgtEl>
                                        <p:attrNameLst>
                                          <p:attrName>fill.type</p:attrName>
                                        </p:attrNameLst>
                                      </p:cBhvr>
                                      <p:to>
                                        <p:strVal val="solid"/>
                                      </p:to>
                                    </p:set>
                                    <p:set>
                                      <p:cBhvr>
                                        <p:cTn id="165" dur="1000" autoRev="1" fill="remove"/>
                                        <p:tgtEl>
                                          <p:spTgt spid="203"/>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204"/>
                                        </p:tgtEl>
                                        <p:attrNameLst>
                                          <p:attrName>style.color</p:attrName>
                                        </p:attrNameLst>
                                      </p:cBhvr>
                                      <p:to>
                                        <a:schemeClr val="bg1"/>
                                      </p:to>
                                    </p:animClr>
                                    <p:animClr clrSpc="rgb" dir="cw">
                                      <p:cBhvr>
                                        <p:cTn id="169" dur="1000" autoRev="1" fill="remove"/>
                                        <p:tgtEl>
                                          <p:spTgt spid="204"/>
                                        </p:tgtEl>
                                        <p:attrNameLst>
                                          <p:attrName>fillcolor</p:attrName>
                                        </p:attrNameLst>
                                      </p:cBhvr>
                                      <p:to>
                                        <a:schemeClr val="bg1"/>
                                      </p:to>
                                    </p:animClr>
                                    <p:set>
                                      <p:cBhvr>
                                        <p:cTn id="170" dur="1000" autoRev="1" fill="remove"/>
                                        <p:tgtEl>
                                          <p:spTgt spid="204"/>
                                        </p:tgtEl>
                                        <p:attrNameLst>
                                          <p:attrName>fill.type</p:attrName>
                                        </p:attrNameLst>
                                      </p:cBhvr>
                                      <p:to>
                                        <p:strVal val="solid"/>
                                      </p:to>
                                    </p:set>
                                    <p:set>
                                      <p:cBhvr>
                                        <p:cTn id="171" dur="1000" autoRev="1" fill="remove"/>
                                        <p:tgtEl>
                                          <p:spTgt spid="204"/>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205"/>
                                        </p:tgtEl>
                                        <p:attrNameLst>
                                          <p:attrName>style.color</p:attrName>
                                        </p:attrNameLst>
                                      </p:cBhvr>
                                      <p:to>
                                        <a:schemeClr val="bg1"/>
                                      </p:to>
                                    </p:animClr>
                                    <p:animClr clrSpc="rgb" dir="cw">
                                      <p:cBhvr>
                                        <p:cTn id="175" dur="1000" autoRev="1" fill="remove"/>
                                        <p:tgtEl>
                                          <p:spTgt spid="205"/>
                                        </p:tgtEl>
                                        <p:attrNameLst>
                                          <p:attrName>fillcolor</p:attrName>
                                        </p:attrNameLst>
                                      </p:cBhvr>
                                      <p:to>
                                        <a:schemeClr val="bg1"/>
                                      </p:to>
                                    </p:animClr>
                                    <p:set>
                                      <p:cBhvr>
                                        <p:cTn id="176" dur="1000" autoRev="1" fill="remove"/>
                                        <p:tgtEl>
                                          <p:spTgt spid="205"/>
                                        </p:tgtEl>
                                        <p:attrNameLst>
                                          <p:attrName>fill.type</p:attrName>
                                        </p:attrNameLst>
                                      </p:cBhvr>
                                      <p:to>
                                        <p:strVal val="solid"/>
                                      </p:to>
                                    </p:set>
                                    <p:set>
                                      <p:cBhvr>
                                        <p:cTn id="177" dur="1000" autoRev="1" fill="remove"/>
                                        <p:tgtEl>
                                          <p:spTgt spid="205"/>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206"/>
                                        </p:tgtEl>
                                        <p:attrNameLst>
                                          <p:attrName>style.color</p:attrName>
                                        </p:attrNameLst>
                                      </p:cBhvr>
                                      <p:to>
                                        <a:schemeClr val="bg1"/>
                                      </p:to>
                                    </p:animClr>
                                    <p:animClr clrSpc="rgb" dir="cw">
                                      <p:cBhvr>
                                        <p:cTn id="181" dur="1000" autoRev="1" fill="remove"/>
                                        <p:tgtEl>
                                          <p:spTgt spid="206"/>
                                        </p:tgtEl>
                                        <p:attrNameLst>
                                          <p:attrName>fillcolor</p:attrName>
                                        </p:attrNameLst>
                                      </p:cBhvr>
                                      <p:to>
                                        <a:schemeClr val="bg1"/>
                                      </p:to>
                                    </p:animClr>
                                    <p:set>
                                      <p:cBhvr>
                                        <p:cTn id="182" dur="1000" autoRev="1" fill="remove"/>
                                        <p:tgtEl>
                                          <p:spTgt spid="206"/>
                                        </p:tgtEl>
                                        <p:attrNameLst>
                                          <p:attrName>fill.type</p:attrName>
                                        </p:attrNameLst>
                                      </p:cBhvr>
                                      <p:to>
                                        <p:strVal val="solid"/>
                                      </p:to>
                                    </p:set>
                                    <p:set>
                                      <p:cBhvr>
                                        <p:cTn id="183" dur="1000" autoRev="1" fill="remove"/>
                                        <p:tgtEl>
                                          <p:spTgt spid="206"/>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207"/>
                                        </p:tgtEl>
                                        <p:attrNameLst>
                                          <p:attrName>style.color</p:attrName>
                                        </p:attrNameLst>
                                      </p:cBhvr>
                                      <p:to>
                                        <a:schemeClr val="bg1"/>
                                      </p:to>
                                    </p:animClr>
                                    <p:animClr clrSpc="rgb" dir="cw">
                                      <p:cBhvr>
                                        <p:cTn id="187" dur="1000" autoRev="1" fill="remove"/>
                                        <p:tgtEl>
                                          <p:spTgt spid="207"/>
                                        </p:tgtEl>
                                        <p:attrNameLst>
                                          <p:attrName>fillcolor</p:attrName>
                                        </p:attrNameLst>
                                      </p:cBhvr>
                                      <p:to>
                                        <a:schemeClr val="bg1"/>
                                      </p:to>
                                    </p:animClr>
                                    <p:set>
                                      <p:cBhvr>
                                        <p:cTn id="188" dur="1000" autoRev="1" fill="remove"/>
                                        <p:tgtEl>
                                          <p:spTgt spid="207"/>
                                        </p:tgtEl>
                                        <p:attrNameLst>
                                          <p:attrName>fill.type</p:attrName>
                                        </p:attrNameLst>
                                      </p:cBhvr>
                                      <p:to>
                                        <p:strVal val="solid"/>
                                      </p:to>
                                    </p:set>
                                    <p:set>
                                      <p:cBhvr>
                                        <p:cTn id="189" dur="1000" autoRev="1" fill="remove"/>
                                        <p:tgtEl>
                                          <p:spTgt spid="207"/>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208"/>
                                        </p:tgtEl>
                                        <p:attrNameLst>
                                          <p:attrName>style.color</p:attrName>
                                        </p:attrNameLst>
                                      </p:cBhvr>
                                      <p:to>
                                        <a:schemeClr val="bg1"/>
                                      </p:to>
                                    </p:animClr>
                                    <p:animClr clrSpc="rgb" dir="cw">
                                      <p:cBhvr>
                                        <p:cTn id="193" dur="1000" autoRev="1" fill="remove"/>
                                        <p:tgtEl>
                                          <p:spTgt spid="208"/>
                                        </p:tgtEl>
                                        <p:attrNameLst>
                                          <p:attrName>fillcolor</p:attrName>
                                        </p:attrNameLst>
                                      </p:cBhvr>
                                      <p:to>
                                        <a:schemeClr val="bg1"/>
                                      </p:to>
                                    </p:animClr>
                                    <p:set>
                                      <p:cBhvr>
                                        <p:cTn id="194" dur="1000" autoRev="1" fill="remove"/>
                                        <p:tgtEl>
                                          <p:spTgt spid="208"/>
                                        </p:tgtEl>
                                        <p:attrNameLst>
                                          <p:attrName>fill.type</p:attrName>
                                        </p:attrNameLst>
                                      </p:cBhvr>
                                      <p:to>
                                        <p:strVal val="solid"/>
                                      </p:to>
                                    </p:set>
                                    <p:set>
                                      <p:cBhvr>
                                        <p:cTn id="195" dur="1000" autoRev="1" fill="remove"/>
                                        <p:tgtEl>
                                          <p:spTgt spid="208"/>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209"/>
                                        </p:tgtEl>
                                        <p:attrNameLst>
                                          <p:attrName>style.color</p:attrName>
                                        </p:attrNameLst>
                                      </p:cBhvr>
                                      <p:to>
                                        <a:schemeClr val="bg1"/>
                                      </p:to>
                                    </p:animClr>
                                    <p:animClr clrSpc="rgb" dir="cw">
                                      <p:cBhvr>
                                        <p:cTn id="199" dur="1000" autoRev="1" fill="remove"/>
                                        <p:tgtEl>
                                          <p:spTgt spid="209"/>
                                        </p:tgtEl>
                                        <p:attrNameLst>
                                          <p:attrName>fillcolor</p:attrName>
                                        </p:attrNameLst>
                                      </p:cBhvr>
                                      <p:to>
                                        <a:schemeClr val="bg1"/>
                                      </p:to>
                                    </p:animClr>
                                    <p:set>
                                      <p:cBhvr>
                                        <p:cTn id="200" dur="1000" autoRev="1" fill="remove"/>
                                        <p:tgtEl>
                                          <p:spTgt spid="209"/>
                                        </p:tgtEl>
                                        <p:attrNameLst>
                                          <p:attrName>fill.type</p:attrName>
                                        </p:attrNameLst>
                                      </p:cBhvr>
                                      <p:to>
                                        <p:strVal val="solid"/>
                                      </p:to>
                                    </p:set>
                                    <p:set>
                                      <p:cBhvr>
                                        <p:cTn id="201" dur="1000" autoRev="1" fill="remove"/>
                                        <p:tgtEl>
                                          <p:spTgt spid="209"/>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210"/>
                                        </p:tgtEl>
                                        <p:attrNameLst>
                                          <p:attrName>style.color</p:attrName>
                                        </p:attrNameLst>
                                      </p:cBhvr>
                                      <p:to>
                                        <a:schemeClr val="bg1"/>
                                      </p:to>
                                    </p:animClr>
                                    <p:animClr clrSpc="rgb" dir="cw">
                                      <p:cBhvr>
                                        <p:cTn id="205" dur="1000" autoRev="1" fill="remove"/>
                                        <p:tgtEl>
                                          <p:spTgt spid="210"/>
                                        </p:tgtEl>
                                        <p:attrNameLst>
                                          <p:attrName>fillcolor</p:attrName>
                                        </p:attrNameLst>
                                      </p:cBhvr>
                                      <p:to>
                                        <a:schemeClr val="bg1"/>
                                      </p:to>
                                    </p:animClr>
                                    <p:set>
                                      <p:cBhvr>
                                        <p:cTn id="206" dur="1000" autoRev="1" fill="remove"/>
                                        <p:tgtEl>
                                          <p:spTgt spid="210"/>
                                        </p:tgtEl>
                                        <p:attrNameLst>
                                          <p:attrName>fill.type</p:attrName>
                                        </p:attrNameLst>
                                      </p:cBhvr>
                                      <p:to>
                                        <p:strVal val="solid"/>
                                      </p:to>
                                    </p:set>
                                    <p:set>
                                      <p:cBhvr>
                                        <p:cTn id="207" dur="1000" autoRev="1" fill="remove"/>
                                        <p:tgtEl>
                                          <p:spTgt spid="210"/>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211"/>
                                        </p:tgtEl>
                                        <p:attrNameLst>
                                          <p:attrName>style.color</p:attrName>
                                        </p:attrNameLst>
                                      </p:cBhvr>
                                      <p:to>
                                        <a:schemeClr val="bg1"/>
                                      </p:to>
                                    </p:animClr>
                                    <p:animClr clrSpc="rgb" dir="cw">
                                      <p:cBhvr>
                                        <p:cTn id="211" dur="1000" autoRev="1" fill="remove"/>
                                        <p:tgtEl>
                                          <p:spTgt spid="211"/>
                                        </p:tgtEl>
                                        <p:attrNameLst>
                                          <p:attrName>fillcolor</p:attrName>
                                        </p:attrNameLst>
                                      </p:cBhvr>
                                      <p:to>
                                        <a:schemeClr val="bg1"/>
                                      </p:to>
                                    </p:animClr>
                                    <p:set>
                                      <p:cBhvr>
                                        <p:cTn id="212" dur="1000" autoRev="1" fill="remove"/>
                                        <p:tgtEl>
                                          <p:spTgt spid="211"/>
                                        </p:tgtEl>
                                        <p:attrNameLst>
                                          <p:attrName>fill.type</p:attrName>
                                        </p:attrNameLst>
                                      </p:cBhvr>
                                      <p:to>
                                        <p:strVal val="solid"/>
                                      </p:to>
                                    </p:set>
                                    <p:set>
                                      <p:cBhvr>
                                        <p:cTn id="213" dur="1000" autoRev="1" fill="remove"/>
                                        <p:tgtEl>
                                          <p:spTgt spid="211"/>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212"/>
                                        </p:tgtEl>
                                        <p:attrNameLst>
                                          <p:attrName>style.color</p:attrName>
                                        </p:attrNameLst>
                                      </p:cBhvr>
                                      <p:to>
                                        <a:schemeClr val="bg1"/>
                                      </p:to>
                                    </p:animClr>
                                    <p:animClr clrSpc="rgb" dir="cw">
                                      <p:cBhvr>
                                        <p:cTn id="217" dur="1000" autoRev="1" fill="remove"/>
                                        <p:tgtEl>
                                          <p:spTgt spid="212"/>
                                        </p:tgtEl>
                                        <p:attrNameLst>
                                          <p:attrName>fillcolor</p:attrName>
                                        </p:attrNameLst>
                                      </p:cBhvr>
                                      <p:to>
                                        <a:schemeClr val="bg1"/>
                                      </p:to>
                                    </p:animClr>
                                    <p:set>
                                      <p:cBhvr>
                                        <p:cTn id="218" dur="1000" autoRev="1" fill="remove"/>
                                        <p:tgtEl>
                                          <p:spTgt spid="212"/>
                                        </p:tgtEl>
                                        <p:attrNameLst>
                                          <p:attrName>fill.type</p:attrName>
                                        </p:attrNameLst>
                                      </p:cBhvr>
                                      <p:to>
                                        <p:strVal val="solid"/>
                                      </p:to>
                                    </p:set>
                                    <p:set>
                                      <p:cBhvr>
                                        <p:cTn id="219" dur="1000" autoRev="1" fill="remove"/>
                                        <p:tgtEl>
                                          <p:spTgt spid="212"/>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213"/>
                                        </p:tgtEl>
                                        <p:attrNameLst>
                                          <p:attrName>style.color</p:attrName>
                                        </p:attrNameLst>
                                      </p:cBhvr>
                                      <p:to>
                                        <a:schemeClr val="bg1"/>
                                      </p:to>
                                    </p:animClr>
                                    <p:animClr clrSpc="rgb" dir="cw">
                                      <p:cBhvr>
                                        <p:cTn id="223" dur="1000" autoRev="1" fill="remove"/>
                                        <p:tgtEl>
                                          <p:spTgt spid="213"/>
                                        </p:tgtEl>
                                        <p:attrNameLst>
                                          <p:attrName>fillcolor</p:attrName>
                                        </p:attrNameLst>
                                      </p:cBhvr>
                                      <p:to>
                                        <a:schemeClr val="bg1"/>
                                      </p:to>
                                    </p:animClr>
                                    <p:set>
                                      <p:cBhvr>
                                        <p:cTn id="224" dur="1000" autoRev="1" fill="remove"/>
                                        <p:tgtEl>
                                          <p:spTgt spid="213"/>
                                        </p:tgtEl>
                                        <p:attrNameLst>
                                          <p:attrName>fill.type</p:attrName>
                                        </p:attrNameLst>
                                      </p:cBhvr>
                                      <p:to>
                                        <p:strVal val="solid"/>
                                      </p:to>
                                    </p:set>
                                    <p:set>
                                      <p:cBhvr>
                                        <p:cTn id="225" dur="1000" autoRev="1" fill="remove"/>
                                        <p:tgtEl>
                                          <p:spTgt spid="213"/>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214"/>
                                        </p:tgtEl>
                                        <p:attrNameLst>
                                          <p:attrName>style.color</p:attrName>
                                        </p:attrNameLst>
                                      </p:cBhvr>
                                      <p:to>
                                        <a:schemeClr val="bg1"/>
                                      </p:to>
                                    </p:animClr>
                                    <p:animClr clrSpc="rgb" dir="cw">
                                      <p:cBhvr>
                                        <p:cTn id="229" dur="1000" autoRev="1" fill="remove"/>
                                        <p:tgtEl>
                                          <p:spTgt spid="214"/>
                                        </p:tgtEl>
                                        <p:attrNameLst>
                                          <p:attrName>fillcolor</p:attrName>
                                        </p:attrNameLst>
                                      </p:cBhvr>
                                      <p:to>
                                        <a:schemeClr val="bg1"/>
                                      </p:to>
                                    </p:animClr>
                                    <p:set>
                                      <p:cBhvr>
                                        <p:cTn id="230" dur="1000" autoRev="1" fill="remove"/>
                                        <p:tgtEl>
                                          <p:spTgt spid="214"/>
                                        </p:tgtEl>
                                        <p:attrNameLst>
                                          <p:attrName>fill.type</p:attrName>
                                        </p:attrNameLst>
                                      </p:cBhvr>
                                      <p:to>
                                        <p:strVal val="solid"/>
                                      </p:to>
                                    </p:set>
                                    <p:set>
                                      <p:cBhvr>
                                        <p:cTn id="231" dur="1000" autoRev="1" fill="remove"/>
                                        <p:tgtEl>
                                          <p:spTgt spid="214"/>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215"/>
                                        </p:tgtEl>
                                        <p:attrNameLst>
                                          <p:attrName>style.color</p:attrName>
                                        </p:attrNameLst>
                                      </p:cBhvr>
                                      <p:to>
                                        <a:schemeClr val="bg1"/>
                                      </p:to>
                                    </p:animClr>
                                    <p:animClr clrSpc="rgb" dir="cw">
                                      <p:cBhvr>
                                        <p:cTn id="235" dur="1000" autoRev="1" fill="remove"/>
                                        <p:tgtEl>
                                          <p:spTgt spid="215"/>
                                        </p:tgtEl>
                                        <p:attrNameLst>
                                          <p:attrName>fillcolor</p:attrName>
                                        </p:attrNameLst>
                                      </p:cBhvr>
                                      <p:to>
                                        <a:schemeClr val="bg1"/>
                                      </p:to>
                                    </p:animClr>
                                    <p:set>
                                      <p:cBhvr>
                                        <p:cTn id="236" dur="1000" autoRev="1" fill="remove"/>
                                        <p:tgtEl>
                                          <p:spTgt spid="215"/>
                                        </p:tgtEl>
                                        <p:attrNameLst>
                                          <p:attrName>fill.type</p:attrName>
                                        </p:attrNameLst>
                                      </p:cBhvr>
                                      <p:to>
                                        <p:strVal val="solid"/>
                                      </p:to>
                                    </p:set>
                                    <p:set>
                                      <p:cBhvr>
                                        <p:cTn id="237" dur="1000" autoRev="1" fill="remove"/>
                                        <p:tgtEl>
                                          <p:spTgt spid="215"/>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216"/>
                                        </p:tgtEl>
                                        <p:attrNameLst>
                                          <p:attrName>style.color</p:attrName>
                                        </p:attrNameLst>
                                      </p:cBhvr>
                                      <p:to>
                                        <a:schemeClr val="bg1"/>
                                      </p:to>
                                    </p:animClr>
                                    <p:animClr clrSpc="rgb" dir="cw">
                                      <p:cBhvr>
                                        <p:cTn id="241" dur="1000" autoRev="1" fill="remove"/>
                                        <p:tgtEl>
                                          <p:spTgt spid="216"/>
                                        </p:tgtEl>
                                        <p:attrNameLst>
                                          <p:attrName>fillcolor</p:attrName>
                                        </p:attrNameLst>
                                      </p:cBhvr>
                                      <p:to>
                                        <a:schemeClr val="bg1"/>
                                      </p:to>
                                    </p:animClr>
                                    <p:set>
                                      <p:cBhvr>
                                        <p:cTn id="242" dur="1000" autoRev="1" fill="remove"/>
                                        <p:tgtEl>
                                          <p:spTgt spid="216"/>
                                        </p:tgtEl>
                                        <p:attrNameLst>
                                          <p:attrName>fill.type</p:attrName>
                                        </p:attrNameLst>
                                      </p:cBhvr>
                                      <p:to>
                                        <p:strVal val="solid"/>
                                      </p:to>
                                    </p:set>
                                    <p:set>
                                      <p:cBhvr>
                                        <p:cTn id="243" dur="1000" autoRev="1" fill="remove"/>
                                        <p:tgtEl>
                                          <p:spTgt spid="216"/>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217"/>
                                        </p:tgtEl>
                                        <p:attrNameLst>
                                          <p:attrName>style.color</p:attrName>
                                        </p:attrNameLst>
                                      </p:cBhvr>
                                      <p:to>
                                        <a:schemeClr val="bg1"/>
                                      </p:to>
                                    </p:animClr>
                                    <p:animClr clrSpc="rgb" dir="cw">
                                      <p:cBhvr>
                                        <p:cTn id="247" dur="1000" autoRev="1" fill="remove"/>
                                        <p:tgtEl>
                                          <p:spTgt spid="217"/>
                                        </p:tgtEl>
                                        <p:attrNameLst>
                                          <p:attrName>fillcolor</p:attrName>
                                        </p:attrNameLst>
                                      </p:cBhvr>
                                      <p:to>
                                        <a:schemeClr val="bg1"/>
                                      </p:to>
                                    </p:animClr>
                                    <p:set>
                                      <p:cBhvr>
                                        <p:cTn id="248" dur="1000" autoRev="1" fill="remove"/>
                                        <p:tgtEl>
                                          <p:spTgt spid="217"/>
                                        </p:tgtEl>
                                        <p:attrNameLst>
                                          <p:attrName>fill.type</p:attrName>
                                        </p:attrNameLst>
                                      </p:cBhvr>
                                      <p:to>
                                        <p:strVal val="solid"/>
                                      </p:to>
                                    </p:set>
                                    <p:set>
                                      <p:cBhvr>
                                        <p:cTn id="249" dur="1000" autoRev="1" fill="remove"/>
                                        <p:tgtEl>
                                          <p:spTgt spid="217"/>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218"/>
                                        </p:tgtEl>
                                        <p:attrNameLst>
                                          <p:attrName>style.color</p:attrName>
                                        </p:attrNameLst>
                                      </p:cBhvr>
                                      <p:to>
                                        <a:schemeClr val="bg1"/>
                                      </p:to>
                                    </p:animClr>
                                    <p:animClr clrSpc="rgb" dir="cw">
                                      <p:cBhvr>
                                        <p:cTn id="253" dur="1000" autoRev="1" fill="remove"/>
                                        <p:tgtEl>
                                          <p:spTgt spid="218"/>
                                        </p:tgtEl>
                                        <p:attrNameLst>
                                          <p:attrName>fillcolor</p:attrName>
                                        </p:attrNameLst>
                                      </p:cBhvr>
                                      <p:to>
                                        <a:schemeClr val="bg1"/>
                                      </p:to>
                                    </p:animClr>
                                    <p:set>
                                      <p:cBhvr>
                                        <p:cTn id="254" dur="1000" autoRev="1" fill="remove"/>
                                        <p:tgtEl>
                                          <p:spTgt spid="218"/>
                                        </p:tgtEl>
                                        <p:attrNameLst>
                                          <p:attrName>fill.type</p:attrName>
                                        </p:attrNameLst>
                                      </p:cBhvr>
                                      <p:to>
                                        <p:strVal val="solid"/>
                                      </p:to>
                                    </p:set>
                                    <p:set>
                                      <p:cBhvr>
                                        <p:cTn id="255" dur="1000" autoRev="1" fill="remove"/>
                                        <p:tgtEl>
                                          <p:spTgt spid="218"/>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219"/>
                                        </p:tgtEl>
                                        <p:attrNameLst>
                                          <p:attrName>style.color</p:attrName>
                                        </p:attrNameLst>
                                      </p:cBhvr>
                                      <p:to>
                                        <a:schemeClr val="bg1"/>
                                      </p:to>
                                    </p:animClr>
                                    <p:animClr clrSpc="rgb" dir="cw">
                                      <p:cBhvr>
                                        <p:cTn id="259" dur="1000" autoRev="1" fill="remove"/>
                                        <p:tgtEl>
                                          <p:spTgt spid="219"/>
                                        </p:tgtEl>
                                        <p:attrNameLst>
                                          <p:attrName>fillcolor</p:attrName>
                                        </p:attrNameLst>
                                      </p:cBhvr>
                                      <p:to>
                                        <a:schemeClr val="bg1"/>
                                      </p:to>
                                    </p:animClr>
                                    <p:set>
                                      <p:cBhvr>
                                        <p:cTn id="260" dur="1000" autoRev="1" fill="remove"/>
                                        <p:tgtEl>
                                          <p:spTgt spid="219"/>
                                        </p:tgtEl>
                                        <p:attrNameLst>
                                          <p:attrName>fill.type</p:attrName>
                                        </p:attrNameLst>
                                      </p:cBhvr>
                                      <p:to>
                                        <p:strVal val="solid"/>
                                      </p:to>
                                    </p:set>
                                    <p:set>
                                      <p:cBhvr>
                                        <p:cTn id="261" dur="1000" autoRev="1" fill="remove"/>
                                        <p:tgtEl>
                                          <p:spTgt spid="2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display, operating system&#10;&#10;Description automatically generated">
            <a:extLst>
              <a:ext uri="{FF2B5EF4-FFF2-40B4-BE49-F238E27FC236}">
                <a16:creationId xmlns:a16="http://schemas.microsoft.com/office/drawing/2014/main" id="{5C0BB2D9-84BF-045A-CB98-3199F64CC3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141387A8-B5E1-9CFC-9E33-25FA8B8CD663}"/>
              </a:ext>
            </a:extLst>
          </p:cNvPr>
          <p:cNvSpPr/>
          <p:nvPr/>
        </p:nvSpPr>
        <p:spPr>
          <a:xfrm>
            <a:off x="5077664" y="322527"/>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600281" y="531304"/>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38812" y="511486"/>
            <a:ext cx="4657471" cy="615553"/>
          </a:xfrm>
          <a:prstGeom prst="rect">
            <a:avLst/>
          </a:prstGeom>
          <a:noFill/>
        </p:spPr>
        <p:txBody>
          <a:bodyPr wrap="square" rtlCol="0">
            <a:spAutoFit/>
          </a:bodyPr>
          <a:lstStyle/>
          <a:p>
            <a:r>
              <a:rPr lang="en-GB" sz="3400" b="1" dirty="0">
                <a:latin typeface="Century Gothic" panose="020B0502020202020204" pitchFamily="34" charset="0"/>
              </a:rPr>
              <a:t>Teacher Information</a:t>
            </a:r>
          </a:p>
        </p:txBody>
      </p:sp>
      <p:pic>
        <p:nvPicPr>
          <p:cNvPr id="7" name="Picture 6">
            <a:extLst>
              <a:ext uri="{FF2B5EF4-FFF2-40B4-BE49-F238E27FC236}">
                <a16:creationId xmlns:a16="http://schemas.microsoft.com/office/drawing/2014/main" id="{1E08E407-82A7-B2E1-A2BA-10B998ECE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0760" y="272997"/>
            <a:ext cx="1440000" cy="1440000"/>
          </a:xfrm>
          <a:prstGeom prst="rect">
            <a:avLst/>
          </a:prstGeom>
        </p:spPr>
      </p:pic>
      <p:sp>
        <p:nvSpPr>
          <p:cNvPr id="3" name="TextBox 2">
            <a:extLst>
              <a:ext uri="{FF2B5EF4-FFF2-40B4-BE49-F238E27FC236}">
                <a16:creationId xmlns:a16="http://schemas.microsoft.com/office/drawing/2014/main" id="{BAA87DC6-9E61-417E-CFB0-384F76E472F0}"/>
              </a:ext>
            </a:extLst>
          </p:cNvPr>
          <p:cNvSpPr txBox="1"/>
          <p:nvPr/>
        </p:nvSpPr>
        <p:spPr>
          <a:xfrm>
            <a:off x="543567" y="1150881"/>
            <a:ext cx="10882902" cy="5109091"/>
          </a:xfrm>
          <a:prstGeom prst="rect">
            <a:avLst/>
          </a:prstGeom>
          <a:noFill/>
        </p:spPr>
        <p:txBody>
          <a:bodyPr wrap="square" lIns="91440" tIns="45720" rIns="91440" bIns="45720" rtlCol="0" anchor="t">
            <a:spAutoFit/>
          </a:bodyPr>
          <a:lstStyle/>
          <a:p>
            <a:pPr algn="l" rtl="0" fontAlgn="base"/>
            <a:r>
              <a:rPr lang="en-GB" sz="1600" b="1" dirty="0">
                <a:solidFill>
                  <a:srgbClr val="404040"/>
                </a:solidFill>
                <a:latin typeface="Century Gothic" panose="020B0502020202020204" pitchFamily="34" charset="0"/>
              </a:rPr>
              <a:t>Spelling Resources:</a:t>
            </a:r>
          </a:p>
          <a:p>
            <a:pPr algn="l" rtl="0" fontAlgn="base"/>
            <a:endParaRPr lang="en-GB" sz="1600" b="1"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giving learners a spelling task, ensure you have given them a word list as the spelling resources are designed to be used for a range of word lists.</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Slideshow/ Edit Mode</a:t>
            </a:r>
          </a:p>
          <a:p>
            <a:pPr algn="l" rtl="0" fontAlgn="base"/>
            <a:endParaRPr lang="en-GB" sz="1600" u="sng"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navigating through the PowerPoint, some slides will require you to be in “</a:t>
            </a:r>
            <a:r>
              <a:rPr lang="en-GB" sz="1600" b="1" dirty="0">
                <a:solidFill>
                  <a:srgbClr val="404040"/>
                </a:solidFill>
                <a:latin typeface="Century Gothic" panose="020B0502020202020204" pitchFamily="34" charset="0"/>
              </a:rPr>
              <a:t>edit mode</a:t>
            </a:r>
            <a:r>
              <a:rPr lang="en-GB" sz="1600" dirty="0">
                <a:solidFill>
                  <a:srgbClr val="404040"/>
                </a:solidFill>
                <a:latin typeface="Century Gothic" panose="020B0502020202020204" pitchFamily="34" charset="0"/>
              </a:rPr>
              <a:t>” rather than slideshow mode. Exit slideshow mode to interact with the resources. </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Deleting Slides</a:t>
            </a:r>
          </a:p>
          <a:p>
            <a:pPr algn="l" rtl="0" fontAlgn="base"/>
            <a:endParaRPr lang="en-GB" sz="1600" u="sng" dirty="0">
              <a:solidFill>
                <a:srgbClr val="404040"/>
              </a:solidFill>
              <a:latin typeface="Century Gothic" panose="020B0502020202020204" pitchFamily="34" charset="0"/>
            </a:endParaRPr>
          </a:p>
          <a:p>
            <a:pPr algn="l" rtl="0" fontAlgn="base"/>
            <a:r>
              <a:rPr lang="en-GB" sz="1600" b="0" i="0" u="none" strike="noStrike" dirty="0">
                <a:solidFill>
                  <a:srgbClr val="404040"/>
                </a:solidFill>
                <a:effectLst/>
                <a:latin typeface="Century Gothic" panose="020B0502020202020204" pitchFamily="34" charset="0"/>
              </a:rPr>
              <a:t>Some of the slides may not be relevant to your learners. You can delete these and tailor the learning to your class. To do so, right click the slide on the left hand side and select “</a:t>
            </a:r>
            <a:r>
              <a:rPr lang="en-GB" sz="1600" b="1" i="0" u="none" strike="noStrike" dirty="0">
                <a:solidFill>
                  <a:srgbClr val="404040"/>
                </a:solidFill>
                <a:effectLst/>
                <a:latin typeface="Century Gothic" panose="020B0502020202020204" pitchFamily="34" charset="0"/>
              </a:rPr>
              <a:t>delete slide</a:t>
            </a:r>
            <a:r>
              <a:rPr lang="en-GB" sz="1600" b="0" i="0" u="none" strike="noStrike" dirty="0">
                <a:solidFill>
                  <a:srgbClr val="404040"/>
                </a:solidFill>
                <a:effectLst/>
                <a:latin typeface="Century Gothic" panose="020B0502020202020204" pitchFamily="34" charset="0"/>
              </a:rPr>
              <a:t>”.</a:t>
            </a:r>
          </a:p>
          <a:p>
            <a:pPr algn="l" rtl="0" fontAlgn="base"/>
            <a:endParaRPr lang="en-GB" sz="1600" b="0" i="0" strike="noStrike" dirty="0">
              <a:solidFill>
                <a:srgbClr val="404040"/>
              </a:solidFill>
              <a:effectLst/>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Duplicating Slides</a:t>
            </a:r>
          </a:p>
          <a:p>
            <a:pPr algn="l" rtl="0" fontAlgn="base"/>
            <a:endParaRPr lang="en-GB" sz="1600" b="0" i="0" u="sng" strike="noStrike" dirty="0">
              <a:solidFill>
                <a:srgbClr val="404040"/>
              </a:solidFill>
              <a:effectLst/>
              <a:latin typeface="Century Gothic" panose="020B0502020202020204" pitchFamily="34" charset="0"/>
            </a:endParaRPr>
          </a:p>
          <a:p>
            <a:pPr fontAlgn="base"/>
            <a:r>
              <a:rPr lang="en-GB" sz="1600" b="0" i="0" u="none" strike="noStrike" dirty="0">
                <a:solidFill>
                  <a:srgbClr val="404040"/>
                </a:solidFill>
                <a:effectLst/>
                <a:latin typeface="Century Gothic" panose="020B0502020202020204" pitchFamily="34" charset="0"/>
              </a:rPr>
              <a:t>You may want to give your learners more space </a:t>
            </a:r>
            <a:r>
              <a:rPr lang="en-GB" sz="1600" dirty="0">
                <a:solidFill>
                  <a:srgbClr val="404040"/>
                </a:solidFill>
                <a:latin typeface="Century Gothic" panose="020B0502020202020204" pitchFamily="34" charset="0"/>
              </a:rPr>
              <a:t>to complete their task or provide them with more templates. To do this, right click the slide and select “</a:t>
            </a:r>
            <a:r>
              <a:rPr lang="en-GB" sz="1600" b="1" dirty="0">
                <a:solidFill>
                  <a:srgbClr val="404040"/>
                </a:solidFill>
                <a:latin typeface="Century Gothic" panose="020B0502020202020204" pitchFamily="34" charset="0"/>
              </a:rPr>
              <a:t>duplicate slide</a:t>
            </a:r>
            <a:r>
              <a:rPr lang="en-GB" sz="1600" dirty="0">
                <a:solidFill>
                  <a:srgbClr val="404040"/>
                </a:solidFill>
                <a:latin typeface="Century Gothic" panose="020B0502020202020204" pitchFamily="34" charset="0"/>
              </a:rPr>
              <a:t>”.</a:t>
            </a:r>
          </a:p>
          <a:p>
            <a:pPr algn="l" rtl="0" fontAlgn="base"/>
            <a:endParaRPr lang="en-GB" sz="2200" dirty="0">
              <a:solidFill>
                <a:srgbClr val="404040"/>
              </a:solidFill>
              <a:latin typeface="Century Gothic" panose="020B0502020202020204" pitchFamily="34" charset="0"/>
            </a:endParaRPr>
          </a:p>
        </p:txBody>
      </p:sp>
      <p:pic>
        <p:nvPicPr>
          <p:cNvPr id="8" name="Graphic 7" descr="Information outline">
            <a:extLst>
              <a:ext uri="{FF2B5EF4-FFF2-40B4-BE49-F238E27FC236}">
                <a16:creationId xmlns:a16="http://schemas.microsoft.com/office/drawing/2014/main" id="{2B9C54B6-3FC0-B65C-B3C5-C99F43903E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7664" y="322478"/>
            <a:ext cx="914400" cy="914400"/>
          </a:xfrm>
          <a:prstGeom prst="rect">
            <a:avLst/>
          </a:prstGeom>
        </p:spPr>
      </p:pic>
    </p:spTree>
    <p:extLst>
      <p:ext uri="{BB962C8B-B14F-4D97-AF65-F5344CB8AC3E}">
        <p14:creationId xmlns:p14="http://schemas.microsoft.com/office/powerpoint/2010/main" val="281471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47EE0509-CE9F-002F-86A1-4CEB7EA86692}"/>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Rectangle: Rounded Corners 2">
            <a:extLst>
              <a:ext uri="{FF2B5EF4-FFF2-40B4-BE49-F238E27FC236}">
                <a16:creationId xmlns:a16="http://schemas.microsoft.com/office/drawing/2014/main" id="{16902C39-5523-8A74-BAD1-DE904B320525}"/>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4EFA0A0-7C0F-5DA6-6209-96B14CE944C1}"/>
              </a:ext>
            </a:extLst>
          </p:cNvPr>
          <p:cNvSpPr txBox="1">
            <a:spLocks noGrp="1" noRot="1" noMove="1" noResize="1" noEditPoints="1" noAdjustHandles="1" noChangeArrowheads="1" noChangeShapeType="1"/>
          </p:cNvSpPr>
          <p:nvPr/>
        </p:nvSpPr>
        <p:spPr>
          <a:xfrm>
            <a:off x="743356" y="622757"/>
            <a:ext cx="4794346" cy="615553"/>
          </a:xfrm>
          <a:prstGeom prst="rect">
            <a:avLst/>
          </a:prstGeom>
          <a:noFill/>
          <a:ln>
            <a:noFill/>
          </a:ln>
        </p:spPr>
        <p:txBody>
          <a:bodyPr wrap="square" rtlCol="0">
            <a:spAutoFit/>
          </a:bodyPr>
          <a:lstStyle/>
          <a:p>
            <a:r>
              <a:rPr lang="en-GB" sz="3400" b="1" dirty="0">
                <a:latin typeface="Century Gothic" panose="020B0502020202020204" pitchFamily="34" charset="0"/>
              </a:rPr>
              <a:t>Answers</a:t>
            </a:r>
          </a:p>
        </p:txBody>
      </p:sp>
      <p:sp>
        <p:nvSpPr>
          <p:cNvPr id="5" name="Rectangle 4">
            <a:extLst>
              <a:ext uri="{FF2B5EF4-FFF2-40B4-BE49-F238E27FC236}">
                <a16:creationId xmlns:a16="http://schemas.microsoft.com/office/drawing/2014/main" id="{1A9EC335-A487-8757-1E02-EDC9D6BBF34F}"/>
              </a:ext>
            </a:extLst>
          </p:cNvPr>
          <p:cNvSpPr>
            <a:spLocks noGrp="1" noRot="1" noMove="1" noResize="1" noEditPoints="1" noAdjustHandles="1" noChangeArrowheads="1" noChangeShapeType="1"/>
          </p:cNvSpPr>
          <p:nvPr/>
        </p:nvSpPr>
        <p:spPr>
          <a:xfrm>
            <a:off x="1767155" y="5095982"/>
            <a:ext cx="9195371" cy="801384"/>
          </a:xfrm>
          <a:prstGeom prst="rect">
            <a:avLst/>
          </a:prstGeom>
          <a:noFill/>
          <a:ln w="5715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EF7222A-7D38-BADF-3B48-7F0B330DFD54}"/>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8" name="Arrow: Circular 7">
            <a:extLst>
              <a:ext uri="{FF2B5EF4-FFF2-40B4-BE49-F238E27FC236}">
                <a16:creationId xmlns:a16="http://schemas.microsoft.com/office/drawing/2014/main" id="{AEEDEA35-71CF-F724-45ED-4D579CF3A983}"/>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9" name="Picture 8">
            <a:extLst>
              <a:ext uri="{FF2B5EF4-FFF2-40B4-BE49-F238E27FC236}">
                <a16:creationId xmlns:a16="http://schemas.microsoft.com/office/drawing/2014/main" id="{B2E64749-8FB7-6210-1CCB-A79E978DA4A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0" name="Picture 9">
            <a:extLst>
              <a:ext uri="{FF2B5EF4-FFF2-40B4-BE49-F238E27FC236}">
                <a16:creationId xmlns:a16="http://schemas.microsoft.com/office/drawing/2014/main" id="{F6BB06D2-31E5-0354-EA8A-FAC161B99AF1}"/>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1" name="Picture 10">
            <a:extLst>
              <a:ext uri="{FF2B5EF4-FFF2-40B4-BE49-F238E27FC236}">
                <a16:creationId xmlns:a16="http://schemas.microsoft.com/office/drawing/2014/main" id="{EB0E681E-42B4-304A-96B5-AF4476128DC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2" name="Picture 11">
            <a:extLst>
              <a:ext uri="{FF2B5EF4-FFF2-40B4-BE49-F238E27FC236}">
                <a16:creationId xmlns:a16="http://schemas.microsoft.com/office/drawing/2014/main" id="{0574AE8E-1127-6A27-4CF6-B2FF0847FF2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3" name="Picture 12">
            <a:extLst>
              <a:ext uri="{FF2B5EF4-FFF2-40B4-BE49-F238E27FC236}">
                <a16:creationId xmlns:a16="http://schemas.microsoft.com/office/drawing/2014/main" id="{7AE5EEBB-6AF0-F893-E7E1-B3CD15C0279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4" name="Picture 13">
            <a:extLst>
              <a:ext uri="{FF2B5EF4-FFF2-40B4-BE49-F238E27FC236}">
                <a16:creationId xmlns:a16="http://schemas.microsoft.com/office/drawing/2014/main" id="{0FE8AAC3-9F97-EE01-97E2-13FE6F7223B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5" name="Picture 14">
            <a:extLst>
              <a:ext uri="{FF2B5EF4-FFF2-40B4-BE49-F238E27FC236}">
                <a16:creationId xmlns:a16="http://schemas.microsoft.com/office/drawing/2014/main" id="{A3599B1D-F166-E162-8965-CB0AB692C08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6" name="Picture 15">
            <a:extLst>
              <a:ext uri="{FF2B5EF4-FFF2-40B4-BE49-F238E27FC236}">
                <a16:creationId xmlns:a16="http://schemas.microsoft.com/office/drawing/2014/main" id="{90BFD997-B14D-F83D-6CCB-345C1C0CA75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7" name="Picture 16">
            <a:extLst>
              <a:ext uri="{FF2B5EF4-FFF2-40B4-BE49-F238E27FC236}">
                <a16:creationId xmlns:a16="http://schemas.microsoft.com/office/drawing/2014/main" id="{99E7421F-221D-326D-1BAB-E99B85CA6C31}"/>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8" name="Picture 17">
            <a:extLst>
              <a:ext uri="{FF2B5EF4-FFF2-40B4-BE49-F238E27FC236}">
                <a16:creationId xmlns:a16="http://schemas.microsoft.com/office/drawing/2014/main" id="{E6157841-938D-691D-2BFE-9B4D23DCD07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0" name="Picture 19">
            <a:extLst>
              <a:ext uri="{FF2B5EF4-FFF2-40B4-BE49-F238E27FC236}">
                <a16:creationId xmlns:a16="http://schemas.microsoft.com/office/drawing/2014/main" id="{645B1AB5-8FC0-9D4F-240D-BAFC115C061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1" name="Picture 20">
            <a:extLst>
              <a:ext uri="{FF2B5EF4-FFF2-40B4-BE49-F238E27FC236}">
                <a16:creationId xmlns:a16="http://schemas.microsoft.com/office/drawing/2014/main" id="{63088CA7-6204-4214-DBEE-F20DBDA87D2E}"/>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2" name="Picture 21">
            <a:extLst>
              <a:ext uri="{FF2B5EF4-FFF2-40B4-BE49-F238E27FC236}">
                <a16:creationId xmlns:a16="http://schemas.microsoft.com/office/drawing/2014/main" id="{4E216FCE-4180-D48A-CFF4-CC91C6EA475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3" name="Picture 22">
            <a:extLst>
              <a:ext uri="{FF2B5EF4-FFF2-40B4-BE49-F238E27FC236}">
                <a16:creationId xmlns:a16="http://schemas.microsoft.com/office/drawing/2014/main" id="{5A503085-346A-E679-DABD-41415472B20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4" name="Picture 23">
            <a:extLst>
              <a:ext uri="{FF2B5EF4-FFF2-40B4-BE49-F238E27FC236}">
                <a16:creationId xmlns:a16="http://schemas.microsoft.com/office/drawing/2014/main" id="{C9E726EA-9EC3-038A-A3C1-42E5E529B21E}"/>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5" name="Picture 24">
            <a:extLst>
              <a:ext uri="{FF2B5EF4-FFF2-40B4-BE49-F238E27FC236}">
                <a16:creationId xmlns:a16="http://schemas.microsoft.com/office/drawing/2014/main" id="{F67EC5B6-06E7-5DB6-41A0-50B7305C610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6" name="Picture 25">
            <a:extLst>
              <a:ext uri="{FF2B5EF4-FFF2-40B4-BE49-F238E27FC236}">
                <a16:creationId xmlns:a16="http://schemas.microsoft.com/office/drawing/2014/main" id="{21BE2DAE-FB1B-367E-DB33-9F526B76C76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7" name="Picture 26">
            <a:extLst>
              <a:ext uri="{FF2B5EF4-FFF2-40B4-BE49-F238E27FC236}">
                <a16:creationId xmlns:a16="http://schemas.microsoft.com/office/drawing/2014/main" id="{F1C044C7-AD4B-0350-C32D-B64062081421}"/>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8" name="Picture 27">
            <a:extLst>
              <a:ext uri="{FF2B5EF4-FFF2-40B4-BE49-F238E27FC236}">
                <a16:creationId xmlns:a16="http://schemas.microsoft.com/office/drawing/2014/main" id="{B42E1BDF-0E77-AEAC-5B04-55A419F178D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9" name="Picture 28">
            <a:extLst>
              <a:ext uri="{FF2B5EF4-FFF2-40B4-BE49-F238E27FC236}">
                <a16:creationId xmlns:a16="http://schemas.microsoft.com/office/drawing/2014/main" id="{9E51345D-5884-31DA-9741-C45A6D0015D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0" name="Picture 29">
            <a:extLst>
              <a:ext uri="{FF2B5EF4-FFF2-40B4-BE49-F238E27FC236}">
                <a16:creationId xmlns:a16="http://schemas.microsoft.com/office/drawing/2014/main" id="{F503AB83-5CF2-3174-2735-ECDD82452B42}"/>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1" name="Picture 30">
            <a:extLst>
              <a:ext uri="{FF2B5EF4-FFF2-40B4-BE49-F238E27FC236}">
                <a16:creationId xmlns:a16="http://schemas.microsoft.com/office/drawing/2014/main" id="{42D27F17-664B-FE94-2C3D-810EEB0964B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2" name="Picture 31">
            <a:extLst>
              <a:ext uri="{FF2B5EF4-FFF2-40B4-BE49-F238E27FC236}">
                <a16:creationId xmlns:a16="http://schemas.microsoft.com/office/drawing/2014/main" id="{A40DDBDD-E860-0A59-62FB-399ECEB44DCC}"/>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3" name="Picture 32">
            <a:extLst>
              <a:ext uri="{FF2B5EF4-FFF2-40B4-BE49-F238E27FC236}">
                <a16:creationId xmlns:a16="http://schemas.microsoft.com/office/drawing/2014/main" id="{89011EA3-D757-4C1C-7DF2-263831E74B92}"/>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4" name="Picture 33">
            <a:extLst>
              <a:ext uri="{FF2B5EF4-FFF2-40B4-BE49-F238E27FC236}">
                <a16:creationId xmlns:a16="http://schemas.microsoft.com/office/drawing/2014/main" id="{AC14967F-3D31-BD99-CBA4-3AADE7D12C7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5" name="Picture 34">
            <a:extLst>
              <a:ext uri="{FF2B5EF4-FFF2-40B4-BE49-F238E27FC236}">
                <a16:creationId xmlns:a16="http://schemas.microsoft.com/office/drawing/2014/main" id="{45E41077-93A7-3CDC-585F-58ED385BC52E}"/>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6" name="Picture 35">
            <a:extLst>
              <a:ext uri="{FF2B5EF4-FFF2-40B4-BE49-F238E27FC236}">
                <a16:creationId xmlns:a16="http://schemas.microsoft.com/office/drawing/2014/main" id="{89777EB5-3626-8ED2-559A-5793509B85C0}"/>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7" name="Picture 36">
            <a:extLst>
              <a:ext uri="{FF2B5EF4-FFF2-40B4-BE49-F238E27FC236}">
                <a16:creationId xmlns:a16="http://schemas.microsoft.com/office/drawing/2014/main" id="{191FA926-1E3B-829B-19A6-8F1597B348DC}"/>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8" name="Picture 37">
            <a:extLst>
              <a:ext uri="{FF2B5EF4-FFF2-40B4-BE49-F238E27FC236}">
                <a16:creationId xmlns:a16="http://schemas.microsoft.com/office/drawing/2014/main" id="{4D15B754-5098-D867-1F22-30939AFB9E4A}"/>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9" name="Picture 38">
            <a:extLst>
              <a:ext uri="{FF2B5EF4-FFF2-40B4-BE49-F238E27FC236}">
                <a16:creationId xmlns:a16="http://schemas.microsoft.com/office/drawing/2014/main" id="{808B2F23-0FA0-E589-0E42-C7F1EC782200}"/>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0" name="Picture 39">
            <a:extLst>
              <a:ext uri="{FF2B5EF4-FFF2-40B4-BE49-F238E27FC236}">
                <a16:creationId xmlns:a16="http://schemas.microsoft.com/office/drawing/2014/main" id="{1E0A92EE-6606-A204-37D6-ADA015BB5EF3}"/>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1" name="Picture 40">
            <a:extLst>
              <a:ext uri="{FF2B5EF4-FFF2-40B4-BE49-F238E27FC236}">
                <a16:creationId xmlns:a16="http://schemas.microsoft.com/office/drawing/2014/main" id="{C0C3A944-A06B-4CCB-2C50-DA8D55A146D0}"/>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2" name="Picture 41">
            <a:extLst>
              <a:ext uri="{FF2B5EF4-FFF2-40B4-BE49-F238E27FC236}">
                <a16:creationId xmlns:a16="http://schemas.microsoft.com/office/drawing/2014/main" id="{782F93AA-0E9F-E40E-06E2-6A200100974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3" name="Picture 42">
            <a:extLst>
              <a:ext uri="{FF2B5EF4-FFF2-40B4-BE49-F238E27FC236}">
                <a16:creationId xmlns:a16="http://schemas.microsoft.com/office/drawing/2014/main" id="{D7FED3BC-E750-8A0E-9583-550809C0AEA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4" name="Picture 43">
            <a:extLst>
              <a:ext uri="{FF2B5EF4-FFF2-40B4-BE49-F238E27FC236}">
                <a16:creationId xmlns:a16="http://schemas.microsoft.com/office/drawing/2014/main" id="{CCFA6110-D64C-E3D8-6336-60DF1CBD3AE3}"/>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5" name="Picture 44">
            <a:extLst>
              <a:ext uri="{FF2B5EF4-FFF2-40B4-BE49-F238E27FC236}">
                <a16:creationId xmlns:a16="http://schemas.microsoft.com/office/drawing/2014/main" id="{37B859D7-076D-599D-D003-154A25334C8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6" name="Picture 45">
            <a:extLst>
              <a:ext uri="{FF2B5EF4-FFF2-40B4-BE49-F238E27FC236}">
                <a16:creationId xmlns:a16="http://schemas.microsoft.com/office/drawing/2014/main" id="{3D4D0AEA-46C9-D390-AFF5-8E591C177CC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7" name="Picture 46">
            <a:extLst>
              <a:ext uri="{FF2B5EF4-FFF2-40B4-BE49-F238E27FC236}">
                <a16:creationId xmlns:a16="http://schemas.microsoft.com/office/drawing/2014/main" id="{7DC34039-604B-29AB-B52F-5539FE3A05B1}"/>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8" name="Picture 47">
            <a:extLst>
              <a:ext uri="{FF2B5EF4-FFF2-40B4-BE49-F238E27FC236}">
                <a16:creationId xmlns:a16="http://schemas.microsoft.com/office/drawing/2014/main" id="{1A77E537-A095-B17C-F92D-306B42AE8FC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9" name="Picture 48">
            <a:extLst>
              <a:ext uri="{FF2B5EF4-FFF2-40B4-BE49-F238E27FC236}">
                <a16:creationId xmlns:a16="http://schemas.microsoft.com/office/drawing/2014/main" id="{58487815-BB53-39B7-8716-9CC2BD47E09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0" name="Picture 49">
            <a:extLst>
              <a:ext uri="{FF2B5EF4-FFF2-40B4-BE49-F238E27FC236}">
                <a16:creationId xmlns:a16="http://schemas.microsoft.com/office/drawing/2014/main" id="{64DD0669-455F-2C66-AB40-9913C38EFDAB}"/>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1" name="Picture 50">
            <a:extLst>
              <a:ext uri="{FF2B5EF4-FFF2-40B4-BE49-F238E27FC236}">
                <a16:creationId xmlns:a16="http://schemas.microsoft.com/office/drawing/2014/main" id="{9ED73945-D793-D6BD-1EA8-C96DFF80792A}"/>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2" name="Picture 51">
            <a:extLst>
              <a:ext uri="{FF2B5EF4-FFF2-40B4-BE49-F238E27FC236}">
                <a16:creationId xmlns:a16="http://schemas.microsoft.com/office/drawing/2014/main" id="{1A8D258C-6561-09DC-514D-1670BB728E6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3" name="Picture 52">
            <a:extLst>
              <a:ext uri="{FF2B5EF4-FFF2-40B4-BE49-F238E27FC236}">
                <a16:creationId xmlns:a16="http://schemas.microsoft.com/office/drawing/2014/main" id="{362A8917-F55A-764F-4809-A3455584F05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4" name="Picture 53">
            <a:extLst>
              <a:ext uri="{FF2B5EF4-FFF2-40B4-BE49-F238E27FC236}">
                <a16:creationId xmlns:a16="http://schemas.microsoft.com/office/drawing/2014/main" id="{870BE79D-52D1-195B-2D05-15755945019A}"/>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5" name="Picture 54">
            <a:extLst>
              <a:ext uri="{FF2B5EF4-FFF2-40B4-BE49-F238E27FC236}">
                <a16:creationId xmlns:a16="http://schemas.microsoft.com/office/drawing/2014/main" id="{B8FD9088-C4AE-745D-B708-80BFC030CE9C}"/>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6" name="Picture 55">
            <a:extLst>
              <a:ext uri="{FF2B5EF4-FFF2-40B4-BE49-F238E27FC236}">
                <a16:creationId xmlns:a16="http://schemas.microsoft.com/office/drawing/2014/main" id="{17697E94-5D75-1C3E-5B1A-DC7E7A70113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7" name="Picture 56">
            <a:extLst>
              <a:ext uri="{FF2B5EF4-FFF2-40B4-BE49-F238E27FC236}">
                <a16:creationId xmlns:a16="http://schemas.microsoft.com/office/drawing/2014/main" id="{F55B42D6-5FCD-EDD6-4570-C00680C5BC8C}"/>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8" name="Picture 57">
            <a:extLst>
              <a:ext uri="{FF2B5EF4-FFF2-40B4-BE49-F238E27FC236}">
                <a16:creationId xmlns:a16="http://schemas.microsoft.com/office/drawing/2014/main" id="{502EA6B0-0264-C08C-E3D9-D9913CC1C8EC}"/>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9" name="Picture 58">
            <a:extLst>
              <a:ext uri="{FF2B5EF4-FFF2-40B4-BE49-F238E27FC236}">
                <a16:creationId xmlns:a16="http://schemas.microsoft.com/office/drawing/2014/main" id="{F1980DFF-2577-31C5-C8FF-DC6A0B36B49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0" name="Picture 59">
            <a:extLst>
              <a:ext uri="{FF2B5EF4-FFF2-40B4-BE49-F238E27FC236}">
                <a16:creationId xmlns:a16="http://schemas.microsoft.com/office/drawing/2014/main" id="{66CE0C10-941C-0D1D-597E-B3F5B86DBDD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1" name="Picture 60">
            <a:extLst>
              <a:ext uri="{FF2B5EF4-FFF2-40B4-BE49-F238E27FC236}">
                <a16:creationId xmlns:a16="http://schemas.microsoft.com/office/drawing/2014/main" id="{EFCE73FE-117D-4A76-E272-621C12005A10}"/>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2" name="Picture 61">
            <a:extLst>
              <a:ext uri="{FF2B5EF4-FFF2-40B4-BE49-F238E27FC236}">
                <a16:creationId xmlns:a16="http://schemas.microsoft.com/office/drawing/2014/main" id="{0AF894EF-F850-DED9-8D89-88A9A8D4927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3" name="Picture 62">
            <a:extLst>
              <a:ext uri="{FF2B5EF4-FFF2-40B4-BE49-F238E27FC236}">
                <a16:creationId xmlns:a16="http://schemas.microsoft.com/office/drawing/2014/main" id="{32DB2564-2DA0-5ED8-5999-ACE4DFFEAE1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4" name="Picture 63">
            <a:extLst>
              <a:ext uri="{FF2B5EF4-FFF2-40B4-BE49-F238E27FC236}">
                <a16:creationId xmlns:a16="http://schemas.microsoft.com/office/drawing/2014/main" id="{46440639-88DE-2255-9D29-C625E1603C1A}"/>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5" name="Picture 64">
            <a:extLst>
              <a:ext uri="{FF2B5EF4-FFF2-40B4-BE49-F238E27FC236}">
                <a16:creationId xmlns:a16="http://schemas.microsoft.com/office/drawing/2014/main" id="{5299D2AE-70FD-39EF-159C-0405168213C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6" name="Picture 65">
            <a:extLst>
              <a:ext uri="{FF2B5EF4-FFF2-40B4-BE49-F238E27FC236}">
                <a16:creationId xmlns:a16="http://schemas.microsoft.com/office/drawing/2014/main" id="{DDBAFEA7-BEDB-2550-869C-536539FD176A}"/>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7" name="Picture 66">
            <a:extLst>
              <a:ext uri="{FF2B5EF4-FFF2-40B4-BE49-F238E27FC236}">
                <a16:creationId xmlns:a16="http://schemas.microsoft.com/office/drawing/2014/main" id="{E8039703-24A5-AEAD-FD19-ED53D001AEE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8" name="Picture 67">
            <a:extLst>
              <a:ext uri="{FF2B5EF4-FFF2-40B4-BE49-F238E27FC236}">
                <a16:creationId xmlns:a16="http://schemas.microsoft.com/office/drawing/2014/main" id="{2310384E-9D06-705E-E76F-E33007D9B13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9" name="Picture 68">
            <a:extLst>
              <a:ext uri="{FF2B5EF4-FFF2-40B4-BE49-F238E27FC236}">
                <a16:creationId xmlns:a16="http://schemas.microsoft.com/office/drawing/2014/main" id="{63F79D82-B223-CEFB-413D-FF6857470DA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0" name="Picture 69">
            <a:extLst>
              <a:ext uri="{FF2B5EF4-FFF2-40B4-BE49-F238E27FC236}">
                <a16:creationId xmlns:a16="http://schemas.microsoft.com/office/drawing/2014/main" id="{498C264A-DC5F-6A9B-0001-7FFED479FBA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1" name="Picture 70">
            <a:extLst>
              <a:ext uri="{FF2B5EF4-FFF2-40B4-BE49-F238E27FC236}">
                <a16:creationId xmlns:a16="http://schemas.microsoft.com/office/drawing/2014/main" id="{35D27593-426F-F744-CE52-F62C77F0B42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2" name="Picture 71">
            <a:extLst>
              <a:ext uri="{FF2B5EF4-FFF2-40B4-BE49-F238E27FC236}">
                <a16:creationId xmlns:a16="http://schemas.microsoft.com/office/drawing/2014/main" id="{E6172F74-1293-2619-D9F0-FC95BF19025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3" name="Picture 72">
            <a:extLst>
              <a:ext uri="{FF2B5EF4-FFF2-40B4-BE49-F238E27FC236}">
                <a16:creationId xmlns:a16="http://schemas.microsoft.com/office/drawing/2014/main" id="{CD0B3702-24ED-C003-85FE-EEBC324A4432}"/>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4" name="Picture 73">
            <a:extLst>
              <a:ext uri="{FF2B5EF4-FFF2-40B4-BE49-F238E27FC236}">
                <a16:creationId xmlns:a16="http://schemas.microsoft.com/office/drawing/2014/main" id="{61B6FB50-4A17-4A53-9DD0-390BA57DFA1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5" name="Picture 74">
            <a:extLst>
              <a:ext uri="{FF2B5EF4-FFF2-40B4-BE49-F238E27FC236}">
                <a16:creationId xmlns:a16="http://schemas.microsoft.com/office/drawing/2014/main" id="{52A64446-DB88-D956-7089-39F32FCB341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6" name="Picture 75">
            <a:extLst>
              <a:ext uri="{FF2B5EF4-FFF2-40B4-BE49-F238E27FC236}">
                <a16:creationId xmlns:a16="http://schemas.microsoft.com/office/drawing/2014/main" id="{88D17678-6750-9170-CC2C-7FA5F682706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7" name="Picture 76">
            <a:extLst>
              <a:ext uri="{FF2B5EF4-FFF2-40B4-BE49-F238E27FC236}">
                <a16:creationId xmlns:a16="http://schemas.microsoft.com/office/drawing/2014/main" id="{4EF6EF7A-6775-D326-7DB4-14F2787EEBE6}"/>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8" name="Picture 77">
            <a:extLst>
              <a:ext uri="{FF2B5EF4-FFF2-40B4-BE49-F238E27FC236}">
                <a16:creationId xmlns:a16="http://schemas.microsoft.com/office/drawing/2014/main" id="{48A17A4E-E6A6-C998-5B8A-4E2F7946678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9" name="Picture 78">
            <a:extLst>
              <a:ext uri="{FF2B5EF4-FFF2-40B4-BE49-F238E27FC236}">
                <a16:creationId xmlns:a16="http://schemas.microsoft.com/office/drawing/2014/main" id="{103F5D92-E8DC-B973-1DB1-80919BE5B33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0" name="Picture 79">
            <a:extLst>
              <a:ext uri="{FF2B5EF4-FFF2-40B4-BE49-F238E27FC236}">
                <a16:creationId xmlns:a16="http://schemas.microsoft.com/office/drawing/2014/main" id="{4C312816-1457-A8E8-5044-79F4A9DE876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1" name="Picture 80">
            <a:extLst>
              <a:ext uri="{FF2B5EF4-FFF2-40B4-BE49-F238E27FC236}">
                <a16:creationId xmlns:a16="http://schemas.microsoft.com/office/drawing/2014/main" id="{845A8BED-9C8F-D65C-974F-EC8620672B0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2" name="Picture 81">
            <a:extLst>
              <a:ext uri="{FF2B5EF4-FFF2-40B4-BE49-F238E27FC236}">
                <a16:creationId xmlns:a16="http://schemas.microsoft.com/office/drawing/2014/main" id="{15580290-665C-5341-4ADD-25961720212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3" name="Picture 82">
            <a:extLst>
              <a:ext uri="{FF2B5EF4-FFF2-40B4-BE49-F238E27FC236}">
                <a16:creationId xmlns:a16="http://schemas.microsoft.com/office/drawing/2014/main" id="{0F95698F-B2A3-E80D-4524-374B84BDCE21}"/>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4" name="Picture 83">
            <a:extLst>
              <a:ext uri="{FF2B5EF4-FFF2-40B4-BE49-F238E27FC236}">
                <a16:creationId xmlns:a16="http://schemas.microsoft.com/office/drawing/2014/main" id="{2CF513BF-2A65-54C9-FDB0-78842ABCEC2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5" name="Picture 84">
            <a:extLst>
              <a:ext uri="{FF2B5EF4-FFF2-40B4-BE49-F238E27FC236}">
                <a16:creationId xmlns:a16="http://schemas.microsoft.com/office/drawing/2014/main" id="{4DBD0318-1098-B44B-E635-00CBEA43C93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6" name="Picture 85">
            <a:extLst>
              <a:ext uri="{FF2B5EF4-FFF2-40B4-BE49-F238E27FC236}">
                <a16:creationId xmlns:a16="http://schemas.microsoft.com/office/drawing/2014/main" id="{CE0E3E5E-62F0-79B7-37B1-27C0A53F8CE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7" name="Picture 86">
            <a:extLst>
              <a:ext uri="{FF2B5EF4-FFF2-40B4-BE49-F238E27FC236}">
                <a16:creationId xmlns:a16="http://schemas.microsoft.com/office/drawing/2014/main" id="{F511A79F-9872-CC09-9207-DFB487CEB5D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8" name="Picture 87">
            <a:extLst>
              <a:ext uri="{FF2B5EF4-FFF2-40B4-BE49-F238E27FC236}">
                <a16:creationId xmlns:a16="http://schemas.microsoft.com/office/drawing/2014/main" id="{197363F8-B51F-46E9-3458-6EB8D40CFBDE}"/>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9" name="Picture 88">
            <a:extLst>
              <a:ext uri="{FF2B5EF4-FFF2-40B4-BE49-F238E27FC236}">
                <a16:creationId xmlns:a16="http://schemas.microsoft.com/office/drawing/2014/main" id="{5049C068-F641-8FFF-808C-CCEB1B47E992}"/>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90" name="Picture 89">
            <a:extLst>
              <a:ext uri="{FF2B5EF4-FFF2-40B4-BE49-F238E27FC236}">
                <a16:creationId xmlns:a16="http://schemas.microsoft.com/office/drawing/2014/main" id="{B88B3D15-530A-ADE9-41E3-3CCF7235563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91" name="Picture 90">
            <a:extLst>
              <a:ext uri="{FF2B5EF4-FFF2-40B4-BE49-F238E27FC236}">
                <a16:creationId xmlns:a16="http://schemas.microsoft.com/office/drawing/2014/main" id="{6E9872E8-D577-3EF6-E6CC-B781C46485F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92" name="Picture 91">
            <a:extLst>
              <a:ext uri="{FF2B5EF4-FFF2-40B4-BE49-F238E27FC236}">
                <a16:creationId xmlns:a16="http://schemas.microsoft.com/office/drawing/2014/main" id="{5A63902F-C4DD-0A43-073C-38675BA4E3F5}"/>
              </a:ext>
            </a:extLst>
          </p:cNvPr>
          <p:cNvPicPr>
            <a:picLocks noGrp="1" noRot="1" noMove="1" noResize="1" noEditPoints="1" noAdjustHandles="1" noChangeArrowheads="1" noChangeShapeType="1" noCrop="1"/>
          </p:cNvPicPr>
          <p:nvPr/>
        </p:nvPicPr>
        <p:blipFill>
          <a:blip r:embed="rId3"/>
          <a:stretch>
            <a:fillRect/>
          </a:stretch>
        </p:blipFill>
        <p:spPr>
          <a:xfrm>
            <a:off x="9082355" y="4206546"/>
            <a:ext cx="371475" cy="333375"/>
          </a:xfrm>
          <a:prstGeom prst="rect">
            <a:avLst/>
          </a:prstGeom>
        </p:spPr>
      </p:pic>
      <p:pic>
        <p:nvPicPr>
          <p:cNvPr id="93" name="Picture 92">
            <a:extLst>
              <a:ext uri="{FF2B5EF4-FFF2-40B4-BE49-F238E27FC236}">
                <a16:creationId xmlns:a16="http://schemas.microsoft.com/office/drawing/2014/main" id="{DCE91067-59EB-E349-C714-891EA783CACE}"/>
              </a:ext>
            </a:extLst>
          </p:cNvPr>
          <p:cNvPicPr>
            <a:picLocks noGrp="1" noRot="1" noMove="1" noResize="1" noEditPoints="1" noAdjustHandles="1" noChangeArrowheads="1" noChangeShapeType="1" noCrop="1"/>
          </p:cNvPicPr>
          <p:nvPr/>
        </p:nvPicPr>
        <p:blipFill>
          <a:blip r:embed="rId3"/>
          <a:stretch>
            <a:fillRect/>
          </a:stretch>
        </p:blipFill>
        <p:spPr>
          <a:xfrm>
            <a:off x="1224205" y="2352802"/>
            <a:ext cx="371475" cy="333375"/>
          </a:xfrm>
          <a:prstGeom prst="rect">
            <a:avLst/>
          </a:prstGeom>
        </p:spPr>
      </p:pic>
      <p:pic>
        <p:nvPicPr>
          <p:cNvPr id="94" name="Picture 93">
            <a:extLst>
              <a:ext uri="{FF2B5EF4-FFF2-40B4-BE49-F238E27FC236}">
                <a16:creationId xmlns:a16="http://schemas.microsoft.com/office/drawing/2014/main" id="{7C6B1369-B537-3711-496A-39CE237B6A83}"/>
              </a:ext>
            </a:extLst>
          </p:cNvPr>
          <p:cNvPicPr>
            <a:picLocks noGrp="1" noRot="1" noMove="1" noResize="1" noEditPoints="1" noAdjustHandles="1" noChangeArrowheads="1" noChangeShapeType="1" noCrop="1"/>
          </p:cNvPicPr>
          <p:nvPr/>
        </p:nvPicPr>
        <p:blipFill>
          <a:blip r:embed="rId3"/>
          <a:stretch>
            <a:fillRect/>
          </a:stretch>
        </p:blipFill>
        <p:spPr>
          <a:xfrm>
            <a:off x="713128" y="2356174"/>
            <a:ext cx="371475" cy="333375"/>
          </a:xfrm>
          <a:prstGeom prst="rect">
            <a:avLst/>
          </a:prstGeom>
        </p:spPr>
      </p:pic>
      <p:cxnSp>
        <p:nvCxnSpPr>
          <p:cNvPr id="108" name="Straight Connector 107">
            <a:extLst>
              <a:ext uri="{FF2B5EF4-FFF2-40B4-BE49-F238E27FC236}">
                <a16:creationId xmlns:a16="http://schemas.microsoft.com/office/drawing/2014/main" id="{74C5C6E2-F069-A708-8333-EFD36EF92BE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EC861B7-1CED-6D36-D563-06915C74F3B7}"/>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6088039-3A18-984A-86F8-8E8209A26E42}"/>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2175D1A-C2EC-426A-92D1-6961E8548072}"/>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5976BC2-B448-6232-D6AB-C7318C9F1B30}"/>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3644F09-E9D1-72BF-2C9C-79F44A6A15E5}"/>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A830993-FE64-B50F-6FC8-C007D0E6B80D}"/>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B975459-1A59-6E7C-2401-7BBD6A9944C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7044C95-30C3-8154-F0F2-745219CE5057}"/>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57E0A53-78BF-8B17-6563-31DA9145667D}"/>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E1DE954-3062-39E8-D37C-0238619647DB}"/>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8792482-70F6-C986-9F3A-011D25232585}"/>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A142B90-1F9F-7C47-51C5-0FFE973CB45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2EE3A12-FC4B-C0C7-B0A3-02BF5EBC099B}"/>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944CD8F-E6F5-742B-5E23-41B9163A6E2D}"/>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995C38F-4A4D-A7DD-B856-AA38C7418A43}"/>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789ABD5-8D45-C311-928F-113382E5ADB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8C11896-722B-DD2E-D5DA-C6B7F878B7EF}"/>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F7C6B88-205C-5F6E-9981-72265886FA3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4F05374-F929-5C10-E2FE-3BD49B6C8ACB}"/>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1594439-EDCC-9C5B-BF16-5F7EDE6BF25E}"/>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7316DBC-81A0-F49E-6516-1AF43E52C222}"/>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7834C5E-5123-4C0C-C9D1-B2DB2D07C2F1}"/>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094230F-BFBB-7960-B218-E8B6FE91963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85459D5-5A11-3007-6083-D9B31538274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6843B66-D5C7-54CA-767F-6F92DF1FC571}"/>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959B05D-E899-360E-D4B4-326072EA7D6A}"/>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741A111-A447-2E1B-FCFF-CBDD27AC60CC}"/>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7AD1A90-0D00-DB98-AC7B-CDC6E9F33DD6}"/>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883EEB9-8A47-5F4D-5807-24C0909798C2}"/>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82B411F-4CD4-3129-4109-D1601689F2C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945F97D-8FBC-39E4-42C4-5F8F77D94426}"/>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A187D87-82A0-AC29-DFE1-12A674A74106}"/>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0C30BEB-65AB-CB2C-739D-68996E72F4D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7612D65-DBE7-21B4-82D6-B1F89E655BBB}"/>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AEE65C7-C358-AEB0-3BEE-A5FC62D0595F}"/>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724B2D3-605D-F378-9C7F-1AA5E12E7E3E}"/>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D3AEE03-7AD1-4B0A-773E-D52B9B1164CC}"/>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24B4CD8-1217-3F46-0E11-33CCBB5F614D}"/>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1193E49-E5CC-A079-07A6-9B428C292A20}"/>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C4663C3-9F03-51FC-0116-30D15452FD45}"/>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B5A4231-631B-5139-AFF8-A891171FA061}"/>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380743E-4E43-C3BC-A1BB-FA621F5E87A3}"/>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60566BB-CA56-B03C-3EA5-5AABF9F3EF01}"/>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A18F7BF-7777-A844-A439-6531F62B4CE8}"/>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39268A1-EC30-B6A3-277C-A806842E8C80}"/>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073B7D7-2939-F9B6-ED70-A77BC267FB4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5F174A4-CB2B-6854-58E9-436E0448116A}"/>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BCB8328-C0DB-C33F-59D3-ADEB336CFC00}"/>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7C354A5-B716-B36A-B97A-28B2EA6D3BC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0561AF4-177E-2FF1-F1E0-B28291ED80D1}"/>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14FCCEE-A427-C36E-18F5-D7E01DB47D0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2AD91EC-F00B-9EFC-D832-385548B6D3CB}"/>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D39BE45-69D1-BA45-4A9F-61747091A7D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E6BAB9D-11F2-A135-7090-531354D4F11C}"/>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179ED2E-C150-33CF-F537-1A11202717D8}"/>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4D88EC5-F47C-BC89-33AA-BA57A7A4D22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1E8B0-0D31-271B-8B70-3046E32354A2}"/>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09483AE-3EAB-D5CB-6708-24C3F726E1C0}"/>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5351439-8AF2-E5EA-7A1B-87A8DC0E2006}"/>
              </a:ext>
            </a:extLst>
          </p:cNvPr>
          <p:cNvCxnSpPr>
            <a:cxnSpLocks noGrp="1" noRot="1" noMove="1" noResize="1" noEditPoints="1" noAdjustHandles="1" noChangeArrowheads="1" noChangeShapeType="1"/>
          </p:cNvCxnSpPr>
          <p:nvPr/>
        </p:nvCxnSpPr>
        <p:spPr>
          <a:xfrm flipV="1">
            <a:off x="10124206" y="2540184"/>
            <a:ext cx="838320" cy="6227"/>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7A3693F-F7FB-52F1-1379-5249D853253C}"/>
              </a:ext>
            </a:extLst>
          </p:cNvPr>
          <p:cNvCxnSpPr>
            <a:cxnSpLocks noGrp="1" noRot="1" noMove="1" noResize="1" noEditPoints="1" noAdjustHandles="1" noChangeArrowheads="1" noChangeShapeType="1"/>
          </p:cNvCxnSpPr>
          <p:nvPr/>
        </p:nvCxnSpPr>
        <p:spPr>
          <a:xfrm>
            <a:off x="7011136" y="2693778"/>
            <a:ext cx="982158"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177" name="Arrow: Circular 176">
            <a:extLst>
              <a:ext uri="{FF2B5EF4-FFF2-40B4-BE49-F238E27FC236}">
                <a16:creationId xmlns:a16="http://schemas.microsoft.com/office/drawing/2014/main" id="{0723CBE4-1688-62F4-4DB3-5F493BCDF3CE}"/>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8" name="Arrow: Circular 177">
            <a:extLst>
              <a:ext uri="{FF2B5EF4-FFF2-40B4-BE49-F238E27FC236}">
                <a16:creationId xmlns:a16="http://schemas.microsoft.com/office/drawing/2014/main" id="{A9ADD826-D2E5-176F-9A0D-2D50221D7D2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9" name="Arrow: Circular 178">
            <a:extLst>
              <a:ext uri="{FF2B5EF4-FFF2-40B4-BE49-F238E27FC236}">
                <a16:creationId xmlns:a16="http://schemas.microsoft.com/office/drawing/2014/main" id="{61EF2E89-1EFE-18B4-8B0D-0B75914C850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0" name="Arrow: Circular 179">
            <a:extLst>
              <a:ext uri="{FF2B5EF4-FFF2-40B4-BE49-F238E27FC236}">
                <a16:creationId xmlns:a16="http://schemas.microsoft.com/office/drawing/2014/main" id="{F64D1E74-6B95-34B3-2644-E0F94C3BCE0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1" name="Arrow: Circular 180">
            <a:extLst>
              <a:ext uri="{FF2B5EF4-FFF2-40B4-BE49-F238E27FC236}">
                <a16:creationId xmlns:a16="http://schemas.microsoft.com/office/drawing/2014/main" id="{228076E2-44F3-3293-19FD-DA406B7684F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2" name="Arrow: Circular 181">
            <a:extLst>
              <a:ext uri="{FF2B5EF4-FFF2-40B4-BE49-F238E27FC236}">
                <a16:creationId xmlns:a16="http://schemas.microsoft.com/office/drawing/2014/main" id="{A6450709-B5CB-8E00-DD3B-4DD1BED5DA4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3" name="Arrow: Circular 182">
            <a:extLst>
              <a:ext uri="{FF2B5EF4-FFF2-40B4-BE49-F238E27FC236}">
                <a16:creationId xmlns:a16="http://schemas.microsoft.com/office/drawing/2014/main" id="{DF94C81F-AC90-8F63-9314-D35C52D8F96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4" name="Arrow: Circular 183">
            <a:extLst>
              <a:ext uri="{FF2B5EF4-FFF2-40B4-BE49-F238E27FC236}">
                <a16:creationId xmlns:a16="http://schemas.microsoft.com/office/drawing/2014/main" id="{DEB7C5FD-02B4-7D94-9B0D-B7287FBC3AD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5" name="Arrow: Circular 184">
            <a:extLst>
              <a:ext uri="{FF2B5EF4-FFF2-40B4-BE49-F238E27FC236}">
                <a16:creationId xmlns:a16="http://schemas.microsoft.com/office/drawing/2014/main" id="{A9B30C4E-E97B-AC49-8E92-BC5AF7D4622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6" name="Arrow: Circular 185">
            <a:extLst>
              <a:ext uri="{FF2B5EF4-FFF2-40B4-BE49-F238E27FC236}">
                <a16:creationId xmlns:a16="http://schemas.microsoft.com/office/drawing/2014/main" id="{8FE7705D-3059-1FB8-502C-0338BFE4DFF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7" name="Arrow: Circular 186">
            <a:extLst>
              <a:ext uri="{FF2B5EF4-FFF2-40B4-BE49-F238E27FC236}">
                <a16:creationId xmlns:a16="http://schemas.microsoft.com/office/drawing/2014/main" id="{63283ECE-EB85-8193-3046-16D7694B286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8" name="Arrow: Circular 187">
            <a:extLst>
              <a:ext uri="{FF2B5EF4-FFF2-40B4-BE49-F238E27FC236}">
                <a16:creationId xmlns:a16="http://schemas.microsoft.com/office/drawing/2014/main" id="{6D7338C7-77CE-F695-121D-9A14EE8C1C1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9" name="Arrow: Circular 188">
            <a:extLst>
              <a:ext uri="{FF2B5EF4-FFF2-40B4-BE49-F238E27FC236}">
                <a16:creationId xmlns:a16="http://schemas.microsoft.com/office/drawing/2014/main" id="{F56CD657-C6A2-04FA-442E-0AE3A627701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0" name="Arrow: Circular 189">
            <a:extLst>
              <a:ext uri="{FF2B5EF4-FFF2-40B4-BE49-F238E27FC236}">
                <a16:creationId xmlns:a16="http://schemas.microsoft.com/office/drawing/2014/main" id="{90B3419E-A11A-19BC-B4A6-F5F2C51B792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1" name="Arrow: Circular 190">
            <a:extLst>
              <a:ext uri="{FF2B5EF4-FFF2-40B4-BE49-F238E27FC236}">
                <a16:creationId xmlns:a16="http://schemas.microsoft.com/office/drawing/2014/main" id="{DC2FA2FC-49E0-5261-1CCD-697049D076FA}"/>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2" name="Arrow: Circular 191">
            <a:extLst>
              <a:ext uri="{FF2B5EF4-FFF2-40B4-BE49-F238E27FC236}">
                <a16:creationId xmlns:a16="http://schemas.microsoft.com/office/drawing/2014/main" id="{F0040B63-E06F-A916-B710-B3A0C0051B7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3" name="Arrow: Circular 192">
            <a:extLst>
              <a:ext uri="{FF2B5EF4-FFF2-40B4-BE49-F238E27FC236}">
                <a16:creationId xmlns:a16="http://schemas.microsoft.com/office/drawing/2014/main" id="{068AB1C0-A711-03E7-7B76-BECF6F4442D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4" name="Arrow: Circular 193">
            <a:extLst>
              <a:ext uri="{FF2B5EF4-FFF2-40B4-BE49-F238E27FC236}">
                <a16:creationId xmlns:a16="http://schemas.microsoft.com/office/drawing/2014/main" id="{598B97B0-B93E-9D5D-55BA-E528BE36D35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5" name="Arrow: Circular 194">
            <a:extLst>
              <a:ext uri="{FF2B5EF4-FFF2-40B4-BE49-F238E27FC236}">
                <a16:creationId xmlns:a16="http://schemas.microsoft.com/office/drawing/2014/main" id="{D45BFAE8-C327-78EC-5E9E-FBF3D7A4238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6" name="Arrow: Circular 195">
            <a:extLst>
              <a:ext uri="{FF2B5EF4-FFF2-40B4-BE49-F238E27FC236}">
                <a16:creationId xmlns:a16="http://schemas.microsoft.com/office/drawing/2014/main" id="{4ABF0227-2E1A-94D3-1495-D9B8B51F004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7" name="Arrow: Circular 196">
            <a:extLst>
              <a:ext uri="{FF2B5EF4-FFF2-40B4-BE49-F238E27FC236}">
                <a16:creationId xmlns:a16="http://schemas.microsoft.com/office/drawing/2014/main" id="{2037C984-718E-7A81-70AD-2A7BFBDA605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8" name="Arrow: Circular 197">
            <a:extLst>
              <a:ext uri="{FF2B5EF4-FFF2-40B4-BE49-F238E27FC236}">
                <a16:creationId xmlns:a16="http://schemas.microsoft.com/office/drawing/2014/main" id="{D7AE794B-1013-0862-CDA1-E238432FC99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9" name="Arrow: Circular 198">
            <a:extLst>
              <a:ext uri="{FF2B5EF4-FFF2-40B4-BE49-F238E27FC236}">
                <a16:creationId xmlns:a16="http://schemas.microsoft.com/office/drawing/2014/main" id="{5C960E36-2DED-1C11-C7D3-B8B72FEC737F}"/>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0" name="Arrow: Circular 199">
            <a:extLst>
              <a:ext uri="{FF2B5EF4-FFF2-40B4-BE49-F238E27FC236}">
                <a16:creationId xmlns:a16="http://schemas.microsoft.com/office/drawing/2014/main" id="{FF5F8EBC-A253-E5B1-57EC-1AECD3CEABB3}"/>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1" name="Arrow: Circular 200">
            <a:extLst>
              <a:ext uri="{FF2B5EF4-FFF2-40B4-BE49-F238E27FC236}">
                <a16:creationId xmlns:a16="http://schemas.microsoft.com/office/drawing/2014/main" id="{5810E71D-0B8F-B7D8-F7DA-FCCBE59824C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2" name="Arrow: Circular 201">
            <a:extLst>
              <a:ext uri="{FF2B5EF4-FFF2-40B4-BE49-F238E27FC236}">
                <a16:creationId xmlns:a16="http://schemas.microsoft.com/office/drawing/2014/main" id="{C8373AF2-0C21-D95E-813E-824341D5BBC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3" name="Arrow: Circular 202">
            <a:extLst>
              <a:ext uri="{FF2B5EF4-FFF2-40B4-BE49-F238E27FC236}">
                <a16:creationId xmlns:a16="http://schemas.microsoft.com/office/drawing/2014/main" id="{E5A6D08A-FA16-7AB3-44F1-A7059FEB4AF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4" name="Arrow: Circular 203">
            <a:extLst>
              <a:ext uri="{FF2B5EF4-FFF2-40B4-BE49-F238E27FC236}">
                <a16:creationId xmlns:a16="http://schemas.microsoft.com/office/drawing/2014/main" id="{D71C4B55-6338-55BE-C516-EE331864147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5" name="Arrow: Circular 204">
            <a:extLst>
              <a:ext uri="{FF2B5EF4-FFF2-40B4-BE49-F238E27FC236}">
                <a16:creationId xmlns:a16="http://schemas.microsoft.com/office/drawing/2014/main" id="{4E82A01E-BC8C-10A2-B7CA-C49C8BF3120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6" name="Arrow: Circular 205">
            <a:extLst>
              <a:ext uri="{FF2B5EF4-FFF2-40B4-BE49-F238E27FC236}">
                <a16:creationId xmlns:a16="http://schemas.microsoft.com/office/drawing/2014/main" id="{CCC231A8-E7C4-DC7B-5853-7E88B784E9B5}"/>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7" name="Arrow: Circular 206">
            <a:extLst>
              <a:ext uri="{FF2B5EF4-FFF2-40B4-BE49-F238E27FC236}">
                <a16:creationId xmlns:a16="http://schemas.microsoft.com/office/drawing/2014/main" id="{28AC8681-A880-7938-95A3-F17F08EBC70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8" name="Arrow: Circular 207">
            <a:extLst>
              <a:ext uri="{FF2B5EF4-FFF2-40B4-BE49-F238E27FC236}">
                <a16:creationId xmlns:a16="http://schemas.microsoft.com/office/drawing/2014/main" id="{E4B98C69-3218-AAFF-BCBC-10281FD60C0E}"/>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9" name="Arrow: Circular 208">
            <a:extLst>
              <a:ext uri="{FF2B5EF4-FFF2-40B4-BE49-F238E27FC236}">
                <a16:creationId xmlns:a16="http://schemas.microsoft.com/office/drawing/2014/main" id="{052D5FB3-2CAF-6048-5821-53FE97B73A2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0" name="Arrow: Circular 209">
            <a:extLst>
              <a:ext uri="{FF2B5EF4-FFF2-40B4-BE49-F238E27FC236}">
                <a16:creationId xmlns:a16="http://schemas.microsoft.com/office/drawing/2014/main" id="{F1D7D02D-BEED-0BC9-F210-A9A5198E1A3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1" name="Arrow: Circular 210">
            <a:extLst>
              <a:ext uri="{FF2B5EF4-FFF2-40B4-BE49-F238E27FC236}">
                <a16:creationId xmlns:a16="http://schemas.microsoft.com/office/drawing/2014/main" id="{F86FA4CE-946A-EC58-9FBC-370C450D424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2" name="Arrow: Circular 211">
            <a:extLst>
              <a:ext uri="{FF2B5EF4-FFF2-40B4-BE49-F238E27FC236}">
                <a16:creationId xmlns:a16="http://schemas.microsoft.com/office/drawing/2014/main" id="{884AE092-F2B3-C512-B048-A7A0A7E832A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3" name="Arrow: Circular 212">
            <a:extLst>
              <a:ext uri="{FF2B5EF4-FFF2-40B4-BE49-F238E27FC236}">
                <a16:creationId xmlns:a16="http://schemas.microsoft.com/office/drawing/2014/main" id="{EB1B58E9-01EF-6FD6-7AC5-3B56681A2D4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4" name="Arrow: Circular 213">
            <a:extLst>
              <a:ext uri="{FF2B5EF4-FFF2-40B4-BE49-F238E27FC236}">
                <a16:creationId xmlns:a16="http://schemas.microsoft.com/office/drawing/2014/main" id="{71FAEB59-9EA6-7697-9AF8-548935BFB5A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5" name="Arrow: Circular 214">
            <a:extLst>
              <a:ext uri="{FF2B5EF4-FFF2-40B4-BE49-F238E27FC236}">
                <a16:creationId xmlns:a16="http://schemas.microsoft.com/office/drawing/2014/main" id="{3BAA780B-B262-8889-EB23-9781E5E3F71E}"/>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6" name="Arrow: Circular 215">
            <a:extLst>
              <a:ext uri="{FF2B5EF4-FFF2-40B4-BE49-F238E27FC236}">
                <a16:creationId xmlns:a16="http://schemas.microsoft.com/office/drawing/2014/main" id="{754ED10E-ED78-238D-C461-4DB66E6AFC4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7" name="Arrow: Circular 216">
            <a:extLst>
              <a:ext uri="{FF2B5EF4-FFF2-40B4-BE49-F238E27FC236}">
                <a16:creationId xmlns:a16="http://schemas.microsoft.com/office/drawing/2014/main" id="{8B7B6DD5-BB57-79EB-D3FC-2B796471509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8" name="Arrow: Circular 217">
            <a:extLst>
              <a:ext uri="{FF2B5EF4-FFF2-40B4-BE49-F238E27FC236}">
                <a16:creationId xmlns:a16="http://schemas.microsoft.com/office/drawing/2014/main" id="{396BF893-B25D-490D-4E49-EC633B552E8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19" name="Picture 218">
            <a:extLst>
              <a:ext uri="{FF2B5EF4-FFF2-40B4-BE49-F238E27FC236}">
                <a16:creationId xmlns:a16="http://schemas.microsoft.com/office/drawing/2014/main" id="{524B7BB5-4261-2884-ABC5-5E194803D2B4}"/>
              </a:ext>
            </a:extLst>
          </p:cNvPr>
          <p:cNvPicPr>
            <a:picLocks noGrp="1" noRot="1" noMove="1" noResize="1" noEditPoints="1" noAdjustHandles="1" noChangeArrowheads="1" noChangeShapeType="1" noCrop="1"/>
          </p:cNvPicPr>
          <p:nvPr/>
        </p:nvPicPr>
        <p:blipFill>
          <a:blip r:embed="rId4"/>
          <a:stretch>
            <a:fillRect/>
          </a:stretch>
        </p:blipFill>
        <p:spPr>
          <a:xfrm flipH="1">
            <a:off x="5228660" y="521234"/>
            <a:ext cx="713109" cy="713109"/>
          </a:xfrm>
          <a:prstGeom prst="rect">
            <a:avLst/>
          </a:prstGeom>
        </p:spPr>
      </p:pic>
      <p:sp>
        <p:nvSpPr>
          <p:cNvPr id="220" name="TextBox 219">
            <a:extLst>
              <a:ext uri="{FF2B5EF4-FFF2-40B4-BE49-F238E27FC236}">
                <a16:creationId xmlns:a16="http://schemas.microsoft.com/office/drawing/2014/main" id="{E69106E9-AD99-EEBB-2E9B-96BF7E0E70BB}"/>
              </a:ext>
            </a:extLst>
          </p:cNvPr>
          <p:cNvSpPr txBox="1">
            <a:spLocks noGrp="1" noRot="1" noMove="1" noResize="1" noEditPoints="1" noAdjustHandles="1" noChangeArrowheads="1" noChangeShapeType="1"/>
          </p:cNvSpPr>
          <p:nvPr/>
        </p:nvSpPr>
        <p:spPr>
          <a:xfrm>
            <a:off x="543567" y="1525372"/>
            <a:ext cx="10882902" cy="3785652"/>
          </a:xfrm>
          <a:prstGeom prst="rect">
            <a:avLst/>
          </a:prstGeom>
          <a:noFill/>
          <a:ln>
            <a:noFill/>
          </a:ln>
        </p:spPr>
        <p:txBody>
          <a:bodyPr wrap="square" lIns="91440" tIns="45720" rIns="91440" bIns="45720" rtlCol="0" anchor="t">
            <a:spAutoFit/>
          </a:bodyPr>
          <a:lstStyle/>
          <a:p>
            <a:pPr rtl="0" fontAlgn="base"/>
            <a:r>
              <a:rPr lang="en-GB" sz="6000" dirty="0">
                <a:solidFill>
                  <a:srgbClr val="404040"/>
                </a:solidFill>
                <a:latin typeface="Century Gothic" panose="020B0502020202020204" pitchFamily="34" charset="0"/>
              </a:rPr>
              <a:t>cabin</a:t>
            </a:r>
            <a:r>
              <a:rPr lang="en-GB" sz="6000" i="0" u="none" strike="noStrike" dirty="0">
                <a:solidFill>
                  <a:srgbClr val="404040"/>
                </a:solidFill>
                <a:effectLst/>
                <a:latin typeface="Century Gothic" panose="020B0502020202020204" pitchFamily="34" charset="0"/>
              </a:rPr>
              <a:t>       kangaroo      flock</a:t>
            </a:r>
            <a:br>
              <a:rPr lang="en-GB" sz="6000" i="0" u="none" strike="noStrike" dirty="0">
                <a:solidFill>
                  <a:srgbClr val="404040"/>
                </a:solidFill>
                <a:effectLst/>
                <a:latin typeface="Century Gothic" panose="020B0502020202020204" pitchFamily="34" charset="0"/>
              </a:rPr>
            </a:b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school      cashew         keep</a:t>
            </a:r>
            <a:br>
              <a:rPr lang="en-GB" sz="6000" i="0" u="none" strike="noStrike" dirty="0">
                <a:solidFill>
                  <a:srgbClr val="404040"/>
                </a:solidFill>
                <a:effectLst/>
                <a:latin typeface="Century Gothic" panose="020B0502020202020204" pitchFamily="34" charset="0"/>
              </a:rPr>
            </a:br>
            <a:endParaRPr lang="en-GB" sz="6000" i="0" u="none" strike="noStrike" dirty="0">
              <a:solidFill>
                <a:srgbClr val="404040"/>
              </a:solidFill>
              <a:effectLst/>
              <a:latin typeface="Century Gothic" panose="020B0502020202020204" pitchFamily="34" charset="0"/>
            </a:endParaRPr>
          </a:p>
        </p:txBody>
      </p:sp>
      <p:pic>
        <p:nvPicPr>
          <p:cNvPr id="221" name="Picture 220">
            <a:extLst>
              <a:ext uri="{FF2B5EF4-FFF2-40B4-BE49-F238E27FC236}">
                <a16:creationId xmlns:a16="http://schemas.microsoft.com/office/drawing/2014/main" id="{B45F80FF-9837-FDAF-07D7-E887F877EE43}"/>
              </a:ext>
            </a:extLst>
          </p:cNvPr>
          <p:cNvPicPr>
            <a:picLocks noGrp="1" noRot="1" noMove="1" noResize="1" noEditPoints="1" noAdjustHandles="1" noChangeArrowheads="1" noChangeShapeType="1" noCrop="1"/>
          </p:cNvPicPr>
          <p:nvPr/>
        </p:nvPicPr>
        <p:blipFill>
          <a:blip r:embed="rId3"/>
          <a:stretch>
            <a:fillRect/>
          </a:stretch>
        </p:blipFill>
        <p:spPr>
          <a:xfrm>
            <a:off x="1650236" y="2352801"/>
            <a:ext cx="371475" cy="333375"/>
          </a:xfrm>
          <a:prstGeom prst="rect">
            <a:avLst/>
          </a:prstGeom>
        </p:spPr>
      </p:pic>
      <p:pic>
        <p:nvPicPr>
          <p:cNvPr id="222" name="Picture 221">
            <a:extLst>
              <a:ext uri="{FF2B5EF4-FFF2-40B4-BE49-F238E27FC236}">
                <a16:creationId xmlns:a16="http://schemas.microsoft.com/office/drawing/2014/main" id="{1864A9EB-86DB-C10F-FD5B-14C689AE9B1B}"/>
              </a:ext>
            </a:extLst>
          </p:cNvPr>
          <p:cNvPicPr>
            <a:picLocks noGrp="1" noRot="1" noMove="1" noResize="1" noEditPoints="1" noAdjustHandles="1" noChangeArrowheads="1" noChangeShapeType="1" noCrop="1"/>
          </p:cNvPicPr>
          <p:nvPr/>
        </p:nvPicPr>
        <p:blipFill>
          <a:blip r:embed="rId3"/>
          <a:stretch>
            <a:fillRect/>
          </a:stretch>
        </p:blipFill>
        <p:spPr>
          <a:xfrm>
            <a:off x="2033001" y="2352800"/>
            <a:ext cx="371475" cy="333375"/>
          </a:xfrm>
          <a:prstGeom prst="rect">
            <a:avLst/>
          </a:prstGeom>
        </p:spPr>
      </p:pic>
      <p:pic>
        <p:nvPicPr>
          <p:cNvPr id="223" name="Picture 222">
            <a:extLst>
              <a:ext uri="{FF2B5EF4-FFF2-40B4-BE49-F238E27FC236}">
                <a16:creationId xmlns:a16="http://schemas.microsoft.com/office/drawing/2014/main" id="{E581738B-B233-871E-F362-94982B63E3DE}"/>
              </a:ext>
            </a:extLst>
          </p:cNvPr>
          <p:cNvPicPr>
            <a:picLocks noGrp="1" noRot="1" noMove="1" noResize="1" noEditPoints="1" noAdjustHandles="1" noChangeArrowheads="1" noChangeShapeType="1" noCrop="1"/>
          </p:cNvPicPr>
          <p:nvPr/>
        </p:nvPicPr>
        <p:blipFill>
          <a:blip r:embed="rId3"/>
          <a:stretch>
            <a:fillRect/>
          </a:stretch>
        </p:blipFill>
        <p:spPr>
          <a:xfrm>
            <a:off x="2351746" y="2342212"/>
            <a:ext cx="371475" cy="333375"/>
          </a:xfrm>
          <a:prstGeom prst="rect">
            <a:avLst/>
          </a:prstGeom>
        </p:spPr>
      </p:pic>
      <p:pic>
        <p:nvPicPr>
          <p:cNvPr id="224" name="Picture 223">
            <a:extLst>
              <a:ext uri="{FF2B5EF4-FFF2-40B4-BE49-F238E27FC236}">
                <a16:creationId xmlns:a16="http://schemas.microsoft.com/office/drawing/2014/main" id="{E76411F4-F770-4E4C-72C3-DD05D67BC9FE}"/>
              </a:ext>
            </a:extLst>
          </p:cNvPr>
          <p:cNvPicPr>
            <a:picLocks noGrp="1" noRot="1" noMove="1" noResize="1" noEditPoints="1" noAdjustHandles="1" noChangeArrowheads="1" noChangeShapeType="1" noCrop="1"/>
          </p:cNvPicPr>
          <p:nvPr/>
        </p:nvPicPr>
        <p:blipFill>
          <a:blip r:embed="rId3"/>
          <a:stretch>
            <a:fillRect/>
          </a:stretch>
        </p:blipFill>
        <p:spPr>
          <a:xfrm>
            <a:off x="4246120" y="2497987"/>
            <a:ext cx="371475" cy="333375"/>
          </a:xfrm>
          <a:prstGeom prst="rect">
            <a:avLst/>
          </a:prstGeom>
        </p:spPr>
      </p:pic>
      <p:pic>
        <p:nvPicPr>
          <p:cNvPr id="225" name="Picture 224">
            <a:extLst>
              <a:ext uri="{FF2B5EF4-FFF2-40B4-BE49-F238E27FC236}">
                <a16:creationId xmlns:a16="http://schemas.microsoft.com/office/drawing/2014/main" id="{F989FD87-47D9-5D24-C03A-57A03405E794}"/>
              </a:ext>
            </a:extLst>
          </p:cNvPr>
          <p:cNvPicPr>
            <a:picLocks noGrp="1" noRot="1" noMove="1" noResize="1" noEditPoints="1" noAdjustHandles="1" noChangeArrowheads="1" noChangeShapeType="1" noCrop="1"/>
          </p:cNvPicPr>
          <p:nvPr/>
        </p:nvPicPr>
        <p:blipFill>
          <a:blip r:embed="rId3"/>
          <a:stretch>
            <a:fillRect/>
          </a:stretch>
        </p:blipFill>
        <p:spPr>
          <a:xfrm>
            <a:off x="4742523" y="2497986"/>
            <a:ext cx="371475" cy="333375"/>
          </a:xfrm>
          <a:prstGeom prst="rect">
            <a:avLst/>
          </a:prstGeom>
        </p:spPr>
      </p:pic>
      <p:pic>
        <p:nvPicPr>
          <p:cNvPr id="226" name="Picture 225">
            <a:extLst>
              <a:ext uri="{FF2B5EF4-FFF2-40B4-BE49-F238E27FC236}">
                <a16:creationId xmlns:a16="http://schemas.microsoft.com/office/drawing/2014/main" id="{62500A35-246A-1881-A935-CB46ED6A5150}"/>
              </a:ext>
            </a:extLst>
          </p:cNvPr>
          <p:cNvPicPr>
            <a:picLocks noGrp="1" noRot="1" noMove="1" noResize="1" noEditPoints="1" noAdjustHandles="1" noChangeArrowheads="1" noChangeShapeType="1" noCrop="1"/>
          </p:cNvPicPr>
          <p:nvPr/>
        </p:nvPicPr>
        <p:blipFill>
          <a:blip r:embed="rId3"/>
          <a:stretch>
            <a:fillRect/>
          </a:stretch>
        </p:blipFill>
        <p:spPr>
          <a:xfrm>
            <a:off x="5213739" y="2497985"/>
            <a:ext cx="371475" cy="333375"/>
          </a:xfrm>
          <a:prstGeom prst="rect">
            <a:avLst/>
          </a:prstGeom>
        </p:spPr>
      </p:pic>
      <p:pic>
        <p:nvPicPr>
          <p:cNvPr id="227" name="Picture 226">
            <a:extLst>
              <a:ext uri="{FF2B5EF4-FFF2-40B4-BE49-F238E27FC236}">
                <a16:creationId xmlns:a16="http://schemas.microsoft.com/office/drawing/2014/main" id="{0E131D41-87B8-E53A-BC83-4D73B8A4B884}"/>
              </a:ext>
            </a:extLst>
          </p:cNvPr>
          <p:cNvPicPr>
            <a:picLocks noGrp="1" noRot="1" noMove="1" noResize="1" noEditPoints="1" noAdjustHandles="1" noChangeArrowheads="1" noChangeShapeType="1" noCrop="1"/>
          </p:cNvPicPr>
          <p:nvPr/>
        </p:nvPicPr>
        <p:blipFill>
          <a:blip r:embed="rId3"/>
          <a:stretch>
            <a:fillRect/>
          </a:stretch>
        </p:blipFill>
        <p:spPr>
          <a:xfrm>
            <a:off x="5729085" y="2497984"/>
            <a:ext cx="371475" cy="333375"/>
          </a:xfrm>
          <a:prstGeom prst="rect">
            <a:avLst/>
          </a:prstGeom>
        </p:spPr>
      </p:pic>
      <p:pic>
        <p:nvPicPr>
          <p:cNvPr id="228" name="Picture 227">
            <a:extLst>
              <a:ext uri="{FF2B5EF4-FFF2-40B4-BE49-F238E27FC236}">
                <a16:creationId xmlns:a16="http://schemas.microsoft.com/office/drawing/2014/main" id="{A5F357F9-4E9E-37DC-54B6-F506EE000749}"/>
              </a:ext>
            </a:extLst>
          </p:cNvPr>
          <p:cNvPicPr>
            <a:picLocks noGrp="1" noRot="1" noMove="1" noResize="1" noEditPoints="1" noAdjustHandles="1" noChangeArrowheads="1" noChangeShapeType="1" noCrop="1"/>
          </p:cNvPicPr>
          <p:nvPr/>
        </p:nvPicPr>
        <p:blipFill>
          <a:blip r:embed="rId3"/>
          <a:stretch>
            <a:fillRect/>
          </a:stretch>
        </p:blipFill>
        <p:spPr>
          <a:xfrm>
            <a:off x="6200301" y="2469799"/>
            <a:ext cx="371475" cy="333375"/>
          </a:xfrm>
          <a:prstGeom prst="rect">
            <a:avLst/>
          </a:prstGeom>
        </p:spPr>
      </p:pic>
      <p:pic>
        <p:nvPicPr>
          <p:cNvPr id="229" name="Picture 228">
            <a:extLst>
              <a:ext uri="{FF2B5EF4-FFF2-40B4-BE49-F238E27FC236}">
                <a16:creationId xmlns:a16="http://schemas.microsoft.com/office/drawing/2014/main" id="{861605F6-AD65-7A3B-16EA-4BF5BDDE02C9}"/>
              </a:ext>
            </a:extLst>
          </p:cNvPr>
          <p:cNvPicPr>
            <a:picLocks noGrp="1" noRot="1" noMove="1" noResize="1" noEditPoints="1" noAdjustHandles="1" noChangeArrowheads="1" noChangeShapeType="1" noCrop="1"/>
          </p:cNvPicPr>
          <p:nvPr/>
        </p:nvPicPr>
        <p:blipFill>
          <a:blip r:embed="rId3"/>
          <a:stretch>
            <a:fillRect/>
          </a:stretch>
        </p:blipFill>
        <p:spPr>
          <a:xfrm>
            <a:off x="6570362" y="2473073"/>
            <a:ext cx="371475" cy="333375"/>
          </a:xfrm>
          <a:prstGeom prst="rect">
            <a:avLst/>
          </a:prstGeom>
        </p:spPr>
      </p:pic>
      <p:pic>
        <p:nvPicPr>
          <p:cNvPr id="232" name="Picture 231">
            <a:extLst>
              <a:ext uri="{FF2B5EF4-FFF2-40B4-BE49-F238E27FC236}">
                <a16:creationId xmlns:a16="http://schemas.microsoft.com/office/drawing/2014/main" id="{770BC35D-1400-6FFD-2772-B86B70FA147E}"/>
              </a:ext>
            </a:extLst>
          </p:cNvPr>
          <p:cNvPicPr>
            <a:picLocks noGrp="1" noRot="1" noMove="1" noResize="1" noEditPoints="1" noAdjustHandles="1" noChangeArrowheads="1" noChangeShapeType="1" noCrop="1"/>
          </p:cNvPicPr>
          <p:nvPr/>
        </p:nvPicPr>
        <p:blipFill>
          <a:blip r:embed="rId3"/>
          <a:stretch>
            <a:fillRect/>
          </a:stretch>
        </p:blipFill>
        <p:spPr>
          <a:xfrm>
            <a:off x="8998415" y="2367514"/>
            <a:ext cx="371475" cy="333375"/>
          </a:xfrm>
          <a:prstGeom prst="rect">
            <a:avLst/>
          </a:prstGeom>
        </p:spPr>
      </p:pic>
      <p:pic>
        <p:nvPicPr>
          <p:cNvPr id="233" name="Picture 232">
            <a:extLst>
              <a:ext uri="{FF2B5EF4-FFF2-40B4-BE49-F238E27FC236}">
                <a16:creationId xmlns:a16="http://schemas.microsoft.com/office/drawing/2014/main" id="{8E4D14D2-745F-4DC7-29DE-22D15B5C71EF}"/>
              </a:ext>
            </a:extLst>
          </p:cNvPr>
          <p:cNvPicPr>
            <a:picLocks noGrp="1" noRot="1" noMove="1" noResize="1" noEditPoints="1" noAdjustHandles="1" noChangeArrowheads="1" noChangeShapeType="1" noCrop="1"/>
          </p:cNvPicPr>
          <p:nvPr/>
        </p:nvPicPr>
        <p:blipFill>
          <a:blip r:embed="rId3"/>
          <a:stretch>
            <a:fillRect/>
          </a:stretch>
        </p:blipFill>
        <p:spPr>
          <a:xfrm>
            <a:off x="9321314" y="2365893"/>
            <a:ext cx="371475" cy="333375"/>
          </a:xfrm>
          <a:prstGeom prst="rect">
            <a:avLst/>
          </a:prstGeom>
        </p:spPr>
      </p:pic>
      <p:pic>
        <p:nvPicPr>
          <p:cNvPr id="234" name="Picture 233">
            <a:extLst>
              <a:ext uri="{FF2B5EF4-FFF2-40B4-BE49-F238E27FC236}">
                <a16:creationId xmlns:a16="http://schemas.microsoft.com/office/drawing/2014/main" id="{FE8A8BEF-0CD4-08D3-6F71-D18B9E9B8CCD}"/>
              </a:ext>
            </a:extLst>
          </p:cNvPr>
          <p:cNvPicPr>
            <a:picLocks noGrp="1" noRot="1" noMove="1" noResize="1" noEditPoints="1" noAdjustHandles="1" noChangeArrowheads="1" noChangeShapeType="1" noCrop="1"/>
          </p:cNvPicPr>
          <p:nvPr/>
        </p:nvPicPr>
        <p:blipFill>
          <a:blip r:embed="rId3"/>
          <a:stretch>
            <a:fillRect/>
          </a:stretch>
        </p:blipFill>
        <p:spPr>
          <a:xfrm>
            <a:off x="9654516" y="2373497"/>
            <a:ext cx="371475" cy="333375"/>
          </a:xfrm>
          <a:prstGeom prst="rect">
            <a:avLst/>
          </a:prstGeom>
        </p:spPr>
      </p:pic>
      <p:pic>
        <p:nvPicPr>
          <p:cNvPr id="236" name="Picture 235">
            <a:extLst>
              <a:ext uri="{FF2B5EF4-FFF2-40B4-BE49-F238E27FC236}">
                <a16:creationId xmlns:a16="http://schemas.microsoft.com/office/drawing/2014/main" id="{735109AA-1EBA-EC25-3821-7CB211DD7F32}"/>
              </a:ext>
            </a:extLst>
          </p:cNvPr>
          <p:cNvPicPr>
            <a:picLocks noGrp="1" noRot="1" noMove="1" noResize="1" noEditPoints="1" noAdjustHandles="1" noChangeArrowheads="1" noChangeShapeType="1" noCrop="1"/>
          </p:cNvPicPr>
          <p:nvPr/>
        </p:nvPicPr>
        <p:blipFill>
          <a:blip r:embed="rId3"/>
          <a:stretch>
            <a:fillRect/>
          </a:stretch>
        </p:blipFill>
        <p:spPr>
          <a:xfrm>
            <a:off x="582209" y="4214921"/>
            <a:ext cx="371475" cy="333375"/>
          </a:xfrm>
          <a:prstGeom prst="rect">
            <a:avLst/>
          </a:prstGeom>
        </p:spPr>
      </p:pic>
      <p:cxnSp>
        <p:nvCxnSpPr>
          <p:cNvPr id="237" name="Straight Connector 236">
            <a:extLst>
              <a:ext uri="{FF2B5EF4-FFF2-40B4-BE49-F238E27FC236}">
                <a16:creationId xmlns:a16="http://schemas.microsoft.com/office/drawing/2014/main" id="{C031FC56-1F8F-0148-73C9-63CD7A3022B9}"/>
              </a:ext>
            </a:extLst>
          </p:cNvPr>
          <p:cNvCxnSpPr>
            <a:cxnSpLocks noGrp="1" noRot="1" noMove="1" noResize="1" noEditPoints="1" noAdjustHandles="1" noChangeArrowheads="1" noChangeShapeType="1"/>
          </p:cNvCxnSpPr>
          <p:nvPr/>
        </p:nvCxnSpPr>
        <p:spPr>
          <a:xfrm>
            <a:off x="958448" y="4381608"/>
            <a:ext cx="877525"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98B10BBB-EDD7-F070-BAAE-861C562B5DE0}"/>
              </a:ext>
            </a:extLst>
          </p:cNvPr>
          <p:cNvCxnSpPr>
            <a:cxnSpLocks noGrp="1" noRot="1" noMove="1" noResize="1" noEditPoints="1" noAdjustHandles="1" noChangeArrowheads="1" noChangeShapeType="1"/>
          </p:cNvCxnSpPr>
          <p:nvPr/>
        </p:nvCxnSpPr>
        <p:spPr>
          <a:xfrm>
            <a:off x="1912983" y="4374438"/>
            <a:ext cx="877525"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pic>
        <p:nvPicPr>
          <p:cNvPr id="240" name="Picture 239">
            <a:extLst>
              <a:ext uri="{FF2B5EF4-FFF2-40B4-BE49-F238E27FC236}">
                <a16:creationId xmlns:a16="http://schemas.microsoft.com/office/drawing/2014/main" id="{06117A33-085F-D018-B021-82255944B145}"/>
              </a:ext>
            </a:extLst>
          </p:cNvPr>
          <p:cNvPicPr>
            <a:picLocks noGrp="1" noRot="1" noMove="1" noResize="1" noEditPoints="1" noAdjustHandles="1" noChangeArrowheads="1" noChangeShapeType="1" noCrop="1"/>
          </p:cNvPicPr>
          <p:nvPr/>
        </p:nvPicPr>
        <p:blipFill>
          <a:blip r:embed="rId3"/>
          <a:stretch>
            <a:fillRect/>
          </a:stretch>
        </p:blipFill>
        <p:spPr>
          <a:xfrm>
            <a:off x="2801798" y="4235148"/>
            <a:ext cx="371475" cy="333375"/>
          </a:xfrm>
          <a:prstGeom prst="rect">
            <a:avLst/>
          </a:prstGeom>
        </p:spPr>
      </p:pic>
      <p:pic>
        <p:nvPicPr>
          <p:cNvPr id="241" name="Picture 240">
            <a:extLst>
              <a:ext uri="{FF2B5EF4-FFF2-40B4-BE49-F238E27FC236}">
                <a16:creationId xmlns:a16="http://schemas.microsoft.com/office/drawing/2014/main" id="{A19C6DB3-FEC1-366A-AE59-C7A5E10FE5A6}"/>
              </a:ext>
            </a:extLst>
          </p:cNvPr>
          <p:cNvPicPr>
            <a:picLocks noGrp="1" noRot="1" noMove="1" noResize="1" noEditPoints="1" noAdjustHandles="1" noChangeArrowheads="1" noChangeShapeType="1" noCrop="1"/>
          </p:cNvPicPr>
          <p:nvPr/>
        </p:nvPicPr>
        <p:blipFill>
          <a:blip r:embed="rId3"/>
          <a:stretch>
            <a:fillRect/>
          </a:stretch>
        </p:blipFill>
        <p:spPr>
          <a:xfrm>
            <a:off x="4371048" y="4190045"/>
            <a:ext cx="371475" cy="333375"/>
          </a:xfrm>
          <a:prstGeom prst="rect">
            <a:avLst/>
          </a:prstGeom>
        </p:spPr>
      </p:pic>
      <p:pic>
        <p:nvPicPr>
          <p:cNvPr id="242" name="Picture 241">
            <a:extLst>
              <a:ext uri="{FF2B5EF4-FFF2-40B4-BE49-F238E27FC236}">
                <a16:creationId xmlns:a16="http://schemas.microsoft.com/office/drawing/2014/main" id="{81946161-C625-2419-5B19-F771BE2E3252}"/>
              </a:ext>
            </a:extLst>
          </p:cNvPr>
          <p:cNvPicPr>
            <a:picLocks noGrp="1" noRot="1" noMove="1" noResize="1" noEditPoints="1" noAdjustHandles="1" noChangeArrowheads="1" noChangeShapeType="1" noCrop="1"/>
          </p:cNvPicPr>
          <p:nvPr/>
        </p:nvPicPr>
        <p:blipFill>
          <a:blip r:embed="rId3"/>
          <a:stretch>
            <a:fillRect/>
          </a:stretch>
        </p:blipFill>
        <p:spPr>
          <a:xfrm>
            <a:off x="4863001" y="4201170"/>
            <a:ext cx="371475" cy="333375"/>
          </a:xfrm>
          <a:prstGeom prst="rect">
            <a:avLst/>
          </a:prstGeom>
        </p:spPr>
      </p:pic>
      <p:cxnSp>
        <p:nvCxnSpPr>
          <p:cNvPr id="243" name="Straight Connector 242">
            <a:extLst>
              <a:ext uri="{FF2B5EF4-FFF2-40B4-BE49-F238E27FC236}">
                <a16:creationId xmlns:a16="http://schemas.microsoft.com/office/drawing/2014/main" id="{288BC70E-E0A9-213C-BBC6-965385B56390}"/>
              </a:ext>
            </a:extLst>
          </p:cNvPr>
          <p:cNvCxnSpPr>
            <a:cxnSpLocks noGrp="1" noRot="1" noMove="1" noResize="1" noEditPoints="1" noAdjustHandles="1" noChangeArrowheads="1" noChangeShapeType="1"/>
          </p:cNvCxnSpPr>
          <p:nvPr/>
        </p:nvCxnSpPr>
        <p:spPr>
          <a:xfrm flipV="1">
            <a:off x="5316875" y="4345969"/>
            <a:ext cx="734604" cy="5003"/>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CAA3087A-3524-91B7-5AF0-ED0FE6299F26}"/>
              </a:ext>
            </a:extLst>
          </p:cNvPr>
          <p:cNvCxnSpPr>
            <a:cxnSpLocks noGrp="1" noRot="1" noMove="1" noResize="1" noEditPoints="1" noAdjustHandles="1" noChangeArrowheads="1" noChangeShapeType="1"/>
          </p:cNvCxnSpPr>
          <p:nvPr/>
        </p:nvCxnSpPr>
        <p:spPr>
          <a:xfrm>
            <a:off x="6153348" y="4345969"/>
            <a:ext cx="956369"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E630B238-E481-1E70-A2A6-D59003520F58}"/>
              </a:ext>
            </a:extLst>
          </p:cNvPr>
          <p:cNvCxnSpPr>
            <a:cxnSpLocks noGrp="1" noRot="1" noMove="1" noResize="1" noEditPoints="1" noAdjustHandles="1" noChangeArrowheads="1" noChangeShapeType="1"/>
          </p:cNvCxnSpPr>
          <p:nvPr/>
        </p:nvCxnSpPr>
        <p:spPr>
          <a:xfrm>
            <a:off x="9535280" y="4381608"/>
            <a:ext cx="903264"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pic>
        <p:nvPicPr>
          <p:cNvPr id="251" name="Picture 250">
            <a:extLst>
              <a:ext uri="{FF2B5EF4-FFF2-40B4-BE49-F238E27FC236}">
                <a16:creationId xmlns:a16="http://schemas.microsoft.com/office/drawing/2014/main" id="{E4A21152-5E0E-76B9-3D4C-EC1690494124}"/>
              </a:ext>
            </a:extLst>
          </p:cNvPr>
          <p:cNvPicPr>
            <a:picLocks noGrp="1" noRot="1" noMove="1" noResize="1" noEditPoints="1" noAdjustHandles="1" noChangeArrowheads="1" noChangeShapeType="1" noCrop="1"/>
          </p:cNvPicPr>
          <p:nvPr/>
        </p:nvPicPr>
        <p:blipFill>
          <a:blip r:embed="rId3"/>
          <a:stretch>
            <a:fillRect/>
          </a:stretch>
        </p:blipFill>
        <p:spPr>
          <a:xfrm>
            <a:off x="10586121" y="4235148"/>
            <a:ext cx="371475" cy="333375"/>
          </a:xfrm>
          <a:prstGeom prst="rect">
            <a:avLst/>
          </a:prstGeom>
        </p:spPr>
      </p:pic>
    </p:spTree>
    <p:extLst>
      <p:ext uri="{BB962C8B-B14F-4D97-AF65-F5344CB8AC3E}">
        <p14:creationId xmlns:p14="http://schemas.microsoft.com/office/powerpoint/2010/main" val="388407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8"/>
                                        </p:tgtEl>
                                        <p:attrNameLst>
                                          <p:attrName>style.color</p:attrName>
                                        </p:attrNameLst>
                                      </p:cBhvr>
                                      <p:to>
                                        <a:schemeClr val="bg1"/>
                                      </p:to>
                                    </p:animClr>
                                    <p:animClr clrSpc="rgb" dir="cw">
                                      <p:cBhvr>
                                        <p:cTn id="7" dur="1000" autoRev="1" fill="remove"/>
                                        <p:tgtEl>
                                          <p:spTgt spid="8"/>
                                        </p:tgtEl>
                                        <p:attrNameLst>
                                          <p:attrName>fillcolor</p:attrName>
                                        </p:attrNameLst>
                                      </p:cBhvr>
                                      <p:to>
                                        <a:schemeClr val="bg1"/>
                                      </p:to>
                                    </p:animClr>
                                    <p:set>
                                      <p:cBhvr>
                                        <p:cTn id="8" dur="1000" autoRev="1" fill="remove"/>
                                        <p:tgtEl>
                                          <p:spTgt spid="8"/>
                                        </p:tgtEl>
                                        <p:attrNameLst>
                                          <p:attrName>fill.type</p:attrName>
                                        </p:attrNameLst>
                                      </p:cBhvr>
                                      <p:to>
                                        <p:strVal val="solid"/>
                                      </p:to>
                                    </p:set>
                                    <p:set>
                                      <p:cBhvr>
                                        <p:cTn id="9" dur="1000" autoRev="1" fill="remove"/>
                                        <p:tgtEl>
                                          <p:spTgt spid="8"/>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177"/>
                                        </p:tgtEl>
                                        <p:attrNameLst>
                                          <p:attrName>style.color</p:attrName>
                                        </p:attrNameLst>
                                      </p:cBhvr>
                                      <p:to>
                                        <a:schemeClr val="bg1"/>
                                      </p:to>
                                    </p:animClr>
                                    <p:animClr clrSpc="rgb" dir="cw">
                                      <p:cBhvr>
                                        <p:cTn id="13" dur="1000" autoRev="1" fill="remove"/>
                                        <p:tgtEl>
                                          <p:spTgt spid="177"/>
                                        </p:tgtEl>
                                        <p:attrNameLst>
                                          <p:attrName>fillcolor</p:attrName>
                                        </p:attrNameLst>
                                      </p:cBhvr>
                                      <p:to>
                                        <a:schemeClr val="bg1"/>
                                      </p:to>
                                    </p:animClr>
                                    <p:set>
                                      <p:cBhvr>
                                        <p:cTn id="14" dur="1000" autoRev="1" fill="remove"/>
                                        <p:tgtEl>
                                          <p:spTgt spid="177"/>
                                        </p:tgtEl>
                                        <p:attrNameLst>
                                          <p:attrName>fill.type</p:attrName>
                                        </p:attrNameLst>
                                      </p:cBhvr>
                                      <p:to>
                                        <p:strVal val="solid"/>
                                      </p:to>
                                    </p:set>
                                    <p:set>
                                      <p:cBhvr>
                                        <p:cTn id="15" dur="1000" autoRev="1" fill="remove"/>
                                        <p:tgtEl>
                                          <p:spTgt spid="177"/>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178"/>
                                        </p:tgtEl>
                                        <p:attrNameLst>
                                          <p:attrName>style.color</p:attrName>
                                        </p:attrNameLst>
                                      </p:cBhvr>
                                      <p:to>
                                        <a:schemeClr val="bg1"/>
                                      </p:to>
                                    </p:animClr>
                                    <p:animClr clrSpc="rgb" dir="cw">
                                      <p:cBhvr>
                                        <p:cTn id="19" dur="1000" autoRev="1" fill="remove"/>
                                        <p:tgtEl>
                                          <p:spTgt spid="178"/>
                                        </p:tgtEl>
                                        <p:attrNameLst>
                                          <p:attrName>fillcolor</p:attrName>
                                        </p:attrNameLst>
                                      </p:cBhvr>
                                      <p:to>
                                        <a:schemeClr val="bg1"/>
                                      </p:to>
                                    </p:animClr>
                                    <p:set>
                                      <p:cBhvr>
                                        <p:cTn id="20" dur="1000" autoRev="1" fill="remove"/>
                                        <p:tgtEl>
                                          <p:spTgt spid="178"/>
                                        </p:tgtEl>
                                        <p:attrNameLst>
                                          <p:attrName>fill.type</p:attrName>
                                        </p:attrNameLst>
                                      </p:cBhvr>
                                      <p:to>
                                        <p:strVal val="solid"/>
                                      </p:to>
                                    </p:set>
                                    <p:set>
                                      <p:cBhvr>
                                        <p:cTn id="21" dur="1000" autoRev="1" fill="remove"/>
                                        <p:tgtEl>
                                          <p:spTgt spid="178"/>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179"/>
                                        </p:tgtEl>
                                        <p:attrNameLst>
                                          <p:attrName>style.color</p:attrName>
                                        </p:attrNameLst>
                                      </p:cBhvr>
                                      <p:to>
                                        <a:schemeClr val="bg1"/>
                                      </p:to>
                                    </p:animClr>
                                    <p:animClr clrSpc="rgb" dir="cw">
                                      <p:cBhvr>
                                        <p:cTn id="25" dur="1000" autoRev="1" fill="remove"/>
                                        <p:tgtEl>
                                          <p:spTgt spid="179"/>
                                        </p:tgtEl>
                                        <p:attrNameLst>
                                          <p:attrName>fillcolor</p:attrName>
                                        </p:attrNameLst>
                                      </p:cBhvr>
                                      <p:to>
                                        <a:schemeClr val="bg1"/>
                                      </p:to>
                                    </p:animClr>
                                    <p:set>
                                      <p:cBhvr>
                                        <p:cTn id="26" dur="1000" autoRev="1" fill="remove"/>
                                        <p:tgtEl>
                                          <p:spTgt spid="179"/>
                                        </p:tgtEl>
                                        <p:attrNameLst>
                                          <p:attrName>fill.type</p:attrName>
                                        </p:attrNameLst>
                                      </p:cBhvr>
                                      <p:to>
                                        <p:strVal val="solid"/>
                                      </p:to>
                                    </p:set>
                                    <p:set>
                                      <p:cBhvr>
                                        <p:cTn id="27" dur="1000" autoRev="1" fill="remove"/>
                                        <p:tgtEl>
                                          <p:spTgt spid="179"/>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180"/>
                                        </p:tgtEl>
                                        <p:attrNameLst>
                                          <p:attrName>style.color</p:attrName>
                                        </p:attrNameLst>
                                      </p:cBhvr>
                                      <p:to>
                                        <a:schemeClr val="bg1"/>
                                      </p:to>
                                    </p:animClr>
                                    <p:animClr clrSpc="rgb" dir="cw">
                                      <p:cBhvr>
                                        <p:cTn id="31" dur="1000" autoRev="1" fill="remove"/>
                                        <p:tgtEl>
                                          <p:spTgt spid="180"/>
                                        </p:tgtEl>
                                        <p:attrNameLst>
                                          <p:attrName>fillcolor</p:attrName>
                                        </p:attrNameLst>
                                      </p:cBhvr>
                                      <p:to>
                                        <a:schemeClr val="bg1"/>
                                      </p:to>
                                    </p:animClr>
                                    <p:set>
                                      <p:cBhvr>
                                        <p:cTn id="32" dur="1000" autoRev="1" fill="remove"/>
                                        <p:tgtEl>
                                          <p:spTgt spid="180"/>
                                        </p:tgtEl>
                                        <p:attrNameLst>
                                          <p:attrName>fill.type</p:attrName>
                                        </p:attrNameLst>
                                      </p:cBhvr>
                                      <p:to>
                                        <p:strVal val="solid"/>
                                      </p:to>
                                    </p:set>
                                    <p:set>
                                      <p:cBhvr>
                                        <p:cTn id="33" dur="1000" autoRev="1" fill="remove"/>
                                        <p:tgtEl>
                                          <p:spTgt spid="180"/>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181"/>
                                        </p:tgtEl>
                                        <p:attrNameLst>
                                          <p:attrName>style.color</p:attrName>
                                        </p:attrNameLst>
                                      </p:cBhvr>
                                      <p:to>
                                        <a:schemeClr val="bg1"/>
                                      </p:to>
                                    </p:animClr>
                                    <p:animClr clrSpc="rgb" dir="cw">
                                      <p:cBhvr>
                                        <p:cTn id="37" dur="1000" autoRev="1" fill="remove"/>
                                        <p:tgtEl>
                                          <p:spTgt spid="181"/>
                                        </p:tgtEl>
                                        <p:attrNameLst>
                                          <p:attrName>fillcolor</p:attrName>
                                        </p:attrNameLst>
                                      </p:cBhvr>
                                      <p:to>
                                        <a:schemeClr val="bg1"/>
                                      </p:to>
                                    </p:animClr>
                                    <p:set>
                                      <p:cBhvr>
                                        <p:cTn id="38" dur="1000" autoRev="1" fill="remove"/>
                                        <p:tgtEl>
                                          <p:spTgt spid="181"/>
                                        </p:tgtEl>
                                        <p:attrNameLst>
                                          <p:attrName>fill.type</p:attrName>
                                        </p:attrNameLst>
                                      </p:cBhvr>
                                      <p:to>
                                        <p:strVal val="solid"/>
                                      </p:to>
                                    </p:set>
                                    <p:set>
                                      <p:cBhvr>
                                        <p:cTn id="39" dur="1000" autoRev="1" fill="remove"/>
                                        <p:tgtEl>
                                          <p:spTgt spid="181"/>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182"/>
                                        </p:tgtEl>
                                        <p:attrNameLst>
                                          <p:attrName>style.color</p:attrName>
                                        </p:attrNameLst>
                                      </p:cBhvr>
                                      <p:to>
                                        <a:schemeClr val="bg1"/>
                                      </p:to>
                                    </p:animClr>
                                    <p:animClr clrSpc="rgb" dir="cw">
                                      <p:cBhvr>
                                        <p:cTn id="43" dur="1000" autoRev="1" fill="remove"/>
                                        <p:tgtEl>
                                          <p:spTgt spid="182"/>
                                        </p:tgtEl>
                                        <p:attrNameLst>
                                          <p:attrName>fillcolor</p:attrName>
                                        </p:attrNameLst>
                                      </p:cBhvr>
                                      <p:to>
                                        <a:schemeClr val="bg1"/>
                                      </p:to>
                                    </p:animClr>
                                    <p:set>
                                      <p:cBhvr>
                                        <p:cTn id="44" dur="1000" autoRev="1" fill="remove"/>
                                        <p:tgtEl>
                                          <p:spTgt spid="182"/>
                                        </p:tgtEl>
                                        <p:attrNameLst>
                                          <p:attrName>fill.type</p:attrName>
                                        </p:attrNameLst>
                                      </p:cBhvr>
                                      <p:to>
                                        <p:strVal val="solid"/>
                                      </p:to>
                                    </p:set>
                                    <p:set>
                                      <p:cBhvr>
                                        <p:cTn id="45" dur="1000" autoRev="1" fill="remove"/>
                                        <p:tgtEl>
                                          <p:spTgt spid="182"/>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183"/>
                                        </p:tgtEl>
                                        <p:attrNameLst>
                                          <p:attrName>style.color</p:attrName>
                                        </p:attrNameLst>
                                      </p:cBhvr>
                                      <p:to>
                                        <a:schemeClr val="bg1"/>
                                      </p:to>
                                    </p:animClr>
                                    <p:animClr clrSpc="rgb" dir="cw">
                                      <p:cBhvr>
                                        <p:cTn id="49" dur="1000" autoRev="1" fill="remove"/>
                                        <p:tgtEl>
                                          <p:spTgt spid="183"/>
                                        </p:tgtEl>
                                        <p:attrNameLst>
                                          <p:attrName>fillcolor</p:attrName>
                                        </p:attrNameLst>
                                      </p:cBhvr>
                                      <p:to>
                                        <a:schemeClr val="bg1"/>
                                      </p:to>
                                    </p:animClr>
                                    <p:set>
                                      <p:cBhvr>
                                        <p:cTn id="50" dur="1000" autoRev="1" fill="remove"/>
                                        <p:tgtEl>
                                          <p:spTgt spid="183"/>
                                        </p:tgtEl>
                                        <p:attrNameLst>
                                          <p:attrName>fill.type</p:attrName>
                                        </p:attrNameLst>
                                      </p:cBhvr>
                                      <p:to>
                                        <p:strVal val="solid"/>
                                      </p:to>
                                    </p:set>
                                    <p:set>
                                      <p:cBhvr>
                                        <p:cTn id="51" dur="1000" autoRev="1" fill="remove"/>
                                        <p:tgtEl>
                                          <p:spTgt spid="183"/>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184"/>
                                        </p:tgtEl>
                                        <p:attrNameLst>
                                          <p:attrName>style.color</p:attrName>
                                        </p:attrNameLst>
                                      </p:cBhvr>
                                      <p:to>
                                        <a:schemeClr val="bg1"/>
                                      </p:to>
                                    </p:animClr>
                                    <p:animClr clrSpc="rgb" dir="cw">
                                      <p:cBhvr>
                                        <p:cTn id="55" dur="1000" autoRev="1" fill="remove"/>
                                        <p:tgtEl>
                                          <p:spTgt spid="184"/>
                                        </p:tgtEl>
                                        <p:attrNameLst>
                                          <p:attrName>fillcolor</p:attrName>
                                        </p:attrNameLst>
                                      </p:cBhvr>
                                      <p:to>
                                        <a:schemeClr val="bg1"/>
                                      </p:to>
                                    </p:animClr>
                                    <p:set>
                                      <p:cBhvr>
                                        <p:cTn id="56" dur="1000" autoRev="1" fill="remove"/>
                                        <p:tgtEl>
                                          <p:spTgt spid="184"/>
                                        </p:tgtEl>
                                        <p:attrNameLst>
                                          <p:attrName>fill.type</p:attrName>
                                        </p:attrNameLst>
                                      </p:cBhvr>
                                      <p:to>
                                        <p:strVal val="solid"/>
                                      </p:to>
                                    </p:set>
                                    <p:set>
                                      <p:cBhvr>
                                        <p:cTn id="57" dur="1000" autoRev="1" fill="remove"/>
                                        <p:tgtEl>
                                          <p:spTgt spid="184"/>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185"/>
                                        </p:tgtEl>
                                        <p:attrNameLst>
                                          <p:attrName>style.color</p:attrName>
                                        </p:attrNameLst>
                                      </p:cBhvr>
                                      <p:to>
                                        <a:schemeClr val="bg1"/>
                                      </p:to>
                                    </p:animClr>
                                    <p:animClr clrSpc="rgb" dir="cw">
                                      <p:cBhvr>
                                        <p:cTn id="61" dur="1000" autoRev="1" fill="remove"/>
                                        <p:tgtEl>
                                          <p:spTgt spid="185"/>
                                        </p:tgtEl>
                                        <p:attrNameLst>
                                          <p:attrName>fillcolor</p:attrName>
                                        </p:attrNameLst>
                                      </p:cBhvr>
                                      <p:to>
                                        <a:schemeClr val="bg1"/>
                                      </p:to>
                                    </p:animClr>
                                    <p:set>
                                      <p:cBhvr>
                                        <p:cTn id="62" dur="1000" autoRev="1" fill="remove"/>
                                        <p:tgtEl>
                                          <p:spTgt spid="185"/>
                                        </p:tgtEl>
                                        <p:attrNameLst>
                                          <p:attrName>fill.type</p:attrName>
                                        </p:attrNameLst>
                                      </p:cBhvr>
                                      <p:to>
                                        <p:strVal val="solid"/>
                                      </p:to>
                                    </p:set>
                                    <p:set>
                                      <p:cBhvr>
                                        <p:cTn id="63" dur="1000" autoRev="1" fill="remove"/>
                                        <p:tgtEl>
                                          <p:spTgt spid="185"/>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186"/>
                                        </p:tgtEl>
                                        <p:attrNameLst>
                                          <p:attrName>style.color</p:attrName>
                                        </p:attrNameLst>
                                      </p:cBhvr>
                                      <p:to>
                                        <a:schemeClr val="bg1"/>
                                      </p:to>
                                    </p:animClr>
                                    <p:animClr clrSpc="rgb" dir="cw">
                                      <p:cBhvr>
                                        <p:cTn id="67" dur="1000" autoRev="1" fill="remove"/>
                                        <p:tgtEl>
                                          <p:spTgt spid="186"/>
                                        </p:tgtEl>
                                        <p:attrNameLst>
                                          <p:attrName>fillcolor</p:attrName>
                                        </p:attrNameLst>
                                      </p:cBhvr>
                                      <p:to>
                                        <a:schemeClr val="bg1"/>
                                      </p:to>
                                    </p:animClr>
                                    <p:set>
                                      <p:cBhvr>
                                        <p:cTn id="68" dur="1000" autoRev="1" fill="remove"/>
                                        <p:tgtEl>
                                          <p:spTgt spid="186"/>
                                        </p:tgtEl>
                                        <p:attrNameLst>
                                          <p:attrName>fill.type</p:attrName>
                                        </p:attrNameLst>
                                      </p:cBhvr>
                                      <p:to>
                                        <p:strVal val="solid"/>
                                      </p:to>
                                    </p:set>
                                    <p:set>
                                      <p:cBhvr>
                                        <p:cTn id="69" dur="1000" autoRev="1" fill="remove"/>
                                        <p:tgtEl>
                                          <p:spTgt spid="186"/>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187"/>
                                        </p:tgtEl>
                                        <p:attrNameLst>
                                          <p:attrName>style.color</p:attrName>
                                        </p:attrNameLst>
                                      </p:cBhvr>
                                      <p:to>
                                        <a:schemeClr val="bg1"/>
                                      </p:to>
                                    </p:animClr>
                                    <p:animClr clrSpc="rgb" dir="cw">
                                      <p:cBhvr>
                                        <p:cTn id="73" dur="1000" autoRev="1" fill="remove"/>
                                        <p:tgtEl>
                                          <p:spTgt spid="187"/>
                                        </p:tgtEl>
                                        <p:attrNameLst>
                                          <p:attrName>fillcolor</p:attrName>
                                        </p:attrNameLst>
                                      </p:cBhvr>
                                      <p:to>
                                        <a:schemeClr val="bg1"/>
                                      </p:to>
                                    </p:animClr>
                                    <p:set>
                                      <p:cBhvr>
                                        <p:cTn id="74" dur="1000" autoRev="1" fill="remove"/>
                                        <p:tgtEl>
                                          <p:spTgt spid="187"/>
                                        </p:tgtEl>
                                        <p:attrNameLst>
                                          <p:attrName>fill.type</p:attrName>
                                        </p:attrNameLst>
                                      </p:cBhvr>
                                      <p:to>
                                        <p:strVal val="solid"/>
                                      </p:to>
                                    </p:set>
                                    <p:set>
                                      <p:cBhvr>
                                        <p:cTn id="75" dur="1000" autoRev="1" fill="remove"/>
                                        <p:tgtEl>
                                          <p:spTgt spid="187"/>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188"/>
                                        </p:tgtEl>
                                        <p:attrNameLst>
                                          <p:attrName>style.color</p:attrName>
                                        </p:attrNameLst>
                                      </p:cBhvr>
                                      <p:to>
                                        <a:schemeClr val="bg1"/>
                                      </p:to>
                                    </p:animClr>
                                    <p:animClr clrSpc="rgb" dir="cw">
                                      <p:cBhvr>
                                        <p:cTn id="79" dur="1000" autoRev="1" fill="remove"/>
                                        <p:tgtEl>
                                          <p:spTgt spid="188"/>
                                        </p:tgtEl>
                                        <p:attrNameLst>
                                          <p:attrName>fillcolor</p:attrName>
                                        </p:attrNameLst>
                                      </p:cBhvr>
                                      <p:to>
                                        <a:schemeClr val="bg1"/>
                                      </p:to>
                                    </p:animClr>
                                    <p:set>
                                      <p:cBhvr>
                                        <p:cTn id="80" dur="1000" autoRev="1" fill="remove"/>
                                        <p:tgtEl>
                                          <p:spTgt spid="188"/>
                                        </p:tgtEl>
                                        <p:attrNameLst>
                                          <p:attrName>fill.type</p:attrName>
                                        </p:attrNameLst>
                                      </p:cBhvr>
                                      <p:to>
                                        <p:strVal val="solid"/>
                                      </p:to>
                                    </p:set>
                                    <p:set>
                                      <p:cBhvr>
                                        <p:cTn id="81" dur="1000" autoRev="1" fill="remove"/>
                                        <p:tgtEl>
                                          <p:spTgt spid="188"/>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189"/>
                                        </p:tgtEl>
                                        <p:attrNameLst>
                                          <p:attrName>style.color</p:attrName>
                                        </p:attrNameLst>
                                      </p:cBhvr>
                                      <p:to>
                                        <a:schemeClr val="bg1"/>
                                      </p:to>
                                    </p:animClr>
                                    <p:animClr clrSpc="rgb" dir="cw">
                                      <p:cBhvr>
                                        <p:cTn id="85" dur="1000" autoRev="1" fill="remove"/>
                                        <p:tgtEl>
                                          <p:spTgt spid="189"/>
                                        </p:tgtEl>
                                        <p:attrNameLst>
                                          <p:attrName>fillcolor</p:attrName>
                                        </p:attrNameLst>
                                      </p:cBhvr>
                                      <p:to>
                                        <a:schemeClr val="bg1"/>
                                      </p:to>
                                    </p:animClr>
                                    <p:set>
                                      <p:cBhvr>
                                        <p:cTn id="86" dur="1000" autoRev="1" fill="remove"/>
                                        <p:tgtEl>
                                          <p:spTgt spid="189"/>
                                        </p:tgtEl>
                                        <p:attrNameLst>
                                          <p:attrName>fill.type</p:attrName>
                                        </p:attrNameLst>
                                      </p:cBhvr>
                                      <p:to>
                                        <p:strVal val="solid"/>
                                      </p:to>
                                    </p:set>
                                    <p:set>
                                      <p:cBhvr>
                                        <p:cTn id="87" dur="1000" autoRev="1" fill="remove"/>
                                        <p:tgtEl>
                                          <p:spTgt spid="189"/>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190"/>
                                        </p:tgtEl>
                                        <p:attrNameLst>
                                          <p:attrName>style.color</p:attrName>
                                        </p:attrNameLst>
                                      </p:cBhvr>
                                      <p:to>
                                        <a:schemeClr val="bg1"/>
                                      </p:to>
                                    </p:animClr>
                                    <p:animClr clrSpc="rgb" dir="cw">
                                      <p:cBhvr>
                                        <p:cTn id="91" dur="1000" autoRev="1" fill="remove"/>
                                        <p:tgtEl>
                                          <p:spTgt spid="190"/>
                                        </p:tgtEl>
                                        <p:attrNameLst>
                                          <p:attrName>fillcolor</p:attrName>
                                        </p:attrNameLst>
                                      </p:cBhvr>
                                      <p:to>
                                        <a:schemeClr val="bg1"/>
                                      </p:to>
                                    </p:animClr>
                                    <p:set>
                                      <p:cBhvr>
                                        <p:cTn id="92" dur="1000" autoRev="1" fill="remove"/>
                                        <p:tgtEl>
                                          <p:spTgt spid="190"/>
                                        </p:tgtEl>
                                        <p:attrNameLst>
                                          <p:attrName>fill.type</p:attrName>
                                        </p:attrNameLst>
                                      </p:cBhvr>
                                      <p:to>
                                        <p:strVal val="solid"/>
                                      </p:to>
                                    </p:set>
                                    <p:set>
                                      <p:cBhvr>
                                        <p:cTn id="93" dur="1000" autoRev="1" fill="remove"/>
                                        <p:tgtEl>
                                          <p:spTgt spid="190"/>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191"/>
                                        </p:tgtEl>
                                        <p:attrNameLst>
                                          <p:attrName>style.color</p:attrName>
                                        </p:attrNameLst>
                                      </p:cBhvr>
                                      <p:to>
                                        <a:schemeClr val="bg1"/>
                                      </p:to>
                                    </p:animClr>
                                    <p:animClr clrSpc="rgb" dir="cw">
                                      <p:cBhvr>
                                        <p:cTn id="97" dur="1000" autoRev="1" fill="remove"/>
                                        <p:tgtEl>
                                          <p:spTgt spid="191"/>
                                        </p:tgtEl>
                                        <p:attrNameLst>
                                          <p:attrName>fillcolor</p:attrName>
                                        </p:attrNameLst>
                                      </p:cBhvr>
                                      <p:to>
                                        <a:schemeClr val="bg1"/>
                                      </p:to>
                                    </p:animClr>
                                    <p:set>
                                      <p:cBhvr>
                                        <p:cTn id="98" dur="1000" autoRev="1" fill="remove"/>
                                        <p:tgtEl>
                                          <p:spTgt spid="191"/>
                                        </p:tgtEl>
                                        <p:attrNameLst>
                                          <p:attrName>fill.type</p:attrName>
                                        </p:attrNameLst>
                                      </p:cBhvr>
                                      <p:to>
                                        <p:strVal val="solid"/>
                                      </p:to>
                                    </p:set>
                                    <p:set>
                                      <p:cBhvr>
                                        <p:cTn id="99" dur="1000" autoRev="1" fill="remove"/>
                                        <p:tgtEl>
                                          <p:spTgt spid="191"/>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192"/>
                                        </p:tgtEl>
                                        <p:attrNameLst>
                                          <p:attrName>style.color</p:attrName>
                                        </p:attrNameLst>
                                      </p:cBhvr>
                                      <p:to>
                                        <a:schemeClr val="bg1"/>
                                      </p:to>
                                    </p:animClr>
                                    <p:animClr clrSpc="rgb" dir="cw">
                                      <p:cBhvr>
                                        <p:cTn id="103" dur="1000" autoRev="1" fill="remove"/>
                                        <p:tgtEl>
                                          <p:spTgt spid="192"/>
                                        </p:tgtEl>
                                        <p:attrNameLst>
                                          <p:attrName>fillcolor</p:attrName>
                                        </p:attrNameLst>
                                      </p:cBhvr>
                                      <p:to>
                                        <a:schemeClr val="bg1"/>
                                      </p:to>
                                    </p:animClr>
                                    <p:set>
                                      <p:cBhvr>
                                        <p:cTn id="104" dur="1000" autoRev="1" fill="remove"/>
                                        <p:tgtEl>
                                          <p:spTgt spid="192"/>
                                        </p:tgtEl>
                                        <p:attrNameLst>
                                          <p:attrName>fill.type</p:attrName>
                                        </p:attrNameLst>
                                      </p:cBhvr>
                                      <p:to>
                                        <p:strVal val="solid"/>
                                      </p:to>
                                    </p:set>
                                    <p:set>
                                      <p:cBhvr>
                                        <p:cTn id="105" dur="1000" autoRev="1" fill="remove"/>
                                        <p:tgtEl>
                                          <p:spTgt spid="192"/>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193"/>
                                        </p:tgtEl>
                                        <p:attrNameLst>
                                          <p:attrName>style.color</p:attrName>
                                        </p:attrNameLst>
                                      </p:cBhvr>
                                      <p:to>
                                        <a:schemeClr val="bg1"/>
                                      </p:to>
                                    </p:animClr>
                                    <p:animClr clrSpc="rgb" dir="cw">
                                      <p:cBhvr>
                                        <p:cTn id="109" dur="1000" autoRev="1" fill="remove"/>
                                        <p:tgtEl>
                                          <p:spTgt spid="193"/>
                                        </p:tgtEl>
                                        <p:attrNameLst>
                                          <p:attrName>fillcolor</p:attrName>
                                        </p:attrNameLst>
                                      </p:cBhvr>
                                      <p:to>
                                        <a:schemeClr val="bg1"/>
                                      </p:to>
                                    </p:animClr>
                                    <p:set>
                                      <p:cBhvr>
                                        <p:cTn id="110" dur="1000" autoRev="1" fill="remove"/>
                                        <p:tgtEl>
                                          <p:spTgt spid="193"/>
                                        </p:tgtEl>
                                        <p:attrNameLst>
                                          <p:attrName>fill.type</p:attrName>
                                        </p:attrNameLst>
                                      </p:cBhvr>
                                      <p:to>
                                        <p:strVal val="solid"/>
                                      </p:to>
                                    </p:set>
                                    <p:set>
                                      <p:cBhvr>
                                        <p:cTn id="111" dur="1000" autoRev="1" fill="remove"/>
                                        <p:tgtEl>
                                          <p:spTgt spid="193"/>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194"/>
                                        </p:tgtEl>
                                        <p:attrNameLst>
                                          <p:attrName>style.color</p:attrName>
                                        </p:attrNameLst>
                                      </p:cBhvr>
                                      <p:to>
                                        <a:schemeClr val="bg1"/>
                                      </p:to>
                                    </p:animClr>
                                    <p:animClr clrSpc="rgb" dir="cw">
                                      <p:cBhvr>
                                        <p:cTn id="115" dur="1000" autoRev="1" fill="remove"/>
                                        <p:tgtEl>
                                          <p:spTgt spid="194"/>
                                        </p:tgtEl>
                                        <p:attrNameLst>
                                          <p:attrName>fillcolor</p:attrName>
                                        </p:attrNameLst>
                                      </p:cBhvr>
                                      <p:to>
                                        <a:schemeClr val="bg1"/>
                                      </p:to>
                                    </p:animClr>
                                    <p:set>
                                      <p:cBhvr>
                                        <p:cTn id="116" dur="1000" autoRev="1" fill="remove"/>
                                        <p:tgtEl>
                                          <p:spTgt spid="194"/>
                                        </p:tgtEl>
                                        <p:attrNameLst>
                                          <p:attrName>fill.type</p:attrName>
                                        </p:attrNameLst>
                                      </p:cBhvr>
                                      <p:to>
                                        <p:strVal val="solid"/>
                                      </p:to>
                                    </p:set>
                                    <p:set>
                                      <p:cBhvr>
                                        <p:cTn id="117" dur="1000" autoRev="1" fill="remove"/>
                                        <p:tgtEl>
                                          <p:spTgt spid="194"/>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195"/>
                                        </p:tgtEl>
                                        <p:attrNameLst>
                                          <p:attrName>style.color</p:attrName>
                                        </p:attrNameLst>
                                      </p:cBhvr>
                                      <p:to>
                                        <a:schemeClr val="bg1"/>
                                      </p:to>
                                    </p:animClr>
                                    <p:animClr clrSpc="rgb" dir="cw">
                                      <p:cBhvr>
                                        <p:cTn id="121" dur="1000" autoRev="1" fill="remove"/>
                                        <p:tgtEl>
                                          <p:spTgt spid="195"/>
                                        </p:tgtEl>
                                        <p:attrNameLst>
                                          <p:attrName>fillcolor</p:attrName>
                                        </p:attrNameLst>
                                      </p:cBhvr>
                                      <p:to>
                                        <a:schemeClr val="bg1"/>
                                      </p:to>
                                    </p:animClr>
                                    <p:set>
                                      <p:cBhvr>
                                        <p:cTn id="122" dur="1000" autoRev="1" fill="remove"/>
                                        <p:tgtEl>
                                          <p:spTgt spid="195"/>
                                        </p:tgtEl>
                                        <p:attrNameLst>
                                          <p:attrName>fill.type</p:attrName>
                                        </p:attrNameLst>
                                      </p:cBhvr>
                                      <p:to>
                                        <p:strVal val="solid"/>
                                      </p:to>
                                    </p:set>
                                    <p:set>
                                      <p:cBhvr>
                                        <p:cTn id="123" dur="1000" autoRev="1" fill="remove"/>
                                        <p:tgtEl>
                                          <p:spTgt spid="195"/>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196"/>
                                        </p:tgtEl>
                                        <p:attrNameLst>
                                          <p:attrName>style.color</p:attrName>
                                        </p:attrNameLst>
                                      </p:cBhvr>
                                      <p:to>
                                        <a:schemeClr val="bg1"/>
                                      </p:to>
                                    </p:animClr>
                                    <p:animClr clrSpc="rgb" dir="cw">
                                      <p:cBhvr>
                                        <p:cTn id="127" dur="1000" autoRev="1" fill="remove"/>
                                        <p:tgtEl>
                                          <p:spTgt spid="196"/>
                                        </p:tgtEl>
                                        <p:attrNameLst>
                                          <p:attrName>fillcolor</p:attrName>
                                        </p:attrNameLst>
                                      </p:cBhvr>
                                      <p:to>
                                        <a:schemeClr val="bg1"/>
                                      </p:to>
                                    </p:animClr>
                                    <p:set>
                                      <p:cBhvr>
                                        <p:cTn id="128" dur="1000" autoRev="1" fill="remove"/>
                                        <p:tgtEl>
                                          <p:spTgt spid="196"/>
                                        </p:tgtEl>
                                        <p:attrNameLst>
                                          <p:attrName>fill.type</p:attrName>
                                        </p:attrNameLst>
                                      </p:cBhvr>
                                      <p:to>
                                        <p:strVal val="solid"/>
                                      </p:to>
                                    </p:set>
                                    <p:set>
                                      <p:cBhvr>
                                        <p:cTn id="129" dur="1000" autoRev="1" fill="remove"/>
                                        <p:tgtEl>
                                          <p:spTgt spid="196"/>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197"/>
                                        </p:tgtEl>
                                        <p:attrNameLst>
                                          <p:attrName>style.color</p:attrName>
                                        </p:attrNameLst>
                                      </p:cBhvr>
                                      <p:to>
                                        <a:schemeClr val="bg1"/>
                                      </p:to>
                                    </p:animClr>
                                    <p:animClr clrSpc="rgb" dir="cw">
                                      <p:cBhvr>
                                        <p:cTn id="133" dur="1000" autoRev="1" fill="remove"/>
                                        <p:tgtEl>
                                          <p:spTgt spid="197"/>
                                        </p:tgtEl>
                                        <p:attrNameLst>
                                          <p:attrName>fillcolor</p:attrName>
                                        </p:attrNameLst>
                                      </p:cBhvr>
                                      <p:to>
                                        <a:schemeClr val="bg1"/>
                                      </p:to>
                                    </p:animClr>
                                    <p:set>
                                      <p:cBhvr>
                                        <p:cTn id="134" dur="1000" autoRev="1" fill="remove"/>
                                        <p:tgtEl>
                                          <p:spTgt spid="197"/>
                                        </p:tgtEl>
                                        <p:attrNameLst>
                                          <p:attrName>fill.type</p:attrName>
                                        </p:attrNameLst>
                                      </p:cBhvr>
                                      <p:to>
                                        <p:strVal val="solid"/>
                                      </p:to>
                                    </p:set>
                                    <p:set>
                                      <p:cBhvr>
                                        <p:cTn id="135" dur="1000" autoRev="1" fill="remove"/>
                                        <p:tgtEl>
                                          <p:spTgt spid="197"/>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198"/>
                                        </p:tgtEl>
                                        <p:attrNameLst>
                                          <p:attrName>style.color</p:attrName>
                                        </p:attrNameLst>
                                      </p:cBhvr>
                                      <p:to>
                                        <a:schemeClr val="bg1"/>
                                      </p:to>
                                    </p:animClr>
                                    <p:animClr clrSpc="rgb" dir="cw">
                                      <p:cBhvr>
                                        <p:cTn id="139" dur="1000" autoRev="1" fill="remove"/>
                                        <p:tgtEl>
                                          <p:spTgt spid="198"/>
                                        </p:tgtEl>
                                        <p:attrNameLst>
                                          <p:attrName>fillcolor</p:attrName>
                                        </p:attrNameLst>
                                      </p:cBhvr>
                                      <p:to>
                                        <a:schemeClr val="bg1"/>
                                      </p:to>
                                    </p:animClr>
                                    <p:set>
                                      <p:cBhvr>
                                        <p:cTn id="140" dur="1000" autoRev="1" fill="remove"/>
                                        <p:tgtEl>
                                          <p:spTgt spid="198"/>
                                        </p:tgtEl>
                                        <p:attrNameLst>
                                          <p:attrName>fill.type</p:attrName>
                                        </p:attrNameLst>
                                      </p:cBhvr>
                                      <p:to>
                                        <p:strVal val="solid"/>
                                      </p:to>
                                    </p:set>
                                    <p:set>
                                      <p:cBhvr>
                                        <p:cTn id="141" dur="1000" autoRev="1" fill="remove"/>
                                        <p:tgtEl>
                                          <p:spTgt spid="198"/>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199"/>
                                        </p:tgtEl>
                                        <p:attrNameLst>
                                          <p:attrName>style.color</p:attrName>
                                        </p:attrNameLst>
                                      </p:cBhvr>
                                      <p:to>
                                        <a:schemeClr val="bg1"/>
                                      </p:to>
                                    </p:animClr>
                                    <p:animClr clrSpc="rgb" dir="cw">
                                      <p:cBhvr>
                                        <p:cTn id="145" dur="1000" autoRev="1" fill="remove"/>
                                        <p:tgtEl>
                                          <p:spTgt spid="199"/>
                                        </p:tgtEl>
                                        <p:attrNameLst>
                                          <p:attrName>fillcolor</p:attrName>
                                        </p:attrNameLst>
                                      </p:cBhvr>
                                      <p:to>
                                        <a:schemeClr val="bg1"/>
                                      </p:to>
                                    </p:animClr>
                                    <p:set>
                                      <p:cBhvr>
                                        <p:cTn id="146" dur="1000" autoRev="1" fill="remove"/>
                                        <p:tgtEl>
                                          <p:spTgt spid="199"/>
                                        </p:tgtEl>
                                        <p:attrNameLst>
                                          <p:attrName>fill.type</p:attrName>
                                        </p:attrNameLst>
                                      </p:cBhvr>
                                      <p:to>
                                        <p:strVal val="solid"/>
                                      </p:to>
                                    </p:set>
                                    <p:set>
                                      <p:cBhvr>
                                        <p:cTn id="147" dur="1000" autoRev="1" fill="remove"/>
                                        <p:tgtEl>
                                          <p:spTgt spid="199"/>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200"/>
                                        </p:tgtEl>
                                        <p:attrNameLst>
                                          <p:attrName>style.color</p:attrName>
                                        </p:attrNameLst>
                                      </p:cBhvr>
                                      <p:to>
                                        <a:schemeClr val="bg1"/>
                                      </p:to>
                                    </p:animClr>
                                    <p:animClr clrSpc="rgb" dir="cw">
                                      <p:cBhvr>
                                        <p:cTn id="151" dur="1000" autoRev="1" fill="remove"/>
                                        <p:tgtEl>
                                          <p:spTgt spid="200"/>
                                        </p:tgtEl>
                                        <p:attrNameLst>
                                          <p:attrName>fillcolor</p:attrName>
                                        </p:attrNameLst>
                                      </p:cBhvr>
                                      <p:to>
                                        <a:schemeClr val="bg1"/>
                                      </p:to>
                                    </p:animClr>
                                    <p:set>
                                      <p:cBhvr>
                                        <p:cTn id="152" dur="1000" autoRev="1" fill="remove"/>
                                        <p:tgtEl>
                                          <p:spTgt spid="200"/>
                                        </p:tgtEl>
                                        <p:attrNameLst>
                                          <p:attrName>fill.type</p:attrName>
                                        </p:attrNameLst>
                                      </p:cBhvr>
                                      <p:to>
                                        <p:strVal val="solid"/>
                                      </p:to>
                                    </p:set>
                                    <p:set>
                                      <p:cBhvr>
                                        <p:cTn id="153" dur="1000" autoRev="1" fill="remove"/>
                                        <p:tgtEl>
                                          <p:spTgt spid="200"/>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201"/>
                                        </p:tgtEl>
                                        <p:attrNameLst>
                                          <p:attrName>style.color</p:attrName>
                                        </p:attrNameLst>
                                      </p:cBhvr>
                                      <p:to>
                                        <a:schemeClr val="bg1"/>
                                      </p:to>
                                    </p:animClr>
                                    <p:animClr clrSpc="rgb" dir="cw">
                                      <p:cBhvr>
                                        <p:cTn id="157" dur="1000" autoRev="1" fill="remove"/>
                                        <p:tgtEl>
                                          <p:spTgt spid="201"/>
                                        </p:tgtEl>
                                        <p:attrNameLst>
                                          <p:attrName>fillcolor</p:attrName>
                                        </p:attrNameLst>
                                      </p:cBhvr>
                                      <p:to>
                                        <a:schemeClr val="bg1"/>
                                      </p:to>
                                    </p:animClr>
                                    <p:set>
                                      <p:cBhvr>
                                        <p:cTn id="158" dur="1000" autoRev="1" fill="remove"/>
                                        <p:tgtEl>
                                          <p:spTgt spid="201"/>
                                        </p:tgtEl>
                                        <p:attrNameLst>
                                          <p:attrName>fill.type</p:attrName>
                                        </p:attrNameLst>
                                      </p:cBhvr>
                                      <p:to>
                                        <p:strVal val="solid"/>
                                      </p:to>
                                    </p:set>
                                    <p:set>
                                      <p:cBhvr>
                                        <p:cTn id="159" dur="1000" autoRev="1" fill="remove"/>
                                        <p:tgtEl>
                                          <p:spTgt spid="201"/>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202"/>
                                        </p:tgtEl>
                                        <p:attrNameLst>
                                          <p:attrName>style.color</p:attrName>
                                        </p:attrNameLst>
                                      </p:cBhvr>
                                      <p:to>
                                        <a:schemeClr val="bg1"/>
                                      </p:to>
                                    </p:animClr>
                                    <p:animClr clrSpc="rgb" dir="cw">
                                      <p:cBhvr>
                                        <p:cTn id="163" dur="1000" autoRev="1" fill="remove"/>
                                        <p:tgtEl>
                                          <p:spTgt spid="202"/>
                                        </p:tgtEl>
                                        <p:attrNameLst>
                                          <p:attrName>fillcolor</p:attrName>
                                        </p:attrNameLst>
                                      </p:cBhvr>
                                      <p:to>
                                        <a:schemeClr val="bg1"/>
                                      </p:to>
                                    </p:animClr>
                                    <p:set>
                                      <p:cBhvr>
                                        <p:cTn id="164" dur="1000" autoRev="1" fill="remove"/>
                                        <p:tgtEl>
                                          <p:spTgt spid="202"/>
                                        </p:tgtEl>
                                        <p:attrNameLst>
                                          <p:attrName>fill.type</p:attrName>
                                        </p:attrNameLst>
                                      </p:cBhvr>
                                      <p:to>
                                        <p:strVal val="solid"/>
                                      </p:to>
                                    </p:set>
                                    <p:set>
                                      <p:cBhvr>
                                        <p:cTn id="165" dur="1000" autoRev="1" fill="remove"/>
                                        <p:tgtEl>
                                          <p:spTgt spid="202"/>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203"/>
                                        </p:tgtEl>
                                        <p:attrNameLst>
                                          <p:attrName>style.color</p:attrName>
                                        </p:attrNameLst>
                                      </p:cBhvr>
                                      <p:to>
                                        <a:schemeClr val="bg1"/>
                                      </p:to>
                                    </p:animClr>
                                    <p:animClr clrSpc="rgb" dir="cw">
                                      <p:cBhvr>
                                        <p:cTn id="169" dur="1000" autoRev="1" fill="remove"/>
                                        <p:tgtEl>
                                          <p:spTgt spid="203"/>
                                        </p:tgtEl>
                                        <p:attrNameLst>
                                          <p:attrName>fillcolor</p:attrName>
                                        </p:attrNameLst>
                                      </p:cBhvr>
                                      <p:to>
                                        <a:schemeClr val="bg1"/>
                                      </p:to>
                                    </p:animClr>
                                    <p:set>
                                      <p:cBhvr>
                                        <p:cTn id="170" dur="1000" autoRev="1" fill="remove"/>
                                        <p:tgtEl>
                                          <p:spTgt spid="203"/>
                                        </p:tgtEl>
                                        <p:attrNameLst>
                                          <p:attrName>fill.type</p:attrName>
                                        </p:attrNameLst>
                                      </p:cBhvr>
                                      <p:to>
                                        <p:strVal val="solid"/>
                                      </p:to>
                                    </p:set>
                                    <p:set>
                                      <p:cBhvr>
                                        <p:cTn id="171" dur="1000" autoRev="1" fill="remove"/>
                                        <p:tgtEl>
                                          <p:spTgt spid="203"/>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204"/>
                                        </p:tgtEl>
                                        <p:attrNameLst>
                                          <p:attrName>style.color</p:attrName>
                                        </p:attrNameLst>
                                      </p:cBhvr>
                                      <p:to>
                                        <a:schemeClr val="bg1"/>
                                      </p:to>
                                    </p:animClr>
                                    <p:animClr clrSpc="rgb" dir="cw">
                                      <p:cBhvr>
                                        <p:cTn id="175" dur="1000" autoRev="1" fill="remove"/>
                                        <p:tgtEl>
                                          <p:spTgt spid="204"/>
                                        </p:tgtEl>
                                        <p:attrNameLst>
                                          <p:attrName>fillcolor</p:attrName>
                                        </p:attrNameLst>
                                      </p:cBhvr>
                                      <p:to>
                                        <a:schemeClr val="bg1"/>
                                      </p:to>
                                    </p:animClr>
                                    <p:set>
                                      <p:cBhvr>
                                        <p:cTn id="176" dur="1000" autoRev="1" fill="remove"/>
                                        <p:tgtEl>
                                          <p:spTgt spid="204"/>
                                        </p:tgtEl>
                                        <p:attrNameLst>
                                          <p:attrName>fill.type</p:attrName>
                                        </p:attrNameLst>
                                      </p:cBhvr>
                                      <p:to>
                                        <p:strVal val="solid"/>
                                      </p:to>
                                    </p:set>
                                    <p:set>
                                      <p:cBhvr>
                                        <p:cTn id="177" dur="1000" autoRev="1" fill="remove"/>
                                        <p:tgtEl>
                                          <p:spTgt spid="204"/>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205"/>
                                        </p:tgtEl>
                                        <p:attrNameLst>
                                          <p:attrName>style.color</p:attrName>
                                        </p:attrNameLst>
                                      </p:cBhvr>
                                      <p:to>
                                        <a:schemeClr val="bg1"/>
                                      </p:to>
                                    </p:animClr>
                                    <p:animClr clrSpc="rgb" dir="cw">
                                      <p:cBhvr>
                                        <p:cTn id="181" dur="1000" autoRev="1" fill="remove"/>
                                        <p:tgtEl>
                                          <p:spTgt spid="205"/>
                                        </p:tgtEl>
                                        <p:attrNameLst>
                                          <p:attrName>fillcolor</p:attrName>
                                        </p:attrNameLst>
                                      </p:cBhvr>
                                      <p:to>
                                        <a:schemeClr val="bg1"/>
                                      </p:to>
                                    </p:animClr>
                                    <p:set>
                                      <p:cBhvr>
                                        <p:cTn id="182" dur="1000" autoRev="1" fill="remove"/>
                                        <p:tgtEl>
                                          <p:spTgt spid="205"/>
                                        </p:tgtEl>
                                        <p:attrNameLst>
                                          <p:attrName>fill.type</p:attrName>
                                        </p:attrNameLst>
                                      </p:cBhvr>
                                      <p:to>
                                        <p:strVal val="solid"/>
                                      </p:to>
                                    </p:set>
                                    <p:set>
                                      <p:cBhvr>
                                        <p:cTn id="183" dur="1000" autoRev="1" fill="remove"/>
                                        <p:tgtEl>
                                          <p:spTgt spid="205"/>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206"/>
                                        </p:tgtEl>
                                        <p:attrNameLst>
                                          <p:attrName>style.color</p:attrName>
                                        </p:attrNameLst>
                                      </p:cBhvr>
                                      <p:to>
                                        <a:schemeClr val="bg1"/>
                                      </p:to>
                                    </p:animClr>
                                    <p:animClr clrSpc="rgb" dir="cw">
                                      <p:cBhvr>
                                        <p:cTn id="187" dur="1000" autoRev="1" fill="remove"/>
                                        <p:tgtEl>
                                          <p:spTgt spid="206"/>
                                        </p:tgtEl>
                                        <p:attrNameLst>
                                          <p:attrName>fillcolor</p:attrName>
                                        </p:attrNameLst>
                                      </p:cBhvr>
                                      <p:to>
                                        <a:schemeClr val="bg1"/>
                                      </p:to>
                                    </p:animClr>
                                    <p:set>
                                      <p:cBhvr>
                                        <p:cTn id="188" dur="1000" autoRev="1" fill="remove"/>
                                        <p:tgtEl>
                                          <p:spTgt spid="206"/>
                                        </p:tgtEl>
                                        <p:attrNameLst>
                                          <p:attrName>fill.type</p:attrName>
                                        </p:attrNameLst>
                                      </p:cBhvr>
                                      <p:to>
                                        <p:strVal val="solid"/>
                                      </p:to>
                                    </p:set>
                                    <p:set>
                                      <p:cBhvr>
                                        <p:cTn id="189" dur="1000" autoRev="1" fill="remove"/>
                                        <p:tgtEl>
                                          <p:spTgt spid="206"/>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207"/>
                                        </p:tgtEl>
                                        <p:attrNameLst>
                                          <p:attrName>style.color</p:attrName>
                                        </p:attrNameLst>
                                      </p:cBhvr>
                                      <p:to>
                                        <a:schemeClr val="bg1"/>
                                      </p:to>
                                    </p:animClr>
                                    <p:animClr clrSpc="rgb" dir="cw">
                                      <p:cBhvr>
                                        <p:cTn id="193" dur="1000" autoRev="1" fill="remove"/>
                                        <p:tgtEl>
                                          <p:spTgt spid="207"/>
                                        </p:tgtEl>
                                        <p:attrNameLst>
                                          <p:attrName>fillcolor</p:attrName>
                                        </p:attrNameLst>
                                      </p:cBhvr>
                                      <p:to>
                                        <a:schemeClr val="bg1"/>
                                      </p:to>
                                    </p:animClr>
                                    <p:set>
                                      <p:cBhvr>
                                        <p:cTn id="194" dur="1000" autoRev="1" fill="remove"/>
                                        <p:tgtEl>
                                          <p:spTgt spid="207"/>
                                        </p:tgtEl>
                                        <p:attrNameLst>
                                          <p:attrName>fill.type</p:attrName>
                                        </p:attrNameLst>
                                      </p:cBhvr>
                                      <p:to>
                                        <p:strVal val="solid"/>
                                      </p:to>
                                    </p:set>
                                    <p:set>
                                      <p:cBhvr>
                                        <p:cTn id="195" dur="1000" autoRev="1" fill="remove"/>
                                        <p:tgtEl>
                                          <p:spTgt spid="207"/>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208"/>
                                        </p:tgtEl>
                                        <p:attrNameLst>
                                          <p:attrName>style.color</p:attrName>
                                        </p:attrNameLst>
                                      </p:cBhvr>
                                      <p:to>
                                        <a:schemeClr val="bg1"/>
                                      </p:to>
                                    </p:animClr>
                                    <p:animClr clrSpc="rgb" dir="cw">
                                      <p:cBhvr>
                                        <p:cTn id="199" dur="1000" autoRev="1" fill="remove"/>
                                        <p:tgtEl>
                                          <p:spTgt spid="208"/>
                                        </p:tgtEl>
                                        <p:attrNameLst>
                                          <p:attrName>fillcolor</p:attrName>
                                        </p:attrNameLst>
                                      </p:cBhvr>
                                      <p:to>
                                        <a:schemeClr val="bg1"/>
                                      </p:to>
                                    </p:animClr>
                                    <p:set>
                                      <p:cBhvr>
                                        <p:cTn id="200" dur="1000" autoRev="1" fill="remove"/>
                                        <p:tgtEl>
                                          <p:spTgt spid="208"/>
                                        </p:tgtEl>
                                        <p:attrNameLst>
                                          <p:attrName>fill.type</p:attrName>
                                        </p:attrNameLst>
                                      </p:cBhvr>
                                      <p:to>
                                        <p:strVal val="solid"/>
                                      </p:to>
                                    </p:set>
                                    <p:set>
                                      <p:cBhvr>
                                        <p:cTn id="201" dur="1000" autoRev="1" fill="remove"/>
                                        <p:tgtEl>
                                          <p:spTgt spid="208"/>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209"/>
                                        </p:tgtEl>
                                        <p:attrNameLst>
                                          <p:attrName>style.color</p:attrName>
                                        </p:attrNameLst>
                                      </p:cBhvr>
                                      <p:to>
                                        <a:schemeClr val="bg1"/>
                                      </p:to>
                                    </p:animClr>
                                    <p:animClr clrSpc="rgb" dir="cw">
                                      <p:cBhvr>
                                        <p:cTn id="205" dur="1000" autoRev="1" fill="remove"/>
                                        <p:tgtEl>
                                          <p:spTgt spid="209"/>
                                        </p:tgtEl>
                                        <p:attrNameLst>
                                          <p:attrName>fillcolor</p:attrName>
                                        </p:attrNameLst>
                                      </p:cBhvr>
                                      <p:to>
                                        <a:schemeClr val="bg1"/>
                                      </p:to>
                                    </p:animClr>
                                    <p:set>
                                      <p:cBhvr>
                                        <p:cTn id="206" dur="1000" autoRev="1" fill="remove"/>
                                        <p:tgtEl>
                                          <p:spTgt spid="209"/>
                                        </p:tgtEl>
                                        <p:attrNameLst>
                                          <p:attrName>fill.type</p:attrName>
                                        </p:attrNameLst>
                                      </p:cBhvr>
                                      <p:to>
                                        <p:strVal val="solid"/>
                                      </p:to>
                                    </p:set>
                                    <p:set>
                                      <p:cBhvr>
                                        <p:cTn id="207" dur="1000" autoRev="1" fill="remove"/>
                                        <p:tgtEl>
                                          <p:spTgt spid="209"/>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210"/>
                                        </p:tgtEl>
                                        <p:attrNameLst>
                                          <p:attrName>style.color</p:attrName>
                                        </p:attrNameLst>
                                      </p:cBhvr>
                                      <p:to>
                                        <a:schemeClr val="bg1"/>
                                      </p:to>
                                    </p:animClr>
                                    <p:animClr clrSpc="rgb" dir="cw">
                                      <p:cBhvr>
                                        <p:cTn id="211" dur="1000" autoRev="1" fill="remove"/>
                                        <p:tgtEl>
                                          <p:spTgt spid="210"/>
                                        </p:tgtEl>
                                        <p:attrNameLst>
                                          <p:attrName>fillcolor</p:attrName>
                                        </p:attrNameLst>
                                      </p:cBhvr>
                                      <p:to>
                                        <a:schemeClr val="bg1"/>
                                      </p:to>
                                    </p:animClr>
                                    <p:set>
                                      <p:cBhvr>
                                        <p:cTn id="212" dur="1000" autoRev="1" fill="remove"/>
                                        <p:tgtEl>
                                          <p:spTgt spid="210"/>
                                        </p:tgtEl>
                                        <p:attrNameLst>
                                          <p:attrName>fill.type</p:attrName>
                                        </p:attrNameLst>
                                      </p:cBhvr>
                                      <p:to>
                                        <p:strVal val="solid"/>
                                      </p:to>
                                    </p:set>
                                    <p:set>
                                      <p:cBhvr>
                                        <p:cTn id="213" dur="1000" autoRev="1" fill="remove"/>
                                        <p:tgtEl>
                                          <p:spTgt spid="210"/>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211"/>
                                        </p:tgtEl>
                                        <p:attrNameLst>
                                          <p:attrName>style.color</p:attrName>
                                        </p:attrNameLst>
                                      </p:cBhvr>
                                      <p:to>
                                        <a:schemeClr val="bg1"/>
                                      </p:to>
                                    </p:animClr>
                                    <p:animClr clrSpc="rgb" dir="cw">
                                      <p:cBhvr>
                                        <p:cTn id="217" dur="1000" autoRev="1" fill="remove"/>
                                        <p:tgtEl>
                                          <p:spTgt spid="211"/>
                                        </p:tgtEl>
                                        <p:attrNameLst>
                                          <p:attrName>fillcolor</p:attrName>
                                        </p:attrNameLst>
                                      </p:cBhvr>
                                      <p:to>
                                        <a:schemeClr val="bg1"/>
                                      </p:to>
                                    </p:animClr>
                                    <p:set>
                                      <p:cBhvr>
                                        <p:cTn id="218" dur="1000" autoRev="1" fill="remove"/>
                                        <p:tgtEl>
                                          <p:spTgt spid="211"/>
                                        </p:tgtEl>
                                        <p:attrNameLst>
                                          <p:attrName>fill.type</p:attrName>
                                        </p:attrNameLst>
                                      </p:cBhvr>
                                      <p:to>
                                        <p:strVal val="solid"/>
                                      </p:to>
                                    </p:set>
                                    <p:set>
                                      <p:cBhvr>
                                        <p:cTn id="219" dur="1000" autoRev="1" fill="remove"/>
                                        <p:tgtEl>
                                          <p:spTgt spid="211"/>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212"/>
                                        </p:tgtEl>
                                        <p:attrNameLst>
                                          <p:attrName>style.color</p:attrName>
                                        </p:attrNameLst>
                                      </p:cBhvr>
                                      <p:to>
                                        <a:schemeClr val="bg1"/>
                                      </p:to>
                                    </p:animClr>
                                    <p:animClr clrSpc="rgb" dir="cw">
                                      <p:cBhvr>
                                        <p:cTn id="223" dur="1000" autoRev="1" fill="remove"/>
                                        <p:tgtEl>
                                          <p:spTgt spid="212"/>
                                        </p:tgtEl>
                                        <p:attrNameLst>
                                          <p:attrName>fillcolor</p:attrName>
                                        </p:attrNameLst>
                                      </p:cBhvr>
                                      <p:to>
                                        <a:schemeClr val="bg1"/>
                                      </p:to>
                                    </p:animClr>
                                    <p:set>
                                      <p:cBhvr>
                                        <p:cTn id="224" dur="1000" autoRev="1" fill="remove"/>
                                        <p:tgtEl>
                                          <p:spTgt spid="212"/>
                                        </p:tgtEl>
                                        <p:attrNameLst>
                                          <p:attrName>fill.type</p:attrName>
                                        </p:attrNameLst>
                                      </p:cBhvr>
                                      <p:to>
                                        <p:strVal val="solid"/>
                                      </p:to>
                                    </p:set>
                                    <p:set>
                                      <p:cBhvr>
                                        <p:cTn id="225" dur="1000" autoRev="1" fill="remove"/>
                                        <p:tgtEl>
                                          <p:spTgt spid="212"/>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213"/>
                                        </p:tgtEl>
                                        <p:attrNameLst>
                                          <p:attrName>style.color</p:attrName>
                                        </p:attrNameLst>
                                      </p:cBhvr>
                                      <p:to>
                                        <a:schemeClr val="bg1"/>
                                      </p:to>
                                    </p:animClr>
                                    <p:animClr clrSpc="rgb" dir="cw">
                                      <p:cBhvr>
                                        <p:cTn id="229" dur="1000" autoRev="1" fill="remove"/>
                                        <p:tgtEl>
                                          <p:spTgt spid="213"/>
                                        </p:tgtEl>
                                        <p:attrNameLst>
                                          <p:attrName>fillcolor</p:attrName>
                                        </p:attrNameLst>
                                      </p:cBhvr>
                                      <p:to>
                                        <a:schemeClr val="bg1"/>
                                      </p:to>
                                    </p:animClr>
                                    <p:set>
                                      <p:cBhvr>
                                        <p:cTn id="230" dur="1000" autoRev="1" fill="remove"/>
                                        <p:tgtEl>
                                          <p:spTgt spid="213"/>
                                        </p:tgtEl>
                                        <p:attrNameLst>
                                          <p:attrName>fill.type</p:attrName>
                                        </p:attrNameLst>
                                      </p:cBhvr>
                                      <p:to>
                                        <p:strVal val="solid"/>
                                      </p:to>
                                    </p:set>
                                    <p:set>
                                      <p:cBhvr>
                                        <p:cTn id="231" dur="1000" autoRev="1" fill="remove"/>
                                        <p:tgtEl>
                                          <p:spTgt spid="213"/>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214"/>
                                        </p:tgtEl>
                                        <p:attrNameLst>
                                          <p:attrName>style.color</p:attrName>
                                        </p:attrNameLst>
                                      </p:cBhvr>
                                      <p:to>
                                        <a:schemeClr val="bg1"/>
                                      </p:to>
                                    </p:animClr>
                                    <p:animClr clrSpc="rgb" dir="cw">
                                      <p:cBhvr>
                                        <p:cTn id="235" dur="1000" autoRev="1" fill="remove"/>
                                        <p:tgtEl>
                                          <p:spTgt spid="214"/>
                                        </p:tgtEl>
                                        <p:attrNameLst>
                                          <p:attrName>fillcolor</p:attrName>
                                        </p:attrNameLst>
                                      </p:cBhvr>
                                      <p:to>
                                        <a:schemeClr val="bg1"/>
                                      </p:to>
                                    </p:animClr>
                                    <p:set>
                                      <p:cBhvr>
                                        <p:cTn id="236" dur="1000" autoRev="1" fill="remove"/>
                                        <p:tgtEl>
                                          <p:spTgt spid="214"/>
                                        </p:tgtEl>
                                        <p:attrNameLst>
                                          <p:attrName>fill.type</p:attrName>
                                        </p:attrNameLst>
                                      </p:cBhvr>
                                      <p:to>
                                        <p:strVal val="solid"/>
                                      </p:to>
                                    </p:set>
                                    <p:set>
                                      <p:cBhvr>
                                        <p:cTn id="237" dur="1000" autoRev="1" fill="remove"/>
                                        <p:tgtEl>
                                          <p:spTgt spid="214"/>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215"/>
                                        </p:tgtEl>
                                        <p:attrNameLst>
                                          <p:attrName>style.color</p:attrName>
                                        </p:attrNameLst>
                                      </p:cBhvr>
                                      <p:to>
                                        <a:schemeClr val="bg1"/>
                                      </p:to>
                                    </p:animClr>
                                    <p:animClr clrSpc="rgb" dir="cw">
                                      <p:cBhvr>
                                        <p:cTn id="241" dur="1000" autoRev="1" fill="remove"/>
                                        <p:tgtEl>
                                          <p:spTgt spid="215"/>
                                        </p:tgtEl>
                                        <p:attrNameLst>
                                          <p:attrName>fillcolor</p:attrName>
                                        </p:attrNameLst>
                                      </p:cBhvr>
                                      <p:to>
                                        <a:schemeClr val="bg1"/>
                                      </p:to>
                                    </p:animClr>
                                    <p:set>
                                      <p:cBhvr>
                                        <p:cTn id="242" dur="1000" autoRev="1" fill="remove"/>
                                        <p:tgtEl>
                                          <p:spTgt spid="215"/>
                                        </p:tgtEl>
                                        <p:attrNameLst>
                                          <p:attrName>fill.type</p:attrName>
                                        </p:attrNameLst>
                                      </p:cBhvr>
                                      <p:to>
                                        <p:strVal val="solid"/>
                                      </p:to>
                                    </p:set>
                                    <p:set>
                                      <p:cBhvr>
                                        <p:cTn id="243" dur="1000" autoRev="1" fill="remove"/>
                                        <p:tgtEl>
                                          <p:spTgt spid="215"/>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216"/>
                                        </p:tgtEl>
                                        <p:attrNameLst>
                                          <p:attrName>style.color</p:attrName>
                                        </p:attrNameLst>
                                      </p:cBhvr>
                                      <p:to>
                                        <a:schemeClr val="bg1"/>
                                      </p:to>
                                    </p:animClr>
                                    <p:animClr clrSpc="rgb" dir="cw">
                                      <p:cBhvr>
                                        <p:cTn id="247" dur="1000" autoRev="1" fill="remove"/>
                                        <p:tgtEl>
                                          <p:spTgt spid="216"/>
                                        </p:tgtEl>
                                        <p:attrNameLst>
                                          <p:attrName>fillcolor</p:attrName>
                                        </p:attrNameLst>
                                      </p:cBhvr>
                                      <p:to>
                                        <a:schemeClr val="bg1"/>
                                      </p:to>
                                    </p:animClr>
                                    <p:set>
                                      <p:cBhvr>
                                        <p:cTn id="248" dur="1000" autoRev="1" fill="remove"/>
                                        <p:tgtEl>
                                          <p:spTgt spid="216"/>
                                        </p:tgtEl>
                                        <p:attrNameLst>
                                          <p:attrName>fill.type</p:attrName>
                                        </p:attrNameLst>
                                      </p:cBhvr>
                                      <p:to>
                                        <p:strVal val="solid"/>
                                      </p:to>
                                    </p:set>
                                    <p:set>
                                      <p:cBhvr>
                                        <p:cTn id="249" dur="1000" autoRev="1" fill="remove"/>
                                        <p:tgtEl>
                                          <p:spTgt spid="216"/>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217"/>
                                        </p:tgtEl>
                                        <p:attrNameLst>
                                          <p:attrName>style.color</p:attrName>
                                        </p:attrNameLst>
                                      </p:cBhvr>
                                      <p:to>
                                        <a:schemeClr val="bg1"/>
                                      </p:to>
                                    </p:animClr>
                                    <p:animClr clrSpc="rgb" dir="cw">
                                      <p:cBhvr>
                                        <p:cTn id="253" dur="1000" autoRev="1" fill="remove"/>
                                        <p:tgtEl>
                                          <p:spTgt spid="217"/>
                                        </p:tgtEl>
                                        <p:attrNameLst>
                                          <p:attrName>fillcolor</p:attrName>
                                        </p:attrNameLst>
                                      </p:cBhvr>
                                      <p:to>
                                        <a:schemeClr val="bg1"/>
                                      </p:to>
                                    </p:animClr>
                                    <p:set>
                                      <p:cBhvr>
                                        <p:cTn id="254" dur="1000" autoRev="1" fill="remove"/>
                                        <p:tgtEl>
                                          <p:spTgt spid="217"/>
                                        </p:tgtEl>
                                        <p:attrNameLst>
                                          <p:attrName>fill.type</p:attrName>
                                        </p:attrNameLst>
                                      </p:cBhvr>
                                      <p:to>
                                        <p:strVal val="solid"/>
                                      </p:to>
                                    </p:set>
                                    <p:set>
                                      <p:cBhvr>
                                        <p:cTn id="255" dur="1000" autoRev="1" fill="remove"/>
                                        <p:tgtEl>
                                          <p:spTgt spid="217"/>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218"/>
                                        </p:tgtEl>
                                        <p:attrNameLst>
                                          <p:attrName>style.color</p:attrName>
                                        </p:attrNameLst>
                                      </p:cBhvr>
                                      <p:to>
                                        <a:schemeClr val="bg1"/>
                                      </p:to>
                                    </p:animClr>
                                    <p:animClr clrSpc="rgb" dir="cw">
                                      <p:cBhvr>
                                        <p:cTn id="259" dur="1000" autoRev="1" fill="remove"/>
                                        <p:tgtEl>
                                          <p:spTgt spid="218"/>
                                        </p:tgtEl>
                                        <p:attrNameLst>
                                          <p:attrName>fillcolor</p:attrName>
                                        </p:attrNameLst>
                                      </p:cBhvr>
                                      <p:to>
                                        <a:schemeClr val="bg1"/>
                                      </p:to>
                                    </p:animClr>
                                    <p:set>
                                      <p:cBhvr>
                                        <p:cTn id="260" dur="1000" autoRev="1" fill="remove"/>
                                        <p:tgtEl>
                                          <p:spTgt spid="218"/>
                                        </p:tgtEl>
                                        <p:attrNameLst>
                                          <p:attrName>fill.type</p:attrName>
                                        </p:attrNameLst>
                                      </p:cBhvr>
                                      <p:to>
                                        <p:strVal val="solid"/>
                                      </p:to>
                                    </p:set>
                                    <p:set>
                                      <p:cBhvr>
                                        <p:cTn id="261" dur="1000" autoRev="1" fill="remove"/>
                                        <p:tgtEl>
                                          <p:spTgt spid="2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47EE0509-CE9F-002F-86A1-4CEB7EA86692}"/>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Rectangle: Rounded Corners 2">
            <a:extLst>
              <a:ext uri="{FF2B5EF4-FFF2-40B4-BE49-F238E27FC236}">
                <a16:creationId xmlns:a16="http://schemas.microsoft.com/office/drawing/2014/main" id="{16902C39-5523-8A74-BAD1-DE904B320525}"/>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4EFA0A0-7C0F-5DA6-6209-96B14CE944C1}"/>
              </a:ext>
            </a:extLst>
          </p:cNvPr>
          <p:cNvSpPr txBox="1">
            <a:spLocks noGrp="1" noRot="1" noMove="1" noResize="1" noEditPoints="1" noAdjustHandles="1" noChangeArrowheads="1" noChangeShapeType="1"/>
          </p:cNvSpPr>
          <p:nvPr/>
        </p:nvSpPr>
        <p:spPr>
          <a:xfrm>
            <a:off x="743356" y="622757"/>
            <a:ext cx="4794346" cy="615553"/>
          </a:xfrm>
          <a:prstGeom prst="rect">
            <a:avLst/>
          </a:prstGeom>
          <a:noFill/>
          <a:ln>
            <a:noFill/>
          </a:ln>
        </p:spPr>
        <p:txBody>
          <a:bodyPr wrap="square" rtlCol="0">
            <a:spAutoFit/>
          </a:bodyPr>
          <a:lstStyle/>
          <a:p>
            <a:r>
              <a:rPr lang="en-GB" sz="3400" b="1" dirty="0">
                <a:latin typeface="Century Gothic" panose="020B0502020202020204" pitchFamily="34" charset="0"/>
              </a:rPr>
              <a:t>Answers</a:t>
            </a:r>
          </a:p>
        </p:txBody>
      </p:sp>
      <p:sp>
        <p:nvSpPr>
          <p:cNvPr id="5" name="Rectangle 4">
            <a:extLst>
              <a:ext uri="{FF2B5EF4-FFF2-40B4-BE49-F238E27FC236}">
                <a16:creationId xmlns:a16="http://schemas.microsoft.com/office/drawing/2014/main" id="{1A9EC335-A487-8757-1E02-EDC9D6BBF34F}"/>
              </a:ext>
            </a:extLst>
          </p:cNvPr>
          <p:cNvSpPr>
            <a:spLocks noGrp="1" noRot="1" noMove="1" noResize="1" noEditPoints="1" noAdjustHandles="1" noChangeArrowheads="1" noChangeShapeType="1"/>
          </p:cNvSpPr>
          <p:nvPr/>
        </p:nvSpPr>
        <p:spPr>
          <a:xfrm>
            <a:off x="1767155" y="5095982"/>
            <a:ext cx="9195371" cy="801384"/>
          </a:xfrm>
          <a:prstGeom prst="rect">
            <a:avLst/>
          </a:prstGeom>
          <a:noFill/>
          <a:ln w="5715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EF7222A-7D38-BADF-3B48-7F0B330DFD54}"/>
              </a:ext>
            </a:extLst>
          </p:cNvPr>
          <p:cNvCxnSpPr>
            <a:cxnSpLocks noGrp="1" noRot="1" noMove="1" noResize="1" noEditPoints="1" noAdjustHandles="1" noChangeArrowheads="1" noChangeShapeType="1"/>
          </p:cNvCxnSpPr>
          <p:nvPr/>
        </p:nvCxnSpPr>
        <p:spPr>
          <a:xfrm>
            <a:off x="5666197"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8" name="Arrow: Circular 7">
            <a:extLst>
              <a:ext uri="{FF2B5EF4-FFF2-40B4-BE49-F238E27FC236}">
                <a16:creationId xmlns:a16="http://schemas.microsoft.com/office/drawing/2014/main" id="{AEEDEA35-71CF-F724-45ED-4D579CF3A983}"/>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9" name="Picture 8">
            <a:extLst>
              <a:ext uri="{FF2B5EF4-FFF2-40B4-BE49-F238E27FC236}">
                <a16:creationId xmlns:a16="http://schemas.microsoft.com/office/drawing/2014/main" id="{B2E64749-8FB7-6210-1CCB-A79E978DA4A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0" name="Picture 9">
            <a:extLst>
              <a:ext uri="{FF2B5EF4-FFF2-40B4-BE49-F238E27FC236}">
                <a16:creationId xmlns:a16="http://schemas.microsoft.com/office/drawing/2014/main" id="{F6BB06D2-31E5-0354-EA8A-FAC161B99AF1}"/>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1" name="Picture 10">
            <a:extLst>
              <a:ext uri="{FF2B5EF4-FFF2-40B4-BE49-F238E27FC236}">
                <a16:creationId xmlns:a16="http://schemas.microsoft.com/office/drawing/2014/main" id="{EB0E681E-42B4-304A-96B5-AF4476128DC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2" name="Picture 11">
            <a:extLst>
              <a:ext uri="{FF2B5EF4-FFF2-40B4-BE49-F238E27FC236}">
                <a16:creationId xmlns:a16="http://schemas.microsoft.com/office/drawing/2014/main" id="{0574AE8E-1127-6A27-4CF6-B2FF0847FF2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3" name="Picture 12">
            <a:extLst>
              <a:ext uri="{FF2B5EF4-FFF2-40B4-BE49-F238E27FC236}">
                <a16:creationId xmlns:a16="http://schemas.microsoft.com/office/drawing/2014/main" id="{7AE5EEBB-6AF0-F893-E7E1-B3CD15C0279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4" name="Picture 13">
            <a:extLst>
              <a:ext uri="{FF2B5EF4-FFF2-40B4-BE49-F238E27FC236}">
                <a16:creationId xmlns:a16="http://schemas.microsoft.com/office/drawing/2014/main" id="{0FE8AAC3-9F97-EE01-97E2-13FE6F7223B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5" name="Picture 14">
            <a:extLst>
              <a:ext uri="{FF2B5EF4-FFF2-40B4-BE49-F238E27FC236}">
                <a16:creationId xmlns:a16="http://schemas.microsoft.com/office/drawing/2014/main" id="{A3599B1D-F166-E162-8965-CB0AB692C08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6" name="Picture 15">
            <a:extLst>
              <a:ext uri="{FF2B5EF4-FFF2-40B4-BE49-F238E27FC236}">
                <a16:creationId xmlns:a16="http://schemas.microsoft.com/office/drawing/2014/main" id="{90BFD997-B14D-F83D-6CCB-345C1C0CA75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7" name="Picture 16">
            <a:extLst>
              <a:ext uri="{FF2B5EF4-FFF2-40B4-BE49-F238E27FC236}">
                <a16:creationId xmlns:a16="http://schemas.microsoft.com/office/drawing/2014/main" id="{99E7421F-221D-326D-1BAB-E99B85CA6C31}"/>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18" name="Picture 17">
            <a:extLst>
              <a:ext uri="{FF2B5EF4-FFF2-40B4-BE49-F238E27FC236}">
                <a16:creationId xmlns:a16="http://schemas.microsoft.com/office/drawing/2014/main" id="{E6157841-938D-691D-2BFE-9B4D23DCD07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0" name="Picture 19">
            <a:extLst>
              <a:ext uri="{FF2B5EF4-FFF2-40B4-BE49-F238E27FC236}">
                <a16:creationId xmlns:a16="http://schemas.microsoft.com/office/drawing/2014/main" id="{645B1AB5-8FC0-9D4F-240D-BAFC115C061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1" name="Picture 20">
            <a:extLst>
              <a:ext uri="{FF2B5EF4-FFF2-40B4-BE49-F238E27FC236}">
                <a16:creationId xmlns:a16="http://schemas.microsoft.com/office/drawing/2014/main" id="{63088CA7-6204-4214-DBEE-F20DBDA87D2E}"/>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2" name="Picture 21">
            <a:extLst>
              <a:ext uri="{FF2B5EF4-FFF2-40B4-BE49-F238E27FC236}">
                <a16:creationId xmlns:a16="http://schemas.microsoft.com/office/drawing/2014/main" id="{4E216FCE-4180-D48A-CFF4-CC91C6EA475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3" name="Picture 22">
            <a:extLst>
              <a:ext uri="{FF2B5EF4-FFF2-40B4-BE49-F238E27FC236}">
                <a16:creationId xmlns:a16="http://schemas.microsoft.com/office/drawing/2014/main" id="{5A503085-346A-E679-DABD-41415472B20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4" name="Picture 23">
            <a:extLst>
              <a:ext uri="{FF2B5EF4-FFF2-40B4-BE49-F238E27FC236}">
                <a16:creationId xmlns:a16="http://schemas.microsoft.com/office/drawing/2014/main" id="{C9E726EA-9EC3-038A-A3C1-42E5E529B21E}"/>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5" name="Picture 24">
            <a:extLst>
              <a:ext uri="{FF2B5EF4-FFF2-40B4-BE49-F238E27FC236}">
                <a16:creationId xmlns:a16="http://schemas.microsoft.com/office/drawing/2014/main" id="{F67EC5B6-06E7-5DB6-41A0-50B7305C610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6" name="Picture 25">
            <a:extLst>
              <a:ext uri="{FF2B5EF4-FFF2-40B4-BE49-F238E27FC236}">
                <a16:creationId xmlns:a16="http://schemas.microsoft.com/office/drawing/2014/main" id="{21BE2DAE-FB1B-367E-DB33-9F526B76C76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7" name="Picture 26">
            <a:extLst>
              <a:ext uri="{FF2B5EF4-FFF2-40B4-BE49-F238E27FC236}">
                <a16:creationId xmlns:a16="http://schemas.microsoft.com/office/drawing/2014/main" id="{F1C044C7-AD4B-0350-C32D-B64062081421}"/>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8" name="Picture 27">
            <a:extLst>
              <a:ext uri="{FF2B5EF4-FFF2-40B4-BE49-F238E27FC236}">
                <a16:creationId xmlns:a16="http://schemas.microsoft.com/office/drawing/2014/main" id="{B42E1BDF-0E77-AEAC-5B04-55A419F178D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29" name="Picture 28">
            <a:extLst>
              <a:ext uri="{FF2B5EF4-FFF2-40B4-BE49-F238E27FC236}">
                <a16:creationId xmlns:a16="http://schemas.microsoft.com/office/drawing/2014/main" id="{9E51345D-5884-31DA-9741-C45A6D0015D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0" name="Picture 29">
            <a:extLst>
              <a:ext uri="{FF2B5EF4-FFF2-40B4-BE49-F238E27FC236}">
                <a16:creationId xmlns:a16="http://schemas.microsoft.com/office/drawing/2014/main" id="{F503AB83-5CF2-3174-2735-ECDD82452B42}"/>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1" name="Picture 30">
            <a:extLst>
              <a:ext uri="{FF2B5EF4-FFF2-40B4-BE49-F238E27FC236}">
                <a16:creationId xmlns:a16="http://schemas.microsoft.com/office/drawing/2014/main" id="{42D27F17-664B-FE94-2C3D-810EEB0964B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2" name="Picture 31">
            <a:extLst>
              <a:ext uri="{FF2B5EF4-FFF2-40B4-BE49-F238E27FC236}">
                <a16:creationId xmlns:a16="http://schemas.microsoft.com/office/drawing/2014/main" id="{A40DDBDD-E860-0A59-62FB-399ECEB44DCC}"/>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3" name="Picture 32">
            <a:extLst>
              <a:ext uri="{FF2B5EF4-FFF2-40B4-BE49-F238E27FC236}">
                <a16:creationId xmlns:a16="http://schemas.microsoft.com/office/drawing/2014/main" id="{89011EA3-D757-4C1C-7DF2-263831E74B92}"/>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4" name="Picture 33">
            <a:extLst>
              <a:ext uri="{FF2B5EF4-FFF2-40B4-BE49-F238E27FC236}">
                <a16:creationId xmlns:a16="http://schemas.microsoft.com/office/drawing/2014/main" id="{AC14967F-3D31-BD99-CBA4-3AADE7D12C7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5" name="Picture 34">
            <a:extLst>
              <a:ext uri="{FF2B5EF4-FFF2-40B4-BE49-F238E27FC236}">
                <a16:creationId xmlns:a16="http://schemas.microsoft.com/office/drawing/2014/main" id="{45E41077-93A7-3CDC-585F-58ED385BC52E}"/>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6" name="Picture 35">
            <a:extLst>
              <a:ext uri="{FF2B5EF4-FFF2-40B4-BE49-F238E27FC236}">
                <a16:creationId xmlns:a16="http://schemas.microsoft.com/office/drawing/2014/main" id="{89777EB5-3626-8ED2-559A-5793509B85C0}"/>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7" name="Picture 36">
            <a:extLst>
              <a:ext uri="{FF2B5EF4-FFF2-40B4-BE49-F238E27FC236}">
                <a16:creationId xmlns:a16="http://schemas.microsoft.com/office/drawing/2014/main" id="{191FA926-1E3B-829B-19A6-8F1597B348DC}"/>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8" name="Picture 37">
            <a:extLst>
              <a:ext uri="{FF2B5EF4-FFF2-40B4-BE49-F238E27FC236}">
                <a16:creationId xmlns:a16="http://schemas.microsoft.com/office/drawing/2014/main" id="{4D15B754-5098-D867-1F22-30939AFB9E4A}"/>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39" name="Picture 38">
            <a:extLst>
              <a:ext uri="{FF2B5EF4-FFF2-40B4-BE49-F238E27FC236}">
                <a16:creationId xmlns:a16="http://schemas.microsoft.com/office/drawing/2014/main" id="{808B2F23-0FA0-E589-0E42-C7F1EC782200}"/>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0" name="Picture 39">
            <a:extLst>
              <a:ext uri="{FF2B5EF4-FFF2-40B4-BE49-F238E27FC236}">
                <a16:creationId xmlns:a16="http://schemas.microsoft.com/office/drawing/2014/main" id="{1E0A92EE-6606-A204-37D6-ADA015BB5EF3}"/>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1" name="Picture 40">
            <a:extLst>
              <a:ext uri="{FF2B5EF4-FFF2-40B4-BE49-F238E27FC236}">
                <a16:creationId xmlns:a16="http://schemas.microsoft.com/office/drawing/2014/main" id="{C0C3A944-A06B-4CCB-2C50-DA8D55A146D0}"/>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2" name="Picture 41">
            <a:extLst>
              <a:ext uri="{FF2B5EF4-FFF2-40B4-BE49-F238E27FC236}">
                <a16:creationId xmlns:a16="http://schemas.microsoft.com/office/drawing/2014/main" id="{782F93AA-0E9F-E40E-06E2-6A200100974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3" name="Picture 42">
            <a:extLst>
              <a:ext uri="{FF2B5EF4-FFF2-40B4-BE49-F238E27FC236}">
                <a16:creationId xmlns:a16="http://schemas.microsoft.com/office/drawing/2014/main" id="{D7FED3BC-E750-8A0E-9583-550809C0AEA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4" name="Picture 43">
            <a:extLst>
              <a:ext uri="{FF2B5EF4-FFF2-40B4-BE49-F238E27FC236}">
                <a16:creationId xmlns:a16="http://schemas.microsoft.com/office/drawing/2014/main" id="{CCFA6110-D64C-E3D8-6336-60DF1CBD3AE3}"/>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5" name="Picture 44">
            <a:extLst>
              <a:ext uri="{FF2B5EF4-FFF2-40B4-BE49-F238E27FC236}">
                <a16:creationId xmlns:a16="http://schemas.microsoft.com/office/drawing/2014/main" id="{37B859D7-076D-599D-D003-154A25334C8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6" name="Picture 45">
            <a:extLst>
              <a:ext uri="{FF2B5EF4-FFF2-40B4-BE49-F238E27FC236}">
                <a16:creationId xmlns:a16="http://schemas.microsoft.com/office/drawing/2014/main" id="{3D4D0AEA-46C9-D390-AFF5-8E591C177CC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7" name="Picture 46">
            <a:extLst>
              <a:ext uri="{FF2B5EF4-FFF2-40B4-BE49-F238E27FC236}">
                <a16:creationId xmlns:a16="http://schemas.microsoft.com/office/drawing/2014/main" id="{7DC34039-604B-29AB-B52F-5539FE3A05B1}"/>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8" name="Picture 47">
            <a:extLst>
              <a:ext uri="{FF2B5EF4-FFF2-40B4-BE49-F238E27FC236}">
                <a16:creationId xmlns:a16="http://schemas.microsoft.com/office/drawing/2014/main" id="{1A77E537-A095-B17C-F92D-306B42AE8FC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49" name="Picture 48">
            <a:extLst>
              <a:ext uri="{FF2B5EF4-FFF2-40B4-BE49-F238E27FC236}">
                <a16:creationId xmlns:a16="http://schemas.microsoft.com/office/drawing/2014/main" id="{58487815-BB53-39B7-8716-9CC2BD47E09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0" name="Picture 49">
            <a:extLst>
              <a:ext uri="{FF2B5EF4-FFF2-40B4-BE49-F238E27FC236}">
                <a16:creationId xmlns:a16="http://schemas.microsoft.com/office/drawing/2014/main" id="{64DD0669-455F-2C66-AB40-9913C38EFDAB}"/>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1" name="Picture 50">
            <a:extLst>
              <a:ext uri="{FF2B5EF4-FFF2-40B4-BE49-F238E27FC236}">
                <a16:creationId xmlns:a16="http://schemas.microsoft.com/office/drawing/2014/main" id="{9ED73945-D793-D6BD-1EA8-C96DFF80792A}"/>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2" name="Picture 51">
            <a:extLst>
              <a:ext uri="{FF2B5EF4-FFF2-40B4-BE49-F238E27FC236}">
                <a16:creationId xmlns:a16="http://schemas.microsoft.com/office/drawing/2014/main" id="{1A8D258C-6561-09DC-514D-1670BB728E6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3" name="Picture 52">
            <a:extLst>
              <a:ext uri="{FF2B5EF4-FFF2-40B4-BE49-F238E27FC236}">
                <a16:creationId xmlns:a16="http://schemas.microsoft.com/office/drawing/2014/main" id="{362A8917-F55A-764F-4809-A3455584F05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4" name="Picture 53">
            <a:extLst>
              <a:ext uri="{FF2B5EF4-FFF2-40B4-BE49-F238E27FC236}">
                <a16:creationId xmlns:a16="http://schemas.microsoft.com/office/drawing/2014/main" id="{870BE79D-52D1-195B-2D05-15755945019A}"/>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5" name="Picture 54">
            <a:extLst>
              <a:ext uri="{FF2B5EF4-FFF2-40B4-BE49-F238E27FC236}">
                <a16:creationId xmlns:a16="http://schemas.microsoft.com/office/drawing/2014/main" id="{B8FD9088-C4AE-745D-B708-80BFC030CE9C}"/>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6" name="Picture 55">
            <a:extLst>
              <a:ext uri="{FF2B5EF4-FFF2-40B4-BE49-F238E27FC236}">
                <a16:creationId xmlns:a16="http://schemas.microsoft.com/office/drawing/2014/main" id="{17697E94-5D75-1C3E-5B1A-DC7E7A70113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7" name="Picture 56">
            <a:extLst>
              <a:ext uri="{FF2B5EF4-FFF2-40B4-BE49-F238E27FC236}">
                <a16:creationId xmlns:a16="http://schemas.microsoft.com/office/drawing/2014/main" id="{F55B42D6-5FCD-EDD6-4570-C00680C5BC8C}"/>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8" name="Picture 57">
            <a:extLst>
              <a:ext uri="{FF2B5EF4-FFF2-40B4-BE49-F238E27FC236}">
                <a16:creationId xmlns:a16="http://schemas.microsoft.com/office/drawing/2014/main" id="{502EA6B0-0264-C08C-E3D9-D9913CC1C8EC}"/>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59" name="Picture 58">
            <a:extLst>
              <a:ext uri="{FF2B5EF4-FFF2-40B4-BE49-F238E27FC236}">
                <a16:creationId xmlns:a16="http://schemas.microsoft.com/office/drawing/2014/main" id="{F1980DFF-2577-31C5-C8FF-DC6A0B36B49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0" name="Picture 59">
            <a:extLst>
              <a:ext uri="{FF2B5EF4-FFF2-40B4-BE49-F238E27FC236}">
                <a16:creationId xmlns:a16="http://schemas.microsoft.com/office/drawing/2014/main" id="{66CE0C10-941C-0D1D-597E-B3F5B86DBDD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1" name="Picture 60">
            <a:extLst>
              <a:ext uri="{FF2B5EF4-FFF2-40B4-BE49-F238E27FC236}">
                <a16:creationId xmlns:a16="http://schemas.microsoft.com/office/drawing/2014/main" id="{EFCE73FE-117D-4A76-E272-621C12005A10}"/>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2" name="Picture 61">
            <a:extLst>
              <a:ext uri="{FF2B5EF4-FFF2-40B4-BE49-F238E27FC236}">
                <a16:creationId xmlns:a16="http://schemas.microsoft.com/office/drawing/2014/main" id="{0AF894EF-F850-DED9-8D89-88A9A8D4927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3" name="Picture 62">
            <a:extLst>
              <a:ext uri="{FF2B5EF4-FFF2-40B4-BE49-F238E27FC236}">
                <a16:creationId xmlns:a16="http://schemas.microsoft.com/office/drawing/2014/main" id="{32DB2564-2DA0-5ED8-5999-ACE4DFFEAE1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4" name="Picture 63">
            <a:extLst>
              <a:ext uri="{FF2B5EF4-FFF2-40B4-BE49-F238E27FC236}">
                <a16:creationId xmlns:a16="http://schemas.microsoft.com/office/drawing/2014/main" id="{46440639-88DE-2255-9D29-C625E1603C1A}"/>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5" name="Picture 64">
            <a:extLst>
              <a:ext uri="{FF2B5EF4-FFF2-40B4-BE49-F238E27FC236}">
                <a16:creationId xmlns:a16="http://schemas.microsoft.com/office/drawing/2014/main" id="{5299D2AE-70FD-39EF-159C-0405168213C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6" name="Picture 65">
            <a:extLst>
              <a:ext uri="{FF2B5EF4-FFF2-40B4-BE49-F238E27FC236}">
                <a16:creationId xmlns:a16="http://schemas.microsoft.com/office/drawing/2014/main" id="{DDBAFEA7-BEDB-2550-869C-536539FD176A}"/>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7" name="Picture 66">
            <a:extLst>
              <a:ext uri="{FF2B5EF4-FFF2-40B4-BE49-F238E27FC236}">
                <a16:creationId xmlns:a16="http://schemas.microsoft.com/office/drawing/2014/main" id="{E8039703-24A5-AEAD-FD19-ED53D001AEE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8" name="Picture 67">
            <a:extLst>
              <a:ext uri="{FF2B5EF4-FFF2-40B4-BE49-F238E27FC236}">
                <a16:creationId xmlns:a16="http://schemas.microsoft.com/office/drawing/2014/main" id="{2310384E-9D06-705E-E76F-E33007D9B13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69" name="Picture 68">
            <a:extLst>
              <a:ext uri="{FF2B5EF4-FFF2-40B4-BE49-F238E27FC236}">
                <a16:creationId xmlns:a16="http://schemas.microsoft.com/office/drawing/2014/main" id="{63F79D82-B223-CEFB-413D-FF6857470DA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0" name="Picture 69">
            <a:extLst>
              <a:ext uri="{FF2B5EF4-FFF2-40B4-BE49-F238E27FC236}">
                <a16:creationId xmlns:a16="http://schemas.microsoft.com/office/drawing/2014/main" id="{498C264A-DC5F-6A9B-0001-7FFED479FBA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1" name="Picture 70">
            <a:extLst>
              <a:ext uri="{FF2B5EF4-FFF2-40B4-BE49-F238E27FC236}">
                <a16:creationId xmlns:a16="http://schemas.microsoft.com/office/drawing/2014/main" id="{35D27593-426F-F744-CE52-F62C77F0B42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2" name="Picture 71">
            <a:extLst>
              <a:ext uri="{FF2B5EF4-FFF2-40B4-BE49-F238E27FC236}">
                <a16:creationId xmlns:a16="http://schemas.microsoft.com/office/drawing/2014/main" id="{E6172F74-1293-2619-D9F0-FC95BF190259}"/>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3" name="Picture 72">
            <a:extLst>
              <a:ext uri="{FF2B5EF4-FFF2-40B4-BE49-F238E27FC236}">
                <a16:creationId xmlns:a16="http://schemas.microsoft.com/office/drawing/2014/main" id="{CD0B3702-24ED-C003-85FE-EEBC324A4432}"/>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4" name="Picture 73">
            <a:extLst>
              <a:ext uri="{FF2B5EF4-FFF2-40B4-BE49-F238E27FC236}">
                <a16:creationId xmlns:a16="http://schemas.microsoft.com/office/drawing/2014/main" id="{61B6FB50-4A17-4A53-9DD0-390BA57DFA1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5" name="Picture 74">
            <a:extLst>
              <a:ext uri="{FF2B5EF4-FFF2-40B4-BE49-F238E27FC236}">
                <a16:creationId xmlns:a16="http://schemas.microsoft.com/office/drawing/2014/main" id="{52A64446-DB88-D956-7089-39F32FCB341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6" name="Picture 75">
            <a:extLst>
              <a:ext uri="{FF2B5EF4-FFF2-40B4-BE49-F238E27FC236}">
                <a16:creationId xmlns:a16="http://schemas.microsoft.com/office/drawing/2014/main" id="{88D17678-6750-9170-CC2C-7FA5F6827064}"/>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7" name="Picture 76">
            <a:extLst>
              <a:ext uri="{FF2B5EF4-FFF2-40B4-BE49-F238E27FC236}">
                <a16:creationId xmlns:a16="http://schemas.microsoft.com/office/drawing/2014/main" id="{4EF6EF7A-6775-D326-7DB4-14F2787EEBE6}"/>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8" name="Picture 77">
            <a:extLst>
              <a:ext uri="{FF2B5EF4-FFF2-40B4-BE49-F238E27FC236}">
                <a16:creationId xmlns:a16="http://schemas.microsoft.com/office/drawing/2014/main" id="{48A17A4E-E6A6-C998-5B8A-4E2F7946678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79" name="Picture 78">
            <a:extLst>
              <a:ext uri="{FF2B5EF4-FFF2-40B4-BE49-F238E27FC236}">
                <a16:creationId xmlns:a16="http://schemas.microsoft.com/office/drawing/2014/main" id="{103F5D92-E8DC-B973-1DB1-80919BE5B33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0" name="Picture 79">
            <a:extLst>
              <a:ext uri="{FF2B5EF4-FFF2-40B4-BE49-F238E27FC236}">
                <a16:creationId xmlns:a16="http://schemas.microsoft.com/office/drawing/2014/main" id="{4C312816-1457-A8E8-5044-79F4A9DE876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1" name="Picture 80">
            <a:extLst>
              <a:ext uri="{FF2B5EF4-FFF2-40B4-BE49-F238E27FC236}">
                <a16:creationId xmlns:a16="http://schemas.microsoft.com/office/drawing/2014/main" id="{845A8BED-9C8F-D65C-974F-EC8620672B08}"/>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2" name="Picture 81">
            <a:extLst>
              <a:ext uri="{FF2B5EF4-FFF2-40B4-BE49-F238E27FC236}">
                <a16:creationId xmlns:a16="http://schemas.microsoft.com/office/drawing/2014/main" id="{15580290-665C-5341-4ADD-25961720212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3" name="Picture 82">
            <a:extLst>
              <a:ext uri="{FF2B5EF4-FFF2-40B4-BE49-F238E27FC236}">
                <a16:creationId xmlns:a16="http://schemas.microsoft.com/office/drawing/2014/main" id="{0F95698F-B2A3-E80D-4524-374B84BDCE21}"/>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4" name="Picture 83">
            <a:extLst>
              <a:ext uri="{FF2B5EF4-FFF2-40B4-BE49-F238E27FC236}">
                <a16:creationId xmlns:a16="http://schemas.microsoft.com/office/drawing/2014/main" id="{2CF513BF-2A65-54C9-FDB0-78842ABCEC2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5" name="Picture 84">
            <a:extLst>
              <a:ext uri="{FF2B5EF4-FFF2-40B4-BE49-F238E27FC236}">
                <a16:creationId xmlns:a16="http://schemas.microsoft.com/office/drawing/2014/main" id="{4DBD0318-1098-B44B-E635-00CBEA43C93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6" name="Picture 85">
            <a:extLst>
              <a:ext uri="{FF2B5EF4-FFF2-40B4-BE49-F238E27FC236}">
                <a16:creationId xmlns:a16="http://schemas.microsoft.com/office/drawing/2014/main" id="{CE0E3E5E-62F0-79B7-37B1-27C0A53F8CED}"/>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7" name="Picture 86">
            <a:extLst>
              <a:ext uri="{FF2B5EF4-FFF2-40B4-BE49-F238E27FC236}">
                <a16:creationId xmlns:a16="http://schemas.microsoft.com/office/drawing/2014/main" id="{F511A79F-9872-CC09-9207-DFB487CEB5D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8" name="Picture 87">
            <a:extLst>
              <a:ext uri="{FF2B5EF4-FFF2-40B4-BE49-F238E27FC236}">
                <a16:creationId xmlns:a16="http://schemas.microsoft.com/office/drawing/2014/main" id="{197363F8-B51F-46E9-3458-6EB8D40CFBDE}"/>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89" name="Picture 88">
            <a:extLst>
              <a:ext uri="{FF2B5EF4-FFF2-40B4-BE49-F238E27FC236}">
                <a16:creationId xmlns:a16="http://schemas.microsoft.com/office/drawing/2014/main" id="{5049C068-F641-8FFF-808C-CCEB1B47E992}"/>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90" name="Picture 89">
            <a:extLst>
              <a:ext uri="{FF2B5EF4-FFF2-40B4-BE49-F238E27FC236}">
                <a16:creationId xmlns:a16="http://schemas.microsoft.com/office/drawing/2014/main" id="{B88B3D15-530A-ADE9-41E3-3CCF7235563F}"/>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91" name="Picture 90">
            <a:extLst>
              <a:ext uri="{FF2B5EF4-FFF2-40B4-BE49-F238E27FC236}">
                <a16:creationId xmlns:a16="http://schemas.microsoft.com/office/drawing/2014/main" id="{6E9872E8-D577-3EF6-E6CC-B781C46485F7}"/>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92" name="Picture 91">
            <a:extLst>
              <a:ext uri="{FF2B5EF4-FFF2-40B4-BE49-F238E27FC236}">
                <a16:creationId xmlns:a16="http://schemas.microsoft.com/office/drawing/2014/main" id="{5A63902F-C4DD-0A43-073C-38675BA4E3F5}"/>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93" name="Picture 92">
            <a:extLst>
              <a:ext uri="{FF2B5EF4-FFF2-40B4-BE49-F238E27FC236}">
                <a16:creationId xmlns:a16="http://schemas.microsoft.com/office/drawing/2014/main" id="{DCE91067-59EB-E349-C714-891EA783CACE}"/>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pic>
        <p:nvPicPr>
          <p:cNvPr id="94" name="Picture 93">
            <a:extLst>
              <a:ext uri="{FF2B5EF4-FFF2-40B4-BE49-F238E27FC236}">
                <a16:creationId xmlns:a16="http://schemas.microsoft.com/office/drawing/2014/main" id="{7C6B1369-B537-3711-496A-39CE237B6A83}"/>
              </a:ext>
            </a:extLst>
          </p:cNvPr>
          <p:cNvPicPr>
            <a:picLocks noGrp="1" noRot="1" noMove="1" noResize="1" noEditPoints="1" noAdjustHandles="1" noChangeArrowheads="1" noChangeShapeType="1" noCrop="1"/>
          </p:cNvPicPr>
          <p:nvPr/>
        </p:nvPicPr>
        <p:blipFill>
          <a:blip r:embed="rId3"/>
          <a:stretch>
            <a:fillRect/>
          </a:stretch>
        </p:blipFill>
        <p:spPr>
          <a:xfrm>
            <a:off x="3092583" y="5357438"/>
            <a:ext cx="371475" cy="333375"/>
          </a:xfrm>
          <a:prstGeom prst="rect">
            <a:avLst/>
          </a:prstGeom>
        </p:spPr>
      </p:pic>
      <p:cxnSp>
        <p:nvCxnSpPr>
          <p:cNvPr id="108" name="Straight Connector 107">
            <a:extLst>
              <a:ext uri="{FF2B5EF4-FFF2-40B4-BE49-F238E27FC236}">
                <a16:creationId xmlns:a16="http://schemas.microsoft.com/office/drawing/2014/main" id="{74C5C6E2-F069-A708-8333-EFD36EF92BE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EC861B7-1CED-6D36-D563-06915C74F3B7}"/>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6088039-3A18-984A-86F8-8E8209A26E42}"/>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2175D1A-C2EC-426A-92D1-6961E8548072}"/>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5976BC2-B448-6232-D6AB-C7318C9F1B30}"/>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3644F09-E9D1-72BF-2C9C-79F44A6A15E5}"/>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A830993-FE64-B50F-6FC8-C007D0E6B80D}"/>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B975459-1A59-6E7C-2401-7BBD6A9944C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7044C95-30C3-8154-F0F2-745219CE5057}"/>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57E0A53-78BF-8B17-6563-31DA9145667D}"/>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E1DE954-3062-39E8-D37C-0238619647DB}"/>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8792482-70F6-C986-9F3A-011D25232585}"/>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A142B90-1F9F-7C47-51C5-0FFE973CB45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2EE3A12-FC4B-C0C7-B0A3-02BF5EBC099B}"/>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944CD8F-E6F5-742B-5E23-41B9163A6E2D}"/>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995C38F-4A4D-A7DD-B856-AA38C7418A43}"/>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789ABD5-8D45-C311-928F-113382E5ADB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8C11896-722B-DD2E-D5DA-C6B7F878B7EF}"/>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F7C6B88-205C-5F6E-9981-72265886FA3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4F05374-F929-5C10-E2FE-3BD49B6C8ACB}"/>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1594439-EDCC-9C5B-BF16-5F7EDE6BF25E}"/>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7316DBC-81A0-F49E-6516-1AF43E52C222}"/>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7834C5E-5123-4C0C-C9D1-B2DB2D07C2F1}"/>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094230F-BFBB-7960-B218-E8B6FE91963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85459D5-5A11-3007-6083-D9B31538274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6843B66-D5C7-54CA-767F-6F92DF1FC571}"/>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959B05D-E899-360E-D4B4-326072EA7D6A}"/>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741A111-A447-2E1B-FCFF-CBDD27AC60CC}"/>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7AD1A90-0D00-DB98-AC7B-CDC6E9F33DD6}"/>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883EEB9-8A47-5F4D-5807-24C0909798C2}"/>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82B411F-4CD4-3129-4109-D1601689F2C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945F97D-8FBC-39E4-42C4-5F8F77D94426}"/>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A187D87-82A0-AC29-DFE1-12A674A74106}"/>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0C30BEB-65AB-CB2C-739D-68996E72F4D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7612D65-DBE7-21B4-82D6-B1F89E655BBB}"/>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AEE65C7-C358-AEB0-3BEE-A5FC62D0595F}"/>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724B2D3-605D-F378-9C7F-1AA5E12E7E3E}"/>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D3AEE03-7AD1-4B0A-773E-D52B9B1164CC}"/>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24B4CD8-1217-3F46-0E11-33CCBB5F614D}"/>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1193E49-E5CC-A079-07A6-9B428C292A20}"/>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C4663C3-9F03-51FC-0116-30D15452FD45}"/>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B5A4231-631B-5139-AFF8-A891171FA061}"/>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380743E-4E43-C3BC-A1BB-FA621F5E87A3}"/>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60566BB-CA56-B03C-3EA5-5AABF9F3EF01}"/>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A18F7BF-7777-A844-A439-6531F62B4CE8}"/>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39268A1-EC30-B6A3-277C-A806842E8C80}"/>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073B7D7-2939-F9B6-ED70-A77BC267FB4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5F174A4-CB2B-6854-58E9-436E0448116A}"/>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BCB8328-C0DB-C33F-59D3-ADEB336CFC00}"/>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7C354A5-B716-B36A-B97A-28B2EA6D3BC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0561AF4-177E-2FF1-F1E0-B28291ED80D1}"/>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14FCCEE-A427-C36E-18F5-D7E01DB47D04}"/>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2AD91EC-F00B-9EFC-D832-385548B6D3CB}"/>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D39BE45-69D1-BA45-4A9F-61747091A7D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E6BAB9D-11F2-A135-7090-531354D4F11C}"/>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179ED2E-C150-33CF-F537-1A11202717D8}"/>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4D88EC5-F47C-BC89-33AA-BA57A7A4D229}"/>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1E8B0-0D31-271B-8B70-3046E32354A2}"/>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09483AE-3EAB-D5CB-6708-24C3F726E1C0}"/>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5351439-8AF2-E5EA-7A1B-87A8DC0E2006}"/>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7A3693F-F7FB-52F1-1379-5249D853253C}"/>
              </a:ext>
            </a:extLst>
          </p:cNvPr>
          <p:cNvCxnSpPr>
            <a:cxnSpLocks noGrp="1" noRot="1" noMove="1" noResize="1" noEditPoints="1" noAdjustHandles="1" noChangeArrowheads="1" noChangeShapeType="1"/>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177" name="Arrow: Circular 176">
            <a:extLst>
              <a:ext uri="{FF2B5EF4-FFF2-40B4-BE49-F238E27FC236}">
                <a16:creationId xmlns:a16="http://schemas.microsoft.com/office/drawing/2014/main" id="{0723CBE4-1688-62F4-4DB3-5F493BCDF3CE}"/>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8" name="Arrow: Circular 177">
            <a:extLst>
              <a:ext uri="{FF2B5EF4-FFF2-40B4-BE49-F238E27FC236}">
                <a16:creationId xmlns:a16="http://schemas.microsoft.com/office/drawing/2014/main" id="{A9ADD826-D2E5-176F-9A0D-2D50221D7D2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9" name="Arrow: Circular 178">
            <a:extLst>
              <a:ext uri="{FF2B5EF4-FFF2-40B4-BE49-F238E27FC236}">
                <a16:creationId xmlns:a16="http://schemas.microsoft.com/office/drawing/2014/main" id="{61EF2E89-1EFE-18B4-8B0D-0B75914C850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0" name="Arrow: Circular 179">
            <a:extLst>
              <a:ext uri="{FF2B5EF4-FFF2-40B4-BE49-F238E27FC236}">
                <a16:creationId xmlns:a16="http://schemas.microsoft.com/office/drawing/2014/main" id="{F64D1E74-6B95-34B3-2644-E0F94C3BCE0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1" name="Arrow: Circular 180">
            <a:extLst>
              <a:ext uri="{FF2B5EF4-FFF2-40B4-BE49-F238E27FC236}">
                <a16:creationId xmlns:a16="http://schemas.microsoft.com/office/drawing/2014/main" id="{228076E2-44F3-3293-19FD-DA406B7684F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2" name="Arrow: Circular 181">
            <a:extLst>
              <a:ext uri="{FF2B5EF4-FFF2-40B4-BE49-F238E27FC236}">
                <a16:creationId xmlns:a16="http://schemas.microsoft.com/office/drawing/2014/main" id="{A6450709-B5CB-8E00-DD3B-4DD1BED5DA4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3" name="Arrow: Circular 182">
            <a:extLst>
              <a:ext uri="{FF2B5EF4-FFF2-40B4-BE49-F238E27FC236}">
                <a16:creationId xmlns:a16="http://schemas.microsoft.com/office/drawing/2014/main" id="{DF94C81F-AC90-8F63-9314-D35C52D8F96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4" name="Arrow: Circular 183">
            <a:extLst>
              <a:ext uri="{FF2B5EF4-FFF2-40B4-BE49-F238E27FC236}">
                <a16:creationId xmlns:a16="http://schemas.microsoft.com/office/drawing/2014/main" id="{DEB7C5FD-02B4-7D94-9B0D-B7287FBC3AD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5" name="Arrow: Circular 184">
            <a:extLst>
              <a:ext uri="{FF2B5EF4-FFF2-40B4-BE49-F238E27FC236}">
                <a16:creationId xmlns:a16="http://schemas.microsoft.com/office/drawing/2014/main" id="{A9B30C4E-E97B-AC49-8E92-BC5AF7D4622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6" name="Arrow: Circular 185">
            <a:extLst>
              <a:ext uri="{FF2B5EF4-FFF2-40B4-BE49-F238E27FC236}">
                <a16:creationId xmlns:a16="http://schemas.microsoft.com/office/drawing/2014/main" id="{8FE7705D-3059-1FB8-502C-0338BFE4DFF2}"/>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7" name="Arrow: Circular 186">
            <a:extLst>
              <a:ext uri="{FF2B5EF4-FFF2-40B4-BE49-F238E27FC236}">
                <a16:creationId xmlns:a16="http://schemas.microsoft.com/office/drawing/2014/main" id="{63283ECE-EB85-8193-3046-16D7694B286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8" name="Arrow: Circular 187">
            <a:extLst>
              <a:ext uri="{FF2B5EF4-FFF2-40B4-BE49-F238E27FC236}">
                <a16:creationId xmlns:a16="http://schemas.microsoft.com/office/drawing/2014/main" id="{6D7338C7-77CE-F695-121D-9A14EE8C1C1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9" name="Arrow: Circular 188">
            <a:extLst>
              <a:ext uri="{FF2B5EF4-FFF2-40B4-BE49-F238E27FC236}">
                <a16:creationId xmlns:a16="http://schemas.microsoft.com/office/drawing/2014/main" id="{F56CD657-C6A2-04FA-442E-0AE3A627701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0" name="Arrow: Circular 189">
            <a:extLst>
              <a:ext uri="{FF2B5EF4-FFF2-40B4-BE49-F238E27FC236}">
                <a16:creationId xmlns:a16="http://schemas.microsoft.com/office/drawing/2014/main" id="{90B3419E-A11A-19BC-B4A6-F5F2C51B792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1" name="Arrow: Circular 190">
            <a:extLst>
              <a:ext uri="{FF2B5EF4-FFF2-40B4-BE49-F238E27FC236}">
                <a16:creationId xmlns:a16="http://schemas.microsoft.com/office/drawing/2014/main" id="{DC2FA2FC-49E0-5261-1CCD-697049D076FA}"/>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2" name="Arrow: Circular 191">
            <a:extLst>
              <a:ext uri="{FF2B5EF4-FFF2-40B4-BE49-F238E27FC236}">
                <a16:creationId xmlns:a16="http://schemas.microsoft.com/office/drawing/2014/main" id="{F0040B63-E06F-A916-B710-B3A0C0051B7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3" name="Arrow: Circular 192">
            <a:extLst>
              <a:ext uri="{FF2B5EF4-FFF2-40B4-BE49-F238E27FC236}">
                <a16:creationId xmlns:a16="http://schemas.microsoft.com/office/drawing/2014/main" id="{068AB1C0-A711-03E7-7B76-BECF6F4442D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4" name="Arrow: Circular 193">
            <a:extLst>
              <a:ext uri="{FF2B5EF4-FFF2-40B4-BE49-F238E27FC236}">
                <a16:creationId xmlns:a16="http://schemas.microsoft.com/office/drawing/2014/main" id="{598B97B0-B93E-9D5D-55BA-E528BE36D35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5" name="Arrow: Circular 194">
            <a:extLst>
              <a:ext uri="{FF2B5EF4-FFF2-40B4-BE49-F238E27FC236}">
                <a16:creationId xmlns:a16="http://schemas.microsoft.com/office/drawing/2014/main" id="{D45BFAE8-C327-78EC-5E9E-FBF3D7A4238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6" name="Arrow: Circular 195">
            <a:extLst>
              <a:ext uri="{FF2B5EF4-FFF2-40B4-BE49-F238E27FC236}">
                <a16:creationId xmlns:a16="http://schemas.microsoft.com/office/drawing/2014/main" id="{4ABF0227-2E1A-94D3-1495-D9B8B51F0044}"/>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7" name="Arrow: Circular 196">
            <a:extLst>
              <a:ext uri="{FF2B5EF4-FFF2-40B4-BE49-F238E27FC236}">
                <a16:creationId xmlns:a16="http://schemas.microsoft.com/office/drawing/2014/main" id="{2037C984-718E-7A81-70AD-2A7BFBDA605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8" name="Arrow: Circular 197">
            <a:extLst>
              <a:ext uri="{FF2B5EF4-FFF2-40B4-BE49-F238E27FC236}">
                <a16:creationId xmlns:a16="http://schemas.microsoft.com/office/drawing/2014/main" id="{D7AE794B-1013-0862-CDA1-E238432FC99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9" name="Arrow: Circular 198">
            <a:extLst>
              <a:ext uri="{FF2B5EF4-FFF2-40B4-BE49-F238E27FC236}">
                <a16:creationId xmlns:a16="http://schemas.microsoft.com/office/drawing/2014/main" id="{5C960E36-2DED-1C11-C7D3-B8B72FEC737F}"/>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0" name="Arrow: Circular 199">
            <a:extLst>
              <a:ext uri="{FF2B5EF4-FFF2-40B4-BE49-F238E27FC236}">
                <a16:creationId xmlns:a16="http://schemas.microsoft.com/office/drawing/2014/main" id="{FF5F8EBC-A253-E5B1-57EC-1AECD3CEABB3}"/>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1" name="Arrow: Circular 200">
            <a:extLst>
              <a:ext uri="{FF2B5EF4-FFF2-40B4-BE49-F238E27FC236}">
                <a16:creationId xmlns:a16="http://schemas.microsoft.com/office/drawing/2014/main" id="{5810E71D-0B8F-B7D8-F7DA-FCCBE59824C6}"/>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2" name="Arrow: Circular 201">
            <a:extLst>
              <a:ext uri="{FF2B5EF4-FFF2-40B4-BE49-F238E27FC236}">
                <a16:creationId xmlns:a16="http://schemas.microsoft.com/office/drawing/2014/main" id="{C8373AF2-0C21-D95E-813E-824341D5BBC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3" name="Arrow: Circular 202">
            <a:extLst>
              <a:ext uri="{FF2B5EF4-FFF2-40B4-BE49-F238E27FC236}">
                <a16:creationId xmlns:a16="http://schemas.microsoft.com/office/drawing/2014/main" id="{E5A6D08A-FA16-7AB3-44F1-A7059FEB4AF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4" name="Arrow: Circular 203">
            <a:extLst>
              <a:ext uri="{FF2B5EF4-FFF2-40B4-BE49-F238E27FC236}">
                <a16:creationId xmlns:a16="http://schemas.microsoft.com/office/drawing/2014/main" id="{D71C4B55-6338-55BE-C516-EE331864147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5" name="Arrow: Circular 204">
            <a:extLst>
              <a:ext uri="{FF2B5EF4-FFF2-40B4-BE49-F238E27FC236}">
                <a16:creationId xmlns:a16="http://schemas.microsoft.com/office/drawing/2014/main" id="{4E82A01E-BC8C-10A2-B7CA-C49C8BF31209}"/>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6" name="Arrow: Circular 205">
            <a:extLst>
              <a:ext uri="{FF2B5EF4-FFF2-40B4-BE49-F238E27FC236}">
                <a16:creationId xmlns:a16="http://schemas.microsoft.com/office/drawing/2014/main" id="{CCC231A8-E7C4-DC7B-5853-7E88B784E9B5}"/>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7" name="Arrow: Circular 206">
            <a:extLst>
              <a:ext uri="{FF2B5EF4-FFF2-40B4-BE49-F238E27FC236}">
                <a16:creationId xmlns:a16="http://schemas.microsoft.com/office/drawing/2014/main" id="{28AC8681-A880-7938-95A3-F17F08EBC700}"/>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8" name="Arrow: Circular 207">
            <a:extLst>
              <a:ext uri="{FF2B5EF4-FFF2-40B4-BE49-F238E27FC236}">
                <a16:creationId xmlns:a16="http://schemas.microsoft.com/office/drawing/2014/main" id="{E4B98C69-3218-AAFF-BCBC-10281FD60C0E}"/>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9" name="Arrow: Circular 208">
            <a:extLst>
              <a:ext uri="{FF2B5EF4-FFF2-40B4-BE49-F238E27FC236}">
                <a16:creationId xmlns:a16="http://schemas.microsoft.com/office/drawing/2014/main" id="{052D5FB3-2CAF-6048-5821-53FE97B73A2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0" name="Arrow: Circular 209">
            <a:extLst>
              <a:ext uri="{FF2B5EF4-FFF2-40B4-BE49-F238E27FC236}">
                <a16:creationId xmlns:a16="http://schemas.microsoft.com/office/drawing/2014/main" id="{F1D7D02D-BEED-0BC9-F210-A9A5198E1A3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1" name="Arrow: Circular 210">
            <a:extLst>
              <a:ext uri="{FF2B5EF4-FFF2-40B4-BE49-F238E27FC236}">
                <a16:creationId xmlns:a16="http://schemas.microsoft.com/office/drawing/2014/main" id="{F86FA4CE-946A-EC58-9FBC-370C450D4247}"/>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2" name="Arrow: Circular 211">
            <a:extLst>
              <a:ext uri="{FF2B5EF4-FFF2-40B4-BE49-F238E27FC236}">
                <a16:creationId xmlns:a16="http://schemas.microsoft.com/office/drawing/2014/main" id="{884AE092-F2B3-C512-B048-A7A0A7E832A8}"/>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3" name="Arrow: Circular 212">
            <a:extLst>
              <a:ext uri="{FF2B5EF4-FFF2-40B4-BE49-F238E27FC236}">
                <a16:creationId xmlns:a16="http://schemas.microsoft.com/office/drawing/2014/main" id="{EB1B58E9-01EF-6FD6-7AC5-3B56681A2D41}"/>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4" name="Arrow: Circular 213">
            <a:extLst>
              <a:ext uri="{FF2B5EF4-FFF2-40B4-BE49-F238E27FC236}">
                <a16:creationId xmlns:a16="http://schemas.microsoft.com/office/drawing/2014/main" id="{71FAEB59-9EA6-7697-9AF8-548935BFB5A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5" name="Arrow: Circular 214">
            <a:extLst>
              <a:ext uri="{FF2B5EF4-FFF2-40B4-BE49-F238E27FC236}">
                <a16:creationId xmlns:a16="http://schemas.microsoft.com/office/drawing/2014/main" id="{3BAA780B-B262-8889-EB23-9781E5E3F71E}"/>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6" name="Arrow: Circular 215">
            <a:extLst>
              <a:ext uri="{FF2B5EF4-FFF2-40B4-BE49-F238E27FC236}">
                <a16:creationId xmlns:a16="http://schemas.microsoft.com/office/drawing/2014/main" id="{754ED10E-ED78-238D-C461-4DB66E6AFC4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7" name="Arrow: Circular 216">
            <a:extLst>
              <a:ext uri="{FF2B5EF4-FFF2-40B4-BE49-F238E27FC236}">
                <a16:creationId xmlns:a16="http://schemas.microsoft.com/office/drawing/2014/main" id="{8B7B6DD5-BB57-79EB-D3FC-2B796471509D}"/>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8" name="Arrow: Circular 217">
            <a:extLst>
              <a:ext uri="{FF2B5EF4-FFF2-40B4-BE49-F238E27FC236}">
                <a16:creationId xmlns:a16="http://schemas.microsoft.com/office/drawing/2014/main" id="{396BF893-B25D-490D-4E49-EC633B552E8C}"/>
              </a:ext>
            </a:extLst>
          </p:cNvPr>
          <p:cNvSpPr>
            <a:spLocks noGrp="1" noRot="1" noMove="1" noResize="1" noEditPoints="1" noAdjustHandles="1" noChangeArrowheads="1" noChangeShapeType="1"/>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19" name="Picture 218">
            <a:extLst>
              <a:ext uri="{FF2B5EF4-FFF2-40B4-BE49-F238E27FC236}">
                <a16:creationId xmlns:a16="http://schemas.microsoft.com/office/drawing/2014/main" id="{524B7BB5-4261-2884-ABC5-5E194803D2B4}"/>
              </a:ext>
            </a:extLst>
          </p:cNvPr>
          <p:cNvPicPr>
            <a:picLocks noGrp="1" noRot="1" noMove="1" noResize="1" noEditPoints="1" noAdjustHandles="1" noChangeArrowheads="1" noChangeShapeType="1" noCrop="1"/>
          </p:cNvPicPr>
          <p:nvPr/>
        </p:nvPicPr>
        <p:blipFill>
          <a:blip r:embed="rId4"/>
          <a:stretch>
            <a:fillRect/>
          </a:stretch>
        </p:blipFill>
        <p:spPr>
          <a:xfrm flipH="1">
            <a:off x="5228660" y="521234"/>
            <a:ext cx="713109" cy="713109"/>
          </a:xfrm>
          <a:prstGeom prst="rect">
            <a:avLst/>
          </a:prstGeom>
        </p:spPr>
      </p:pic>
      <p:sp>
        <p:nvSpPr>
          <p:cNvPr id="6" name="TextBox 5">
            <a:extLst>
              <a:ext uri="{FF2B5EF4-FFF2-40B4-BE49-F238E27FC236}">
                <a16:creationId xmlns:a16="http://schemas.microsoft.com/office/drawing/2014/main" id="{49B53BDB-F505-4425-8154-2851E7323268}"/>
              </a:ext>
            </a:extLst>
          </p:cNvPr>
          <p:cNvSpPr txBox="1">
            <a:spLocks noGrp="1" noRot="1" noMove="1" noResize="1" noEditPoints="1" noAdjustHandles="1" noChangeArrowheads="1" noChangeShapeType="1"/>
          </p:cNvSpPr>
          <p:nvPr/>
        </p:nvSpPr>
        <p:spPr>
          <a:xfrm>
            <a:off x="654549" y="1583425"/>
            <a:ext cx="10882902" cy="3785652"/>
          </a:xfrm>
          <a:prstGeom prst="rect">
            <a:avLst/>
          </a:prstGeom>
          <a:noFill/>
          <a:ln>
            <a:noFill/>
          </a:ln>
        </p:spPr>
        <p:txBody>
          <a:bodyPr wrap="square" lIns="91440" tIns="45720" rIns="91440" bIns="45720" rtlCol="0" anchor="t">
            <a:spAutoFit/>
          </a:bodyPr>
          <a:lstStyle/>
          <a:p>
            <a:pPr rtl="0" fontAlgn="base"/>
            <a:r>
              <a:rPr lang="en-GB" sz="6000" i="0" u="none" strike="noStrike" dirty="0">
                <a:solidFill>
                  <a:srgbClr val="404040"/>
                </a:solidFill>
                <a:effectLst/>
                <a:latin typeface="Century Gothic" panose="020B0502020202020204" pitchFamily="34" charset="0"/>
              </a:rPr>
              <a:t>packet        chorus        calf</a:t>
            </a:r>
            <a:br>
              <a:rPr lang="en-GB" sz="6000" i="0" u="none" strike="noStrike" dirty="0">
                <a:solidFill>
                  <a:srgbClr val="404040"/>
                </a:solidFill>
                <a:effectLst/>
                <a:latin typeface="Century Gothic" panose="020B0502020202020204" pitchFamily="34" charset="0"/>
              </a:rPr>
            </a:br>
            <a:br>
              <a:rPr lang="en-GB" sz="6000" i="0" u="none" strike="noStrike" dirty="0">
                <a:solidFill>
                  <a:srgbClr val="404040"/>
                </a:solidFill>
                <a:effectLst/>
                <a:latin typeface="Century Gothic" panose="020B0502020202020204" pitchFamily="34" charset="0"/>
              </a:rPr>
            </a:br>
            <a:r>
              <a:rPr lang="en-GB" sz="6000" i="0" u="none" strike="noStrike" dirty="0">
                <a:solidFill>
                  <a:srgbClr val="404040"/>
                </a:solidFill>
                <a:effectLst/>
                <a:latin typeface="Century Gothic" panose="020B0502020202020204" pitchFamily="34" charset="0"/>
              </a:rPr>
              <a:t>ketchup   hammock    echo</a:t>
            </a:r>
            <a:br>
              <a:rPr lang="en-GB" sz="6000" i="0" u="none" strike="noStrike" dirty="0">
                <a:solidFill>
                  <a:srgbClr val="404040"/>
                </a:solidFill>
                <a:effectLst/>
                <a:latin typeface="Century Gothic" panose="020B0502020202020204" pitchFamily="34" charset="0"/>
              </a:rPr>
            </a:br>
            <a:endParaRPr lang="en-GB" sz="6000" i="0" u="none" strike="noStrike" dirty="0">
              <a:solidFill>
                <a:srgbClr val="404040"/>
              </a:solidFill>
              <a:effectLst/>
              <a:latin typeface="Century Gothic" panose="020B0502020202020204" pitchFamily="34" charset="0"/>
            </a:endParaRPr>
          </a:p>
        </p:txBody>
      </p:sp>
      <p:pic>
        <p:nvPicPr>
          <p:cNvPr id="95" name="Picture 94">
            <a:extLst>
              <a:ext uri="{FF2B5EF4-FFF2-40B4-BE49-F238E27FC236}">
                <a16:creationId xmlns:a16="http://schemas.microsoft.com/office/drawing/2014/main" id="{20D1D69E-5716-D21B-DC51-3A6BF4005A7E}"/>
              </a:ext>
            </a:extLst>
          </p:cNvPr>
          <p:cNvPicPr>
            <a:picLocks noGrp="1" noRot="1" noMove="1" noResize="1" noEditPoints="1" noAdjustHandles="1" noChangeArrowheads="1" noChangeShapeType="1" noCrop="1"/>
          </p:cNvPicPr>
          <p:nvPr/>
        </p:nvPicPr>
        <p:blipFill>
          <a:blip r:embed="rId3"/>
          <a:stretch>
            <a:fillRect/>
          </a:stretch>
        </p:blipFill>
        <p:spPr>
          <a:xfrm>
            <a:off x="743356" y="2518112"/>
            <a:ext cx="371475" cy="333375"/>
          </a:xfrm>
          <a:prstGeom prst="rect">
            <a:avLst/>
          </a:prstGeom>
        </p:spPr>
      </p:pic>
      <p:pic>
        <p:nvPicPr>
          <p:cNvPr id="96" name="Picture 95">
            <a:extLst>
              <a:ext uri="{FF2B5EF4-FFF2-40B4-BE49-F238E27FC236}">
                <a16:creationId xmlns:a16="http://schemas.microsoft.com/office/drawing/2014/main" id="{2FEC8009-9725-B1B8-F982-F14F4B4128D2}"/>
              </a:ext>
            </a:extLst>
          </p:cNvPr>
          <p:cNvPicPr>
            <a:picLocks noGrp="1" noRot="1" noMove="1" noResize="1" noEditPoints="1" noAdjustHandles="1" noChangeArrowheads="1" noChangeShapeType="1" noCrop="1"/>
          </p:cNvPicPr>
          <p:nvPr/>
        </p:nvPicPr>
        <p:blipFill>
          <a:blip r:embed="rId3"/>
          <a:stretch>
            <a:fillRect/>
          </a:stretch>
        </p:blipFill>
        <p:spPr>
          <a:xfrm>
            <a:off x="1256368" y="2517838"/>
            <a:ext cx="371475" cy="333375"/>
          </a:xfrm>
          <a:prstGeom prst="rect">
            <a:avLst/>
          </a:prstGeom>
        </p:spPr>
      </p:pic>
      <p:cxnSp>
        <p:nvCxnSpPr>
          <p:cNvPr id="97" name="Straight Connector 96">
            <a:extLst>
              <a:ext uri="{FF2B5EF4-FFF2-40B4-BE49-F238E27FC236}">
                <a16:creationId xmlns:a16="http://schemas.microsoft.com/office/drawing/2014/main" id="{EB9D3250-3EF9-F3D8-4693-8F04BC67C33F}"/>
              </a:ext>
            </a:extLst>
          </p:cNvPr>
          <p:cNvCxnSpPr>
            <a:cxnSpLocks noGrp="1" noRot="1" noMove="1" noResize="1" noEditPoints="1" noAdjustHandles="1" noChangeArrowheads="1" noChangeShapeType="1"/>
          </p:cNvCxnSpPr>
          <p:nvPr/>
        </p:nvCxnSpPr>
        <p:spPr>
          <a:xfrm>
            <a:off x="1841523" y="2684525"/>
            <a:ext cx="778387"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B5531368-D5C7-65DD-3F2F-CC97A2EA02C9}"/>
              </a:ext>
            </a:extLst>
          </p:cNvPr>
          <p:cNvPicPr>
            <a:picLocks noGrp="1" noRot="1" noMove="1" noResize="1" noEditPoints="1" noAdjustHandles="1" noChangeArrowheads="1" noChangeShapeType="1" noCrop="1"/>
          </p:cNvPicPr>
          <p:nvPr/>
        </p:nvPicPr>
        <p:blipFill>
          <a:blip r:embed="rId3"/>
          <a:stretch>
            <a:fillRect/>
          </a:stretch>
        </p:blipFill>
        <p:spPr>
          <a:xfrm>
            <a:off x="2689124" y="2506494"/>
            <a:ext cx="371475" cy="333375"/>
          </a:xfrm>
          <a:prstGeom prst="rect">
            <a:avLst/>
          </a:prstGeom>
        </p:spPr>
      </p:pic>
      <p:pic>
        <p:nvPicPr>
          <p:cNvPr id="100" name="Picture 99">
            <a:extLst>
              <a:ext uri="{FF2B5EF4-FFF2-40B4-BE49-F238E27FC236}">
                <a16:creationId xmlns:a16="http://schemas.microsoft.com/office/drawing/2014/main" id="{5F98CE7C-ECFD-F827-7D09-B9A58DA9D6B4}"/>
              </a:ext>
            </a:extLst>
          </p:cNvPr>
          <p:cNvPicPr>
            <a:picLocks noGrp="1" noRot="1" noMove="1" noResize="1" noEditPoints="1" noAdjustHandles="1" noChangeArrowheads="1" noChangeShapeType="1" noCrop="1"/>
          </p:cNvPicPr>
          <p:nvPr/>
        </p:nvPicPr>
        <p:blipFill>
          <a:blip r:embed="rId3"/>
          <a:stretch>
            <a:fillRect/>
          </a:stretch>
        </p:blipFill>
        <p:spPr>
          <a:xfrm>
            <a:off x="3128713" y="2517838"/>
            <a:ext cx="371475" cy="333375"/>
          </a:xfrm>
          <a:prstGeom prst="rect">
            <a:avLst/>
          </a:prstGeom>
        </p:spPr>
      </p:pic>
      <p:cxnSp>
        <p:nvCxnSpPr>
          <p:cNvPr id="101" name="Straight Connector 100">
            <a:extLst>
              <a:ext uri="{FF2B5EF4-FFF2-40B4-BE49-F238E27FC236}">
                <a16:creationId xmlns:a16="http://schemas.microsoft.com/office/drawing/2014/main" id="{6E665217-C3F5-427F-70A0-597BF3369D97}"/>
              </a:ext>
            </a:extLst>
          </p:cNvPr>
          <p:cNvCxnSpPr>
            <a:cxnSpLocks noGrp="1" noRot="1" noMove="1" noResize="1" noEditPoints="1" noAdjustHandles="1" noChangeArrowheads="1" noChangeShapeType="1"/>
          </p:cNvCxnSpPr>
          <p:nvPr/>
        </p:nvCxnSpPr>
        <p:spPr>
          <a:xfrm>
            <a:off x="5178544" y="2593602"/>
            <a:ext cx="84627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F2BF257C-885C-F03C-5E77-E5E09F5B2F53}"/>
              </a:ext>
            </a:extLst>
          </p:cNvPr>
          <p:cNvPicPr>
            <a:picLocks noGrp="1" noRot="1" noMove="1" noResize="1" noEditPoints="1" noAdjustHandles="1" noChangeArrowheads="1" noChangeShapeType="1" noCrop="1"/>
          </p:cNvPicPr>
          <p:nvPr/>
        </p:nvPicPr>
        <p:blipFill>
          <a:blip r:embed="rId3"/>
          <a:stretch>
            <a:fillRect/>
          </a:stretch>
        </p:blipFill>
        <p:spPr>
          <a:xfrm>
            <a:off x="6138764" y="2426914"/>
            <a:ext cx="371475" cy="333375"/>
          </a:xfrm>
          <a:prstGeom prst="rect">
            <a:avLst/>
          </a:prstGeom>
        </p:spPr>
      </p:pic>
      <p:pic>
        <p:nvPicPr>
          <p:cNvPr id="105" name="Picture 104">
            <a:extLst>
              <a:ext uri="{FF2B5EF4-FFF2-40B4-BE49-F238E27FC236}">
                <a16:creationId xmlns:a16="http://schemas.microsoft.com/office/drawing/2014/main" id="{2609489E-BBA5-DD40-8ECC-F0E7A0FF0C2E}"/>
              </a:ext>
            </a:extLst>
          </p:cNvPr>
          <p:cNvPicPr>
            <a:picLocks noGrp="1" noRot="1" noMove="1" noResize="1" noEditPoints="1" noAdjustHandles="1" noChangeArrowheads="1" noChangeShapeType="1" noCrop="1"/>
          </p:cNvPicPr>
          <p:nvPr/>
        </p:nvPicPr>
        <p:blipFill>
          <a:blip r:embed="rId3"/>
          <a:stretch>
            <a:fillRect/>
          </a:stretch>
        </p:blipFill>
        <p:spPr>
          <a:xfrm>
            <a:off x="6466038" y="2431811"/>
            <a:ext cx="371475" cy="333375"/>
          </a:xfrm>
          <a:prstGeom prst="rect">
            <a:avLst/>
          </a:prstGeom>
        </p:spPr>
      </p:pic>
      <p:pic>
        <p:nvPicPr>
          <p:cNvPr id="106" name="Picture 105">
            <a:extLst>
              <a:ext uri="{FF2B5EF4-FFF2-40B4-BE49-F238E27FC236}">
                <a16:creationId xmlns:a16="http://schemas.microsoft.com/office/drawing/2014/main" id="{B462637D-508D-82BA-5FC8-454EDF09DB7D}"/>
              </a:ext>
            </a:extLst>
          </p:cNvPr>
          <p:cNvPicPr>
            <a:picLocks noGrp="1" noRot="1" noMove="1" noResize="1" noEditPoints="1" noAdjustHandles="1" noChangeArrowheads="1" noChangeShapeType="1" noCrop="1"/>
          </p:cNvPicPr>
          <p:nvPr/>
        </p:nvPicPr>
        <p:blipFill>
          <a:blip r:embed="rId3"/>
          <a:stretch>
            <a:fillRect/>
          </a:stretch>
        </p:blipFill>
        <p:spPr>
          <a:xfrm>
            <a:off x="6837513" y="2425992"/>
            <a:ext cx="371475" cy="333375"/>
          </a:xfrm>
          <a:prstGeom prst="rect">
            <a:avLst/>
          </a:prstGeom>
        </p:spPr>
      </p:pic>
      <p:pic>
        <p:nvPicPr>
          <p:cNvPr id="107" name="Picture 106">
            <a:extLst>
              <a:ext uri="{FF2B5EF4-FFF2-40B4-BE49-F238E27FC236}">
                <a16:creationId xmlns:a16="http://schemas.microsoft.com/office/drawing/2014/main" id="{C562BBD0-7C7D-4ADB-4807-EA433FEEEEAB}"/>
              </a:ext>
            </a:extLst>
          </p:cNvPr>
          <p:cNvPicPr>
            <a:picLocks noGrp="1" noRot="1" noMove="1" noResize="1" noEditPoints="1" noAdjustHandles="1" noChangeArrowheads="1" noChangeShapeType="1" noCrop="1"/>
          </p:cNvPicPr>
          <p:nvPr/>
        </p:nvPicPr>
        <p:blipFill>
          <a:blip r:embed="rId3"/>
          <a:stretch>
            <a:fillRect/>
          </a:stretch>
        </p:blipFill>
        <p:spPr>
          <a:xfrm>
            <a:off x="7208988" y="2425991"/>
            <a:ext cx="371475" cy="333375"/>
          </a:xfrm>
          <a:prstGeom prst="rect">
            <a:avLst/>
          </a:prstGeom>
        </p:spPr>
      </p:pic>
      <p:pic>
        <p:nvPicPr>
          <p:cNvPr id="169" name="Picture 168">
            <a:extLst>
              <a:ext uri="{FF2B5EF4-FFF2-40B4-BE49-F238E27FC236}">
                <a16:creationId xmlns:a16="http://schemas.microsoft.com/office/drawing/2014/main" id="{9908F5B5-3B19-82C2-0BE2-F17CDA50C77E}"/>
              </a:ext>
            </a:extLst>
          </p:cNvPr>
          <p:cNvPicPr>
            <a:picLocks noGrp="1" noRot="1" noMove="1" noResize="1" noEditPoints="1" noAdjustHandles="1" noChangeArrowheads="1" noChangeShapeType="1" noCrop="1"/>
          </p:cNvPicPr>
          <p:nvPr/>
        </p:nvPicPr>
        <p:blipFill>
          <a:blip r:embed="rId3"/>
          <a:stretch>
            <a:fillRect/>
          </a:stretch>
        </p:blipFill>
        <p:spPr>
          <a:xfrm>
            <a:off x="9310828" y="2425991"/>
            <a:ext cx="371475" cy="333375"/>
          </a:xfrm>
          <a:prstGeom prst="rect">
            <a:avLst/>
          </a:prstGeom>
        </p:spPr>
      </p:pic>
      <p:pic>
        <p:nvPicPr>
          <p:cNvPr id="170" name="Picture 169">
            <a:extLst>
              <a:ext uri="{FF2B5EF4-FFF2-40B4-BE49-F238E27FC236}">
                <a16:creationId xmlns:a16="http://schemas.microsoft.com/office/drawing/2014/main" id="{EB1F067F-E27F-86D0-C607-EFB57A0C5FFD}"/>
              </a:ext>
            </a:extLst>
          </p:cNvPr>
          <p:cNvPicPr>
            <a:picLocks noGrp="1" noRot="1" noMove="1" noResize="1" noEditPoints="1" noAdjustHandles="1" noChangeArrowheads="1" noChangeShapeType="1" noCrop="1"/>
          </p:cNvPicPr>
          <p:nvPr/>
        </p:nvPicPr>
        <p:blipFill>
          <a:blip r:embed="rId3"/>
          <a:stretch>
            <a:fillRect/>
          </a:stretch>
        </p:blipFill>
        <p:spPr>
          <a:xfrm>
            <a:off x="9803363" y="2422532"/>
            <a:ext cx="371475" cy="333375"/>
          </a:xfrm>
          <a:prstGeom prst="rect">
            <a:avLst/>
          </a:prstGeom>
        </p:spPr>
      </p:pic>
      <p:cxnSp>
        <p:nvCxnSpPr>
          <p:cNvPr id="171" name="Straight Connector 170">
            <a:extLst>
              <a:ext uri="{FF2B5EF4-FFF2-40B4-BE49-F238E27FC236}">
                <a16:creationId xmlns:a16="http://schemas.microsoft.com/office/drawing/2014/main" id="{1676E460-CAD6-7A95-DBAA-4C28970F574F}"/>
              </a:ext>
            </a:extLst>
          </p:cNvPr>
          <p:cNvCxnSpPr>
            <a:cxnSpLocks noGrp="1" noRot="1" noMove="1" noResize="1" noEditPoints="1" noAdjustHandles="1" noChangeArrowheads="1" noChangeShapeType="1"/>
          </p:cNvCxnSpPr>
          <p:nvPr/>
        </p:nvCxnSpPr>
        <p:spPr>
          <a:xfrm>
            <a:off x="10174838" y="2598498"/>
            <a:ext cx="601819"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pic>
        <p:nvPicPr>
          <p:cNvPr id="174" name="Picture 173">
            <a:extLst>
              <a:ext uri="{FF2B5EF4-FFF2-40B4-BE49-F238E27FC236}">
                <a16:creationId xmlns:a16="http://schemas.microsoft.com/office/drawing/2014/main" id="{5B482915-5E28-F74F-EA56-5D22939713CD}"/>
              </a:ext>
            </a:extLst>
          </p:cNvPr>
          <p:cNvPicPr>
            <a:picLocks noGrp="1" noRot="1" noMove="1" noResize="1" noEditPoints="1" noAdjustHandles="1" noChangeArrowheads="1" noChangeShapeType="1" noCrop="1"/>
          </p:cNvPicPr>
          <p:nvPr/>
        </p:nvPicPr>
        <p:blipFill>
          <a:blip r:embed="rId3"/>
          <a:stretch>
            <a:fillRect/>
          </a:stretch>
        </p:blipFill>
        <p:spPr>
          <a:xfrm>
            <a:off x="743356" y="4268224"/>
            <a:ext cx="371475" cy="333375"/>
          </a:xfrm>
          <a:prstGeom prst="rect">
            <a:avLst/>
          </a:prstGeom>
        </p:spPr>
      </p:pic>
      <p:pic>
        <p:nvPicPr>
          <p:cNvPr id="175" name="Picture 174">
            <a:extLst>
              <a:ext uri="{FF2B5EF4-FFF2-40B4-BE49-F238E27FC236}">
                <a16:creationId xmlns:a16="http://schemas.microsoft.com/office/drawing/2014/main" id="{EDD807D4-096F-8028-EF67-AD076B1C2E29}"/>
              </a:ext>
            </a:extLst>
          </p:cNvPr>
          <p:cNvPicPr>
            <a:picLocks noGrp="1" noRot="1" noMove="1" noResize="1" noEditPoints="1" noAdjustHandles="1" noChangeArrowheads="1" noChangeShapeType="1" noCrop="1"/>
          </p:cNvPicPr>
          <p:nvPr/>
        </p:nvPicPr>
        <p:blipFill>
          <a:blip r:embed="rId3"/>
          <a:stretch>
            <a:fillRect/>
          </a:stretch>
        </p:blipFill>
        <p:spPr>
          <a:xfrm>
            <a:off x="1203638" y="4262405"/>
            <a:ext cx="371475" cy="333375"/>
          </a:xfrm>
          <a:prstGeom prst="rect">
            <a:avLst/>
          </a:prstGeom>
        </p:spPr>
      </p:pic>
      <p:pic>
        <p:nvPicPr>
          <p:cNvPr id="176" name="Picture 175">
            <a:extLst>
              <a:ext uri="{FF2B5EF4-FFF2-40B4-BE49-F238E27FC236}">
                <a16:creationId xmlns:a16="http://schemas.microsoft.com/office/drawing/2014/main" id="{0943B3DB-09DC-0694-5A95-63AD215369D3}"/>
              </a:ext>
            </a:extLst>
          </p:cNvPr>
          <p:cNvPicPr>
            <a:picLocks noGrp="1" noRot="1" noMove="1" noResize="1" noEditPoints="1" noAdjustHandles="1" noChangeArrowheads="1" noChangeShapeType="1" noCrop="1"/>
          </p:cNvPicPr>
          <p:nvPr/>
        </p:nvPicPr>
        <p:blipFill>
          <a:blip r:embed="rId3"/>
          <a:stretch>
            <a:fillRect/>
          </a:stretch>
        </p:blipFill>
        <p:spPr>
          <a:xfrm>
            <a:off x="1575113" y="4262404"/>
            <a:ext cx="371475" cy="333375"/>
          </a:xfrm>
          <a:prstGeom prst="rect">
            <a:avLst/>
          </a:prstGeom>
        </p:spPr>
      </p:pic>
      <p:cxnSp>
        <p:nvCxnSpPr>
          <p:cNvPr id="221" name="Straight Connector 220">
            <a:extLst>
              <a:ext uri="{FF2B5EF4-FFF2-40B4-BE49-F238E27FC236}">
                <a16:creationId xmlns:a16="http://schemas.microsoft.com/office/drawing/2014/main" id="{F41FF567-B0B2-9980-CF43-86E0D0EBE58B}"/>
              </a:ext>
            </a:extLst>
          </p:cNvPr>
          <p:cNvCxnSpPr>
            <a:cxnSpLocks noGrp="1" noRot="1" noMove="1" noResize="1" noEditPoints="1" noAdjustHandles="1" noChangeArrowheads="1" noChangeShapeType="1"/>
          </p:cNvCxnSpPr>
          <p:nvPr/>
        </p:nvCxnSpPr>
        <p:spPr>
          <a:xfrm>
            <a:off x="1990481" y="4433606"/>
            <a:ext cx="793816"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pic>
        <p:nvPicPr>
          <p:cNvPr id="223" name="Picture 222">
            <a:extLst>
              <a:ext uri="{FF2B5EF4-FFF2-40B4-BE49-F238E27FC236}">
                <a16:creationId xmlns:a16="http://schemas.microsoft.com/office/drawing/2014/main" id="{3A502E91-2B2D-87F6-D80C-74857680F954}"/>
              </a:ext>
            </a:extLst>
          </p:cNvPr>
          <p:cNvPicPr>
            <a:picLocks noGrp="1" noRot="1" noMove="1" noResize="1" noEditPoints="1" noAdjustHandles="1" noChangeArrowheads="1" noChangeShapeType="1" noCrop="1"/>
          </p:cNvPicPr>
          <p:nvPr/>
        </p:nvPicPr>
        <p:blipFill>
          <a:blip r:embed="rId3"/>
          <a:stretch>
            <a:fillRect/>
          </a:stretch>
        </p:blipFill>
        <p:spPr>
          <a:xfrm>
            <a:off x="2867152" y="4256606"/>
            <a:ext cx="371475" cy="333375"/>
          </a:xfrm>
          <a:prstGeom prst="rect">
            <a:avLst/>
          </a:prstGeom>
        </p:spPr>
      </p:pic>
      <p:pic>
        <p:nvPicPr>
          <p:cNvPr id="224" name="Picture 223">
            <a:extLst>
              <a:ext uri="{FF2B5EF4-FFF2-40B4-BE49-F238E27FC236}">
                <a16:creationId xmlns:a16="http://schemas.microsoft.com/office/drawing/2014/main" id="{0631D100-A971-852D-3ECC-8B5A8736A2D9}"/>
              </a:ext>
            </a:extLst>
          </p:cNvPr>
          <p:cNvPicPr>
            <a:picLocks noGrp="1" noRot="1" noMove="1" noResize="1" noEditPoints="1" noAdjustHandles="1" noChangeArrowheads="1" noChangeShapeType="1" noCrop="1"/>
          </p:cNvPicPr>
          <p:nvPr/>
        </p:nvPicPr>
        <p:blipFill>
          <a:blip r:embed="rId3"/>
          <a:stretch>
            <a:fillRect/>
          </a:stretch>
        </p:blipFill>
        <p:spPr>
          <a:xfrm>
            <a:off x="3416241" y="4256605"/>
            <a:ext cx="371475" cy="333375"/>
          </a:xfrm>
          <a:prstGeom prst="rect">
            <a:avLst/>
          </a:prstGeom>
        </p:spPr>
      </p:pic>
      <p:pic>
        <p:nvPicPr>
          <p:cNvPr id="225" name="Picture 224">
            <a:extLst>
              <a:ext uri="{FF2B5EF4-FFF2-40B4-BE49-F238E27FC236}">
                <a16:creationId xmlns:a16="http://schemas.microsoft.com/office/drawing/2014/main" id="{DD1EF314-A9FB-F951-7DB8-407835B72EA9}"/>
              </a:ext>
            </a:extLst>
          </p:cNvPr>
          <p:cNvPicPr>
            <a:picLocks noGrp="1" noRot="1" noMove="1" noResize="1" noEditPoints="1" noAdjustHandles="1" noChangeArrowheads="1" noChangeShapeType="1" noCrop="1"/>
          </p:cNvPicPr>
          <p:nvPr/>
        </p:nvPicPr>
        <p:blipFill>
          <a:blip r:embed="rId3"/>
          <a:stretch>
            <a:fillRect/>
          </a:stretch>
        </p:blipFill>
        <p:spPr>
          <a:xfrm>
            <a:off x="4504827" y="4234317"/>
            <a:ext cx="371475" cy="333375"/>
          </a:xfrm>
          <a:prstGeom prst="rect">
            <a:avLst/>
          </a:prstGeom>
        </p:spPr>
      </p:pic>
      <p:pic>
        <p:nvPicPr>
          <p:cNvPr id="226" name="Picture 225">
            <a:extLst>
              <a:ext uri="{FF2B5EF4-FFF2-40B4-BE49-F238E27FC236}">
                <a16:creationId xmlns:a16="http://schemas.microsoft.com/office/drawing/2014/main" id="{38BBAC59-E7F1-7D64-67C8-72FF3096DC4A}"/>
              </a:ext>
            </a:extLst>
          </p:cNvPr>
          <p:cNvPicPr>
            <a:picLocks noGrp="1" noRot="1" noMove="1" noResize="1" noEditPoints="1" noAdjustHandles="1" noChangeArrowheads="1" noChangeShapeType="1" noCrop="1"/>
          </p:cNvPicPr>
          <p:nvPr/>
        </p:nvPicPr>
        <p:blipFill>
          <a:blip r:embed="rId3"/>
          <a:stretch>
            <a:fillRect/>
          </a:stretch>
        </p:blipFill>
        <p:spPr>
          <a:xfrm>
            <a:off x="5006890" y="4234318"/>
            <a:ext cx="371475" cy="333375"/>
          </a:xfrm>
          <a:prstGeom prst="rect">
            <a:avLst/>
          </a:prstGeom>
        </p:spPr>
      </p:pic>
      <p:cxnSp>
        <p:nvCxnSpPr>
          <p:cNvPr id="227" name="Straight Connector 226">
            <a:extLst>
              <a:ext uri="{FF2B5EF4-FFF2-40B4-BE49-F238E27FC236}">
                <a16:creationId xmlns:a16="http://schemas.microsoft.com/office/drawing/2014/main" id="{7303C7F8-7E15-D456-BDB2-D6D3781CE531}"/>
              </a:ext>
            </a:extLst>
          </p:cNvPr>
          <p:cNvCxnSpPr>
            <a:cxnSpLocks noGrp="1" noRot="1" noMove="1" noResize="1" noEditPoints="1" noAdjustHandles="1" noChangeArrowheads="1" noChangeShapeType="1"/>
          </p:cNvCxnSpPr>
          <p:nvPr/>
        </p:nvCxnSpPr>
        <p:spPr>
          <a:xfrm>
            <a:off x="5543526" y="4433606"/>
            <a:ext cx="1216870"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pic>
        <p:nvPicPr>
          <p:cNvPr id="229" name="Picture 228">
            <a:extLst>
              <a:ext uri="{FF2B5EF4-FFF2-40B4-BE49-F238E27FC236}">
                <a16:creationId xmlns:a16="http://schemas.microsoft.com/office/drawing/2014/main" id="{3B24690A-86DC-F503-4929-36EC8921B835}"/>
              </a:ext>
            </a:extLst>
          </p:cNvPr>
          <p:cNvPicPr>
            <a:picLocks noGrp="1" noRot="1" noMove="1" noResize="1" noEditPoints="1" noAdjustHandles="1" noChangeArrowheads="1" noChangeShapeType="1" noCrop="1"/>
          </p:cNvPicPr>
          <p:nvPr/>
        </p:nvPicPr>
        <p:blipFill>
          <a:blip r:embed="rId3"/>
          <a:stretch>
            <a:fillRect/>
          </a:stretch>
        </p:blipFill>
        <p:spPr>
          <a:xfrm>
            <a:off x="6925557" y="4255264"/>
            <a:ext cx="371475" cy="333375"/>
          </a:xfrm>
          <a:prstGeom prst="rect">
            <a:avLst/>
          </a:prstGeom>
        </p:spPr>
      </p:pic>
      <p:cxnSp>
        <p:nvCxnSpPr>
          <p:cNvPr id="230" name="Straight Connector 229">
            <a:extLst>
              <a:ext uri="{FF2B5EF4-FFF2-40B4-BE49-F238E27FC236}">
                <a16:creationId xmlns:a16="http://schemas.microsoft.com/office/drawing/2014/main" id="{9698FBF9-4251-C6AB-F3FB-B70C6182E430}"/>
              </a:ext>
            </a:extLst>
          </p:cNvPr>
          <p:cNvCxnSpPr>
            <a:cxnSpLocks noGrp="1" noRot="1" noMove="1" noResize="1" noEditPoints="1" noAdjustHandles="1" noChangeArrowheads="1" noChangeShapeType="1"/>
          </p:cNvCxnSpPr>
          <p:nvPr/>
        </p:nvCxnSpPr>
        <p:spPr>
          <a:xfrm>
            <a:off x="7394725" y="4421951"/>
            <a:ext cx="927342"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pic>
        <p:nvPicPr>
          <p:cNvPr id="232" name="Picture 231">
            <a:extLst>
              <a:ext uri="{FF2B5EF4-FFF2-40B4-BE49-F238E27FC236}">
                <a16:creationId xmlns:a16="http://schemas.microsoft.com/office/drawing/2014/main" id="{D20AB61C-B3C9-6053-E539-D01879878715}"/>
              </a:ext>
            </a:extLst>
          </p:cNvPr>
          <p:cNvPicPr>
            <a:picLocks noGrp="1" noRot="1" noMove="1" noResize="1" noEditPoints="1" noAdjustHandles="1" noChangeArrowheads="1" noChangeShapeType="1" noCrop="1"/>
          </p:cNvPicPr>
          <p:nvPr/>
        </p:nvPicPr>
        <p:blipFill>
          <a:blip r:embed="rId3"/>
          <a:stretch>
            <a:fillRect/>
          </a:stretch>
        </p:blipFill>
        <p:spPr>
          <a:xfrm>
            <a:off x="9135576" y="4262404"/>
            <a:ext cx="371475" cy="333375"/>
          </a:xfrm>
          <a:prstGeom prst="rect">
            <a:avLst/>
          </a:prstGeom>
        </p:spPr>
      </p:pic>
      <p:cxnSp>
        <p:nvCxnSpPr>
          <p:cNvPr id="233" name="Straight Connector 232">
            <a:extLst>
              <a:ext uri="{FF2B5EF4-FFF2-40B4-BE49-F238E27FC236}">
                <a16:creationId xmlns:a16="http://schemas.microsoft.com/office/drawing/2014/main" id="{E2BCE8E3-4AA3-2253-D285-319D629637B5}"/>
              </a:ext>
            </a:extLst>
          </p:cNvPr>
          <p:cNvCxnSpPr>
            <a:cxnSpLocks noGrp="1" noRot="1" noMove="1" noResize="1" noEditPoints="1" noAdjustHandles="1" noChangeArrowheads="1" noChangeShapeType="1"/>
          </p:cNvCxnSpPr>
          <p:nvPr/>
        </p:nvCxnSpPr>
        <p:spPr>
          <a:xfrm>
            <a:off x="9639778" y="4446615"/>
            <a:ext cx="835969"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pic>
        <p:nvPicPr>
          <p:cNvPr id="235" name="Picture 234">
            <a:extLst>
              <a:ext uri="{FF2B5EF4-FFF2-40B4-BE49-F238E27FC236}">
                <a16:creationId xmlns:a16="http://schemas.microsoft.com/office/drawing/2014/main" id="{4AF16383-C243-28A3-284C-A72C4EACE779}"/>
              </a:ext>
            </a:extLst>
          </p:cNvPr>
          <p:cNvPicPr>
            <a:picLocks noGrp="1" noRot="1" noMove="1" noResize="1" noEditPoints="1" noAdjustHandles="1" noChangeArrowheads="1" noChangeShapeType="1" noCrop="1"/>
          </p:cNvPicPr>
          <p:nvPr/>
        </p:nvPicPr>
        <p:blipFill>
          <a:blip r:embed="rId3"/>
          <a:stretch>
            <a:fillRect/>
          </a:stretch>
        </p:blipFill>
        <p:spPr>
          <a:xfrm>
            <a:off x="10591051" y="4262403"/>
            <a:ext cx="371475" cy="333375"/>
          </a:xfrm>
          <a:prstGeom prst="rect">
            <a:avLst/>
          </a:prstGeom>
        </p:spPr>
      </p:pic>
    </p:spTree>
    <p:extLst>
      <p:ext uri="{BB962C8B-B14F-4D97-AF65-F5344CB8AC3E}">
        <p14:creationId xmlns:p14="http://schemas.microsoft.com/office/powerpoint/2010/main" val="50792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8"/>
                                        </p:tgtEl>
                                        <p:attrNameLst>
                                          <p:attrName>style.color</p:attrName>
                                        </p:attrNameLst>
                                      </p:cBhvr>
                                      <p:to>
                                        <a:schemeClr val="bg1"/>
                                      </p:to>
                                    </p:animClr>
                                    <p:animClr clrSpc="rgb" dir="cw">
                                      <p:cBhvr>
                                        <p:cTn id="7" dur="1000" autoRev="1" fill="remove"/>
                                        <p:tgtEl>
                                          <p:spTgt spid="8"/>
                                        </p:tgtEl>
                                        <p:attrNameLst>
                                          <p:attrName>fillcolor</p:attrName>
                                        </p:attrNameLst>
                                      </p:cBhvr>
                                      <p:to>
                                        <a:schemeClr val="bg1"/>
                                      </p:to>
                                    </p:animClr>
                                    <p:set>
                                      <p:cBhvr>
                                        <p:cTn id="8" dur="1000" autoRev="1" fill="remove"/>
                                        <p:tgtEl>
                                          <p:spTgt spid="8"/>
                                        </p:tgtEl>
                                        <p:attrNameLst>
                                          <p:attrName>fill.type</p:attrName>
                                        </p:attrNameLst>
                                      </p:cBhvr>
                                      <p:to>
                                        <p:strVal val="solid"/>
                                      </p:to>
                                    </p:set>
                                    <p:set>
                                      <p:cBhvr>
                                        <p:cTn id="9" dur="1000" autoRev="1" fill="remove"/>
                                        <p:tgtEl>
                                          <p:spTgt spid="8"/>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177"/>
                                        </p:tgtEl>
                                        <p:attrNameLst>
                                          <p:attrName>style.color</p:attrName>
                                        </p:attrNameLst>
                                      </p:cBhvr>
                                      <p:to>
                                        <a:schemeClr val="bg1"/>
                                      </p:to>
                                    </p:animClr>
                                    <p:animClr clrSpc="rgb" dir="cw">
                                      <p:cBhvr>
                                        <p:cTn id="13" dur="1000" autoRev="1" fill="remove"/>
                                        <p:tgtEl>
                                          <p:spTgt spid="177"/>
                                        </p:tgtEl>
                                        <p:attrNameLst>
                                          <p:attrName>fillcolor</p:attrName>
                                        </p:attrNameLst>
                                      </p:cBhvr>
                                      <p:to>
                                        <a:schemeClr val="bg1"/>
                                      </p:to>
                                    </p:animClr>
                                    <p:set>
                                      <p:cBhvr>
                                        <p:cTn id="14" dur="1000" autoRev="1" fill="remove"/>
                                        <p:tgtEl>
                                          <p:spTgt spid="177"/>
                                        </p:tgtEl>
                                        <p:attrNameLst>
                                          <p:attrName>fill.type</p:attrName>
                                        </p:attrNameLst>
                                      </p:cBhvr>
                                      <p:to>
                                        <p:strVal val="solid"/>
                                      </p:to>
                                    </p:set>
                                    <p:set>
                                      <p:cBhvr>
                                        <p:cTn id="15" dur="1000" autoRev="1" fill="remove"/>
                                        <p:tgtEl>
                                          <p:spTgt spid="177"/>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178"/>
                                        </p:tgtEl>
                                        <p:attrNameLst>
                                          <p:attrName>style.color</p:attrName>
                                        </p:attrNameLst>
                                      </p:cBhvr>
                                      <p:to>
                                        <a:schemeClr val="bg1"/>
                                      </p:to>
                                    </p:animClr>
                                    <p:animClr clrSpc="rgb" dir="cw">
                                      <p:cBhvr>
                                        <p:cTn id="19" dur="1000" autoRev="1" fill="remove"/>
                                        <p:tgtEl>
                                          <p:spTgt spid="178"/>
                                        </p:tgtEl>
                                        <p:attrNameLst>
                                          <p:attrName>fillcolor</p:attrName>
                                        </p:attrNameLst>
                                      </p:cBhvr>
                                      <p:to>
                                        <a:schemeClr val="bg1"/>
                                      </p:to>
                                    </p:animClr>
                                    <p:set>
                                      <p:cBhvr>
                                        <p:cTn id="20" dur="1000" autoRev="1" fill="remove"/>
                                        <p:tgtEl>
                                          <p:spTgt spid="178"/>
                                        </p:tgtEl>
                                        <p:attrNameLst>
                                          <p:attrName>fill.type</p:attrName>
                                        </p:attrNameLst>
                                      </p:cBhvr>
                                      <p:to>
                                        <p:strVal val="solid"/>
                                      </p:to>
                                    </p:set>
                                    <p:set>
                                      <p:cBhvr>
                                        <p:cTn id="21" dur="1000" autoRev="1" fill="remove"/>
                                        <p:tgtEl>
                                          <p:spTgt spid="178"/>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179"/>
                                        </p:tgtEl>
                                        <p:attrNameLst>
                                          <p:attrName>style.color</p:attrName>
                                        </p:attrNameLst>
                                      </p:cBhvr>
                                      <p:to>
                                        <a:schemeClr val="bg1"/>
                                      </p:to>
                                    </p:animClr>
                                    <p:animClr clrSpc="rgb" dir="cw">
                                      <p:cBhvr>
                                        <p:cTn id="25" dur="1000" autoRev="1" fill="remove"/>
                                        <p:tgtEl>
                                          <p:spTgt spid="179"/>
                                        </p:tgtEl>
                                        <p:attrNameLst>
                                          <p:attrName>fillcolor</p:attrName>
                                        </p:attrNameLst>
                                      </p:cBhvr>
                                      <p:to>
                                        <a:schemeClr val="bg1"/>
                                      </p:to>
                                    </p:animClr>
                                    <p:set>
                                      <p:cBhvr>
                                        <p:cTn id="26" dur="1000" autoRev="1" fill="remove"/>
                                        <p:tgtEl>
                                          <p:spTgt spid="179"/>
                                        </p:tgtEl>
                                        <p:attrNameLst>
                                          <p:attrName>fill.type</p:attrName>
                                        </p:attrNameLst>
                                      </p:cBhvr>
                                      <p:to>
                                        <p:strVal val="solid"/>
                                      </p:to>
                                    </p:set>
                                    <p:set>
                                      <p:cBhvr>
                                        <p:cTn id="27" dur="1000" autoRev="1" fill="remove"/>
                                        <p:tgtEl>
                                          <p:spTgt spid="179"/>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180"/>
                                        </p:tgtEl>
                                        <p:attrNameLst>
                                          <p:attrName>style.color</p:attrName>
                                        </p:attrNameLst>
                                      </p:cBhvr>
                                      <p:to>
                                        <a:schemeClr val="bg1"/>
                                      </p:to>
                                    </p:animClr>
                                    <p:animClr clrSpc="rgb" dir="cw">
                                      <p:cBhvr>
                                        <p:cTn id="31" dur="1000" autoRev="1" fill="remove"/>
                                        <p:tgtEl>
                                          <p:spTgt spid="180"/>
                                        </p:tgtEl>
                                        <p:attrNameLst>
                                          <p:attrName>fillcolor</p:attrName>
                                        </p:attrNameLst>
                                      </p:cBhvr>
                                      <p:to>
                                        <a:schemeClr val="bg1"/>
                                      </p:to>
                                    </p:animClr>
                                    <p:set>
                                      <p:cBhvr>
                                        <p:cTn id="32" dur="1000" autoRev="1" fill="remove"/>
                                        <p:tgtEl>
                                          <p:spTgt spid="180"/>
                                        </p:tgtEl>
                                        <p:attrNameLst>
                                          <p:attrName>fill.type</p:attrName>
                                        </p:attrNameLst>
                                      </p:cBhvr>
                                      <p:to>
                                        <p:strVal val="solid"/>
                                      </p:to>
                                    </p:set>
                                    <p:set>
                                      <p:cBhvr>
                                        <p:cTn id="33" dur="1000" autoRev="1" fill="remove"/>
                                        <p:tgtEl>
                                          <p:spTgt spid="180"/>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181"/>
                                        </p:tgtEl>
                                        <p:attrNameLst>
                                          <p:attrName>style.color</p:attrName>
                                        </p:attrNameLst>
                                      </p:cBhvr>
                                      <p:to>
                                        <a:schemeClr val="bg1"/>
                                      </p:to>
                                    </p:animClr>
                                    <p:animClr clrSpc="rgb" dir="cw">
                                      <p:cBhvr>
                                        <p:cTn id="37" dur="1000" autoRev="1" fill="remove"/>
                                        <p:tgtEl>
                                          <p:spTgt spid="181"/>
                                        </p:tgtEl>
                                        <p:attrNameLst>
                                          <p:attrName>fillcolor</p:attrName>
                                        </p:attrNameLst>
                                      </p:cBhvr>
                                      <p:to>
                                        <a:schemeClr val="bg1"/>
                                      </p:to>
                                    </p:animClr>
                                    <p:set>
                                      <p:cBhvr>
                                        <p:cTn id="38" dur="1000" autoRev="1" fill="remove"/>
                                        <p:tgtEl>
                                          <p:spTgt spid="181"/>
                                        </p:tgtEl>
                                        <p:attrNameLst>
                                          <p:attrName>fill.type</p:attrName>
                                        </p:attrNameLst>
                                      </p:cBhvr>
                                      <p:to>
                                        <p:strVal val="solid"/>
                                      </p:to>
                                    </p:set>
                                    <p:set>
                                      <p:cBhvr>
                                        <p:cTn id="39" dur="1000" autoRev="1" fill="remove"/>
                                        <p:tgtEl>
                                          <p:spTgt spid="181"/>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182"/>
                                        </p:tgtEl>
                                        <p:attrNameLst>
                                          <p:attrName>style.color</p:attrName>
                                        </p:attrNameLst>
                                      </p:cBhvr>
                                      <p:to>
                                        <a:schemeClr val="bg1"/>
                                      </p:to>
                                    </p:animClr>
                                    <p:animClr clrSpc="rgb" dir="cw">
                                      <p:cBhvr>
                                        <p:cTn id="43" dur="1000" autoRev="1" fill="remove"/>
                                        <p:tgtEl>
                                          <p:spTgt spid="182"/>
                                        </p:tgtEl>
                                        <p:attrNameLst>
                                          <p:attrName>fillcolor</p:attrName>
                                        </p:attrNameLst>
                                      </p:cBhvr>
                                      <p:to>
                                        <a:schemeClr val="bg1"/>
                                      </p:to>
                                    </p:animClr>
                                    <p:set>
                                      <p:cBhvr>
                                        <p:cTn id="44" dur="1000" autoRev="1" fill="remove"/>
                                        <p:tgtEl>
                                          <p:spTgt spid="182"/>
                                        </p:tgtEl>
                                        <p:attrNameLst>
                                          <p:attrName>fill.type</p:attrName>
                                        </p:attrNameLst>
                                      </p:cBhvr>
                                      <p:to>
                                        <p:strVal val="solid"/>
                                      </p:to>
                                    </p:set>
                                    <p:set>
                                      <p:cBhvr>
                                        <p:cTn id="45" dur="1000" autoRev="1" fill="remove"/>
                                        <p:tgtEl>
                                          <p:spTgt spid="182"/>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183"/>
                                        </p:tgtEl>
                                        <p:attrNameLst>
                                          <p:attrName>style.color</p:attrName>
                                        </p:attrNameLst>
                                      </p:cBhvr>
                                      <p:to>
                                        <a:schemeClr val="bg1"/>
                                      </p:to>
                                    </p:animClr>
                                    <p:animClr clrSpc="rgb" dir="cw">
                                      <p:cBhvr>
                                        <p:cTn id="49" dur="1000" autoRev="1" fill="remove"/>
                                        <p:tgtEl>
                                          <p:spTgt spid="183"/>
                                        </p:tgtEl>
                                        <p:attrNameLst>
                                          <p:attrName>fillcolor</p:attrName>
                                        </p:attrNameLst>
                                      </p:cBhvr>
                                      <p:to>
                                        <a:schemeClr val="bg1"/>
                                      </p:to>
                                    </p:animClr>
                                    <p:set>
                                      <p:cBhvr>
                                        <p:cTn id="50" dur="1000" autoRev="1" fill="remove"/>
                                        <p:tgtEl>
                                          <p:spTgt spid="183"/>
                                        </p:tgtEl>
                                        <p:attrNameLst>
                                          <p:attrName>fill.type</p:attrName>
                                        </p:attrNameLst>
                                      </p:cBhvr>
                                      <p:to>
                                        <p:strVal val="solid"/>
                                      </p:to>
                                    </p:set>
                                    <p:set>
                                      <p:cBhvr>
                                        <p:cTn id="51" dur="1000" autoRev="1" fill="remove"/>
                                        <p:tgtEl>
                                          <p:spTgt spid="183"/>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184"/>
                                        </p:tgtEl>
                                        <p:attrNameLst>
                                          <p:attrName>style.color</p:attrName>
                                        </p:attrNameLst>
                                      </p:cBhvr>
                                      <p:to>
                                        <a:schemeClr val="bg1"/>
                                      </p:to>
                                    </p:animClr>
                                    <p:animClr clrSpc="rgb" dir="cw">
                                      <p:cBhvr>
                                        <p:cTn id="55" dur="1000" autoRev="1" fill="remove"/>
                                        <p:tgtEl>
                                          <p:spTgt spid="184"/>
                                        </p:tgtEl>
                                        <p:attrNameLst>
                                          <p:attrName>fillcolor</p:attrName>
                                        </p:attrNameLst>
                                      </p:cBhvr>
                                      <p:to>
                                        <a:schemeClr val="bg1"/>
                                      </p:to>
                                    </p:animClr>
                                    <p:set>
                                      <p:cBhvr>
                                        <p:cTn id="56" dur="1000" autoRev="1" fill="remove"/>
                                        <p:tgtEl>
                                          <p:spTgt spid="184"/>
                                        </p:tgtEl>
                                        <p:attrNameLst>
                                          <p:attrName>fill.type</p:attrName>
                                        </p:attrNameLst>
                                      </p:cBhvr>
                                      <p:to>
                                        <p:strVal val="solid"/>
                                      </p:to>
                                    </p:set>
                                    <p:set>
                                      <p:cBhvr>
                                        <p:cTn id="57" dur="1000" autoRev="1" fill="remove"/>
                                        <p:tgtEl>
                                          <p:spTgt spid="184"/>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185"/>
                                        </p:tgtEl>
                                        <p:attrNameLst>
                                          <p:attrName>style.color</p:attrName>
                                        </p:attrNameLst>
                                      </p:cBhvr>
                                      <p:to>
                                        <a:schemeClr val="bg1"/>
                                      </p:to>
                                    </p:animClr>
                                    <p:animClr clrSpc="rgb" dir="cw">
                                      <p:cBhvr>
                                        <p:cTn id="61" dur="1000" autoRev="1" fill="remove"/>
                                        <p:tgtEl>
                                          <p:spTgt spid="185"/>
                                        </p:tgtEl>
                                        <p:attrNameLst>
                                          <p:attrName>fillcolor</p:attrName>
                                        </p:attrNameLst>
                                      </p:cBhvr>
                                      <p:to>
                                        <a:schemeClr val="bg1"/>
                                      </p:to>
                                    </p:animClr>
                                    <p:set>
                                      <p:cBhvr>
                                        <p:cTn id="62" dur="1000" autoRev="1" fill="remove"/>
                                        <p:tgtEl>
                                          <p:spTgt spid="185"/>
                                        </p:tgtEl>
                                        <p:attrNameLst>
                                          <p:attrName>fill.type</p:attrName>
                                        </p:attrNameLst>
                                      </p:cBhvr>
                                      <p:to>
                                        <p:strVal val="solid"/>
                                      </p:to>
                                    </p:set>
                                    <p:set>
                                      <p:cBhvr>
                                        <p:cTn id="63" dur="1000" autoRev="1" fill="remove"/>
                                        <p:tgtEl>
                                          <p:spTgt spid="185"/>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186"/>
                                        </p:tgtEl>
                                        <p:attrNameLst>
                                          <p:attrName>style.color</p:attrName>
                                        </p:attrNameLst>
                                      </p:cBhvr>
                                      <p:to>
                                        <a:schemeClr val="bg1"/>
                                      </p:to>
                                    </p:animClr>
                                    <p:animClr clrSpc="rgb" dir="cw">
                                      <p:cBhvr>
                                        <p:cTn id="67" dur="1000" autoRev="1" fill="remove"/>
                                        <p:tgtEl>
                                          <p:spTgt spid="186"/>
                                        </p:tgtEl>
                                        <p:attrNameLst>
                                          <p:attrName>fillcolor</p:attrName>
                                        </p:attrNameLst>
                                      </p:cBhvr>
                                      <p:to>
                                        <a:schemeClr val="bg1"/>
                                      </p:to>
                                    </p:animClr>
                                    <p:set>
                                      <p:cBhvr>
                                        <p:cTn id="68" dur="1000" autoRev="1" fill="remove"/>
                                        <p:tgtEl>
                                          <p:spTgt spid="186"/>
                                        </p:tgtEl>
                                        <p:attrNameLst>
                                          <p:attrName>fill.type</p:attrName>
                                        </p:attrNameLst>
                                      </p:cBhvr>
                                      <p:to>
                                        <p:strVal val="solid"/>
                                      </p:to>
                                    </p:set>
                                    <p:set>
                                      <p:cBhvr>
                                        <p:cTn id="69" dur="1000" autoRev="1" fill="remove"/>
                                        <p:tgtEl>
                                          <p:spTgt spid="186"/>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187"/>
                                        </p:tgtEl>
                                        <p:attrNameLst>
                                          <p:attrName>style.color</p:attrName>
                                        </p:attrNameLst>
                                      </p:cBhvr>
                                      <p:to>
                                        <a:schemeClr val="bg1"/>
                                      </p:to>
                                    </p:animClr>
                                    <p:animClr clrSpc="rgb" dir="cw">
                                      <p:cBhvr>
                                        <p:cTn id="73" dur="1000" autoRev="1" fill="remove"/>
                                        <p:tgtEl>
                                          <p:spTgt spid="187"/>
                                        </p:tgtEl>
                                        <p:attrNameLst>
                                          <p:attrName>fillcolor</p:attrName>
                                        </p:attrNameLst>
                                      </p:cBhvr>
                                      <p:to>
                                        <a:schemeClr val="bg1"/>
                                      </p:to>
                                    </p:animClr>
                                    <p:set>
                                      <p:cBhvr>
                                        <p:cTn id="74" dur="1000" autoRev="1" fill="remove"/>
                                        <p:tgtEl>
                                          <p:spTgt spid="187"/>
                                        </p:tgtEl>
                                        <p:attrNameLst>
                                          <p:attrName>fill.type</p:attrName>
                                        </p:attrNameLst>
                                      </p:cBhvr>
                                      <p:to>
                                        <p:strVal val="solid"/>
                                      </p:to>
                                    </p:set>
                                    <p:set>
                                      <p:cBhvr>
                                        <p:cTn id="75" dur="1000" autoRev="1" fill="remove"/>
                                        <p:tgtEl>
                                          <p:spTgt spid="187"/>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188"/>
                                        </p:tgtEl>
                                        <p:attrNameLst>
                                          <p:attrName>style.color</p:attrName>
                                        </p:attrNameLst>
                                      </p:cBhvr>
                                      <p:to>
                                        <a:schemeClr val="bg1"/>
                                      </p:to>
                                    </p:animClr>
                                    <p:animClr clrSpc="rgb" dir="cw">
                                      <p:cBhvr>
                                        <p:cTn id="79" dur="1000" autoRev="1" fill="remove"/>
                                        <p:tgtEl>
                                          <p:spTgt spid="188"/>
                                        </p:tgtEl>
                                        <p:attrNameLst>
                                          <p:attrName>fillcolor</p:attrName>
                                        </p:attrNameLst>
                                      </p:cBhvr>
                                      <p:to>
                                        <a:schemeClr val="bg1"/>
                                      </p:to>
                                    </p:animClr>
                                    <p:set>
                                      <p:cBhvr>
                                        <p:cTn id="80" dur="1000" autoRev="1" fill="remove"/>
                                        <p:tgtEl>
                                          <p:spTgt spid="188"/>
                                        </p:tgtEl>
                                        <p:attrNameLst>
                                          <p:attrName>fill.type</p:attrName>
                                        </p:attrNameLst>
                                      </p:cBhvr>
                                      <p:to>
                                        <p:strVal val="solid"/>
                                      </p:to>
                                    </p:set>
                                    <p:set>
                                      <p:cBhvr>
                                        <p:cTn id="81" dur="1000" autoRev="1" fill="remove"/>
                                        <p:tgtEl>
                                          <p:spTgt spid="188"/>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189"/>
                                        </p:tgtEl>
                                        <p:attrNameLst>
                                          <p:attrName>style.color</p:attrName>
                                        </p:attrNameLst>
                                      </p:cBhvr>
                                      <p:to>
                                        <a:schemeClr val="bg1"/>
                                      </p:to>
                                    </p:animClr>
                                    <p:animClr clrSpc="rgb" dir="cw">
                                      <p:cBhvr>
                                        <p:cTn id="85" dur="1000" autoRev="1" fill="remove"/>
                                        <p:tgtEl>
                                          <p:spTgt spid="189"/>
                                        </p:tgtEl>
                                        <p:attrNameLst>
                                          <p:attrName>fillcolor</p:attrName>
                                        </p:attrNameLst>
                                      </p:cBhvr>
                                      <p:to>
                                        <a:schemeClr val="bg1"/>
                                      </p:to>
                                    </p:animClr>
                                    <p:set>
                                      <p:cBhvr>
                                        <p:cTn id="86" dur="1000" autoRev="1" fill="remove"/>
                                        <p:tgtEl>
                                          <p:spTgt spid="189"/>
                                        </p:tgtEl>
                                        <p:attrNameLst>
                                          <p:attrName>fill.type</p:attrName>
                                        </p:attrNameLst>
                                      </p:cBhvr>
                                      <p:to>
                                        <p:strVal val="solid"/>
                                      </p:to>
                                    </p:set>
                                    <p:set>
                                      <p:cBhvr>
                                        <p:cTn id="87" dur="1000" autoRev="1" fill="remove"/>
                                        <p:tgtEl>
                                          <p:spTgt spid="189"/>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190"/>
                                        </p:tgtEl>
                                        <p:attrNameLst>
                                          <p:attrName>style.color</p:attrName>
                                        </p:attrNameLst>
                                      </p:cBhvr>
                                      <p:to>
                                        <a:schemeClr val="bg1"/>
                                      </p:to>
                                    </p:animClr>
                                    <p:animClr clrSpc="rgb" dir="cw">
                                      <p:cBhvr>
                                        <p:cTn id="91" dur="1000" autoRev="1" fill="remove"/>
                                        <p:tgtEl>
                                          <p:spTgt spid="190"/>
                                        </p:tgtEl>
                                        <p:attrNameLst>
                                          <p:attrName>fillcolor</p:attrName>
                                        </p:attrNameLst>
                                      </p:cBhvr>
                                      <p:to>
                                        <a:schemeClr val="bg1"/>
                                      </p:to>
                                    </p:animClr>
                                    <p:set>
                                      <p:cBhvr>
                                        <p:cTn id="92" dur="1000" autoRev="1" fill="remove"/>
                                        <p:tgtEl>
                                          <p:spTgt spid="190"/>
                                        </p:tgtEl>
                                        <p:attrNameLst>
                                          <p:attrName>fill.type</p:attrName>
                                        </p:attrNameLst>
                                      </p:cBhvr>
                                      <p:to>
                                        <p:strVal val="solid"/>
                                      </p:to>
                                    </p:set>
                                    <p:set>
                                      <p:cBhvr>
                                        <p:cTn id="93" dur="1000" autoRev="1" fill="remove"/>
                                        <p:tgtEl>
                                          <p:spTgt spid="190"/>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191"/>
                                        </p:tgtEl>
                                        <p:attrNameLst>
                                          <p:attrName>style.color</p:attrName>
                                        </p:attrNameLst>
                                      </p:cBhvr>
                                      <p:to>
                                        <a:schemeClr val="bg1"/>
                                      </p:to>
                                    </p:animClr>
                                    <p:animClr clrSpc="rgb" dir="cw">
                                      <p:cBhvr>
                                        <p:cTn id="97" dur="1000" autoRev="1" fill="remove"/>
                                        <p:tgtEl>
                                          <p:spTgt spid="191"/>
                                        </p:tgtEl>
                                        <p:attrNameLst>
                                          <p:attrName>fillcolor</p:attrName>
                                        </p:attrNameLst>
                                      </p:cBhvr>
                                      <p:to>
                                        <a:schemeClr val="bg1"/>
                                      </p:to>
                                    </p:animClr>
                                    <p:set>
                                      <p:cBhvr>
                                        <p:cTn id="98" dur="1000" autoRev="1" fill="remove"/>
                                        <p:tgtEl>
                                          <p:spTgt spid="191"/>
                                        </p:tgtEl>
                                        <p:attrNameLst>
                                          <p:attrName>fill.type</p:attrName>
                                        </p:attrNameLst>
                                      </p:cBhvr>
                                      <p:to>
                                        <p:strVal val="solid"/>
                                      </p:to>
                                    </p:set>
                                    <p:set>
                                      <p:cBhvr>
                                        <p:cTn id="99" dur="1000" autoRev="1" fill="remove"/>
                                        <p:tgtEl>
                                          <p:spTgt spid="191"/>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192"/>
                                        </p:tgtEl>
                                        <p:attrNameLst>
                                          <p:attrName>style.color</p:attrName>
                                        </p:attrNameLst>
                                      </p:cBhvr>
                                      <p:to>
                                        <a:schemeClr val="bg1"/>
                                      </p:to>
                                    </p:animClr>
                                    <p:animClr clrSpc="rgb" dir="cw">
                                      <p:cBhvr>
                                        <p:cTn id="103" dur="1000" autoRev="1" fill="remove"/>
                                        <p:tgtEl>
                                          <p:spTgt spid="192"/>
                                        </p:tgtEl>
                                        <p:attrNameLst>
                                          <p:attrName>fillcolor</p:attrName>
                                        </p:attrNameLst>
                                      </p:cBhvr>
                                      <p:to>
                                        <a:schemeClr val="bg1"/>
                                      </p:to>
                                    </p:animClr>
                                    <p:set>
                                      <p:cBhvr>
                                        <p:cTn id="104" dur="1000" autoRev="1" fill="remove"/>
                                        <p:tgtEl>
                                          <p:spTgt spid="192"/>
                                        </p:tgtEl>
                                        <p:attrNameLst>
                                          <p:attrName>fill.type</p:attrName>
                                        </p:attrNameLst>
                                      </p:cBhvr>
                                      <p:to>
                                        <p:strVal val="solid"/>
                                      </p:to>
                                    </p:set>
                                    <p:set>
                                      <p:cBhvr>
                                        <p:cTn id="105" dur="1000" autoRev="1" fill="remove"/>
                                        <p:tgtEl>
                                          <p:spTgt spid="192"/>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193"/>
                                        </p:tgtEl>
                                        <p:attrNameLst>
                                          <p:attrName>style.color</p:attrName>
                                        </p:attrNameLst>
                                      </p:cBhvr>
                                      <p:to>
                                        <a:schemeClr val="bg1"/>
                                      </p:to>
                                    </p:animClr>
                                    <p:animClr clrSpc="rgb" dir="cw">
                                      <p:cBhvr>
                                        <p:cTn id="109" dur="1000" autoRev="1" fill="remove"/>
                                        <p:tgtEl>
                                          <p:spTgt spid="193"/>
                                        </p:tgtEl>
                                        <p:attrNameLst>
                                          <p:attrName>fillcolor</p:attrName>
                                        </p:attrNameLst>
                                      </p:cBhvr>
                                      <p:to>
                                        <a:schemeClr val="bg1"/>
                                      </p:to>
                                    </p:animClr>
                                    <p:set>
                                      <p:cBhvr>
                                        <p:cTn id="110" dur="1000" autoRev="1" fill="remove"/>
                                        <p:tgtEl>
                                          <p:spTgt spid="193"/>
                                        </p:tgtEl>
                                        <p:attrNameLst>
                                          <p:attrName>fill.type</p:attrName>
                                        </p:attrNameLst>
                                      </p:cBhvr>
                                      <p:to>
                                        <p:strVal val="solid"/>
                                      </p:to>
                                    </p:set>
                                    <p:set>
                                      <p:cBhvr>
                                        <p:cTn id="111" dur="1000" autoRev="1" fill="remove"/>
                                        <p:tgtEl>
                                          <p:spTgt spid="193"/>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194"/>
                                        </p:tgtEl>
                                        <p:attrNameLst>
                                          <p:attrName>style.color</p:attrName>
                                        </p:attrNameLst>
                                      </p:cBhvr>
                                      <p:to>
                                        <a:schemeClr val="bg1"/>
                                      </p:to>
                                    </p:animClr>
                                    <p:animClr clrSpc="rgb" dir="cw">
                                      <p:cBhvr>
                                        <p:cTn id="115" dur="1000" autoRev="1" fill="remove"/>
                                        <p:tgtEl>
                                          <p:spTgt spid="194"/>
                                        </p:tgtEl>
                                        <p:attrNameLst>
                                          <p:attrName>fillcolor</p:attrName>
                                        </p:attrNameLst>
                                      </p:cBhvr>
                                      <p:to>
                                        <a:schemeClr val="bg1"/>
                                      </p:to>
                                    </p:animClr>
                                    <p:set>
                                      <p:cBhvr>
                                        <p:cTn id="116" dur="1000" autoRev="1" fill="remove"/>
                                        <p:tgtEl>
                                          <p:spTgt spid="194"/>
                                        </p:tgtEl>
                                        <p:attrNameLst>
                                          <p:attrName>fill.type</p:attrName>
                                        </p:attrNameLst>
                                      </p:cBhvr>
                                      <p:to>
                                        <p:strVal val="solid"/>
                                      </p:to>
                                    </p:set>
                                    <p:set>
                                      <p:cBhvr>
                                        <p:cTn id="117" dur="1000" autoRev="1" fill="remove"/>
                                        <p:tgtEl>
                                          <p:spTgt spid="194"/>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195"/>
                                        </p:tgtEl>
                                        <p:attrNameLst>
                                          <p:attrName>style.color</p:attrName>
                                        </p:attrNameLst>
                                      </p:cBhvr>
                                      <p:to>
                                        <a:schemeClr val="bg1"/>
                                      </p:to>
                                    </p:animClr>
                                    <p:animClr clrSpc="rgb" dir="cw">
                                      <p:cBhvr>
                                        <p:cTn id="121" dur="1000" autoRev="1" fill="remove"/>
                                        <p:tgtEl>
                                          <p:spTgt spid="195"/>
                                        </p:tgtEl>
                                        <p:attrNameLst>
                                          <p:attrName>fillcolor</p:attrName>
                                        </p:attrNameLst>
                                      </p:cBhvr>
                                      <p:to>
                                        <a:schemeClr val="bg1"/>
                                      </p:to>
                                    </p:animClr>
                                    <p:set>
                                      <p:cBhvr>
                                        <p:cTn id="122" dur="1000" autoRev="1" fill="remove"/>
                                        <p:tgtEl>
                                          <p:spTgt spid="195"/>
                                        </p:tgtEl>
                                        <p:attrNameLst>
                                          <p:attrName>fill.type</p:attrName>
                                        </p:attrNameLst>
                                      </p:cBhvr>
                                      <p:to>
                                        <p:strVal val="solid"/>
                                      </p:to>
                                    </p:set>
                                    <p:set>
                                      <p:cBhvr>
                                        <p:cTn id="123" dur="1000" autoRev="1" fill="remove"/>
                                        <p:tgtEl>
                                          <p:spTgt spid="195"/>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196"/>
                                        </p:tgtEl>
                                        <p:attrNameLst>
                                          <p:attrName>style.color</p:attrName>
                                        </p:attrNameLst>
                                      </p:cBhvr>
                                      <p:to>
                                        <a:schemeClr val="bg1"/>
                                      </p:to>
                                    </p:animClr>
                                    <p:animClr clrSpc="rgb" dir="cw">
                                      <p:cBhvr>
                                        <p:cTn id="127" dur="1000" autoRev="1" fill="remove"/>
                                        <p:tgtEl>
                                          <p:spTgt spid="196"/>
                                        </p:tgtEl>
                                        <p:attrNameLst>
                                          <p:attrName>fillcolor</p:attrName>
                                        </p:attrNameLst>
                                      </p:cBhvr>
                                      <p:to>
                                        <a:schemeClr val="bg1"/>
                                      </p:to>
                                    </p:animClr>
                                    <p:set>
                                      <p:cBhvr>
                                        <p:cTn id="128" dur="1000" autoRev="1" fill="remove"/>
                                        <p:tgtEl>
                                          <p:spTgt spid="196"/>
                                        </p:tgtEl>
                                        <p:attrNameLst>
                                          <p:attrName>fill.type</p:attrName>
                                        </p:attrNameLst>
                                      </p:cBhvr>
                                      <p:to>
                                        <p:strVal val="solid"/>
                                      </p:to>
                                    </p:set>
                                    <p:set>
                                      <p:cBhvr>
                                        <p:cTn id="129" dur="1000" autoRev="1" fill="remove"/>
                                        <p:tgtEl>
                                          <p:spTgt spid="196"/>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197"/>
                                        </p:tgtEl>
                                        <p:attrNameLst>
                                          <p:attrName>style.color</p:attrName>
                                        </p:attrNameLst>
                                      </p:cBhvr>
                                      <p:to>
                                        <a:schemeClr val="bg1"/>
                                      </p:to>
                                    </p:animClr>
                                    <p:animClr clrSpc="rgb" dir="cw">
                                      <p:cBhvr>
                                        <p:cTn id="133" dur="1000" autoRev="1" fill="remove"/>
                                        <p:tgtEl>
                                          <p:spTgt spid="197"/>
                                        </p:tgtEl>
                                        <p:attrNameLst>
                                          <p:attrName>fillcolor</p:attrName>
                                        </p:attrNameLst>
                                      </p:cBhvr>
                                      <p:to>
                                        <a:schemeClr val="bg1"/>
                                      </p:to>
                                    </p:animClr>
                                    <p:set>
                                      <p:cBhvr>
                                        <p:cTn id="134" dur="1000" autoRev="1" fill="remove"/>
                                        <p:tgtEl>
                                          <p:spTgt spid="197"/>
                                        </p:tgtEl>
                                        <p:attrNameLst>
                                          <p:attrName>fill.type</p:attrName>
                                        </p:attrNameLst>
                                      </p:cBhvr>
                                      <p:to>
                                        <p:strVal val="solid"/>
                                      </p:to>
                                    </p:set>
                                    <p:set>
                                      <p:cBhvr>
                                        <p:cTn id="135" dur="1000" autoRev="1" fill="remove"/>
                                        <p:tgtEl>
                                          <p:spTgt spid="197"/>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198"/>
                                        </p:tgtEl>
                                        <p:attrNameLst>
                                          <p:attrName>style.color</p:attrName>
                                        </p:attrNameLst>
                                      </p:cBhvr>
                                      <p:to>
                                        <a:schemeClr val="bg1"/>
                                      </p:to>
                                    </p:animClr>
                                    <p:animClr clrSpc="rgb" dir="cw">
                                      <p:cBhvr>
                                        <p:cTn id="139" dur="1000" autoRev="1" fill="remove"/>
                                        <p:tgtEl>
                                          <p:spTgt spid="198"/>
                                        </p:tgtEl>
                                        <p:attrNameLst>
                                          <p:attrName>fillcolor</p:attrName>
                                        </p:attrNameLst>
                                      </p:cBhvr>
                                      <p:to>
                                        <a:schemeClr val="bg1"/>
                                      </p:to>
                                    </p:animClr>
                                    <p:set>
                                      <p:cBhvr>
                                        <p:cTn id="140" dur="1000" autoRev="1" fill="remove"/>
                                        <p:tgtEl>
                                          <p:spTgt spid="198"/>
                                        </p:tgtEl>
                                        <p:attrNameLst>
                                          <p:attrName>fill.type</p:attrName>
                                        </p:attrNameLst>
                                      </p:cBhvr>
                                      <p:to>
                                        <p:strVal val="solid"/>
                                      </p:to>
                                    </p:set>
                                    <p:set>
                                      <p:cBhvr>
                                        <p:cTn id="141" dur="1000" autoRev="1" fill="remove"/>
                                        <p:tgtEl>
                                          <p:spTgt spid="198"/>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199"/>
                                        </p:tgtEl>
                                        <p:attrNameLst>
                                          <p:attrName>style.color</p:attrName>
                                        </p:attrNameLst>
                                      </p:cBhvr>
                                      <p:to>
                                        <a:schemeClr val="bg1"/>
                                      </p:to>
                                    </p:animClr>
                                    <p:animClr clrSpc="rgb" dir="cw">
                                      <p:cBhvr>
                                        <p:cTn id="145" dur="1000" autoRev="1" fill="remove"/>
                                        <p:tgtEl>
                                          <p:spTgt spid="199"/>
                                        </p:tgtEl>
                                        <p:attrNameLst>
                                          <p:attrName>fillcolor</p:attrName>
                                        </p:attrNameLst>
                                      </p:cBhvr>
                                      <p:to>
                                        <a:schemeClr val="bg1"/>
                                      </p:to>
                                    </p:animClr>
                                    <p:set>
                                      <p:cBhvr>
                                        <p:cTn id="146" dur="1000" autoRev="1" fill="remove"/>
                                        <p:tgtEl>
                                          <p:spTgt spid="199"/>
                                        </p:tgtEl>
                                        <p:attrNameLst>
                                          <p:attrName>fill.type</p:attrName>
                                        </p:attrNameLst>
                                      </p:cBhvr>
                                      <p:to>
                                        <p:strVal val="solid"/>
                                      </p:to>
                                    </p:set>
                                    <p:set>
                                      <p:cBhvr>
                                        <p:cTn id="147" dur="1000" autoRev="1" fill="remove"/>
                                        <p:tgtEl>
                                          <p:spTgt spid="199"/>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200"/>
                                        </p:tgtEl>
                                        <p:attrNameLst>
                                          <p:attrName>style.color</p:attrName>
                                        </p:attrNameLst>
                                      </p:cBhvr>
                                      <p:to>
                                        <a:schemeClr val="bg1"/>
                                      </p:to>
                                    </p:animClr>
                                    <p:animClr clrSpc="rgb" dir="cw">
                                      <p:cBhvr>
                                        <p:cTn id="151" dur="1000" autoRev="1" fill="remove"/>
                                        <p:tgtEl>
                                          <p:spTgt spid="200"/>
                                        </p:tgtEl>
                                        <p:attrNameLst>
                                          <p:attrName>fillcolor</p:attrName>
                                        </p:attrNameLst>
                                      </p:cBhvr>
                                      <p:to>
                                        <a:schemeClr val="bg1"/>
                                      </p:to>
                                    </p:animClr>
                                    <p:set>
                                      <p:cBhvr>
                                        <p:cTn id="152" dur="1000" autoRev="1" fill="remove"/>
                                        <p:tgtEl>
                                          <p:spTgt spid="200"/>
                                        </p:tgtEl>
                                        <p:attrNameLst>
                                          <p:attrName>fill.type</p:attrName>
                                        </p:attrNameLst>
                                      </p:cBhvr>
                                      <p:to>
                                        <p:strVal val="solid"/>
                                      </p:to>
                                    </p:set>
                                    <p:set>
                                      <p:cBhvr>
                                        <p:cTn id="153" dur="1000" autoRev="1" fill="remove"/>
                                        <p:tgtEl>
                                          <p:spTgt spid="200"/>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201"/>
                                        </p:tgtEl>
                                        <p:attrNameLst>
                                          <p:attrName>style.color</p:attrName>
                                        </p:attrNameLst>
                                      </p:cBhvr>
                                      <p:to>
                                        <a:schemeClr val="bg1"/>
                                      </p:to>
                                    </p:animClr>
                                    <p:animClr clrSpc="rgb" dir="cw">
                                      <p:cBhvr>
                                        <p:cTn id="157" dur="1000" autoRev="1" fill="remove"/>
                                        <p:tgtEl>
                                          <p:spTgt spid="201"/>
                                        </p:tgtEl>
                                        <p:attrNameLst>
                                          <p:attrName>fillcolor</p:attrName>
                                        </p:attrNameLst>
                                      </p:cBhvr>
                                      <p:to>
                                        <a:schemeClr val="bg1"/>
                                      </p:to>
                                    </p:animClr>
                                    <p:set>
                                      <p:cBhvr>
                                        <p:cTn id="158" dur="1000" autoRev="1" fill="remove"/>
                                        <p:tgtEl>
                                          <p:spTgt spid="201"/>
                                        </p:tgtEl>
                                        <p:attrNameLst>
                                          <p:attrName>fill.type</p:attrName>
                                        </p:attrNameLst>
                                      </p:cBhvr>
                                      <p:to>
                                        <p:strVal val="solid"/>
                                      </p:to>
                                    </p:set>
                                    <p:set>
                                      <p:cBhvr>
                                        <p:cTn id="159" dur="1000" autoRev="1" fill="remove"/>
                                        <p:tgtEl>
                                          <p:spTgt spid="201"/>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202"/>
                                        </p:tgtEl>
                                        <p:attrNameLst>
                                          <p:attrName>style.color</p:attrName>
                                        </p:attrNameLst>
                                      </p:cBhvr>
                                      <p:to>
                                        <a:schemeClr val="bg1"/>
                                      </p:to>
                                    </p:animClr>
                                    <p:animClr clrSpc="rgb" dir="cw">
                                      <p:cBhvr>
                                        <p:cTn id="163" dur="1000" autoRev="1" fill="remove"/>
                                        <p:tgtEl>
                                          <p:spTgt spid="202"/>
                                        </p:tgtEl>
                                        <p:attrNameLst>
                                          <p:attrName>fillcolor</p:attrName>
                                        </p:attrNameLst>
                                      </p:cBhvr>
                                      <p:to>
                                        <a:schemeClr val="bg1"/>
                                      </p:to>
                                    </p:animClr>
                                    <p:set>
                                      <p:cBhvr>
                                        <p:cTn id="164" dur="1000" autoRev="1" fill="remove"/>
                                        <p:tgtEl>
                                          <p:spTgt spid="202"/>
                                        </p:tgtEl>
                                        <p:attrNameLst>
                                          <p:attrName>fill.type</p:attrName>
                                        </p:attrNameLst>
                                      </p:cBhvr>
                                      <p:to>
                                        <p:strVal val="solid"/>
                                      </p:to>
                                    </p:set>
                                    <p:set>
                                      <p:cBhvr>
                                        <p:cTn id="165" dur="1000" autoRev="1" fill="remove"/>
                                        <p:tgtEl>
                                          <p:spTgt spid="202"/>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203"/>
                                        </p:tgtEl>
                                        <p:attrNameLst>
                                          <p:attrName>style.color</p:attrName>
                                        </p:attrNameLst>
                                      </p:cBhvr>
                                      <p:to>
                                        <a:schemeClr val="bg1"/>
                                      </p:to>
                                    </p:animClr>
                                    <p:animClr clrSpc="rgb" dir="cw">
                                      <p:cBhvr>
                                        <p:cTn id="169" dur="1000" autoRev="1" fill="remove"/>
                                        <p:tgtEl>
                                          <p:spTgt spid="203"/>
                                        </p:tgtEl>
                                        <p:attrNameLst>
                                          <p:attrName>fillcolor</p:attrName>
                                        </p:attrNameLst>
                                      </p:cBhvr>
                                      <p:to>
                                        <a:schemeClr val="bg1"/>
                                      </p:to>
                                    </p:animClr>
                                    <p:set>
                                      <p:cBhvr>
                                        <p:cTn id="170" dur="1000" autoRev="1" fill="remove"/>
                                        <p:tgtEl>
                                          <p:spTgt spid="203"/>
                                        </p:tgtEl>
                                        <p:attrNameLst>
                                          <p:attrName>fill.type</p:attrName>
                                        </p:attrNameLst>
                                      </p:cBhvr>
                                      <p:to>
                                        <p:strVal val="solid"/>
                                      </p:to>
                                    </p:set>
                                    <p:set>
                                      <p:cBhvr>
                                        <p:cTn id="171" dur="1000" autoRev="1" fill="remove"/>
                                        <p:tgtEl>
                                          <p:spTgt spid="203"/>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204"/>
                                        </p:tgtEl>
                                        <p:attrNameLst>
                                          <p:attrName>style.color</p:attrName>
                                        </p:attrNameLst>
                                      </p:cBhvr>
                                      <p:to>
                                        <a:schemeClr val="bg1"/>
                                      </p:to>
                                    </p:animClr>
                                    <p:animClr clrSpc="rgb" dir="cw">
                                      <p:cBhvr>
                                        <p:cTn id="175" dur="1000" autoRev="1" fill="remove"/>
                                        <p:tgtEl>
                                          <p:spTgt spid="204"/>
                                        </p:tgtEl>
                                        <p:attrNameLst>
                                          <p:attrName>fillcolor</p:attrName>
                                        </p:attrNameLst>
                                      </p:cBhvr>
                                      <p:to>
                                        <a:schemeClr val="bg1"/>
                                      </p:to>
                                    </p:animClr>
                                    <p:set>
                                      <p:cBhvr>
                                        <p:cTn id="176" dur="1000" autoRev="1" fill="remove"/>
                                        <p:tgtEl>
                                          <p:spTgt spid="204"/>
                                        </p:tgtEl>
                                        <p:attrNameLst>
                                          <p:attrName>fill.type</p:attrName>
                                        </p:attrNameLst>
                                      </p:cBhvr>
                                      <p:to>
                                        <p:strVal val="solid"/>
                                      </p:to>
                                    </p:set>
                                    <p:set>
                                      <p:cBhvr>
                                        <p:cTn id="177" dur="1000" autoRev="1" fill="remove"/>
                                        <p:tgtEl>
                                          <p:spTgt spid="204"/>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205"/>
                                        </p:tgtEl>
                                        <p:attrNameLst>
                                          <p:attrName>style.color</p:attrName>
                                        </p:attrNameLst>
                                      </p:cBhvr>
                                      <p:to>
                                        <a:schemeClr val="bg1"/>
                                      </p:to>
                                    </p:animClr>
                                    <p:animClr clrSpc="rgb" dir="cw">
                                      <p:cBhvr>
                                        <p:cTn id="181" dur="1000" autoRev="1" fill="remove"/>
                                        <p:tgtEl>
                                          <p:spTgt spid="205"/>
                                        </p:tgtEl>
                                        <p:attrNameLst>
                                          <p:attrName>fillcolor</p:attrName>
                                        </p:attrNameLst>
                                      </p:cBhvr>
                                      <p:to>
                                        <a:schemeClr val="bg1"/>
                                      </p:to>
                                    </p:animClr>
                                    <p:set>
                                      <p:cBhvr>
                                        <p:cTn id="182" dur="1000" autoRev="1" fill="remove"/>
                                        <p:tgtEl>
                                          <p:spTgt spid="205"/>
                                        </p:tgtEl>
                                        <p:attrNameLst>
                                          <p:attrName>fill.type</p:attrName>
                                        </p:attrNameLst>
                                      </p:cBhvr>
                                      <p:to>
                                        <p:strVal val="solid"/>
                                      </p:to>
                                    </p:set>
                                    <p:set>
                                      <p:cBhvr>
                                        <p:cTn id="183" dur="1000" autoRev="1" fill="remove"/>
                                        <p:tgtEl>
                                          <p:spTgt spid="205"/>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206"/>
                                        </p:tgtEl>
                                        <p:attrNameLst>
                                          <p:attrName>style.color</p:attrName>
                                        </p:attrNameLst>
                                      </p:cBhvr>
                                      <p:to>
                                        <a:schemeClr val="bg1"/>
                                      </p:to>
                                    </p:animClr>
                                    <p:animClr clrSpc="rgb" dir="cw">
                                      <p:cBhvr>
                                        <p:cTn id="187" dur="1000" autoRev="1" fill="remove"/>
                                        <p:tgtEl>
                                          <p:spTgt spid="206"/>
                                        </p:tgtEl>
                                        <p:attrNameLst>
                                          <p:attrName>fillcolor</p:attrName>
                                        </p:attrNameLst>
                                      </p:cBhvr>
                                      <p:to>
                                        <a:schemeClr val="bg1"/>
                                      </p:to>
                                    </p:animClr>
                                    <p:set>
                                      <p:cBhvr>
                                        <p:cTn id="188" dur="1000" autoRev="1" fill="remove"/>
                                        <p:tgtEl>
                                          <p:spTgt spid="206"/>
                                        </p:tgtEl>
                                        <p:attrNameLst>
                                          <p:attrName>fill.type</p:attrName>
                                        </p:attrNameLst>
                                      </p:cBhvr>
                                      <p:to>
                                        <p:strVal val="solid"/>
                                      </p:to>
                                    </p:set>
                                    <p:set>
                                      <p:cBhvr>
                                        <p:cTn id="189" dur="1000" autoRev="1" fill="remove"/>
                                        <p:tgtEl>
                                          <p:spTgt spid="206"/>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207"/>
                                        </p:tgtEl>
                                        <p:attrNameLst>
                                          <p:attrName>style.color</p:attrName>
                                        </p:attrNameLst>
                                      </p:cBhvr>
                                      <p:to>
                                        <a:schemeClr val="bg1"/>
                                      </p:to>
                                    </p:animClr>
                                    <p:animClr clrSpc="rgb" dir="cw">
                                      <p:cBhvr>
                                        <p:cTn id="193" dur="1000" autoRev="1" fill="remove"/>
                                        <p:tgtEl>
                                          <p:spTgt spid="207"/>
                                        </p:tgtEl>
                                        <p:attrNameLst>
                                          <p:attrName>fillcolor</p:attrName>
                                        </p:attrNameLst>
                                      </p:cBhvr>
                                      <p:to>
                                        <a:schemeClr val="bg1"/>
                                      </p:to>
                                    </p:animClr>
                                    <p:set>
                                      <p:cBhvr>
                                        <p:cTn id="194" dur="1000" autoRev="1" fill="remove"/>
                                        <p:tgtEl>
                                          <p:spTgt spid="207"/>
                                        </p:tgtEl>
                                        <p:attrNameLst>
                                          <p:attrName>fill.type</p:attrName>
                                        </p:attrNameLst>
                                      </p:cBhvr>
                                      <p:to>
                                        <p:strVal val="solid"/>
                                      </p:to>
                                    </p:set>
                                    <p:set>
                                      <p:cBhvr>
                                        <p:cTn id="195" dur="1000" autoRev="1" fill="remove"/>
                                        <p:tgtEl>
                                          <p:spTgt spid="207"/>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208"/>
                                        </p:tgtEl>
                                        <p:attrNameLst>
                                          <p:attrName>style.color</p:attrName>
                                        </p:attrNameLst>
                                      </p:cBhvr>
                                      <p:to>
                                        <a:schemeClr val="bg1"/>
                                      </p:to>
                                    </p:animClr>
                                    <p:animClr clrSpc="rgb" dir="cw">
                                      <p:cBhvr>
                                        <p:cTn id="199" dur="1000" autoRev="1" fill="remove"/>
                                        <p:tgtEl>
                                          <p:spTgt spid="208"/>
                                        </p:tgtEl>
                                        <p:attrNameLst>
                                          <p:attrName>fillcolor</p:attrName>
                                        </p:attrNameLst>
                                      </p:cBhvr>
                                      <p:to>
                                        <a:schemeClr val="bg1"/>
                                      </p:to>
                                    </p:animClr>
                                    <p:set>
                                      <p:cBhvr>
                                        <p:cTn id="200" dur="1000" autoRev="1" fill="remove"/>
                                        <p:tgtEl>
                                          <p:spTgt spid="208"/>
                                        </p:tgtEl>
                                        <p:attrNameLst>
                                          <p:attrName>fill.type</p:attrName>
                                        </p:attrNameLst>
                                      </p:cBhvr>
                                      <p:to>
                                        <p:strVal val="solid"/>
                                      </p:to>
                                    </p:set>
                                    <p:set>
                                      <p:cBhvr>
                                        <p:cTn id="201" dur="1000" autoRev="1" fill="remove"/>
                                        <p:tgtEl>
                                          <p:spTgt spid="208"/>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209"/>
                                        </p:tgtEl>
                                        <p:attrNameLst>
                                          <p:attrName>style.color</p:attrName>
                                        </p:attrNameLst>
                                      </p:cBhvr>
                                      <p:to>
                                        <a:schemeClr val="bg1"/>
                                      </p:to>
                                    </p:animClr>
                                    <p:animClr clrSpc="rgb" dir="cw">
                                      <p:cBhvr>
                                        <p:cTn id="205" dur="1000" autoRev="1" fill="remove"/>
                                        <p:tgtEl>
                                          <p:spTgt spid="209"/>
                                        </p:tgtEl>
                                        <p:attrNameLst>
                                          <p:attrName>fillcolor</p:attrName>
                                        </p:attrNameLst>
                                      </p:cBhvr>
                                      <p:to>
                                        <a:schemeClr val="bg1"/>
                                      </p:to>
                                    </p:animClr>
                                    <p:set>
                                      <p:cBhvr>
                                        <p:cTn id="206" dur="1000" autoRev="1" fill="remove"/>
                                        <p:tgtEl>
                                          <p:spTgt spid="209"/>
                                        </p:tgtEl>
                                        <p:attrNameLst>
                                          <p:attrName>fill.type</p:attrName>
                                        </p:attrNameLst>
                                      </p:cBhvr>
                                      <p:to>
                                        <p:strVal val="solid"/>
                                      </p:to>
                                    </p:set>
                                    <p:set>
                                      <p:cBhvr>
                                        <p:cTn id="207" dur="1000" autoRev="1" fill="remove"/>
                                        <p:tgtEl>
                                          <p:spTgt spid="209"/>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210"/>
                                        </p:tgtEl>
                                        <p:attrNameLst>
                                          <p:attrName>style.color</p:attrName>
                                        </p:attrNameLst>
                                      </p:cBhvr>
                                      <p:to>
                                        <a:schemeClr val="bg1"/>
                                      </p:to>
                                    </p:animClr>
                                    <p:animClr clrSpc="rgb" dir="cw">
                                      <p:cBhvr>
                                        <p:cTn id="211" dur="1000" autoRev="1" fill="remove"/>
                                        <p:tgtEl>
                                          <p:spTgt spid="210"/>
                                        </p:tgtEl>
                                        <p:attrNameLst>
                                          <p:attrName>fillcolor</p:attrName>
                                        </p:attrNameLst>
                                      </p:cBhvr>
                                      <p:to>
                                        <a:schemeClr val="bg1"/>
                                      </p:to>
                                    </p:animClr>
                                    <p:set>
                                      <p:cBhvr>
                                        <p:cTn id="212" dur="1000" autoRev="1" fill="remove"/>
                                        <p:tgtEl>
                                          <p:spTgt spid="210"/>
                                        </p:tgtEl>
                                        <p:attrNameLst>
                                          <p:attrName>fill.type</p:attrName>
                                        </p:attrNameLst>
                                      </p:cBhvr>
                                      <p:to>
                                        <p:strVal val="solid"/>
                                      </p:to>
                                    </p:set>
                                    <p:set>
                                      <p:cBhvr>
                                        <p:cTn id="213" dur="1000" autoRev="1" fill="remove"/>
                                        <p:tgtEl>
                                          <p:spTgt spid="210"/>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211"/>
                                        </p:tgtEl>
                                        <p:attrNameLst>
                                          <p:attrName>style.color</p:attrName>
                                        </p:attrNameLst>
                                      </p:cBhvr>
                                      <p:to>
                                        <a:schemeClr val="bg1"/>
                                      </p:to>
                                    </p:animClr>
                                    <p:animClr clrSpc="rgb" dir="cw">
                                      <p:cBhvr>
                                        <p:cTn id="217" dur="1000" autoRev="1" fill="remove"/>
                                        <p:tgtEl>
                                          <p:spTgt spid="211"/>
                                        </p:tgtEl>
                                        <p:attrNameLst>
                                          <p:attrName>fillcolor</p:attrName>
                                        </p:attrNameLst>
                                      </p:cBhvr>
                                      <p:to>
                                        <a:schemeClr val="bg1"/>
                                      </p:to>
                                    </p:animClr>
                                    <p:set>
                                      <p:cBhvr>
                                        <p:cTn id="218" dur="1000" autoRev="1" fill="remove"/>
                                        <p:tgtEl>
                                          <p:spTgt spid="211"/>
                                        </p:tgtEl>
                                        <p:attrNameLst>
                                          <p:attrName>fill.type</p:attrName>
                                        </p:attrNameLst>
                                      </p:cBhvr>
                                      <p:to>
                                        <p:strVal val="solid"/>
                                      </p:to>
                                    </p:set>
                                    <p:set>
                                      <p:cBhvr>
                                        <p:cTn id="219" dur="1000" autoRev="1" fill="remove"/>
                                        <p:tgtEl>
                                          <p:spTgt spid="211"/>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212"/>
                                        </p:tgtEl>
                                        <p:attrNameLst>
                                          <p:attrName>style.color</p:attrName>
                                        </p:attrNameLst>
                                      </p:cBhvr>
                                      <p:to>
                                        <a:schemeClr val="bg1"/>
                                      </p:to>
                                    </p:animClr>
                                    <p:animClr clrSpc="rgb" dir="cw">
                                      <p:cBhvr>
                                        <p:cTn id="223" dur="1000" autoRev="1" fill="remove"/>
                                        <p:tgtEl>
                                          <p:spTgt spid="212"/>
                                        </p:tgtEl>
                                        <p:attrNameLst>
                                          <p:attrName>fillcolor</p:attrName>
                                        </p:attrNameLst>
                                      </p:cBhvr>
                                      <p:to>
                                        <a:schemeClr val="bg1"/>
                                      </p:to>
                                    </p:animClr>
                                    <p:set>
                                      <p:cBhvr>
                                        <p:cTn id="224" dur="1000" autoRev="1" fill="remove"/>
                                        <p:tgtEl>
                                          <p:spTgt spid="212"/>
                                        </p:tgtEl>
                                        <p:attrNameLst>
                                          <p:attrName>fill.type</p:attrName>
                                        </p:attrNameLst>
                                      </p:cBhvr>
                                      <p:to>
                                        <p:strVal val="solid"/>
                                      </p:to>
                                    </p:set>
                                    <p:set>
                                      <p:cBhvr>
                                        <p:cTn id="225" dur="1000" autoRev="1" fill="remove"/>
                                        <p:tgtEl>
                                          <p:spTgt spid="212"/>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213"/>
                                        </p:tgtEl>
                                        <p:attrNameLst>
                                          <p:attrName>style.color</p:attrName>
                                        </p:attrNameLst>
                                      </p:cBhvr>
                                      <p:to>
                                        <a:schemeClr val="bg1"/>
                                      </p:to>
                                    </p:animClr>
                                    <p:animClr clrSpc="rgb" dir="cw">
                                      <p:cBhvr>
                                        <p:cTn id="229" dur="1000" autoRev="1" fill="remove"/>
                                        <p:tgtEl>
                                          <p:spTgt spid="213"/>
                                        </p:tgtEl>
                                        <p:attrNameLst>
                                          <p:attrName>fillcolor</p:attrName>
                                        </p:attrNameLst>
                                      </p:cBhvr>
                                      <p:to>
                                        <a:schemeClr val="bg1"/>
                                      </p:to>
                                    </p:animClr>
                                    <p:set>
                                      <p:cBhvr>
                                        <p:cTn id="230" dur="1000" autoRev="1" fill="remove"/>
                                        <p:tgtEl>
                                          <p:spTgt spid="213"/>
                                        </p:tgtEl>
                                        <p:attrNameLst>
                                          <p:attrName>fill.type</p:attrName>
                                        </p:attrNameLst>
                                      </p:cBhvr>
                                      <p:to>
                                        <p:strVal val="solid"/>
                                      </p:to>
                                    </p:set>
                                    <p:set>
                                      <p:cBhvr>
                                        <p:cTn id="231" dur="1000" autoRev="1" fill="remove"/>
                                        <p:tgtEl>
                                          <p:spTgt spid="213"/>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214"/>
                                        </p:tgtEl>
                                        <p:attrNameLst>
                                          <p:attrName>style.color</p:attrName>
                                        </p:attrNameLst>
                                      </p:cBhvr>
                                      <p:to>
                                        <a:schemeClr val="bg1"/>
                                      </p:to>
                                    </p:animClr>
                                    <p:animClr clrSpc="rgb" dir="cw">
                                      <p:cBhvr>
                                        <p:cTn id="235" dur="1000" autoRev="1" fill="remove"/>
                                        <p:tgtEl>
                                          <p:spTgt spid="214"/>
                                        </p:tgtEl>
                                        <p:attrNameLst>
                                          <p:attrName>fillcolor</p:attrName>
                                        </p:attrNameLst>
                                      </p:cBhvr>
                                      <p:to>
                                        <a:schemeClr val="bg1"/>
                                      </p:to>
                                    </p:animClr>
                                    <p:set>
                                      <p:cBhvr>
                                        <p:cTn id="236" dur="1000" autoRev="1" fill="remove"/>
                                        <p:tgtEl>
                                          <p:spTgt spid="214"/>
                                        </p:tgtEl>
                                        <p:attrNameLst>
                                          <p:attrName>fill.type</p:attrName>
                                        </p:attrNameLst>
                                      </p:cBhvr>
                                      <p:to>
                                        <p:strVal val="solid"/>
                                      </p:to>
                                    </p:set>
                                    <p:set>
                                      <p:cBhvr>
                                        <p:cTn id="237" dur="1000" autoRev="1" fill="remove"/>
                                        <p:tgtEl>
                                          <p:spTgt spid="214"/>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215"/>
                                        </p:tgtEl>
                                        <p:attrNameLst>
                                          <p:attrName>style.color</p:attrName>
                                        </p:attrNameLst>
                                      </p:cBhvr>
                                      <p:to>
                                        <a:schemeClr val="bg1"/>
                                      </p:to>
                                    </p:animClr>
                                    <p:animClr clrSpc="rgb" dir="cw">
                                      <p:cBhvr>
                                        <p:cTn id="241" dur="1000" autoRev="1" fill="remove"/>
                                        <p:tgtEl>
                                          <p:spTgt spid="215"/>
                                        </p:tgtEl>
                                        <p:attrNameLst>
                                          <p:attrName>fillcolor</p:attrName>
                                        </p:attrNameLst>
                                      </p:cBhvr>
                                      <p:to>
                                        <a:schemeClr val="bg1"/>
                                      </p:to>
                                    </p:animClr>
                                    <p:set>
                                      <p:cBhvr>
                                        <p:cTn id="242" dur="1000" autoRev="1" fill="remove"/>
                                        <p:tgtEl>
                                          <p:spTgt spid="215"/>
                                        </p:tgtEl>
                                        <p:attrNameLst>
                                          <p:attrName>fill.type</p:attrName>
                                        </p:attrNameLst>
                                      </p:cBhvr>
                                      <p:to>
                                        <p:strVal val="solid"/>
                                      </p:to>
                                    </p:set>
                                    <p:set>
                                      <p:cBhvr>
                                        <p:cTn id="243" dur="1000" autoRev="1" fill="remove"/>
                                        <p:tgtEl>
                                          <p:spTgt spid="215"/>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216"/>
                                        </p:tgtEl>
                                        <p:attrNameLst>
                                          <p:attrName>style.color</p:attrName>
                                        </p:attrNameLst>
                                      </p:cBhvr>
                                      <p:to>
                                        <a:schemeClr val="bg1"/>
                                      </p:to>
                                    </p:animClr>
                                    <p:animClr clrSpc="rgb" dir="cw">
                                      <p:cBhvr>
                                        <p:cTn id="247" dur="1000" autoRev="1" fill="remove"/>
                                        <p:tgtEl>
                                          <p:spTgt spid="216"/>
                                        </p:tgtEl>
                                        <p:attrNameLst>
                                          <p:attrName>fillcolor</p:attrName>
                                        </p:attrNameLst>
                                      </p:cBhvr>
                                      <p:to>
                                        <a:schemeClr val="bg1"/>
                                      </p:to>
                                    </p:animClr>
                                    <p:set>
                                      <p:cBhvr>
                                        <p:cTn id="248" dur="1000" autoRev="1" fill="remove"/>
                                        <p:tgtEl>
                                          <p:spTgt spid="216"/>
                                        </p:tgtEl>
                                        <p:attrNameLst>
                                          <p:attrName>fill.type</p:attrName>
                                        </p:attrNameLst>
                                      </p:cBhvr>
                                      <p:to>
                                        <p:strVal val="solid"/>
                                      </p:to>
                                    </p:set>
                                    <p:set>
                                      <p:cBhvr>
                                        <p:cTn id="249" dur="1000" autoRev="1" fill="remove"/>
                                        <p:tgtEl>
                                          <p:spTgt spid="216"/>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217"/>
                                        </p:tgtEl>
                                        <p:attrNameLst>
                                          <p:attrName>style.color</p:attrName>
                                        </p:attrNameLst>
                                      </p:cBhvr>
                                      <p:to>
                                        <a:schemeClr val="bg1"/>
                                      </p:to>
                                    </p:animClr>
                                    <p:animClr clrSpc="rgb" dir="cw">
                                      <p:cBhvr>
                                        <p:cTn id="253" dur="1000" autoRev="1" fill="remove"/>
                                        <p:tgtEl>
                                          <p:spTgt spid="217"/>
                                        </p:tgtEl>
                                        <p:attrNameLst>
                                          <p:attrName>fillcolor</p:attrName>
                                        </p:attrNameLst>
                                      </p:cBhvr>
                                      <p:to>
                                        <a:schemeClr val="bg1"/>
                                      </p:to>
                                    </p:animClr>
                                    <p:set>
                                      <p:cBhvr>
                                        <p:cTn id="254" dur="1000" autoRev="1" fill="remove"/>
                                        <p:tgtEl>
                                          <p:spTgt spid="217"/>
                                        </p:tgtEl>
                                        <p:attrNameLst>
                                          <p:attrName>fill.type</p:attrName>
                                        </p:attrNameLst>
                                      </p:cBhvr>
                                      <p:to>
                                        <p:strVal val="solid"/>
                                      </p:to>
                                    </p:set>
                                    <p:set>
                                      <p:cBhvr>
                                        <p:cTn id="255" dur="1000" autoRev="1" fill="remove"/>
                                        <p:tgtEl>
                                          <p:spTgt spid="217"/>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218"/>
                                        </p:tgtEl>
                                        <p:attrNameLst>
                                          <p:attrName>style.color</p:attrName>
                                        </p:attrNameLst>
                                      </p:cBhvr>
                                      <p:to>
                                        <a:schemeClr val="bg1"/>
                                      </p:to>
                                    </p:animClr>
                                    <p:animClr clrSpc="rgb" dir="cw">
                                      <p:cBhvr>
                                        <p:cTn id="259" dur="1000" autoRev="1" fill="remove"/>
                                        <p:tgtEl>
                                          <p:spTgt spid="218"/>
                                        </p:tgtEl>
                                        <p:attrNameLst>
                                          <p:attrName>fillcolor</p:attrName>
                                        </p:attrNameLst>
                                      </p:cBhvr>
                                      <p:to>
                                        <a:schemeClr val="bg1"/>
                                      </p:to>
                                    </p:animClr>
                                    <p:set>
                                      <p:cBhvr>
                                        <p:cTn id="260" dur="1000" autoRev="1" fill="remove"/>
                                        <p:tgtEl>
                                          <p:spTgt spid="218"/>
                                        </p:tgtEl>
                                        <p:attrNameLst>
                                          <p:attrName>fill.type</p:attrName>
                                        </p:attrNameLst>
                                      </p:cBhvr>
                                      <p:to>
                                        <p:strVal val="solid"/>
                                      </p:to>
                                    </p:set>
                                    <p:set>
                                      <p:cBhvr>
                                        <p:cTn id="261" dur="1000" autoRev="1" fill="remove"/>
                                        <p:tgtEl>
                                          <p:spTgt spid="2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FBEC234-E646-E0A7-C234-B4E4A5EAEE59}"/>
              </a:ext>
            </a:extLst>
          </p:cNvPr>
          <p:cNvPicPr>
            <a:picLocks noGrp="1" noRot="1" noChangeAspect="1" noMove="1" noResize="1" noEditPoints="1" noAdjustHandles="1" noChangeArrowheads="1" noChangeShapeType="1" noCrop="1"/>
          </p:cNvPicPr>
          <p:nvPr/>
        </p:nvPicPr>
        <p:blipFill>
          <a:blip r:embed="rId3"/>
          <a:stretch>
            <a:fillRect/>
          </a:stretch>
        </p:blipFill>
        <p:spPr>
          <a:xfrm>
            <a:off x="5274389" y="3295762"/>
            <a:ext cx="1047750" cy="942975"/>
          </a:xfrm>
          <a:prstGeom prst="rect">
            <a:avLst/>
          </a:prstGeom>
        </p:spPr>
      </p:pic>
      <p:sp>
        <p:nvSpPr>
          <p:cNvPr id="3" name="Oval 2">
            <a:extLst>
              <a:ext uri="{FF2B5EF4-FFF2-40B4-BE49-F238E27FC236}">
                <a16:creationId xmlns:a16="http://schemas.microsoft.com/office/drawing/2014/main" id="{8E2F5DCF-33B1-DE6A-3EA6-F80DECE4E87E}"/>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Rectangle: Rounded Corners 3">
            <a:extLst>
              <a:ext uri="{FF2B5EF4-FFF2-40B4-BE49-F238E27FC236}">
                <a16:creationId xmlns:a16="http://schemas.microsoft.com/office/drawing/2014/main" id="{DED88AE3-123D-9617-1E7A-3E380A46FDAB}"/>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498440D-9322-092E-58B0-D1BD82775D16}"/>
              </a:ext>
            </a:extLst>
          </p:cNvPr>
          <p:cNvPicPr>
            <a:picLocks noGrp="1" noRot="1" noChangeAspect="1" noMove="1" noResize="1" noEditPoints="1" noAdjustHandles="1" noChangeArrowheads="1" noChangeShapeType="1" noCrop="1"/>
          </p:cNvPicPr>
          <p:nvPr/>
        </p:nvPicPr>
        <p:blipFill>
          <a:blip r:embed="rId4"/>
          <a:stretch>
            <a:fillRect/>
          </a:stretch>
        </p:blipFill>
        <p:spPr>
          <a:xfrm>
            <a:off x="5274389" y="661707"/>
            <a:ext cx="540000" cy="540000"/>
          </a:xfrm>
          <a:prstGeom prst="rect">
            <a:avLst/>
          </a:prstGeom>
        </p:spPr>
      </p:pic>
      <p:sp>
        <p:nvSpPr>
          <p:cNvPr id="6" name="TextBox 5">
            <a:extLst>
              <a:ext uri="{FF2B5EF4-FFF2-40B4-BE49-F238E27FC236}">
                <a16:creationId xmlns:a16="http://schemas.microsoft.com/office/drawing/2014/main" id="{7B5D43AA-B8B3-660D-D7A3-24706DCB8AA5}"/>
              </a:ext>
            </a:extLst>
          </p:cNvPr>
          <p:cNvSpPr txBox="1">
            <a:spLocks noGrp="1" noRot="1" noMove="1" noResize="1" noEditPoints="1" noAdjustHandles="1" noChangeArrowheads="1" noChangeShapeType="1"/>
          </p:cNvSpPr>
          <p:nvPr/>
        </p:nvSpPr>
        <p:spPr>
          <a:xfrm>
            <a:off x="743356" y="622757"/>
            <a:ext cx="4613942" cy="615553"/>
          </a:xfrm>
          <a:prstGeom prst="rect">
            <a:avLst/>
          </a:prstGeom>
          <a:noFill/>
        </p:spPr>
        <p:txBody>
          <a:bodyPr wrap="square" rtlCol="0">
            <a:spAutoFit/>
          </a:bodyPr>
          <a:lstStyle/>
          <a:p>
            <a:r>
              <a:rPr lang="en-GB" sz="3400" b="1" dirty="0">
                <a:latin typeface="Century Gothic" panose="020B0502020202020204" pitchFamily="34" charset="0"/>
              </a:rPr>
              <a:t>Task 6 – Dictate</a:t>
            </a:r>
          </a:p>
        </p:txBody>
      </p:sp>
      <p:sp>
        <p:nvSpPr>
          <p:cNvPr id="7" name="TextBox 6">
            <a:extLst>
              <a:ext uri="{FF2B5EF4-FFF2-40B4-BE49-F238E27FC236}">
                <a16:creationId xmlns:a16="http://schemas.microsoft.com/office/drawing/2014/main" id="{D4080555-5DF0-3AD0-B838-052FAC52A06A}"/>
              </a:ext>
            </a:extLst>
          </p:cNvPr>
          <p:cNvSpPr txBox="1">
            <a:spLocks noGrp="1" noRot="1" noMove="1" noResize="1" noEditPoints="1" noAdjustHandles="1" noChangeArrowheads="1" noChangeShapeType="1"/>
          </p:cNvSpPr>
          <p:nvPr/>
        </p:nvSpPr>
        <p:spPr>
          <a:xfrm>
            <a:off x="593332" y="1667791"/>
            <a:ext cx="10882902"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We are going to </a:t>
            </a:r>
            <a:r>
              <a:rPr lang="en-GB" sz="2400" b="1" i="0" u="none" strike="noStrike" dirty="0">
                <a:solidFill>
                  <a:srgbClr val="404040"/>
                </a:solidFill>
                <a:effectLst/>
                <a:latin typeface="Century Gothic" panose="020B0502020202020204" pitchFamily="34" charset="0"/>
              </a:rPr>
              <a:t>create</a:t>
            </a:r>
            <a:r>
              <a:rPr lang="en-GB" sz="2400" i="0" u="none" strike="noStrike" dirty="0">
                <a:solidFill>
                  <a:srgbClr val="404040"/>
                </a:solidFill>
                <a:effectLst/>
                <a:latin typeface="Century Gothic" panose="020B0502020202020204" pitchFamily="34" charset="0"/>
              </a:rPr>
              <a:t> our own story using our phoneme words.</a:t>
            </a:r>
            <a:br>
              <a:rPr lang="en-GB" sz="2400" i="0" u="none" strike="noStrike" dirty="0">
                <a:solidFill>
                  <a:srgbClr val="404040"/>
                </a:solidFill>
                <a:effectLst/>
                <a:latin typeface="Century Gothic" panose="020B0502020202020204" pitchFamily="34" charset="0"/>
              </a:rPr>
            </a:br>
            <a:br>
              <a:rPr lang="en-GB" sz="2400" i="0" u="none" strike="noStrike" dirty="0">
                <a:solidFill>
                  <a:srgbClr val="404040"/>
                </a:solidFill>
                <a:effectLst/>
                <a:latin typeface="Century Gothic" panose="020B0502020202020204" pitchFamily="34" charset="0"/>
              </a:rPr>
            </a:br>
            <a:r>
              <a:rPr lang="en-GB" sz="2400" b="1" i="0" u="none" strike="noStrike" dirty="0">
                <a:solidFill>
                  <a:srgbClr val="404040"/>
                </a:solidFill>
                <a:effectLst/>
                <a:latin typeface="Century Gothic" panose="020B0502020202020204" pitchFamily="34" charset="0"/>
              </a:rPr>
              <a:t>Choose </a:t>
            </a:r>
            <a:r>
              <a:rPr lang="en-GB" sz="2400" i="0" u="none" strike="noStrike" dirty="0">
                <a:solidFill>
                  <a:srgbClr val="404040"/>
                </a:solidFill>
                <a:effectLst/>
                <a:latin typeface="Century Gothic" panose="020B0502020202020204" pitchFamily="34" charset="0"/>
              </a:rPr>
              <a:t>some words from your list and </a:t>
            </a:r>
            <a:r>
              <a:rPr lang="en-GB" sz="2400" b="1" i="0" u="none" strike="noStrike" dirty="0">
                <a:solidFill>
                  <a:srgbClr val="404040"/>
                </a:solidFill>
                <a:effectLst/>
                <a:latin typeface="Century Gothic" panose="020B0502020202020204" pitchFamily="34" charset="0"/>
              </a:rPr>
              <a:t>dictate</a:t>
            </a:r>
            <a:r>
              <a:rPr lang="en-GB" sz="2400" i="0" u="none" strike="noStrike" dirty="0">
                <a:solidFill>
                  <a:srgbClr val="404040"/>
                </a:solidFill>
                <a:effectLst/>
                <a:latin typeface="Century Gothic" panose="020B0502020202020204" pitchFamily="34" charset="0"/>
              </a:rPr>
              <a:t> your story</a:t>
            </a:r>
            <a:r>
              <a:rPr lang="en-GB" sz="2400" b="1" i="0" u="none" strike="noStrike" dirty="0">
                <a:solidFill>
                  <a:srgbClr val="404040"/>
                </a:solidFill>
                <a:effectLst/>
                <a:latin typeface="Century Gothic" panose="020B0502020202020204" pitchFamily="34" charset="0"/>
              </a:rPr>
              <a:t>.</a:t>
            </a:r>
            <a:endParaRPr lang="en-GB" sz="2400" i="0" u="none" strike="noStrike" dirty="0">
              <a:solidFill>
                <a:srgbClr val="404040"/>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0E4EA594-EFBF-044B-782A-A5BE9E32CEEA}"/>
              </a:ext>
            </a:extLst>
          </p:cNvPr>
          <p:cNvSpPr txBox="1">
            <a:spLocks noGrp="1" noRot="1" noMove="1" noResize="1" noEditPoints="1" noAdjustHandles="1" noChangeArrowheads="1" noChangeShapeType="1"/>
          </p:cNvSpPr>
          <p:nvPr/>
        </p:nvSpPr>
        <p:spPr>
          <a:xfrm>
            <a:off x="894201" y="3582275"/>
            <a:ext cx="4998556"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First,</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dirty="0">
                <a:latin typeface="Century Gothic" panose="020B0502020202020204" pitchFamily="34" charset="0"/>
              </a:rPr>
              <a:t>text box</a:t>
            </a:r>
            <a:r>
              <a:rPr lang="en-US" sz="2400" dirty="0">
                <a:solidFill>
                  <a:srgbClr val="000000"/>
                </a:solidFill>
                <a:latin typeface="Century Gothic" panose="020B0502020202020204" pitchFamily="34" charset="0"/>
              </a:rPr>
              <a:t>.</a:t>
            </a:r>
            <a:endParaRPr lang="en-US" sz="2400" i="0" dirty="0">
              <a:solidFill>
                <a:srgbClr val="000000"/>
              </a:solidFill>
              <a:effectLst/>
              <a:latin typeface="Century Gothic" panose="020B0502020202020204" pitchFamily="34" charset="0"/>
            </a:endParaRPr>
          </a:p>
        </p:txBody>
      </p:sp>
      <p:sp>
        <p:nvSpPr>
          <p:cNvPr id="9" name="TextBox 8">
            <a:extLst>
              <a:ext uri="{FF2B5EF4-FFF2-40B4-BE49-F238E27FC236}">
                <a16:creationId xmlns:a16="http://schemas.microsoft.com/office/drawing/2014/main" id="{2FA59EA4-448B-3467-A70C-6F5CA44C86D6}"/>
              </a:ext>
            </a:extLst>
          </p:cNvPr>
          <p:cNvSpPr txBox="1">
            <a:spLocks noGrp="1" noRot="1" noMove="1" noResize="1" noEditPoints="1" noAdjustHandles="1" noChangeArrowheads="1" noChangeShapeType="1"/>
          </p:cNvSpPr>
          <p:nvPr/>
        </p:nvSpPr>
        <p:spPr>
          <a:xfrm>
            <a:off x="1179453" y="5300294"/>
            <a:ext cx="7960107"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Next ,</a:t>
            </a:r>
            <a:r>
              <a:rPr lang="en-US" sz="2400" b="0" i="0" dirty="0">
                <a:solidFill>
                  <a:srgbClr val="000000"/>
                </a:solidFill>
                <a:effectLst/>
                <a:latin typeface="Century Gothic" panose="020B0502020202020204" pitchFamily="34" charset="0"/>
              </a:rPr>
              <a:t> </a:t>
            </a:r>
            <a:r>
              <a:rPr lang="en-US" sz="2400" b="1" i="0" dirty="0">
                <a:solidFill>
                  <a:srgbClr val="000000"/>
                </a:solidFill>
                <a:effectLst/>
                <a:latin typeface="Century Gothic" panose="020B0502020202020204" pitchFamily="34" charset="0"/>
              </a:rPr>
              <a:t>click               </a:t>
            </a:r>
            <a:r>
              <a:rPr lang="en-US" sz="2400" i="0" dirty="0">
                <a:solidFill>
                  <a:srgbClr val="000000"/>
                </a:solidFill>
                <a:effectLst/>
                <a:latin typeface="Century Gothic" panose="020B0502020202020204" pitchFamily="34" charset="0"/>
              </a:rPr>
              <a:t>and</a:t>
            </a:r>
            <a:r>
              <a:rPr lang="en-US" sz="2400" b="1" i="0" dirty="0">
                <a:solidFill>
                  <a:srgbClr val="000000"/>
                </a:solidFill>
                <a:effectLst/>
                <a:latin typeface="Century Gothic" panose="020B0502020202020204" pitchFamily="34" charset="0"/>
              </a:rPr>
              <a:t>            </a:t>
            </a:r>
            <a:r>
              <a:rPr lang="en-US" sz="2400" i="0" dirty="0">
                <a:solidFill>
                  <a:srgbClr val="000000"/>
                </a:solidFill>
                <a:effectLst/>
                <a:latin typeface="Century Gothic" panose="020B0502020202020204" pitchFamily="34" charset="0"/>
              </a:rPr>
              <a:t>to start recording!           </a:t>
            </a:r>
            <a:endParaRPr lang="en-US" sz="2400" i="0" dirty="0">
              <a:effectLst/>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0C82B80E-013F-F85B-92C3-CF4C57C26484}"/>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37702" y="3719570"/>
            <a:ext cx="439628" cy="658618"/>
          </a:xfrm>
          <a:prstGeom prst="rect">
            <a:avLst/>
          </a:prstGeom>
        </p:spPr>
      </p:pic>
      <p:pic>
        <p:nvPicPr>
          <p:cNvPr id="11" name="Picture 10">
            <a:extLst>
              <a:ext uri="{FF2B5EF4-FFF2-40B4-BE49-F238E27FC236}">
                <a16:creationId xmlns:a16="http://schemas.microsoft.com/office/drawing/2014/main" id="{50D3A1FD-97F4-197C-421D-85474A60889A}"/>
              </a:ext>
            </a:extLst>
          </p:cNvPr>
          <p:cNvPicPr>
            <a:picLocks noGrp="1" noRot="1" noMove="1" noResize="1" noEditPoints="1" noAdjustHandles="1" noChangeArrowheads="1" noChangeShapeType="1" noCrop="1"/>
          </p:cNvPicPr>
          <p:nvPr/>
        </p:nvPicPr>
        <p:blipFill>
          <a:blip r:embed="rId7"/>
          <a:stretch>
            <a:fillRect/>
          </a:stretch>
        </p:blipFill>
        <p:spPr>
          <a:xfrm>
            <a:off x="3420624" y="5196401"/>
            <a:ext cx="1065915" cy="637232"/>
          </a:xfrm>
          <a:prstGeom prst="rect">
            <a:avLst/>
          </a:prstGeom>
        </p:spPr>
      </p:pic>
      <p:pic>
        <p:nvPicPr>
          <p:cNvPr id="12" name="Picture 6" descr="Icon&#10;&#10;Description automatically generated">
            <a:extLst>
              <a:ext uri="{FF2B5EF4-FFF2-40B4-BE49-F238E27FC236}">
                <a16:creationId xmlns:a16="http://schemas.microsoft.com/office/drawing/2014/main" id="{C0E620A7-6062-B0D6-301E-EC497758A768}"/>
              </a:ext>
            </a:extLst>
          </p:cNvPr>
          <p:cNvPicPr>
            <a:picLocks noGrp="1" noRot="1" noMove="1" noResize="1" noEditPoints="1" noAdjustHandles="1" noChangeArrowheads="1" noChangeShapeType="1" noCrop="1"/>
          </p:cNvPicPr>
          <p:nvPr/>
        </p:nvPicPr>
        <p:blipFill>
          <a:blip r:embed="rId8"/>
          <a:stretch>
            <a:fillRect/>
          </a:stretch>
        </p:blipFill>
        <p:spPr>
          <a:xfrm>
            <a:off x="5274389" y="5056998"/>
            <a:ext cx="740118" cy="883769"/>
          </a:xfrm>
          <a:prstGeom prst="rect">
            <a:avLst/>
          </a:prstGeom>
        </p:spPr>
      </p:pic>
      <p:sp>
        <p:nvSpPr>
          <p:cNvPr id="13" name="Speech Bubble: Rectangle with Corners Rounded 12">
            <a:extLst>
              <a:ext uri="{FF2B5EF4-FFF2-40B4-BE49-F238E27FC236}">
                <a16:creationId xmlns:a16="http://schemas.microsoft.com/office/drawing/2014/main" id="{D78A5B0E-9AB2-F4AD-8FF4-514C185EF3AA}"/>
              </a:ext>
            </a:extLst>
          </p:cNvPr>
          <p:cNvSpPr>
            <a:spLocks noGrp="1" noRot="1" noMove="1" noResize="1" noEditPoints="1" noAdjustHandles="1" noChangeArrowheads="1" noChangeShapeType="1"/>
          </p:cNvSpPr>
          <p:nvPr/>
        </p:nvSpPr>
        <p:spPr>
          <a:xfrm flipH="1">
            <a:off x="6952858" y="3295762"/>
            <a:ext cx="2982451" cy="1623784"/>
          </a:xfrm>
          <a:prstGeom prst="wedgeRoundRectCallout">
            <a:avLst>
              <a:gd name="adj1" fmla="val -65230"/>
              <a:gd name="adj2" fmla="val 23551"/>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14" name="TextBox 13">
            <a:extLst>
              <a:ext uri="{FF2B5EF4-FFF2-40B4-BE49-F238E27FC236}">
                <a16:creationId xmlns:a16="http://schemas.microsoft.com/office/drawing/2014/main" id="{1E1D1673-FD30-AC51-B2B0-9EF653FEC663}"/>
              </a:ext>
            </a:extLst>
          </p:cNvPr>
          <p:cNvSpPr txBox="1">
            <a:spLocks noGrp="1" noRot="1" noMove="1" noResize="1" noEditPoints="1" noAdjustHandles="1" noChangeArrowheads="1" noChangeShapeType="1"/>
          </p:cNvSpPr>
          <p:nvPr/>
        </p:nvSpPr>
        <p:spPr>
          <a:xfrm>
            <a:off x="7030379" y="3503602"/>
            <a:ext cx="2827407" cy="1292662"/>
          </a:xfrm>
          <a:prstGeom prst="rect">
            <a:avLst/>
          </a:prstGeom>
          <a:noFill/>
        </p:spPr>
        <p:txBody>
          <a:bodyPr wrap="square" rtlCol="0">
            <a:spAutoFit/>
          </a:bodyPr>
          <a:lstStyle/>
          <a:p>
            <a:pPr algn="ctr"/>
            <a:r>
              <a:rPr lang="en-GB" sz="2600" dirty="0">
                <a:latin typeface="Century Gothic" panose="020B0502020202020204" pitchFamily="34" charset="0"/>
              </a:rPr>
              <a:t>Click         again to </a:t>
            </a:r>
            <a:r>
              <a:rPr lang="en-GB" sz="2600" b="1" u="sng" dirty="0">
                <a:solidFill>
                  <a:srgbClr val="72D5FF"/>
                </a:solidFill>
                <a:latin typeface="Century Gothic" panose="020B0502020202020204" pitchFamily="34" charset="0"/>
              </a:rPr>
              <a:t>stop</a:t>
            </a:r>
            <a:r>
              <a:rPr lang="en-GB" sz="2600" dirty="0">
                <a:latin typeface="Century Gothic" panose="020B0502020202020204" pitchFamily="34" charset="0"/>
              </a:rPr>
              <a:t> recording.</a:t>
            </a:r>
          </a:p>
        </p:txBody>
      </p:sp>
      <p:sp>
        <p:nvSpPr>
          <p:cNvPr id="15" name="Oval 14">
            <a:extLst>
              <a:ext uri="{FF2B5EF4-FFF2-40B4-BE49-F238E27FC236}">
                <a16:creationId xmlns:a16="http://schemas.microsoft.com/office/drawing/2014/main" id="{A1D9E130-BE52-4395-6743-AF5DBD74A38D}"/>
              </a:ext>
            </a:extLst>
          </p:cNvPr>
          <p:cNvSpPr>
            <a:spLocks noGrp="1" noRot="1" noMove="1" noResize="1" noEditPoints="1" noAdjustHandles="1" noChangeArrowheads="1" noChangeShapeType="1"/>
          </p:cNvSpPr>
          <p:nvPr/>
        </p:nvSpPr>
        <p:spPr>
          <a:xfrm>
            <a:off x="572026" y="3499685"/>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33B8C28-F59F-8D69-C1E7-2D655C8ABD5D}"/>
              </a:ext>
            </a:extLst>
          </p:cNvPr>
          <p:cNvSpPr txBox="1">
            <a:spLocks noGrp="1" noRot="1" noMove="1" noResize="1" noEditPoints="1" noAdjustHandles="1" noChangeArrowheads="1" noChangeShapeType="1"/>
          </p:cNvSpPr>
          <p:nvPr/>
        </p:nvSpPr>
        <p:spPr>
          <a:xfrm>
            <a:off x="672826" y="3513295"/>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17" name="Oval 16">
            <a:extLst>
              <a:ext uri="{FF2B5EF4-FFF2-40B4-BE49-F238E27FC236}">
                <a16:creationId xmlns:a16="http://schemas.microsoft.com/office/drawing/2014/main" id="{98D61BD7-3B03-7344-973C-DD8A2E99023C}"/>
              </a:ext>
            </a:extLst>
          </p:cNvPr>
          <p:cNvSpPr>
            <a:spLocks noGrp="1" noRot="1" noMove="1" noResize="1" noEditPoints="1" noAdjustHandles="1" noChangeArrowheads="1" noChangeShapeType="1"/>
          </p:cNvSpPr>
          <p:nvPr/>
        </p:nvSpPr>
        <p:spPr>
          <a:xfrm>
            <a:off x="599952" y="5173696"/>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10200B9-38FC-232C-D75F-A798F86E211A}"/>
              </a:ext>
            </a:extLst>
          </p:cNvPr>
          <p:cNvSpPr txBox="1">
            <a:spLocks noGrp="1" noRot="1" noMove="1" noResize="1" noEditPoints="1" noAdjustHandles="1" noChangeArrowheads="1" noChangeShapeType="1"/>
          </p:cNvSpPr>
          <p:nvPr/>
        </p:nvSpPr>
        <p:spPr>
          <a:xfrm>
            <a:off x="691009" y="5190209"/>
            <a:ext cx="442750" cy="646331"/>
          </a:xfrm>
          <a:prstGeom prst="rect">
            <a:avLst/>
          </a:prstGeom>
          <a:noFill/>
        </p:spPr>
        <p:txBody>
          <a:bodyPr wrap="square" rtlCol="0">
            <a:spAutoFit/>
          </a:bodyPr>
          <a:lstStyle/>
          <a:p>
            <a:r>
              <a:rPr lang="en-GB" sz="3600" b="1" dirty="0">
                <a:latin typeface="Century Gothic" panose="020B0502020202020204" pitchFamily="34" charset="0"/>
              </a:rPr>
              <a:t>2</a:t>
            </a:r>
          </a:p>
        </p:txBody>
      </p:sp>
      <p:pic>
        <p:nvPicPr>
          <p:cNvPr id="20" name="Picture 6" descr="Icon&#10;&#10;Description automatically generated">
            <a:extLst>
              <a:ext uri="{FF2B5EF4-FFF2-40B4-BE49-F238E27FC236}">
                <a16:creationId xmlns:a16="http://schemas.microsoft.com/office/drawing/2014/main" id="{1321C8BB-D7DB-F211-DC15-7D9A234A13DF}"/>
              </a:ext>
            </a:extLst>
          </p:cNvPr>
          <p:cNvPicPr>
            <a:picLocks noGrp="1" noRot="1" noMove="1" noResize="1" noEditPoints="1" noAdjustHandles="1" noChangeArrowheads="1" noChangeShapeType="1" noCrop="1"/>
          </p:cNvPicPr>
          <p:nvPr/>
        </p:nvPicPr>
        <p:blipFill>
          <a:blip r:embed="rId8"/>
          <a:stretch>
            <a:fillRect/>
          </a:stretch>
        </p:blipFill>
        <p:spPr>
          <a:xfrm>
            <a:off x="8141263" y="3324794"/>
            <a:ext cx="548311" cy="654734"/>
          </a:xfrm>
          <a:prstGeom prst="rect">
            <a:avLst/>
          </a:prstGeom>
        </p:spPr>
      </p:pic>
      <p:pic>
        <p:nvPicPr>
          <p:cNvPr id="21" name="Graphic 20">
            <a:extLst>
              <a:ext uri="{FF2B5EF4-FFF2-40B4-BE49-F238E27FC236}">
                <a16:creationId xmlns:a16="http://schemas.microsoft.com/office/drawing/2014/main" id="{DC6C9623-2BEC-AA3B-5324-B93F3BB4338E}"/>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0256" y="4018857"/>
            <a:ext cx="2014441" cy="2025348"/>
          </a:xfrm>
          <a:prstGeom prst="rect">
            <a:avLst/>
          </a:prstGeom>
        </p:spPr>
      </p:pic>
    </p:spTree>
    <p:extLst>
      <p:ext uri="{BB962C8B-B14F-4D97-AF65-F5344CB8AC3E}">
        <p14:creationId xmlns:p14="http://schemas.microsoft.com/office/powerpoint/2010/main" val="2956574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Icon&#10;&#10;Description automatically generated">
            <a:extLst>
              <a:ext uri="{FF2B5EF4-FFF2-40B4-BE49-F238E27FC236}">
                <a16:creationId xmlns:a16="http://schemas.microsoft.com/office/drawing/2014/main" id="{D8C3F9BB-B78F-ADF8-2244-D7F10F524D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7036357" y="1550543"/>
            <a:ext cx="2469663" cy="2469663"/>
          </a:xfrm>
          <a:prstGeom prst="rect">
            <a:avLst/>
          </a:prstGeom>
        </p:spPr>
      </p:pic>
      <p:sp>
        <p:nvSpPr>
          <p:cNvPr id="3" name="Oval 2">
            <a:extLst>
              <a:ext uri="{FF2B5EF4-FFF2-40B4-BE49-F238E27FC236}">
                <a16:creationId xmlns:a16="http://schemas.microsoft.com/office/drawing/2014/main" id="{17639EA0-3483-89D1-3646-2FCCCCC0B748}"/>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Rectangle: Rounded Corners 3">
            <a:extLst>
              <a:ext uri="{FF2B5EF4-FFF2-40B4-BE49-F238E27FC236}">
                <a16:creationId xmlns:a16="http://schemas.microsoft.com/office/drawing/2014/main" id="{2E08D600-9285-9411-90F4-6C3CF6BFE8F9}"/>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B5000C8-5024-003D-AB4A-C431F3061FF0}"/>
              </a:ext>
            </a:extLst>
          </p:cNvPr>
          <p:cNvPicPr>
            <a:picLocks noGrp="1" noRot="1" noChangeAspect="1" noMove="1" noResize="1" noEditPoints="1" noAdjustHandles="1" noChangeArrowheads="1" noChangeShapeType="1" noCrop="1"/>
          </p:cNvPicPr>
          <p:nvPr/>
        </p:nvPicPr>
        <p:blipFill>
          <a:blip r:embed="rId4"/>
          <a:stretch>
            <a:fillRect/>
          </a:stretch>
        </p:blipFill>
        <p:spPr>
          <a:xfrm>
            <a:off x="5290960" y="636993"/>
            <a:ext cx="540000" cy="540000"/>
          </a:xfrm>
          <a:prstGeom prst="rect">
            <a:avLst/>
          </a:prstGeom>
          <a:ln>
            <a:noFill/>
          </a:ln>
        </p:spPr>
      </p:pic>
      <p:sp>
        <p:nvSpPr>
          <p:cNvPr id="6" name="TextBox 5">
            <a:extLst>
              <a:ext uri="{FF2B5EF4-FFF2-40B4-BE49-F238E27FC236}">
                <a16:creationId xmlns:a16="http://schemas.microsoft.com/office/drawing/2014/main" id="{07A7C649-9014-00FC-7FD3-8A3DCF2A1A21}"/>
              </a:ext>
            </a:extLst>
          </p:cNvPr>
          <p:cNvSpPr txBox="1">
            <a:spLocks noGrp="1" noRot="1" noMove="1" noResize="1" noEditPoints="1" noAdjustHandles="1" noChangeArrowheads="1" noChangeShapeType="1"/>
          </p:cNvSpPr>
          <p:nvPr/>
        </p:nvSpPr>
        <p:spPr>
          <a:xfrm>
            <a:off x="743356" y="622757"/>
            <a:ext cx="4613942" cy="615553"/>
          </a:xfrm>
          <a:prstGeom prst="rect">
            <a:avLst/>
          </a:prstGeom>
          <a:noFill/>
          <a:ln>
            <a:noFill/>
          </a:ln>
        </p:spPr>
        <p:txBody>
          <a:bodyPr wrap="square" rtlCol="0">
            <a:spAutoFit/>
          </a:bodyPr>
          <a:lstStyle/>
          <a:p>
            <a:r>
              <a:rPr lang="en-GB" sz="3400" b="1" dirty="0">
                <a:latin typeface="Century Gothic" panose="020B0502020202020204" pitchFamily="34" charset="0"/>
              </a:rPr>
              <a:t>Dictate</a:t>
            </a:r>
          </a:p>
        </p:txBody>
      </p:sp>
      <p:sp>
        <p:nvSpPr>
          <p:cNvPr id="7" name="Speech Bubble: Rectangle with Corners Rounded 6">
            <a:extLst>
              <a:ext uri="{FF2B5EF4-FFF2-40B4-BE49-F238E27FC236}">
                <a16:creationId xmlns:a16="http://schemas.microsoft.com/office/drawing/2014/main" id="{40066EDA-D72E-4974-A887-CB7DB8AB3B4D}"/>
              </a:ext>
            </a:extLst>
          </p:cNvPr>
          <p:cNvSpPr>
            <a:spLocks noGrp="1" noRot="1" noMove="1" noResize="1" noEditPoints="1" noAdjustHandles="1" noChangeArrowheads="1" noChangeShapeType="1"/>
          </p:cNvSpPr>
          <p:nvPr/>
        </p:nvSpPr>
        <p:spPr>
          <a:xfrm flipH="1">
            <a:off x="8888792" y="320151"/>
            <a:ext cx="2939773" cy="985720"/>
          </a:xfrm>
          <a:prstGeom prst="wedgeRoundRectCallout">
            <a:avLst>
              <a:gd name="adj1" fmla="val 51769"/>
              <a:gd name="adj2" fmla="val 166421"/>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8" name="TextBox 7">
            <a:extLst>
              <a:ext uri="{FF2B5EF4-FFF2-40B4-BE49-F238E27FC236}">
                <a16:creationId xmlns:a16="http://schemas.microsoft.com/office/drawing/2014/main" id="{F6C22214-39DF-8E3A-A87C-C8F14DCFC3AC}"/>
              </a:ext>
            </a:extLst>
          </p:cNvPr>
          <p:cNvSpPr txBox="1">
            <a:spLocks noGrp="1" noRot="1" noMove="1" noResize="1" noEditPoints="1" noAdjustHandles="1" noChangeArrowheads="1" noChangeShapeType="1"/>
          </p:cNvSpPr>
          <p:nvPr/>
        </p:nvSpPr>
        <p:spPr>
          <a:xfrm>
            <a:off x="9093626" y="321476"/>
            <a:ext cx="2827407" cy="923330"/>
          </a:xfrm>
          <a:prstGeom prst="rect">
            <a:avLst/>
          </a:prstGeom>
          <a:noFill/>
          <a:ln>
            <a:noFill/>
          </a:ln>
        </p:spPr>
        <p:txBody>
          <a:bodyPr wrap="square" rtlCol="0">
            <a:spAutoFit/>
          </a:bodyPr>
          <a:lstStyle/>
          <a:p>
            <a:pPr algn="ctr"/>
            <a:r>
              <a:rPr lang="en-GB" dirty="0">
                <a:latin typeface="Century Gothic" panose="020B0502020202020204" pitchFamily="34" charset="0"/>
              </a:rPr>
              <a:t>Re-read your story and insert any missing punctuation.</a:t>
            </a:r>
          </a:p>
        </p:txBody>
      </p:sp>
      <p:sp>
        <p:nvSpPr>
          <p:cNvPr id="9" name="TextBox 8">
            <a:extLst>
              <a:ext uri="{FF2B5EF4-FFF2-40B4-BE49-F238E27FC236}">
                <a16:creationId xmlns:a16="http://schemas.microsoft.com/office/drawing/2014/main" id="{7E5441AB-4D36-BC24-1695-98FB80FAC7A2}"/>
              </a:ext>
            </a:extLst>
          </p:cNvPr>
          <p:cNvSpPr txBox="1">
            <a:spLocks/>
          </p:cNvSpPr>
          <p:nvPr/>
        </p:nvSpPr>
        <p:spPr>
          <a:xfrm>
            <a:off x="7588949" y="3961775"/>
            <a:ext cx="4107621" cy="2031325"/>
          </a:xfrm>
          <a:prstGeom prst="rect">
            <a:avLst/>
          </a:prstGeom>
          <a:noFill/>
          <a:ln w="38100">
            <a:solidFill>
              <a:srgbClr val="72D5FF"/>
            </a:solidFill>
          </a:ln>
        </p:spPr>
        <p:txBody>
          <a:bodyPr wrap="square" rtlCol="0">
            <a:spAutoFit/>
          </a:bodyPr>
          <a:lstStyle/>
          <a:p>
            <a:r>
              <a:rPr lang="en-GB" dirty="0">
                <a:latin typeface="Century Gothic" panose="020B0502020202020204" pitchFamily="34" charset="0"/>
              </a:rPr>
              <a:t>cabin              chemist           flock</a:t>
            </a:r>
            <a:br>
              <a:rPr lang="en-GB" dirty="0">
                <a:latin typeface="Century Gothic" panose="020B0502020202020204" pitchFamily="34" charset="0"/>
              </a:rPr>
            </a:br>
            <a:r>
              <a:rPr lang="en-GB" dirty="0">
                <a:latin typeface="Century Gothic" panose="020B0502020202020204" pitchFamily="34" charset="0"/>
              </a:rPr>
              <a:t>kangaroo       call              character</a:t>
            </a:r>
            <a:br>
              <a:rPr lang="en-GB" dirty="0">
                <a:latin typeface="Century Gothic" panose="020B0502020202020204" pitchFamily="34" charset="0"/>
              </a:rPr>
            </a:br>
            <a:r>
              <a:rPr lang="en-GB" dirty="0">
                <a:latin typeface="Century Gothic" panose="020B0502020202020204" pitchFamily="34" charset="0"/>
              </a:rPr>
              <a:t>crack              ketchup         cashew</a:t>
            </a:r>
            <a:br>
              <a:rPr lang="en-GB" dirty="0">
                <a:latin typeface="Century Gothic" panose="020B0502020202020204" pitchFamily="34" charset="0"/>
              </a:rPr>
            </a:br>
            <a:r>
              <a:rPr lang="en-GB" dirty="0">
                <a:latin typeface="Century Gothic" panose="020B0502020202020204" pitchFamily="34" charset="0"/>
              </a:rPr>
              <a:t>school            hammock         kind</a:t>
            </a:r>
            <a:br>
              <a:rPr lang="en-GB" dirty="0">
                <a:latin typeface="Century Gothic" panose="020B0502020202020204" pitchFamily="34" charset="0"/>
              </a:rPr>
            </a:br>
            <a:r>
              <a:rPr lang="en-GB" dirty="0">
                <a:latin typeface="Century Gothic" panose="020B0502020202020204" pitchFamily="34" charset="0"/>
              </a:rPr>
              <a:t>calf                 chorus             packet</a:t>
            </a:r>
            <a:br>
              <a:rPr lang="en-GB" dirty="0">
                <a:latin typeface="Century Gothic" panose="020B0502020202020204" pitchFamily="34" charset="0"/>
              </a:rPr>
            </a:br>
            <a:r>
              <a:rPr lang="en-GB" dirty="0">
                <a:latin typeface="Century Gothic" panose="020B0502020202020204" pitchFamily="34" charset="0"/>
              </a:rPr>
              <a:t>keep               cartoon           chaos</a:t>
            </a:r>
            <a:br>
              <a:rPr lang="en-GB" dirty="0">
                <a:latin typeface="Century Gothic" panose="020B0502020202020204" pitchFamily="34" charset="0"/>
              </a:rPr>
            </a:br>
            <a:r>
              <a:rPr lang="en-GB" dirty="0">
                <a:latin typeface="Century Gothic" panose="020B0502020202020204" pitchFamily="34" charset="0"/>
              </a:rPr>
              <a:t>cackle            kidney              echo</a:t>
            </a:r>
          </a:p>
        </p:txBody>
      </p:sp>
      <p:sp>
        <p:nvSpPr>
          <p:cNvPr id="10" name="TextBox 9">
            <a:extLst>
              <a:ext uri="{FF2B5EF4-FFF2-40B4-BE49-F238E27FC236}">
                <a16:creationId xmlns:a16="http://schemas.microsoft.com/office/drawing/2014/main" id="{D22257BB-0356-C211-3224-468A5EDC7048}"/>
              </a:ext>
            </a:extLst>
          </p:cNvPr>
          <p:cNvSpPr txBox="1">
            <a:spLocks noGrp="1" noRot="1" noMove="1" noResize="1" noEditPoints="1" noAdjustHandles="1" noChangeArrowheads="1" noChangeShapeType="1"/>
          </p:cNvSpPr>
          <p:nvPr/>
        </p:nvSpPr>
        <p:spPr>
          <a:xfrm>
            <a:off x="495430" y="1550543"/>
            <a:ext cx="6817186" cy="4308872"/>
          </a:xfrm>
          <a:prstGeom prst="rect">
            <a:avLst/>
          </a:prstGeom>
          <a:noFill/>
          <a:ln w="38100">
            <a:solidFill>
              <a:srgbClr val="72D5FF"/>
            </a:solidFill>
          </a:ln>
        </p:spPr>
        <p:txBody>
          <a:bodyPr wrap="square" rtlCol="0">
            <a:spAutoFit/>
          </a:bodyPr>
          <a:lstStyle/>
          <a:p>
            <a:endParaRPr lang="en-GB" sz="2000"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sz="2000"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284471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639EB8E3-BAFE-F334-AA18-BC932C0EA722}"/>
              </a:ext>
            </a:extLst>
          </p:cNvPr>
          <p:cNvSpPr>
            <a:spLocks noGrp="1" noRot="1" noMove="1" noResize="1" noEditPoints="1" noAdjustHandles="1" noChangeArrowheads="1" noChangeShapeType="1"/>
          </p:cNvSpPr>
          <p:nvPr/>
        </p:nvSpPr>
        <p:spPr>
          <a:xfrm>
            <a:off x="593332" y="658618"/>
            <a:ext cx="5032768"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3A3EE9B-29C9-F992-C354-7A8C21DFECB0}"/>
              </a:ext>
            </a:extLst>
          </p:cNvPr>
          <p:cNvSpPr txBox="1">
            <a:spLocks noGrp="1" noRot="1" noMove="1" noResize="1" noEditPoints="1" noAdjustHandles="1" noChangeArrowheads="1" noChangeShapeType="1"/>
          </p:cNvSpPr>
          <p:nvPr/>
        </p:nvSpPr>
        <p:spPr>
          <a:xfrm>
            <a:off x="720496" y="599216"/>
            <a:ext cx="4023003" cy="615553"/>
          </a:xfrm>
          <a:prstGeom prst="rect">
            <a:avLst/>
          </a:prstGeom>
          <a:noFill/>
        </p:spPr>
        <p:txBody>
          <a:bodyPr wrap="square" rtlCol="0">
            <a:spAutoFit/>
          </a:bodyPr>
          <a:lstStyle/>
          <a:p>
            <a:r>
              <a:rPr lang="en-GB" sz="3400" b="1">
                <a:latin typeface="Century Gothic" panose="020B0502020202020204" pitchFamily="34" charset="0"/>
              </a:rPr>
              <a:t>Self Assessment</a:t>
            </a:r>
          </a:p>
        </p:txBody>
      </p:sp>
      <p:sp>
        <p:nvSpPr>
          <p:cNvPr id="4" name="TextBox 3">
            <a:extLst>
              <a:ext uri="{FF2B5EF4-FFF2-40B4-BE49-F238E27FC236}">
                <a16:creationId xmlns:a16="http://schemas.microsoft.com/office/drawing/2014/main" id="{30E16D8D-DED7-F013-454D-F7191704F727}"/>
              </a:ext>
            </a:extLst>
          </p:cNvPr>
          <p:cNvSpPr txBox="1">
            <a:spLocks noGrp="1" noRot="1" noMove="1" noResize="1" noEditPoints="1" noAdjustHandles="1" noChangeArrowheads="1" noChangeShapeType="1"/>
          </p:cNvSpPr>
          <p:nvPr/>
        </p:nvSpPr>
        <p:spPr>
          <a:xfrm>
            <a:off x="620073" y="1460396"/>
            <a:ext cx="10882902" cy="1107996"/>
          </a:xfrm>
          <a:prstGeom prst="rect">
            <a:avLst/>
          </a:prstGeom>
          <a:noFill/>
        </p:spPr>
        <p:txBody>
          <a:bodyPr wrap="square" lIns="91440" tIns="45720" rIns="91440" bIns="45720" rtlCol="0" anchor="t">
            <a:spAutoFit/>
          </a:bodyPr>
          <a:lstStyle/>
          <a:p>
            <a:pPr algn="l" rtl="0" fontAlgn="base"/>
            <a:r>
              <a:rPr lang="en-GB" sz="2200" b="0" i="0" u="none" strike="noStrike" dirty="0">
                <a:solidFill>
                  <a:srgbClr val="404040"/>
                </a:solidFill>
                <a:effectLst/>
                <a:latin typeface="Century Gothic" panose="020B0502020202020204" pitchFamily="34" charset="0"/>
              </a:rPr>
              <a:t>We will know if we have been successful if we can:</a:t>
            </a:r>
          </a:p>
          <a:p>
            <a:pPr algn="l" rtl="0" fontAlgn="base"/>
            <a:endParaRPr lang="en-GB" sz="2200" dirty="0">
              <a:solidFill>
                <a:srgbClr val="404040"/>
              </a:solidFill>
              <a:latin typeface="Century Gothic" panose="020B0502020202020204" pitchFamily="34" charset="0"/>
            </a:endParaRPr>
          </a:p>
          <a:p>
            <a:pPr algn="l" rtl="0" fontAlgn="base"/>
            <a:endParaRPr lang="en-GB" sz="2200" dirty="0">
              <a:solidFill>
                <a:srgbClr val="404040"/>
              </a:solidFill>
              <a:latin typeface="Century Gothic" panose="020B0502020202020204" pitchFamily="34" charset="0"/>
            </a:endParaRPr>
          </a:p>
        </p:txBody>
      </p:sp>
      <p:grpSp>
        <p:nvGrpSpPr>
          <p:cNvPr id="5" name="Group 4">
            <a:extLst>
              <a:ext uri="{FF2B5EF4-FFF2-40B4-BE49-F238E27FC236}">
                <a16:creationId xmlns:a16="http://schemas.microsoft.com/office/drawing/2014/main" id="{A7E5A751-4B35-6967-57E9-B34135EE37F7}"/>
              </a:ext>
            </a:extLst>
          </p:cNvPr>
          <p:cNvGrpSpPr>
            <a:grpSpLocks noGrp="1" noUngrp="1" noRot="1" noMove="1" noResize="1"/>
          </p:cNvGrpSpPr>
          <p:nvPr/>
        </p:nvGrpSpPr>
        <p:grpSpPr>
          <a:xfrm>
            <a:off x="6533738" y="3653378"/>
            <a:ext cx="4608878" cy="2221461"/>
            <a:chOff x="8493051" y="1844637"/>
            <a:chExt cx="4191300" cy="2020187"/>
          </a:xfrm>
        </p:grpSpPr>
        <p:sp>
          <p:nvSpPr>
            <p:cNvPr id="6" name="Freeform: Shape 53">
              <a:extLst>
                <a:ext uri="{FF2B5EF4-FFF2-40B4-BE49-F238E27FC236}">
                  <a16:creationId xmlns:a16="http://schemas.microsoft.com/office/drawing/2014/main" id="{E007CE63-31CA-3EB9-1813-8763B38C1E5B}"/>
                </a:ext>
              </a:extLst>
            </p:cNvPr>
            <p:cNvSpPr>
              <a:spLocks noGrp="1" noRot="1" noMove="1" noResize="1" noEditPoints="1" noAdjustHandles="1" noChangeArrowheads="1" noChangeShapeType="1"/>
            </p:cNvSpPr>
            <p:nvPr/>
          </p:nvSpPr>
          <p:spPr>
            <a:xfrm rot="5400000">
              <a:off x="11136832" y="953525"/>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7" name="Freeform: Shape 54">
              <a:extLst>
                <a:ext uri="{FF2B5EF4-FFF2-40B4-BE49-F238E27FC236}">
                  <a16:creationId xmlns:a16="http://schemas.microsoft.com/office/drawing/2014/main" id="{37713A31-BF4B-57BE-2810-F0CF363CFDD8}"/>
                </a:ext>
              </a:extLst>
            </p:cNvPr>
            <p:cNvSpPr>
              <a:spLocks noGrp="1" noRot="1" noMove="1" noResize="1" noEditPoints="1" noAdjustHandles="1" noChangeArrowheads="1" noChangeShapeType="1"/>
            </p:cNvSpPr>
            <p:nvPr/>
          </p:nvSpPr>
          <p:spPr>
            <a:xfrm rot="5400000">
              <a:off x="11136832" y="1592357"/>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Freeform: Shape 55">
              <a:extLst>
                <a:ext uri="{FF2B5EF4-FFF2-40B4-BE49-F238E27FC236}">
                  <a16:creationId xmlns:a16="http://schemas.microsoft.com/office/drawing/2014/main" id="{779CAAFA-D2E4-9D0B-85D4-31F653B255C6}"/>
                </a:ext>
              </a:extLst>
            </p:cNvPr>
            <p:cNvSpPr>
              <a:spLocks noGrp="1" noRot="1" noMove="1" noResize="1" noEditPoints="1" noAdjustHandles="1" noChangeArrowheads="1" noChangeShapeType="1"/>
            </p:cNvSpPr>
            <p:nvPr/>
          </p:nvSpPr>
          <p:spPr>
            <a:xfrm rot="5400000">
              <a:off x="11136832" y="2191171"/>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A7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Freeform: Shape 56">
              <a:extLst>
                <a:ext uri="{FF2B5EF4-FFF2-40B4-BE49-F238E27FC236}">
                  <a16:creationId xmlns:a16="http://schemas.microsoft.com/office/drawing/2014/main" id="{0497CC9F-733F-271D-CF63-2002ABD5928D}"/>
                </a:ext>
              </a:extLst>
            </p:cNvPr>
            <p:cNvSpPr>
              <a:spLocks noGrp="1" noRot="1" noMove="1" noResize="1" noEditPoints="1" noAdjustHandles="1" noChangeArrowheads="1" noChangeShapeType="1"/>
            </p:cNvSpPr>
            <p:nvPr/>
          </p:nvSpPr>
          <p:spPr>
            <a:xfrm flipH="1">
              <a:off x="9892417"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Freeform: Shape 57">
              <a:extLst>
                <a:ext uri="{FF2B5EF4-FFF2-40B4-BE49-F238E27FC236}">
                  <a16:creationId xmlns:a16="http://schemas.microsoft.com/office/drawing/2014/main" id="{6B58CA44-F4D7-2E24-2410-DE0B838ADD09}"/>
                </a:ext>
              </a:extLst>
            </p:cNvPr>
            <p:cNvSpPr>
              <a:spLocks noGrp="1" noRot="1" noMove="1" noResize="1" noEditPoints="1" noAdjustHandles="1" noChangeArrowheads="1" noChangeShapeType="1"/>
            </p:cNvSpPr>
            <p:nvPr/>
          </p:nvSpPr>
          <p:spPr>
            <a:xfrm>
              <a:off x="8503242" y="320272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Freeform: Shape 58">
              <a:extLst>
                <a:ext uri="{FF2B5EF4-FFF2-40B4-BE49-F238E27FC236}">
                  <a16:creationId xmlns:a16="http://schemas.microsoft.com/office/drawing/2014/main" id="{FF992668-4446-0EEA-BD95-D097DA5EFC12}"/>
                </a:ext>
              </a:extLst>
            </p:cNvPr>
            <p:cNvSpPr>
              <a:spLocks noGrp="1" noRot="1" noMove="1" noResize="1" noEditPoints="1" noAdjustHandles="1" noChangeArrowheads="1" noChangeShapeType="1"/>
            </p:cNvSpPr>
            <p:nvPr/>
          </p:nvSpPr>
          <p:spPr>
            <a:xfrm>
              <a:off x="8493051" y="260526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Freeform: Shape 61">
              <a:extLst>
                <a:ext uri="{FF2B5EF4-FFF2-40B4-BE49-F238E27FC236}">
                  <a16:creationId xmlns:a16="http://schemas.microsoft.com/office/drawing/2014/main" id="{862576EA-1E3E-417A-E95A-F547EE71C737}"/>
                </a:ext>
              </a:extLst>
            </p:cNvPr>
            <p:cNvSpPr>
              <a:spLocks noGrp="1" noRot="1" noMove="1" noResize="1" noEditPoints="1" noAdjustHandles="1" noChangeArrowheads="1" noChangeShapeType="1"/>
            </p:cNvSpPr>
            <p:nvPr/>
          </p:nvSpPr>
          <p:spPr>
            <a:xfrm flipH="1">
              <a:off x="9892417" y="324545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Freeform: Shape 62">
              <a:extLst>
                <a:ext uri="{FF2B5EF4-FFF2-40B4-BE49-F238E27FC236}">
                  <a16:creationId xmlns:a16="http://schemas.microsoft.com/office/drawing/2014/main" id="{5A22B2A1-E305-B44F-4B1D-4467D480D378}"/>
                </a:ext>
              </a:extLst>
            </p:cNvPr>
            <p:cNvSpPr>
              <a:spLocks noGrp="1" noRot="1" noMove="1" noResize="1" noEditPoints="1" noAdjustHandles="1" noChangeArrowheads="1" noChangeShapeType="1"/>
            </p:cNvSpPr>
            <p:nvPr/>
          </p:nvSpPr>
          <p:spPr>
            <a:xfrm flipH="1">
              <a:off x="9883555" y="264664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Freeform: Shape 67">
              <a:extLst>
                <a:ext uri="{FF2B5EF4-FFF2-40B4-BE49-F238E27FC236}">
                  <a16:creationId xmlns:a16="http://schemas.microsoft.com/office/drawing/2014/main" id="{817266A8-590D-22DD-2D97-334EB4270835}"/>
                </a:ext>
              </a:extLst>
            </p:cNvPr>
            <p:cNvSpPr>
              <a:spLocks noGrp="1" noRot="1" noMove="1" noResize="1" noEditPoints="1" noAdjustHandles="1" noChangeArrowheads="1" noChangeShapeType="1"/>
            </p:cNvSpPr>
            <p:nvPr/>
          </p:nvSpPr>
          <p:spPr>
            <a:xfrm>
              <a:off x="8494380"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Rectangle: Rounded Corners 14">
              <a:extLst>
                <a:ext uri="{FF2B5EF4-FFF2-40B4-BE49-F238E27FC236}">
                  <a16:creationId xmlns:a16="http://schemas.microsoft.com/office/drawing/2014/main" id="{6EEACD9C-545C-1DE9-C81B-7DCC6A76233F}"/>
                </a:ext>
              </a:extLst>
            </p:cNvPr>
            <p:cNvSpPr>
              <a:spLocks noGrp="1" noRot="1" noMove="1" noResize="1" noEditPoints="1" noAdjustHandles="1" noChangeArrowheads="1" noChangeShapeType="1"/>
            </p:cNvSpPr>
            <p:nvPr/>
          </p:nvSpPr>
          <p:spPr>
            <a:xfrm>
              <a:off x="9047644" y="1844637"/>
              <a:ext cx="1034903" cy="2020187"/>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8EE85B67-1CF1-A522-4E14-6F37A07E1CE7}"/>
                </a:ext>
              </a:extLst>
            </p:cNvPr>
            <p:cNvSpPr>
              <a:spLocks noGrp="1" noRot="1" noMove="1" noResize="1" noEditPoints="1" noAdjustHandles="1" noChangeArrowheads="1" noChangeShapeType="1"/>
            </p:cNvSpPr>
            <p:nvPr/>
          </p:nvSpPr>
          <p:spPr>
            <a:xfrm>
              <a:off x="9107895" y="1902230"/>
              <a:ext cx="914400" cy="1905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6B2048F1-897F-DC53-0BF2-647722A4E8F5}"/>
                </a:ext>
              </a:extLst>
            </p:cNvPr>
            <p:cNvSpPr>
              <a:spLocks noGrp="1" noRot="1" noMove="1" noResize="1" noEditPoints="1" noAdjustHandles="1" noChangeArrowheads="1" noChangeShapeType="1"/>
            </p:cNvSpPr>
            <p:nvPr/>
          </p:nvSpPr>
          <p:spPr>
            <a:xfrm>
              <a:off x="9318478" y="2009611"/>
              <a:ext cx="493233" cy="4932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extLst>
                <a:ext uri="{FF2B5EF4-FFF2-40B4-BE49-F238E27FC236}">
                  <a16:creationId xmlns:a16="http://schemas.microsoft.com/office/drawing/2014/main" id="{277CF11C-1C55-CB0F-E0E4-D8C192370352}"/>
                </a:ext>
              </a:extLst>
            </p:cNvPr>
            <p:cNvSpPr>
              <a:spLocks noGrp="1" noRot="1" noMove="1" noResize="1" noEditPoints="1" noAdjustHandles="1" noChangeArrowheads="1" noChangeShapeType="1"/>
            </p:cNvSpPr>
            <p:nvPr/>
          </p:nvSpPr>
          <p:spPr>
            <a:xfrm>
              <a:off x="9308217" y="2587053"/>
              <a:ext cx="493233" cy="493233"/>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Oval 19">
              <a:extLst>
                <a:ext uri="{FF2B5EF4-FFF2-40B4-BE49-F238E27FC236}">
                  <a16:creationId xmlns:a16="http://schemas.microsoft.com/office/drawing/2014/main" id="{555319A4-0A0D-52CE-6709-F8D43BD0DA5D}"/>
                </a:ext>
              </a:extLst>
            </p:cNvPr>
            <p:cNvSpPr>
              <a:spLocks noGrp="1" noRot="1" noMove="1" noResize="1" noEditPoints="1" noAdjustHandles="1" noChangeArrowheads="1" noChangeShapeType="1"/>
            </p:cNvSpPr>
            <p:nvPr/>
          </p:nvSpPr>
          <p:spPr>
            <a:xfrm>
              <a:off x="9308217" y="3164494"/>
              <a:ext cx="493233" cy="493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Moon 20">
              <a:extLst>
                <a:ext uri="{FF2B5EF4-FFF2-40B4-BE49-F238E27FC236}">
                  <a16:creationId xmlns:a16="http://schemas.microsoft.com/office/drawing/2014/main" id="{53297AC6-C3A1-9CDB-9CBB-1C690AAA2CFC}"/>
                </a:ext>
              </a:extLst>
            </p:cNvPr>
            <p:cNvSpPr>
              <a:spLocks noGrp="1" noRot="1" noMove="1" noResize="1" noEditPoints="1" noAdjustHandles="1" noChangeArrowheads="1" noChangeShapeType="1"/>
            </p:cNvSpPr>
            <p:nvPr/>
          </p:nvSpPr>
          <p:spPr>
            <a:xfrm>
              <a:off x="9365077" y="2068005"/>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Moon 21">
              <a:extLst>
                <a:ext uri="{FF2B5EF4-FFF2-40B4-BE49-F238E27FC236}">
                  <a16:creationId xmlns:a16="http://schemas.microsoft.com/office/drawing/2014/main" id="{C05CC2D8-3FBE-C35B-5D92-08F56DBE0D48}"/>
                </a:ext>
              </a:extLst>
            </p:cNvPr>
            <p:cNvSpPr>
              <a:spLocks noGrp="1" noRot="1" noMove="1" noResize="1" noEditPoints="1" noAdjustHandles="1" noChangeArrowheads="1" noChangeShapeType="1"/>
            </p:cNvSpPr>
            <p:nvPr/>
          </p:nvSpPr>
          <p:spPr>
            <a:xfrm>
              <a:off x="9360877" y="265417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Moon 22">
              <a:extLst>
                <a:ext uri="{FF2B5EF4-FFF2-40B4-BE49-F238E27FC236}">
                  <a16:creationId xmlns:a16="http://schemas.microsoft.com/office/drawing/2014/main" id="{9B1E9DDB-7452-9BEF-0F34-2C488A7A0EFE}"/>
                </a:ext>
              </a:extLst>
            </p:cNvPr>
            <p:cNvSpPr>
              <a:spLocks noGrp="1" noRot="1" noMove="1" noResize="1" noEditPoints="1" noAdjustHandles="1" noChangeArrowheads="1" noChangeShapeType="1"/>
            </p:cNvSpPr>
            <p:nvPr/>
          </p:nvSpPr>
          <p:spPr>
            <a:xfrm>
              <a:off x="9360598" y="323660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9">
              <a:extLst>
                <a:ext uri="{FF2B5EF4-FFF2-40B4-BE49-F238E27FC236}">
                  <a16:creationId xmlns:a16="http://schemas.microsoft.com/office/drawing/2014/main" id="{2F789977-8AF6-C70E-91AE-22C10B382091}"/>
                </a:ext>
              </a:extLst>
            </p:cNvPr>
            <p:cNvSpPr txBox="1">
              <a:spLocks noGrp="1" noRot="1" noMove="1" noResize="1" noEditPoints="1" noAdjustHandles="1" noChangeArrowheads="1" noChangeShapeType="1"/>
            </p:cNvSpPr>
            <p:nvPr/>
          </p:nvSpPr>
          <p:spPr>
            <a:xfrm>
              <a:off x="10163251" y="2131712"/>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Century Gothic" panose="020B0502020202020204" pitchFamily="34" charset="0"/>
                </a:rPr>
                <a:t>I need more help</a:t>
              </a:r>
            </a:p>
          </p:txBody>
        </p:sp>
        <p:sp>
          <p:nvSpPr>
            <p:cNvPr id="25" name="TextBox 20">
              <a:extLst>
                <a:ext uri="{FF2B5EF4-FFF2-40B4-BE49-F238E27FC236}">
                  <a16:creationId xmlns:a16="http://schemas.microsoft.com/office/drawing/2014/main" id="{49441C59-FB74-49EB-9E64-89699E94894E}"/>
                </a:ext>
              </a:extLst>
            </p:cNvPr>
            <p:cNvSpPr txBox="1">
              <a:spLocks noGrp="1" noRot="1" noMove="1" noResize="1" noEditPoints="1" noAdjustHandles="1" noChangeArrowheads="1" noChangeShapeType="1"/>
            </p:cNvSpPr>
            <p:nvPr/>
          </p:nvSpPr>
          <p:spPr>
            <a:xfrm>
              <a:off x="10163251" y="2799204"/>
              <a:ext cx="2419638"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Century Gothic" panose="020B0502020202020204" pitchFamily="34" charset="0"/>
                </a:rPr>
                <a:t>I am getting there</a:t>
              </a:r>
            </a:p>
          </p:txBody>
        </p:sp>
        <p:sp>
          <p:nvSpPr>
            <p:cNvPr id="26" name="TextBox 21">
              <a:extLst>
                <a:ext uri="{FF2B5EF4-FFF2-40B4-BE49-F238E27FC236}">
                  <a16:creationId xmlns:a16="http://schemas.microsoft.com/office/drawing/2014/main" id="{4EDE346C-4709-C080-4B4E-12986FB256E8}"/>
                </a:ext>
              </a:extLst>
            </p:cNvPr>
            <p:cNvSpPr txBox="1">
              <a:spLocks noGrp="1" noRot="1" noMove="1" noResize="1" noEditPoints="1" noAdjustHandles="1" noChangeArrowheads="1" noChangeShapeType="1"/>
            </p:cNvSpPr>
            <p:nvPr/>
          </p:nvSpPr>
          <p:spPr>
            <a:xfrm>
              <a:off x="10156244" y="3389446"/>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Century Gothic" panose="020B0502020202020204" pitchFamily="34" charset="0"/>
                </a:rPr>
                <a:t>I can do this</a:t>
              </a:r>
            </a:p>
          </p:txBody>
        </p:sp>
      </p:grpSp>
      <p:sp>
        <p:nvSpPr>
          <p:cNvPr id="27" name="Oval 26">
            <a:extLst>
              <a:ext uri="{FF2B5EF4-FFF2-40B4-BE49-F238E27FC236}">
                <a16:creationId xmlns:a16="http://schemas.microsoft.com/office/drawing/2014/main" id="{9582ED56-ADEB-7B38-D2A2-83036448C3DE}"/>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8" name="Graphic 27" descr="Clipboard Ticked with solid fill">
            <a:extLst>
              <a:ext uri="{FF2B5EF4-FFF2-40B4-BE49-F238E27FC236}">
                <a16:creationId xmlns:a16="http://schemas.microsoft.com/office/drawing/2014/main" id="{90A2C243-E781-0792-16F1-B4CB7D61A8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4700" y="532167"/>
            <a:ext cx="646331" cy="646331"/>
          </a:xfrm>
          <a:prstGeom prst="rect">
            <a:avLst/>
          </a:prstGeom>
        </p:spPr>
      </p:pic>
      <p:pic>
        <p:nvPicPr>
          <p:cNvPr id="30" name="Graphic 29">
            <a:extLst>
              <a:ext uri="{FF2B5EF4-FFF2-40B4-BE49-F238E27FC236}">
                <a16:creationId xmlns:a16="http://schemas.microsoft.com/office/drawing/2014/main" id="{D0466E50-8143-F23C-2DF6-9CD83CC790D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4149014" y="3495694"/>
            <a:ext cx="2617993" cy="2617993"/>
          </a:xfrm>
          <a:prstGeom prst="rect">
            <a:avLst/>
          </a:prstGeom>
        </p:spPr>
      </p:pic>
      <p:sp>
        <p:nvSpPr>
          <p:cNvPr id="31" name="TextBox 30">
            <a:extLst>
              <a:ext uri="{FF2B5EF4-FFF2-40B4-BE49-F238E27FC236}">
                <a16:creationId xmlns:a16="http://schemas.microsoft.com/office/drawing/2014/main" id="{58F4CBCB-B3BB-85B7-D660-2558D77CCB25}"/>
              </a:ext>
            </a:extLst>
          </p:cNvPr>
          <p:cNvSpPr txBox="1">
            <a:spLocks noGrp="1" noRot="1" noMove="1" noResize="1" noEditPoints="1" noAdjustHandles="1" noChangeArrowheads="1" noChangeShapeType="1"/>
          </p:cNvSpPr>
          <p:nvPr/>
        </p:nvSpPr>
        <p:spPr>
          <a:xfrm>
            <a:off x="600614" y="2273090"/>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Spell</a:t>
            </a:r>
            <a:r>
              <a:rPr lang="en-GB" sz="2200" dirty="0">
                <a:solidFill>
                  <a:srgbClr val="191919"/>
                </a:solidFill>
                <a:latin typeface="Century Gothic"/>
                <a:cs typeface="Segoe UI"/>
              </a:rPr>
              <a:t> c, k, ck and ch words correctly.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spTree>
    <p:extLst>
      <p:ext uri="{BB962C8B-B14F-4D97-AF65-F5344CB8AC3E}">
        <p14:creationId xmlns:p14="http://schemas.microsoft.com/office/powerpoint/2010/main" val="2591494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9A45B01-A1DF-24F6-86D1-B1AE218D7855}"/>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05461630-D390-8D7D-76B0-1F18DC2F7ABD}"/>
              </a:ext>
            </a:extLst>
          </p:cNvPr>
          <p:cNvSpPr>
            <a:spLocks noGrp="1" noRot="1" noMove="1" noResize="1" noEditPoints="1" noAdjustHandles="1" noChangeArrowheads="1" noChangeShapeType="1"/>
          </p:cNvSpPr>
          <p:nvPr/>
        </p:nvSpPr>
        <p:spPr>
          <a:xfrm>
            <a:off x="5233235" y="461406"/>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extBox 3">
            <a:extLst>
              <a:ext uri="{FF2B5EF4-FFF2-40B4-BE49-F238E27FC236}">
                <a16:creationId xmlns:a16="http://schemas.microsoft.com/office/drawing/2014/main" id="{C7B26ED3-6B8C-60CC-CED9-5B5D047B606C}"/>
              </a:ext>
            </a:extLst>
          </p:cNvPr>
          <p:cNvSpPr txBox="1">
            <a:spLocks noGrp="1" noRot="1" noMove="1" noResize="1" noEditPoints="1" noAdjustHandles="1" noChangeArrowheads="1" noChangeShapeType="1"/>
          </p:cNvSpPr>
          <p:nvPr/>
        </p:nvSpPr>
        <p:spPr>
          <a:xfrm>
            <a:off x="731863" y="582157"/>
            <a:ext cx="4657471" cy="615553"/>
          </a:xfrm>
          <a:prstGeom prst="rect">
            <a:avLst/>
          </a:prstGeom>
          <a:noFill/>
        </p:spPr>
        <p:txBody>
          <a:bodyPr wrap="square" lIns="91440" tIns="45720" rIns="91440" bIns="45720" rtlCol="0" anchor="t">
            <a:spAutoFit/>
          </a:bodyPr>
          <a:lstStyle/>
          <a:p>
            <a:r>
              <a:rPr lang="en-GB" sz="3400" b="1" dirty="0">
                <a:latin typeface="Century Gothic"/>
              </a:rPr>
              <a:t>Share your learning</a:t>
            </a:r>
          </a:p>
        </p:txBody>
      </p:sp>
      <p:sp>
        <p:nvSpPr>
          <p:cNvPr id="5" name="TextBox 4">
            <a:extLst>
              <a:ext uri="{FF2B5EF4-FFF2-40B4-BE49-F238E27FC236}">
                <a16:creationId xmlns:a16="http://schemas.microsoft.com/office/drawing/2014/main" id="{83823114-3338-8D78-4B2B-F17B138DDEED}"/>
              </a:ext>
            </a:extLst>
          </p:cNvPr>
          <p:cNvSpPr txBox="1">
            <a:spLocks noGrp="1" noRot="1" noMove="1" noResize="1" noEditPoints="1" noAdjustHandles="1" noChangeArrowheads="1" noChangeShapeType="1"/>
          </p:cNvSpPr>
          <p:nvPr/>
        </p:nvSpPr>
        <p:spPr>
          <a:xfrm>
            <a:off x="620073" y="1460396"/>
            <a:ext cx="10882902" cy="1200329"/>
          </a:xfrm>
          <a:prstGeom prst="rect">
            <a:avLst/>
          </a:prstGeom>
          <a:noFill/>
        </p:spPr>
        <p:txBody>
          <a:bodyPr wrap="square" lIns="91440" tIns="45720" rIns="91440" bIns="45720" rtlCol="0" anchor="t">
            <a:spAutoFit/>
          </a:bodyPr>
          <a:lstStyle/>
          <a:p>
            <a:r>
              <a:rPr lang="en-US" sz="2400" b="0" i="0" u="none" strike="noStrike" dirty="0">
                <a:effectLst/>
                <a:latin typeface="Century Gothic" panose="020B0502020202020204" pitchFamily="34" charset="0"/>
              </a:rPr>
              <a:t>We </a:t>
            </a:r>
            <a:r>
              <a:rPr lang="en-US" sz="2400" dirty="0">
                <a:latin typeface="Century Gothic" panose="020B0502020202020204" pitchFamily="34" charset="0"/>
              </a:rPr>
              <a:t>love </a:t>
            </a:r>
            <a:r>
              <a:rPr lang="en-US" sz="2400" b="0" i="0" u="none" strike="noStrike" dirty="0">
                <a:effectLst/>
                <a:latin typeface="Century Gothic" panose="020B0502020202020204" pitchFamily="34" charset="0"/>
              </a:rPr>
              <a:t>to </a:t>
            </a:r>
            <a:r>
              <a:rPr lang="en-US" sz="2400" dirty="0">
                <a:latin typeface="Century Gothic" panose="020B0502020202020204" pitchFamily="34" charset="0"/>
              </a:rPr>
              <a:t>see you all taking part </a:t>
            </a:r>
            <a:r>
              <a:rPr lang="en-US" sz="2400" b="0" i="0" u="none" strike="noStrike" dirty="0">
                <a:effectLst/>
                <a:latin typeface="Century Gothic" panose="020B0502020202020204" pitchFamily="34" charset="0"/>
              </a:rPr>
              <a:t>in </a:t>
            </a:r>
            <a:r>
              <a:rPr lang="en-US" sz="2400" dirty="0">
                <a:latin typeface="Century Gothic" panose="020B0502020202020204" pitchFamily="34" charset="0"/>
              </a:rPr>
              <a:t>our lessons</a:t>
            </a:r>
            <a:r>
              <a:rPr lang="en-US" sz="2400" b="0" i="0" u="none" strike="noStrike" dirty="0">
                <a:effectLst/>
                <a:latin typeface="Century Gothic" panose="020B0502020202020204" pitchFamily="34" charset="0"/>
              </a:rPr>
              <a:t>.</a:t>
            </a:r>
            <a:r>
              <a:rPr lang="en-US" sz="2400" dirty="0">
                <a:latin typeface="Century Gothic" panose="020B0502020202020204" pitchFamily="34" charset="0"/>
              </a:rPr>
              <a:t> Remember to share your learning with us </a:t>
            </a:r>
            <a:r>
              <a:rPr lang="en-US" sz="2400" b="0" i="0" u="none" strike="noStrike" dirty="0">
                <a:effectLst/>
                <a:latin typeface="Century Gothic" panose="020B0502020202020204" pitchFamily="34" charset="0"/>
              </a:rPr>
              <a:t>on</a:t>
            </a:r>
            <a:r>
              <a:rPr lang="en-US" sz="2400" dirty="0">
                <a:latin typeface="Century Gothic" panose="020B0502020202020204" pitchFamily="34" charset="0"/>
              </a:rPr>
              <a:t> Twitter</a:t>
            </a:r>
            <a:r>
              <a:rPr lang="en-US" sz="2400" b="0" i="0" u="none" strike="noStrike" dirty="0">
                <a:effectLst/>
                <a:latin typeface="Century Gothic" panose="020B0502020202020204" pitchFamily="34" charset="0"/>
              </a:rPr>
              <a:t>.</a:t>
            </a:r>
            <a:endParaRPr lang="en-US" dirty="0">
              <a:latin typeface="Century Gothic" panose="020B0502020202020204" pitchFamily="34" charset="0"/>
            </a:endParaRPr>
          </a:p>
          <a:p>
            <a:pPr algn="l"/>
            <a:endParaRPr lang="en-US" sz="2400" b="0" i="0" dirty="0">
              <a:solidFill>
                <a:srgbClr val="404040"/>
              </a:solidFill>
              <a:effectLst/>
              <a:latin typeface="Century Gothic" panose="020B0502020202020204" pitchFamily="34" charset="0"/>
            </a:endParaRPr>
          </a:p>
        </p:txBody>
      </p:sp>
      <p:grpSp>
        <p:nvGrpSpPr>
          <p:cNvPr id="6" name="Google Shape;1293;p50">
            <a:extLst>
              <a:ext uri="{FF2B5EF4-FFF2-40B4-BE49-F238E27FC236}">
                <a16:creationId xmlns:a16="http://schemas.microsoft.com/office/drawing/2014/main" id="{D164A7F5-791D-381F-BA1B-AEE833A49BFD}"/>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7" name="Google Shape;1294;p50">
              <a:extLst>
                <a:ext uri="{FF2B5EF4-FFF2-40B4-BE49-F238E27FC236}">
                  <a16:creationId xmlns:a16="http://schemas.microsoft.com/office/drawing/2014/main" id="{0D512ECA-BE60-00EB-E07D-583A02ED0098}"/>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5;p50">
              <a:extLst>
                <a:ext uri="{FF2B5EF4-FFF2-40B4-BE49-F238E27FC236}">
                  <a16:creationId xmlns:a16="http://schemas.microsoft.com/office/drawing/2014/main" id="{0A696B9B-DAB3-B830-995A-2FF44822723A}"/>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6;p50">
              <a:extLst>
                <a:ext uri="{FF2B5EF4-FFF2-40B4-BE49-F238E27FC236}">
                  <a16:creationId xmlns:a16="http://schemas.microsoft.com/office/drawing/2014/main" id="{16A4D6F1-E1F2-0567-CE8A-CC2A5CE55A8B}"/>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C8F8B78F-7F01-1850-23E5-2289D1C42521}"/>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146AFD8-4E7E-3C16-111D-A5F8C751A120}"/>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26B9ADCA-D3BF-5934-E4F0-2A63457E8581}"/>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C4FF9554-9F21-D782-7810-AA1420C0AF7D}"/>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4188D10A-C9DB-5ED9-888F-2A3096159082}"/>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9E7D872B-295B-6149-3DDD-694241974F19}"/>
              </a:ext>
            </a:extLst>
          </p:cNvPr>
          <p:cNvSpPr txBox="1">
            <a:spLocks noGrp="1" noRot="1" noMove="1" noResize="1" noEditPoints="1" noAdjustHandles="1" noChangeArrowheads="1" noChangeShapeType="1"/>
          </p:cNvSpPr>
          <p:nvPr/>
        </p:nvSpPr>
        <p:spPr>
          <a:xfrm>
            <a:off x="3953356" y="3006353"/>
            <a:ext cx="428528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Century Gothic"/>
              </a:rPr>
              <a:t>@NLDigitalSchool</a:t>
            </a:r>
          </a:p>
          <a:p>
            <a:r>
              <a:rPr lang="en-GB" sz="3200" b="1" dirty="0">
                <a:latin typeface="Century Gothic"/>
              </a:rPr>
              <a:t>#NLVirtualClassroom</a:t>
            </a:r>
          </a:p>
        </p:txBody>
      </p:sp>
      <p:pic>
        <p:nvPicPr>
          <p:cNvPr id="16" name="Picture 15">
            <a:extLst>
              <a:ext uri="{FF2B5EF4-FFF2-40B4-BE49-F238E27FC236}">
                <a16:creationId xmlns:a16="http://schemas.microsoft.com/office/drawing/2014/main" id="{A3B4C12C-63F4-FC4C-03D9-4FFB10BBD1DC}"/>
              </a:ext>
            </a:extLst>
          </p:cNvPr>
          <p:cNvPicPr>
            <a:picLocks noGrp="1" noRot="1" noChangeAspect="1" noMove="1" noResize="1" noEditPoints="1" noAdjustHandles="1" noChangeArrowheads="1" noChangeShapeType="1" noCrop="1"/>
          </p:cNvPicPr>
          <p:nvPr/>
        </p:nvPicPr>
        <p:blipFill>
          <a:blip r:embed="rId3"/>
          <a:stretch>
            <a:fillRect/>
          </a:stretch>
        </p:blipFill>
        <p:spPr>
          <a:xfrm rot="559395">
            <a:off x="9105125" y="2598621"/>
            <a:ext cx="2223825" cy="2223825"/>
          </a:xfrm>
          <a:prstGeom prst="rect">
            <a:avLst/>
          </a:prstGeom>
        </p:spPr>
      </p:pic>
      <p:pic>
        <p:nvPicPr>
          <p:cNvPr id="17" name="Picture 16">
            <a:extLst>
              <a:ext uri="{FF2B5EF4-FFF2-40B4-BE49-F238E27FC236}">
                <a16:creationId xmlns:a16="http://schemas.microsoft.com/office/drawing/2014/main" id="{E9AB3F02-F725-1294-9AEA-D5FD481D1ACF}"/>
              </a:ext>
            </a:extLst>
          </p:cNvPr>
          <p:cNvPicPr>
            <a:picLocks noGrp="1" noRot="1" noChangeAspect="1" noMove="1" noResize="1" noEditPoints="1" noAdjustHandles="1" noChangeArrowheads="1" noChangeShapeType="1" noCrop="1"/>
          </p:cNvPicPr>
          <p:nvPr/>
        </p:nvPicPr>
        <p:blipFill>
          <a:blip r:embed="rId4"/>
          <a:stretch>
            <a:fillRect/>
          </a:stretch>
        </p:blipFill>
        <p:spPr>
          <a:xfrm>
            <a:off x="5409175" y="661490"/>
            <a:ext cx="536220" cy="536220"/>
          </a:xfrm>
          <a:prstGeom prst="rect">
            <a:avLst/>
          </a:prstGeom>
        </p:spPr>
      </p:pic>
      <p:pic>
        <p:nvPicPr>
          <p:cNvPr id="18" name="Picture 17" descr="Icon&#10;&#10;Description automatically generated">
            <a:extLst>
              <a:ext uri="{FF2B5EF4-FFF2-40B4-BE49-F238E27FC236}">
                <a16:creationId xmlns:a16="http://schemas.microsoft.com/office/drawing/2014/main" id="{B4039133-FE77-4EDE-3EAE-31A956C0765D}"/>
              </a:ext>
            </a:extLst>
          </p:cNvPr>
          <p:cNvPicPr>
            <a:picLocks noGrp="1" noRot="1" noChangeAspect="1" noMove="1" noResize="1" noEditPoints="1" noAdjustHandles="1" noChangeArrowheads="1" noChangeShapeType="1" noCrop="1"/>
          </p:cNvPicPr>
          <p:nvPr/>
        </p:nvPicPr>
        <p:blipFill>
          <a:blip r:embed="rId5"/>
          <a:stretch>
            <a:fillRect/>
          </a:stretch>
        </p:blipFill>
        <p:spPr>
          <a:xfrm>
            <a:off x="311543" y="2604202"/>
            <a:ext cx="3462532" cy="3462532"/>
          </a:xfrm>
          <a:prstGeom prst="rect">
            <a:avLst/>
          </a:prstGeom>
        </p:spPr>
      </p:pic>
    </p:spTree>
    <p:extLst>
      <p:ext uri="{BB962C8B-B14F-4D97-AF65-F5344CB8AC3E}">
        <p14:creationId xmlns:p14="http://schemas.microsoft.com/office/powerpoint/2010/main" val="406809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2D5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277C0-4D31-DEF1-557E-3B822A462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8446" y="2616368"/>
            <a:ext cx="3475108" cy="1625263"/>
          </a:xfrm>
          <a:prstGeom prst="rect">
            <a:avLst/>
          </a:prstGeom>
        </p:spPr>
      </p:pic>
      <p:pic>
        <p:nvPicPr>
          <p:cNvPr id="5" name="Picture 4">
            <a:extLst>
              <a:ext uri="{FF2B5EF4-FFF2-40B4-BE49-F238E27FC236}">
                <a16:creationId xmlns:a16="http://schemas.microsoft.com/office/drawing/2014/main" id="{0BADB1D3-CA80-C69C-0B4C-DB018CDB8E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155" y="6214836"/>
            <a:ext cx="2803984" cy="454552"/>
          </a:xfrm>
          <a:prstGeom prst="rect">
            <a:avLst/>
          </a:prstGeom>
        </p:spPr>
      </p:pic>
      <p:pic>
        <p:nvPicPr>
          <p:cNvPr id="9" name="Picture 16">
            <a:extLst>
              <a:ext uri="{FF2B5EF4-FFF2-40B4-BE49-F238E27FC236}">
                <a16:creationId xmlns:a16="http://schemas.microsoft.com/office/drawing/2014/main" id="{23E1ECAB-739B-90AA-9342-34F7C0BC1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0081" y="6026225"/>
            <a:ext cx="690341" cy="684635"/>
          </a:xfrm>
          <a:prstGeom prst="rect">
            <a:avLst/>
          </a:prstGeom>
          <a:solidFill>
            <a:srgbClr val="72D5FF"/>
          </a:solidFill>
        </p:spPr>
      </p:pic>
      <p:sp>
        <p:nvSpPr>
          <p:cNvPr id="2" name="TextBox 1">
            <a:extLst>
              <a:ext uri="{FF2B5EF4-FFF2-40B4-BE49-F238E27FC236}">
                <a16:creationId xmlns:a16="http://schemas.microsoft.com/office/drawing/2014/main" id="{6002F772-A8CA-8156-6A7B-AD3DAF8ACF08}"/>
              </a:ext>
            </a:extLst>
          </p:cNvPr>
          <p:cNvSpPr txBox="1"/>
          <p:nvPr/>
        </p:nvSpPr>
        <p:spPr>
          <a:xfrm>
            <a:off x="9738285" y="6495416"/>
            <a:ext cx="1641796" cy="215444"/>
          </a:xfrm>
          <a:prstGeom prst="rect">
            <a:avLst/>
          </a:prstGeom>
          <a:noFill/>
        </p:spPr>
        <p:txBody>
          <a:bodyPr wrap="none" rtlCol="0">
            <a:spAutoFit/>
          </a:bodyPr>
          <a:lstStyle/>
          <a:p>
            <a:r>
              <a:rPr lang="en-GB" sz="800" dirty="0">
                <a:solidFill>
                  <a:srgbClr val="BAF0E2"/>
                </a:solidFill>
                <a:latin typeface="Century Gothic" panose="020B0502020202020204" pitchFamily="34" charset="0"/>
              </a:rPr>
              <a:t>Images sourced from </a:t>
            </a:r>
            <a:r>
              <a:rPr lang="en-GB" sz="800" dirty="0" err="1">
                <a:solidFill>
                  <a:srgbClr val="BAF0E2"/>
                </a:solidFill>
                <a:latin typeface="Century Gothic" panose="020B0502020202020204" pitchFamily="34" charset="0"/>
              </a:rPr>
              <a:t>flaticon</a:t>
            </a:r>
            <a:endParaRPr lang="en-GB" sz="800" dirty="0">
              <a:solidFill>
                <a:srgbClr val="BAF0E2"/>
              </a:solidFill>
              <a:latin typeface="Century Gothic" panose="020B0502020202020204" pitchFamily="34" charset="0"/>
            </a:endParaRPr>
          </a:p>
        </p:txBody>
      </p:sp>
    </p:spTree>
    <p:extLst>
      <p:ext uri="{BB962C8B-B14F-4D97-AF65-F5344CB8AC3E}">
        <p14:creationId xmlns:p14="http://schemas.microsoft.com/office/powerpoint/2010/main" val="251487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DA488694-69DE-A83E-CC57-DBB8714051F2}"/>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Rectangle: Rounded Corners 23">
            <a:extLst>
              <a:ext uri="{FF2B5EF4-FFF2-40B4-BE49-F238E27FC236}">
                <a16:creationId xmlns:a16="http://schemas.microsoft.com/office/drawing/2014/main" id="{E298B1D9-3072-44DF-3CF4-CEBC04192C44}"/>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3BAC437-EE92-1B43-B347-C90F44580BE5}"/>
              </a:ext>
            </a:extLst>
          </p:cNvPr>
          <p:cNvSpPr txBox="1">
            <a:spLocks noGrp="1" noRot="1" noMove="1" noResize="1" noEditPoints="1" noAdjustHandles="1" noChangeArrowheads="1" noChangeShapeType="1"/>
          </p:cNvSpPr>
          <p:nvPr/>
        </p:nvSpPr>
        <p:spPr>
          <a:xfrm>
            <a:off x="715766" y="589225"/>
            <a:ext cx="4668514" cy="1138773"/>
          </a:xfrm>
          <a:prstGeom prst="rect">
            <a:avLst/>
          </a:prstGeom>
          <a:noFill/>
        </p:spPr>
        <p:txBody>
          <a:bodyPr wrap="square" lIns="91440" tIns="45720" rIns="91440" bIns="45720" rtlCol="0" anchor="t">
            <a:spAutoFit/>
          </a:bodyPr>
          <a:lstStyle/>
          <a:p>
            <a:r>
              <a:rPr lang="en-GB" sz="3400" b="1">
                <a:latin typeface="Century Gothic"/>
              </a:rPr>
              <a:t>Learning Intention</a:t>
            </a:r>
            <a:endParaRPr lang="en-GB" sz="3400">
              <a:latin typeface="Century Gothic"/>
            </a:endParaRPr>
          </a:p>
          <a:p>
            <a:endParaRPr lang="en-GB" sz="3400" b="1" dirty="0">
              <a:latin typeface="Century Gothic"/>
            </a:endParaRPr>
          </a:p>
        </p:txBody>
      </p:sp>
      <p:grpSp>
        <p:nvGrpSpPr>
          <p:cNvPr id="26" name="Google Shape;1293;p50">
            <a:extLst>
              <a:ext uri="{FF2B5EF4-FFF2-40B4-BE49-F238E27FC236}">
                <a16:creationId xmlns:a16="http://schemas.microsoft.com/office/drawing/2014/main" id="{EB08C6ED-9488-27D6-8BF3-3B3F93146E86}"/>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27" name="Google Shape;1294;p50">
              <a:extLst>
                <a:ext uri="{FF2B5EF4-FFF2-40B4-BE49-F238E27FC236}">
                  <a16:creationId xmlns:a16="http://schemas.microsoft.com/office/drawing/2014/main" id="{2214C342-2F60-DBBB-47F0-EA0E53194750}"/>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8" name="Google Shape;1295;p50">
              <a:extLst>
                <a:ext uri="{FF2B5EF4-FFF2-40B4-BE49-F238E27FC236}">
                  <a16:creationId xmlns:a16="http://schemas.microsoft.com/office/drawing/2014/main" id="{C061B012-7BFB-BC26-9029-C630334A94F9}"/>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29" name="Google Shape;1296;p50">
              <a:extLst>
                <a:ext uri="{FF2B5EF4-FFF2-40B4-BE49-F238E27FC236}">
                  <a16:creationId xmlns:a16="http://schemas.microsoft.com/office/drawing/2014/main" id="{F112C1EF-2E9A-660F-A3F3-38736EAD5172}"/>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0" name="Google Shape;1297;p50">
              <a:extLst>
                <a:ext uri="{FF2B5EF4-FFF2-40B4-BE49-F238E27FC236}">
                  <a16:creationId xmlns:a16="http://schemas.microsoft.com/office/drawing/2014/main" id="{1814AA1B-CF5D-0306-5B57-82CE5F03E34B}"/>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1" name="Google Shape;1298;p50">
              <a:extLst>
                <a:ext uri="{FF2B5EF4-FFF2-40B4-BE49-F238E27FC236}">
                  <a16:creationId xmlns:a16="http://schemas.microsoft.com/office/drawing/2014/main" id="{90A1348F-E36A-B528-B507-917C4CDC3B2A}"/>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2" name="Google Shape;1299;p50">
              <a:extLst>
                <a:ext uri="{FF2B5EF4-FFF2-40B4-BE49-F238E27FC236}">
                  <a16:creationId xmlns:a16="http://schemas.microsoft.com/office/drawing/2014/main" id="{9004AB01-FA62-54D5-1C33-127656F1A175}"/>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3" name="Google Shape;1300;p50">
              <a:extLst>
                <a:ext uri="{FF2B5EF4-FFF2-40B4-BE49-F238E27FC236}">
                  <a16:creationId xmlns:a16="http://schemas.microsoft.com/office/drawing/2014/main" id="{8C05E83A-C400-2069-262A-1161CF5EC4F1}"/>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34" name="Google Shape;1301;p50">
              <a:extLst>
                <a:ext uri="{FF2B5EF4-FFF2-40B4-BE49-F238E27FC236}">
                  <a16:creationId xmlns:a16="http://schemas.microsoft.com/office/drawing/2014/main" id="{F1EA138D-33F1-92C7-90C2-4FDBE406997C}"/>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pic>
        <p:nvPicPr>
          <p:cNvPr id="35" name="Picture 34">
            <a:extLst>
              <a:ext uri="{FF2B5EF4-FFF2-40B4-BE49-F238E27FC236}">
                <a16:creationId xmlns:a16="http://schemas.microsoft.com/office/drawing/2014/main" id="{FE07DE39-DBC7-BD7F-96F8-7FCF0F4945A0}"/>
              </a:ext>
            </a:extLst>
          </p:cNvPr>
          <p:cNvPicPr>
            <a:picLocks noGrp="1" noRot="1" noChangeAspect="1" noMove="1" noResize="1" noEditPoints="1" noAdjustHandles="1" noChangeArrowheads="1" noChangeShapeType="1" noCrop="1"/>
          </p:cNvPicPr>
          <p:nvPr/>
        </p:nvPicPr>
        <p:blipFill>
          <a:blip r:embed="rId3"/>
          <a:stretch>
            <a:fillRect/>
          </a:stretch>
        </p:blipFill>
        <p:spPr>
          <a:xfrm>
            <a:off x="5239785" y="644827"/>
            <a:ext cx="576162" cy="576162"/>
          </a:xfrm>
          <a:prstGeom prst="rect">
            <a:avLst/>
          </a:prstGeom>
        </p:spPr>
      </p:pic>
      <p:sp>
        <p:nvSpPr>
          <p:cNvPr id="36" name="Rectangle: Rounded Corners 35">
            <a:extLst>
              <a:ext uri="{FF2B5EF4-FFF2-40B4-BE49-F238E27FC236}">
                <a16:creationId xmlns:a16="http://schemas.microsoft.com/office/drawing/2014/main" id="{BD51EA52-4A15-B13A-4931-7A4C69FD4B27}"/>
              </a:ext>
            </a:extLst>
          </p:cNvPr>
          <p:cNvSpPr>
            <a:spLocks noGrp="1" noRot="1" noMove="1" noResize="1" noEditPoints="1" noAdjustHandles="1" noChangeArrowheads="1" noChangeShapeType="1"/>
          </p:cNvSpPr>
          <p:nvPr/>
        </p:nvSpPr>
        <p:spPr>
          <a:xfrm>
            <a:off x="593332" y="2767922"/>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F463B114-D6F7-FE51-04FD-96E0DDE4C15D}"/>
              </a:ext>
            </a:extLst>
          </p:cNvPr>
          <p:cNvSpPr>
            <a:spLocks noGrp="1" noRot="1" noMove="1" noResize="1" noEditPoints="1" noAdjustHandles="1" noChangeArrowheads="1" noChangeShapeType="1"/>
          </p:cNvSpPr>
          <p:nvPr/>
        </p:nvSpPr>
        <p:spPr>
          <a:xfrm>
            <a:off x="4998922" y="2565715"/>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 name="TextBox 37">
            <a:extLst>
              <a:ext uri="{FF2B5EF4-FFF2-40B4-BE49-F238E27FC236}">
                <a16:creationId xmlns:a16="http://schemas.microsoft.com/office/drawing/2014/main" id="{2CF5C0C4-DE50-34B6-632E-1B88241ABCE4}"/>
              </a:ext>
            </a:extLst>
          </p:cNvPr>
          <p:cNvSpPr txBox="1">
            <a:spLocks noGrp="1" noRot="1" noMove="1" noResize="1" noEditPoints="1" noAdjustHandles="1" noChangeArrowheads="1" noChangeShapeType="1"/>
          </p:cNvSpPr>
          <p:nvPr/>
        </p:nvSpPr>
        <p:spPr>
          <a:xfrm>
            <a:off x="715766" y="2715089"/>
            <a:ext cx="4668514" cy="615553"/>
          </a:xfrm>
          <a:prstGeom prst="rect">
            <a:avLst/>
          </a:prstGeom>
          <a:noFill/>
        </p:spPr>
        <p:txBody>
          <a:bodyPr wrap="square" lIns="91440" tIns="45720" rIns="91440" bIns="45720" rtlCol="0" anchor="t">
            <a:spAutoFit/>
          </a:bodyPr>
          <a:lstStyle/>
          <a:p>
            <a:r>
              <a:rPr lang="en-GB" sz="3400" b="1" dirty="0">
                <a:latin typeface="Century Gothic"/>
              </a:rPr>
              <a:t>Success Criteria</a:t>
            </a:r>
            <a:endParaRPr lang="en-US" sz="3400" dirty="0"/>
          </a:p>
        </p:txBody>
      </p:sp>
      <p:pic>
        <p:nvPicPr>
          <p:cNvPr id="39" name="Picture 38">
            <a:extLst>
              <a:ext uri="{FF2B5EF4-FFF2-40B4-BE49-F238E27FC236}">
                <a16:creationId xmlns:a16="http://schemas.microsoft.com/office/drawing/2014/main" id="{257F9CA1-0358-FE46-4222-B53245438C14}"/>
              </a:ext>
            </a:extLst>
          </p:cNvPr>
          <p:cNvPicPr>
            <a:picLocks noGrp="1" noRot="1" noChangeAspect="1" noMove="1" noResize="1" noEditPoints="1" noAdjustHandles="1" noChangeArrowheads="1" noChangeShapeType="1" noCrop="1"/>
          </p:cNvPicPr>
          <p:nvPr/>
        </p:nvPicPr>
        <p:blipFill>
          <a:blip r:embed="rId4"/>
          <a:stretch>
            <a:fillRect/>
          </a:stretch>
        </p:blipFill>
        <p:spPr>
          <a:xfrm>
            <a:off x="5181753" y="2750015"/>
            <a:ext cx="548640" cy="548640"/>
          </a:xfrm>
          <a:prstGeom prst="rect">
            <a:avLst/>
          </a:prstGeom>
        </p:spPr>
      </p:pic>
      <p:pic>
        <p:nvPicPr>
          <p:cNvPr id="40" name="Picture 39" descr="Icon&#10;&#10;Description automatically generated">
            <a:extLst>
              <a:ext uri="{FF2B5EF4-FFF2-40B4-BE49-F238E27FC236}">
                <a16:creationId xmlns:a16="http://schemas.microsoft.com/office/drawing/2014/main" id="{B62F47B8-1827-9871-AD86-59EFD900586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630134" y="2263396"/>
            <a:ext cx="3738929" cy="3738929"/>
          </a:xfrm>
          <a:prstGeom prst="rect">
            <a:avLst/>
          </a:prstGeom>
        </p:spPr>
      </p:pic>
      <p:sp>
        <p:nvSpPr>
          <p:cNvPr id="41" name="TextBox 40">
            <a:extLst>
              <a:ext uri="{FF2B5EF4-FFF2-40B4-BE49-F238E27FC236}">
                <a16:creationId xmlns:a16="http://schemas.microsoft.com/office/drawing/2014/main" id="{B6473E8A-D56F-8142-81E3-86C327268742}"/>
              </a:ext>
            </a:extLst>
          </p:cNvPr>
          <p:cNvSpPr txBox="1">
            <a:spLocks noGrp="1" noRot="1" noMove="1" noResize="1" noEditPoints="1" noAdjustHandles="1" noChangeArrowheads="1" noChangeShapeType="1"/>
          </p:cNvSpPr>
          <p:nvPr/>
        </p:nvSpPr>
        <p:spPr>
          <a:xfrm>
            <a:off x="593332" y="1415974"/>
            <a:ext cx="10882902" cy="430887"/>
          </a:xfrm>
          <a:prstGeom prst="rect">
            <a:avLst/>
          </a:prstGeom>
          <a:noFill/>
        </p:spPr>
        <p:txBody>
          <a:bodyPr wrap="square" lIns="91440" tIns="45720" rIns="91440" bIns="45720" rtlCol="0" anchor="t">
            <a:spAutoFit/>
          </a:bodyPr>
          <a:lstStyle/>
          <a:p>
            <a:r>
              <a:rPr lang="en-GB" sz="2200" dirty="0">
                <a:solidFill>
                  <a:srgbClr val="000000"/>
                </a:solidFill>
                <a:latin typeface="Century Gothic"/>
              </a:rPr>
              <a:t>We are learning to </a:t>
            </a:r>
            <a:r>
              <a:rPr lang="en-GB" sz="2200" b="1" dirty="0">
                <a:solidFill>
                  <a:srgbClr val="000000"/>
                </a:solidFill>
                <a:latin typeface="Century Gothic"/>
              </a:rPr>
              <a:t>spell </a:t>
            </a:r>
            <a:r>
              <a:rPr lang="en-GB" sz="2200" dirty="0">
                <a:solidFill>
                  <a:srgbClr val="000000"/>
                </a:solidFill>
                <a:latin typeface="Century Gothic"/>
              </a:rPr>
              <a:t>different representations of ‘k’.</a:t>
            </a:r>
            <a:endParaRPr lang="en-US" sz="2200" dirty="0">
              <a:solidFill>
                <a:srgbClr val="000000"/>
              </a:solidFill>
              <a:latin typeface="Century Gothic"/>
            </a:endParaRPr>
          </a:p>
        </p:txBody>
      </p:sp>
      <p:sp>
        <p:nvSpPr>
          <p:cNvPr id="42" name="TextBox 41">
            <a:extLst>
              <a:ext uri="{FF2B5EF4-FFF2-40B4-BE49-F238E27FC236}">
                <a16:creationId xmlns:a16="http://schemas.microsoft.com/office/drawing/2014/main" id="{956C98EA-BEF4-4E11-9808-C1A46B194C06}"/>
              </a:ext>
            </a:extLst>
          </p:cNvPr>
          <p:cNvSpPr txBox="1">
            <a:spLocks noGrp="1" noRot="1" noMove="1" noResize="1" noEditPoints="1" noAdjustHandles="1" noChangeArrowheads="1" noChangeShapeType="1"/>
          </p:cNvSpPr>
          <p:nvPr/>
        </p:nvSpPr>
        <p:spPr>
          <a:xfrm>
            <a:off x="546192" y="3557123"/>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Spell</a:t>
            </a:r>
            <a:r>
              <a:rPr lang="en-GB" sz="2200" dirty="0">
                <a:solidFill>
                  <a:srgbClr val="191919"/>
                </a:solidFill>
                <a:latin typeface="Century Gothic"/>
                <a:cs typeface="Segoe UI"/>
              </a:rPr>
              <a:t> c, k, ck and ch words correctly.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spTree>
    <p:extLst>
      <p:ext uri="{BB962C8B-B14F-4D97-AF65-F5344CB8AC3E}">
        <p14:creationId xmlns:p14="http://schemas.microsoft.com/office/powerpoint/2010/main" val="343335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C4E1971A-9429-0762-CF9C-5265C73684EA}"/>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Rectangle: Rounded Corners 2">
            <a:extLst>
              <a:ext uri="{FF2B5EF4-FFF2-40B4-BE49-F238E27FC236}">
                <a16:creationId xmlns:a16="http://schemas.microsoft.com/office/drawing/2014/main" id="{4E3607D3-9FF4-7728-6221-381F80949B14}"/>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oogle Shape;1293;p50">
            <a:extLst>
              <a:ext uri="{FF2B5EF4-FFF2-40B4-BE49-F238E27FC236}">
                <a16:creationId xmlns:a16="http://schemas.microsoft.com/office/drawing/2014/main" id="{725DE4F9-8BD8-E148-542D-69E08AA8D34C}"/>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5" name="Google Shape;1294;p50">
              <a:extLst>
                <a:ext uri="{FF2B5EF4-FFF2-40B4-BE49-F238E27FC236}">
                  <a16:creationId xmlns:a16="http://schemas.microsoft.com/office/drawing/2014/main" id="{5F13B803-7A0A-61A0-515A-50438AB77380}"/>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1295;p50">
              <a:extLst>
                <a:ext uri="{FF2B5EF4-FFF2-40B4-BE49-F238E27FC236}">
                  <a16:creationId xmlns:a16="http://schemas.microsoft.com/office/drawing/2014/main" id="{FE2DD0A9-B1EC-F636-291A-2F16481FE756}"/>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6;p50">
              <a:extLst>
                <a:ext uri="{FF2B5EF4-FFF2-40B4-BE49-F238E27FC236}">
                  <a16:creationId xmlns:a16="http://schemas.microsoft.com/office/drawing/2014/main" id="{B88DCF49-16C7-D088-D88F-DF60E3A67A9F}"/>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7;p50">
              <a:extLst>
                <a:ext uri="{FF2B5EF4-FFF2-40B4-BE49-F238E27FC236}">
                  <a16:creationId xmlns:a16="http://schemas.microsoft.com/office/drawing/2014/main" id="{199A5D01-6606-88A0-C63F-7FF0B195C0C0}"/>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8;p50">
              <a:extLst>
                <a:ext uri="{FF2B5EF4-FFF2-40B4-BE49-F238E27FC236}">
                  <a16:creationId xmlns:a16="http://schemas.microsoft.com/office/drawing/2014/main" id="{AC5F8B39-FAFA-404D-EA26-0F7B7D15C603}"/>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9;p50">
              <a:extLst>
                <a:ext uri="{FF2B5EF4-FFF2-40B4-BE49-F238E27FC236}">
                  <a16:creationId xmlns:a16="http://schemas.microsoft.com/office/drawing/2014/main" id="{24BE1019-855A-056F-5012-B463E5863BAE}"/>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300;p50">
              <a:extLst>
                <a:ext uri="{FF2B5EF4-FFF2-40B4-BE49-F238E27FC236}">
                  <a16:creationId xmlns:a16="http://schemas.microsoft.com/office/drawing/2014/main" id="{912BB30B-AD66-E009-FFD1-C2028C894C7A}"/>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301;p50">
              <a:extLst>
                <a:ext uri="{FF2B5EF4-FFF2-40B4-BE49-F238E27FC236}">
                  <a16:creationId xmlns:a16="http://schemas.microsoft.com/office/drawing/2014/main" id="{2CCA8492-722C-2351-AAC0-133AB676317C}"/>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806D5C41-0966-15BC-EEAD-269E667211DB}"/>
              </a:ext>
            </a:extLst>
          </p:cNvPr>
          <p:cNvSpPr txBox="1">
            <a:spLocks noGrp="1" noRot="1" noMove="1" noResize="1" noEditPoints="1" noAdjustHandles="1" noChangeArrowheads="1" noChangeShapeType="1"/>
          </p:cNvSpPr>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Task 1 - Highlighting</a:t>
            </a:r>
          </a:p>
        </p:txBody>
      </p:sp>
      <p:sp>
        <p:nvSpPr>
          <p:cNvPr id="14" name="TextBox 13">
            <a:extLst>
              <a:ext uri="{FF2B5EF4-FFF2-40B4-BE49-F238E27FC236}">
                <a16:creationId xmlns:a16="http://schemas.microsoft.com/office/drawing/2014/main" id="{D13D5AAC-E46D-07FA-9D4A-23841F639C90}"/>
              </a:ext>
            </a:extLst>
          </p:cNvPr>
          <p:cNvSpPr txBox="1">
            <a:spLocks noGrp="1" noRot="1" noMove="1" noResize="1" noEditPoints="1" noAdjustHandles="1" noChangeArrowheads="1" noChangeShapeType="1"/>
          </p:cNvSpPr>
          <p:nvPr/>
        </p:nvSpPr>
        <p:spPr>
          <a:xfrm>
            <a:off x="591322" y="1455676"/>
            <a:ext cx="10882902"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We are going to </a:t>
            </a:r>
            <a:r>
              <a:rPr lang="en-GB" sz="2400" b="1" i="0" u="none" strike="noStrike" dirty="0">
                <a:solidFill>
                  <a:srgbClr val="404040"/>
                </a:solidFill>
                <a:effectLst/>
                <a:latin typeface="Century Gothic" panose="020B0502020202020204" pitchFamily="34" charset="0"/>
              </a:rPr>
              <a:t>identify</a:t>
            </a:r>
            <a:r>
              <a:rPr lang="en-GB" sz="2400" i="0" u="none" strike="noStrike" dirty="0">
                <a:solidFill>
                  <a:srgbClr val="404040"/>
                </a:solidFill>
                <a:effectLst/>
                <a:latin typeface="Century Gothic" panose="020B0502020202020204" pitchFamily="34" charset="0"/>
              </a:rPr>
              <a:t> the ‘k’ phoneme in words.</a:t>
            </a:r>
          </a:p>
          <a:p>
            <a:pPr rtl="0" fontAlgn="base"/>
            <a:br>
              <a:rPr lang="en-GB" sz="2400" i="0" u="none" strike="noStrike" dirty="0">
                <a:solidFill>
                  <a:srgbClr val="404040"/>
                </a:solidFill>
                <a:effectLst/>
                <a:latin typeface="Century Gothic" panose="020B0502020202020204" pitchFamily="34" charset="0"/>
              </a:rPr>
            </a:br>
            <a:r>
              <a:rPr lang="en-GB" sz="2400" b="1" dirty="0">
                <a:solidFill>
                  <a:srgbClr val="404040"/>
                </a:solidFill>
                <a:latin typeface="Century Gothic" panose="020B0502020202020204" pitchFamily="34" charset="0"/>
              </a:rPr>
              <a:t>Read</a:t>
            </a:r>
            <a:r>
              <a:rPr lang="en-GB" sz="2400" dirty="0">
                <a:solidFill>
                  <a:srgbClr val="404040"/>
                </a:solidFill>
                <a:latin typeface="Century Gothic" panose="020B0502020202020204" pitchFamily="34" charset="0"/>
              </a:rPr>
              <a:t> the phoneme story on the next slide and </a:t>
            </a:r>
            <a:r>
              <a:rPr lang="en-GB" sz="2400" b="1" dirty="0">
                <a:solidFill>
                  <a:srgbClr val="404040"/>
                </a:solidFill>
                <a:latin typeface="Century Gothic" panose="020B0502020202020204" pitchFamily="34" charset="0"/>
              </a:rPr>
              <a:t>highlight</a:t>
            </a:r>
            <a:r>
              <a:rPr lang="en-GB" sz="2400" dirty="0">
                <a:solidFill>
                  <a:srgbClr val="404040"/>
                </a:solidFill>
                <a:latin typeface="Century Gothic" panose="020B0502020202020204" pitchFamily="34" charset="0"/>
              </a:rPr>
              <a:t> the ‘k’ words.</a:t>
            </a:r>
          </a:p>
        </p:txBody>
      </p:sp>
      <p:sp>
        <p:nvSpPr>
          <p:cNvPr id="15" name="Oval 14">
            <a:extLst>
              <a:ext uri="{FF2B5EF4-FFF2-40B4-BE49-F238E27FC236}">
                <a16:creationId xmlns:a16="http://schemas.microsoft.com/office/drawing/2014/main" id="{4551611B-C4C7-0215-4DD0-B5F29D085B8E}"/>
              </a:ext>
            </a:extLst>
          </p:cNvPr>
          <p:cNvSpPr>
            <a:spLocks noGrp="1" noRot="1" noMove="1" noResize="1" noEditPoints="1" noAdjustHandles="1" noChangeArrowheads="1" noChangeShapeType="1"/>
          </p:cNvSpPr>
          <p:nvPr/>
        </p:nvSpPr>
        <p:spPr>
          <a:xfrm>
            <a:off x="551012" y="2927290"/>
            <a:ext cx="812800" cy="81280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6A9C3D8-AC3D-9804-61B3-0DEB0425A74F}"/>
              </a:ext>
            </a:extLst>
          </p:cNvPr>
          <p:cNvSpPr txBox="1">
            <a:spLocks noGrp="1" noRot="1" noMove="1" noResize="1" noEditPoints="1" noAdjustHandles="1" noChangeArrowheads="1" noChangeShapeType="1"/>
          </p:cNvSpPr>
          <p:nvPr/>
        </p:nvSpPr>
        <p:spPr>
          <a:xfrm>
            <a:off x="733126" y="2991937"/>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17" name="Oval 16">
            <a:extLst>
              <a:ext uri="{FF2B5EF4-FFF2-40B4-BE49-F238E27FC236}">
                <a16:creationId xmlns:a16="http://schemas.microsoft.com/office/drawing/2014/main" id="{FB65053E-A0CF-2AC9-827E-CFC53E88860A}"/>
              </a:ext>
            </a:extLst>
          </p:cNvPr>
          <p:cNvSpPr>
            <a:spLocks noGrp="1" noRot="1" noMove="1" noResize="1" noEditPoints="1" noAdjustHandles="1" noChangeArrowheads="1" noChangeShapeType="1"/>
          </p:cNvSpPr>
          <p:nvPr/>
        </p:nvSpPr>
        <p:spPr>
          <a:xfrm>
            <a:off x="520317" y="3923665"/>
            <a:ext cx="812800" cy="81280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2F9DF99-D55A-FE31-62A9-7FEDB5B2CA9F}"/>
              </a:ext>
            </a:extLst>
          </p:cNvPr>
          <p:cNvSpPr txBox="1">
            <a:spLocks noGrp="1" noRot="1" noMove="1" noResize="1" noEditPoints="1" noAdjustHandles="1" noChangeArrowheads="1" noChangeShapeType="1"/>
          </p:cNvSpPr>
          <p:nvPr/>
        </p:nvSpPr>
        <p:spPr>
          <a:xfrm>
            <a:off x="682432" y="3995821"/>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pic>
        <p:nvPicPr>
          <p:cNvPr id="20" name="Picture 19">
            <a:extLst>
              <a:ext uri="{FF2B5EF4-FFF2-40B4-BE49-F238E27FC236}">
                <a16:creationId xmlns:a16="http://schemas.microsoft.com/office/drawing/2014/main" id="{A564505B-9F78-6F2C-2E0A-9107EB58F37A}"/>
              </a:ext>
            </a:extLst>
          </p:cNvPr>
          <p:cNvPicPr>
            <a:picLocks noGrp="1" noRot="1" noChangeAspect="1" noMove="1" noResize="1" noEditPoints="1" noAdjustHandles="1" noChangeArrowheads="1" noChangeShapeType="1" noCrop="1"/>
          </p:cNvPicPr>
          <p:nvPr/>
        </p:nvPicPr>
        <p:blipFill>
          <a:blip r:embed="rId3"/>
          <a:stretch>
            <a:fillRect/>
          </a:stretch>
        </p:blipFill>
        <p:spPr>
          <a:xfrm>
            <a:off x="5240762" y="589522"/>
            <a:ext cx="540000" cy="540000"/>
          </a:xfrm>
          <a:prstGeom prst="rect">
            <a:avLst/>
          </a:prstGeom>
        </p:spPr>
      </p:pic>
      <p:sp>
        <p:nvSpPr>
          <p:cNvPr id="21" name="Oval 20">
            <a:extLst>
              <a:ext uri="{FF2B5EF4-FFF2-40B4-BE49-F238E27FC236}">
                <a16:creationId xmlns:a16="http://schemas.microsoft.com/office/drawing/2014/main" id="{C0EF0B3C-236F-D1D6-68DB-4017FE98E0FF}"/>
              </a:ext>
            </a:extLst>
          </p:cNvPr>
          <p:cNvSpPr>
            <a:spLocks noGrp="1" noRot="1" noMove="1" noResize="1" noEditPoints="1" noAdjustHandles="1" noChangeArrowheads="1" noChangeShapeType="1"/>
          </p:cNvSpPr>
          <p:nvPr/>
        </p:nvSpPr>
        <p:spPr>
          <a:xfrm>
            <a:off x="520317" y="4959048"/>
            <a:ext cx="812800" cy="812800"/>
          </a:xfrm>
          <a:prstGeom prst="ellipse">
            <a:avLst/>
          </a:prstGeom>
          <a:solidFill>
            <a:srgbClr val="72D5FF"/>
          </a:solidFill>
          <a:ln>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937579D1-D2C3-DE9A-911E-A013A2D0198C}"/>
              </a:ext>
            </a:extLst>
          </p:cNvPr>
          <p:cNvSpPr txBox="1">
            <a:spLocks noGrp="1" noRot="1" noMove="1" noResize="1" noEditPoints="1" noAdjustHandles="1" noChangeArrowheads="1" noChangeShapeType="1"/>
          </p:cNvSpPr>
          <p:nvPr/>
        </p:nvSpPr>
        <p:spPr>
          <a:xfrm>
            <a:off x="682432" y="5031204"/>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23" name="Picture 22">
            <a:extLst>
              <a:ext uri="{FF2B5EF4-FFF2-40B4-BE49-F238E27FC236}">
                <a16:creationId xmlns:a16="http://schemas.microsoft.com/office/drawing/2014/main" id="{DCC3A4E1-3B51-D4C1-6058-0767BE3F2B4B}"/>
              </a:ext>
            </a:extLst>
          </p:cNvPr>
          <p:cNvPicPr>
            <a:picLocks noGrp="1" noRot="1" noChangeAspect="1" noMove="1" noResize="1" noEditPoints="1" noAdjustHandles="1" noChangeArrowheads="1" noChangeShapeType="1" noCrop="1"/>
          </p:cNvPicPr>
          <p:nvPr/>
        </p:nvPicPr>
        <p:blipFill>
          <a:blip r:embed="rId4"/>
          <a:stretch>
            <a:fillRect/>
          </a:stretch>
        </p:blipFill>
        <p:spPr>
          <a:xfrm>
            <a:off x="6058442" y="2738516"/>
            <a:ext cx="876300" cy="962025"/>
          </a:xfrm>
          <a:prstGeom prst="rect">
            <a:avLst/>
          </a:prstGeom>
        </p:spPr>
      </p:pic>
      <p:sp>
        <p:nvSpPr>
          <p:cNvPr id="24" name="Oval 23">
            <a:extLst>
              <a:ext uri="{FF2B5EF4-FFF2-40B4-BE49-F238E27FC236}">
                <a16:creationId xmlns:a16="http://schemas.microsoft.com/office/drawing/2014/main" id="{3DD9BD8B-3B7B-A1E7-3670-131E03D4652F}"/>
              </a:ext>
            </a:extLst>
          </p:cNvPr>
          <p:cNvSpPr>
            <a:spLocks noGrp="1" noRot="1" noMove="1" noResize="1" noEditPoints="1" noAdjustHandles="1" noChangeArrowheads="1" noChangeShapeType="1"/>
          </p:cNvSpPr>
          <p:nvPr/>
        </p:nvSpPr>
        <p:spPr>
          <a:xfrm>
            <a:off x="5926436" y="2672778"/>
            <a:ext cx="1140311" cy="1093502"/>
          </a:xfrm>
          <a:prstGeom prst="ellipse">
            <a:avLst/>
          </a:prstGeom>
          <a:noFill/>
          <a:ln w="5715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E1D793F6-D211-511D-7CD4-1C8311AA959C}"/>
              </a:ext>
            </a:extLst>
          </p:cNvPr>
          <p:cNvSpPr txBox="1">
            <a:spLocks noGrp="1" noRot="1" noMove="1" noResize="1" noEditPoints="1" noAdjustHandles="1" noChangeArrowheads="1" noChangeShapeType="1"/>
          </p:cNvSpPr>
          <p:nvPr/>
        </p:nvSpPr>
        <p:spPr>
          <a:xfrm>
            <a:off x="767286" y="3049377"/>
            <a:ext cx="9242111"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First,</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dirty="0">
                <a:latin typeface="Century Gothic" panose="020B0502020202020204" pitchFamily="34" charset="0"/>
              </a:rPr>
              <a:t>and</a:t>
            </a:r>
            <a:r>
              <a:rPr lang="en-US" sz="2400" b="1" dirty="0">
                <a:solidFill>
                  <a:srgbClr val="50E7B5"/>
                </a:solidFill>
                <a:latin typeface="Century Gothic" panose="020B0502020202020204" pitchFamily="34" charset="0"/>
              </a:rPr>
              <a:t>                 </a:t>
            </a:r>
            <a:r>
              <a:rPr lang="en-US" sz="2400" dirty="0">
                <a:solidFill>
                  <a:srgbClr val="000000"/>
                </a:solidFill>
                <a:latin typeface="Century Gothic" panose="020B0502020202020204" pitchFamily="34" charset="0"/>
              </a:rPr>
              <a:t>icon at the top</a:t>
            </a:r>
            <a:endParaRPr lang="en-US" sz="2400" i="0" dirty="0">
              <a:solidFill>
                <a:srgbClr val="000000"/>
              </a:solidFill>
              <a:effectLst/>
              <a:latin typeface="Century Gothic" panose="020B0502020202020204" pitchFamily="34" charset="0"/>
            </a:endParaRPr>
          </a:p>
        </p:txBody>
      </p:sp>
      <p:sp>
        <p:nvSpPr>
          <p:cNvPr id="26" name="TextBox 25">
            <a:extLst>
              <a:ext uri="{FF2B5EF4-FFF2-40B4-BE49-F238E27FC236}">
                <a16:creationId xmlns:a16="http://schemas.microsoft.com/office/drawing/2014/main" id="{C4925DC6-9FBD-839D-9E37-0CF8238AD4BE}"/>
              </a:ext>
            </a:extLst>
          </p:cNvPr>
          <p:cNvSpPr txBox="1">
            <a:spLocks noGrp="1" noRot="1" noMove="1" noResize="1" noEditPoints="1" noAdjustHandles="1" noChangeArrowheads="1" noChangeShapeType="1"/>
          </p:cNvSpPr>
          <p:nvPr/>
        </p:nvSpPr>
        <p:spPr>
          <a:xfrm>
            <a:off x="144363" y="4093400"/>
            <a:ext cx="10155684"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Next ,</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a:t>
            </a:r>
            <a:r>
              <a:rPr lang="en-US" sz="2400" dirty="0">
                <a:latin typeface="Century Gothic" panose="020B0502020202020204" pitchFamily="34" charset="0"/>
              </a:rPr>
              <a:t>to choose your </a:t>
            </a:r>
            <a:r>
              <a:rPr lang="en-US" sz="2400" dirty="0" err="1">
                <a:latin typeface="Century Gothic" panose="020B0502020202020204" pitchFamily="34" charset="0"/>
              </a:rPr>
              <a:t>colour</a:t>
            </a:r>
            <a:r>
              <a:rPr lang="en-US" sz="2400" dirty="0">
                <a:latin typeface="Century Gothic" panose="020B0502020202020204" pitchFamily="34" charset="0"/>
              </a:rPr>
              <a:t>.</a:t>
            </a:r>
            <a:endParaRPr lang="en-US" sz="2400" i="0" dirty="0">
              <a:effectLst/>
              <a:latin typeface="Century Gothic" panose="020B0502020202020204" pitchFamily="34" charset="0"/>
            </a:endParaRPr>
          </a:p>
        </p:txBody>
      </p:sp>
      <p:sp>
        <p:nvSpPr>
          <p:cNvPr id="27" name="TextBox 26">
            <a:extLst>
              <a:ext uri="{FF2B5EF4-FFF2-40B4-BE49-F238E27FC236}">
                <a16:creationId xmlns:a16="http://schemas.microsoft.com/office/drawing/2014/main" id="{30CBE901-17CB-349C-A59E-8FE8936A78E9}"/>
              </a:ext>
            </a:extLst>
          </p:cNvPr>
          <p:cNvSpPr txBox="1">
            <a:spLocks noGrp="1" noRot="1" noMove="1" noResize="1" noEditPoints="1" noAdjustHandles="1" noChangeArrowheads="1" noChangeShapeType="1"/>
          </p:cNvSpPr>
          <p:nvPr/>
        </p:nvSpPr>
        <p:spPr>
          <a:xfrm>
            <a:off x="233531" y="5148338"/>
            <a:ext cx="10155684"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  When you’re finished,</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to stop highlighting.</a:t>
            </a:r>
            <a:endParaRPr lang="en-US" sz="2400" i="0" dirty="0">
              <a:effectLst/>
              <a:latin typeface="Century Gothic" panose="020B0502020202020204" pitchFamily="34" charset="0"/>
            </a:endParaRPr>
          </a:p>
        </p:txBody>
      </p:sp>
      <p:pic>
        <p:nvPicPr>
          <p:cNvPr id="28" name="Picture 27">
            <a:extLst>
              <a:ext uri="{FF2B5EF4-FFF2-40B4-BE49-F238E27FC236}">
                <a16:creationId xmlns:a16="http://schemas.microsoft.com/office/drawing/2014/main" id="{9C3CB1EE-5BD6-3214-5A91-09CF71E9090E}"/>
              </a:ext>
            </a:extLst>
          </p:cNvPr>
          <p:cNvPicPr>
            <a:picLocks noGrp="1" noRot="1" noMove="1" noResize="1" noEditPoints="1" noAdjustHandles="1" noChangeArrowheads="1" noChangeShapeType="1" noCrop="1"/>
          </p:cNvPicPr>
          <p:nvPr/>
        </p:nvPicPr>
        <p:blipFill>
          <a:blip r:embed="rId5"/>
          <a:stretch>
            <a:fillRect/>
          </a:stretch>
        </p:blipFill>
        <p:spPr>
          <a:xfrm>
            <a:off x="5587413" y="4978152"/>
            <a:ext cx="618178" cy="699383"/>
          </a:xfrm>
          <a:prstGeom prst="rect">
            <a:avLst/>
          </a:prstGeom>
        </p:spPr>
      </p:pic>
      <p:pic>
        <p:nvPicPr>
          <p:cNvPr id="29" name="Picture 28">
            <a:extLst>
              <a:ext uri="{FF2B5EF4-FFF2-40B4-BE49-F238E27FC236}">
                <a16:creationId xmlns:a16="http://schemas.microsoft.com/office/drawing/2014/main" id="{621A42DE-80D5-0543-C9CE-71B0A9479510}"/>
              </a:ext>
            </a:extLst>
          </p:cNvPr>
          <p:cNvPicPr>
            <a:picLocks noGrp="1" noRot="1" noChangeAspect="1" noMove="1" noResize="1" noEditPoints="1" noAdjustHandles="1" noChangeArrowheads="1" noChangeShapeType="1" noCrop="1"/>
          </p:cNvPicPr>
          <p:nvPr/>
        </p:nvPicPr>
        <p:blipFill>
          <a:blip r:embed="rId6"/>
          <a:stretch>
            <a:fillRect/>
          </a:stretch>
        </p:blipFill>
        <p:spPr>
          <a:xfrm>
            <a:off x="3845582" y="3905917"/>
            <a:ext cx="610000" cy="760520"/>
          </a:xfrm>
          <a:prstGeom prst="rect">
            <a:avLst/>
          </a:prstGeom>
        </p:spPr>
      </p:pic>
      <p:pic>
        <p:nvPicPr>
          <p:cNvPr id="30" name="Picture 29">
            <a:extLst>
              <a:ext uri="{FF2B5EF4-FFF2-40B4-BE49-F238E27FC236}">
                <a16:creationId xmlns:a16="http://schemas.microsoft.com/office/drawing/2014/main" id="{2B608D9F-3579-D055-4D12-DD17CCCAEC90}"/>
              </a:ext>
            </a:extLst>
          </p:cNvPr>
          <p:cNvPicPr>
            <a:picLocks noGrp="1" noRot="1" noChangeAspect="1" noMove="1" noResize="1" noEditPoints="1" noAdjustHandles="1" noChangeArrowheads="1" noChangeShapeType="1" noCrop="1"/>
          </p:cNvPicPr>
          <p:nvPr/>
        </p:nvPicPr>
        <p:blipFill>
          <a:blip r:embed="rId7"/>
          <a:stretch>
            <a:fillRect/>
          </a:stretch>
        </p:blipFill>
        <p:spPr>
          <a:xfrm>
            <a:off x="4460400" y="3876644"/>
            <a:ext cx="1033055" cy="819065"/>
          </a:xfrm>
          <a:prstGeom prst="rect">
            <a:avLst/>
          </a:prstGeom>
        </p:spPr>
      </p:pic>
      <p:pic>
        <p:nvPicPr>
          <p:cNvPr id="31" name="Picture 30">
            <a:extLst>
              <a:ext uri="{FF2B5EF4-FFF2-40B4-BE49-F238E27FC236}">
                <a16:creationId xmlns:a16="http://schemas.microsoft.com/office/drawing/2014/main" id="{F537F8A4-8953-76B7-C2E6-16C524133919}"/>
              </a:ext>
            </a:extLst>
          </p:cNvPr>
          <p:cNvPicPr>
            <a:picLocks noGrp="1" noRot="1" noChangeAspect="1" noMove="1" noResize="1" noEditPoints="1" noAdjustHandles="1" noChangeArrowheads="1" noChangeShapeType="1" noCrop="1"/>
          </p:cNvPicPr>
          <p:nvPr/>
        </p:nvPicPr>
        <p:blipFill rotWithShape="1">
          <a:blip r:embed="rId8"/>
          <a:srcRect l="14392" t="5341" r="82051" b="91067"/>
          <a:stretch/>
        </p:blipFill>
        <p:spPr>
          <a:xfrm>
            <a:off x="4064304" y="2988964"/>
            <a:ext cx="812800" cy="461666"/>
          </a:xfrm>
          <a:prstGeom prst="rect">
            <a:avLst/>
          </a:prstGeom>
        </p:spPr>
      </p:pic>
    </p:spTree>
    <p:extLst>
      <p:ext uri="{BB962C8B-B14F-4D97-AF65-F5344CB8AC3E}">
        <p14:creationId xmlns:p14="http://schemas.microsoft.com/office/powerpoint/2010/main" val="370297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B250E9A2-78D9-0D5C-2BDB-24FE990C15E7}"/>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Rectangle: Rounded Corners 2">
            <a:extLst>
              <a:ext uri="{FF2B5EF4-FFF2-40B4-BE49-F238E27FC236}">
                <a16:creationId xmlns:a16="http://schemas.microsoft.com/office/drawing/2014/main" id="{C5CF5CAC-D7B4-DC57-75B8-469A17B492B6}"/>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B407146-610A-196B-B80C-97815B59761F}"/>
              </a:ext>
            </a:extLst>
          </p:cNvPr>
          <p:cNvSpPr txBox="1">
            <a:spLocks noGrp="1" noRot="1" noMove="1" noResize="1" noEditPoints="1" noAdjustHandles="1" noChangeArrowheads="1" noChangeShapeType="1"/>
          </p:cNvSpPr>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Highlighting</a:t>
            </a:r>
          </a:p>
        </p:txBody>
      </p:sp>
      <p:pic>
        <p:nvPicPr>
          <p:cNvPr id="5" name="Picture 4">
            <a:extLst>
              <a:ext uri="{FF2B5EF4-FFF2-40B4-BE49-F238E27FC236}">
                <a16:creationId xmlns:a16="http://schemas.microsoft.com/office/drawing/2014/main" id="{C5926B78-9C88-5746-C206-B1880FC75C22}"/>
              </a:ext>
            </a:extLst>
          </p:cNvPr>
          <p:cNvPicPr>
            <a:picLocks noGrp="1" noRot="1" noChangeAspect="1" noMove="1" noResize="1" noEditPoints="1" noAdjustHandles="1" noChangeArrowheads="1" noChangeShapeType="1" noCrop="1"/>
          </p:cNvPicPr>
          <p:nvPr/>
        </p:nvPicPr>
        <p:blipFill>
          <a:blip r:embed="rId3"/>
          <a:stretch>
            <a:fillRect/>
          </a:stretch>
        </p:blipFill>
        <p:spPr>
          <a:xfrm>
            <a:off x="5240762" y="589522"/>
            <a:ext cx="540000" cy="540000"/>
          </a:xfrm>
          <a:prstGeom prst="rect">
            <a:avLst/>
          </a:prstGeom>
        </p:spPr>
      </p:pic>
      <p:sp>
        <p:nvSpPr>
          <p:cNvPr id="6" name="TextBox 5">
            <a:extLst>
              <a:ext uri="{FF2B5EF4-FFF2-40B4-BE49-F238E27FC236}">
                <a16:creationId xmlns:a16="http://schemas.microsoft.com/office/drawing/2014/main" id="{94AF5394-250A-8650-8966-8149883D751B}"/>
              </a:ext>
            </a:extLst>
          </p:cNvPr>
          <p:cNvSpPr txBox="1">
            <a:spLocks noGrp="1" noRot="1" noMove="1" noResize="1" noEditPoints="1" noAdjustHandles="1" noChangeArrowheads="1" noChangeShapeType="1"/>
          </p:cNvSpPr>
          <p:nvPr/>
        </p:nvSpPr>
        <p:spPr>
          <a:xfrm>
            <a:off x="593332" y="1411225"/>
            <a:ext cx="11211675" cy="4616648"/>
          </a:xfrm>
          <a:prstGeom prst="rect">
            <a:avLst/>
          </a:prstGeom>
          <a:noFill/>
        </p:spPr>
        <p:txBody>
          <a:bodyPr wrap="square">
            <a:spAutoFit/>
          </a:bodyPr>
          <a:lstStyle/>
          <a:p>
            <a:pPr algn="l"/>
            <a:r>
              <a:rPr lang="en-GB" sz="2100" b="0" i="0" dirty="0">
                <a:solidFill>
                  <a:srgbClr val="000000"/>
                </a:solidFill>
                <a:effectLst/>
                <a:latin typeface="Century Gothic" panose="020B0502020202020204" pitchFamily="34" charset="0"/>
              </a:rPr>
              <a:t>Almost everyone has heard of kangaroos. Kangaroos come from Australia. They are very lively characters who are well known for being able to leap as far as two metres in one jump. However, they cannot climb. They keep their young in a pouch at the front of their bodies. A young kangaroo is called a Joey.</a:t>
            </a:r>
            <a:br>
              <a:rPr lang="en-GB" sz="2100" b="0" i="0" dirty="0">
                <a:solidFill>
                  <a:srgbClr val="000000"/>
                </a:solidFill>
                <a:effectLst/>
                <a:latin typeface="Century Gothic" panose="020B0502020202020204" pitchFamily="34" charset="0"/>
              </a:rPr>
            </a:br>
            <a:br>
              <a:rPr lang="en-GB" sz="2100" b="0" i="0" dirty="0">
                <a:solidFill>
                  <a:srgbClr val="000000"/>
                </a:solidFill>
                <a:effectLst/>
                <a:latin typeface="Century Gothic" panose="020B0502020202020204" pitchFamily="34" charset="0"/>
              </a:rPr>
            </a:br>
            <a:r>
              <a:rPr lang="en-GB" sz="2100" b="0" i="0" dirty="0">
                <a:solidFill>
                  <a:srgbClr val="000000"/>
                </a:solidFill>
                <a:effectLst/>
                <a:latin typeface="Century Gothic" panose="020B0502020202020204" pitchFamily="34" charset="0"/>
              </a:rPr>
              <a:t>Kangaroos are often seen as kind and gentle but they do have their own ways. If anyone comes near they will call out and leap into action. Very quickly they will show that they can kick and punch. Kangaroo characters are often seen in cartoons. They are very unusual animals. There is a huge number of kangaroos in Australia and now they are moving into the towns and cities. It has been reported that they can cause chaos in the towns and on the roads.</a:t>
            </a:r>
            <a:br>
              <a:rPr lang="en-GB" sz="2100" b="0" i="0" dirty="0">
                <a:solidFill>
                  <a:srgbClr val="000000"/>
                </a:solidFill>
                <a:effectLst/>
                <a:latin typeface="Century Gothic" panose="020B0502020202020204" pitchFamily="34" charset="0"/>
              </a:rPr>
            </a:br>
            <a:br>
              <a:rPr lang="en-GB" sz="2100" b="0" i="0" dirty="0">
                <a:solidFill>
                  <a:srgbClr val="000000"/>
                </a:solidFill>
                <a:effectLst/>
                <a:latin typeface="Century Gothic" panose="020B0502020202020204" pitchFamily="34" charset="0"/>
              </a:rPr>
            </a:br>
            <a:r>
              <a:rPr lang="en-GB" sz="2100" b="0" i="0" dirty="0">
                <a:solidFill>
                  <a:srgbClr val="000000"/>
                </a:solidFill>
                <a:effectLst/>
                <a:latin typeface="Century Gothic" panose="020B0502020202020204" pitchFamily="34" charset="0"/>
              </a:rPr>
              <a:t>No matter what, we will always see kangaroos as part of Australia. Tourists flock to see kangaroos because they cannot be seen in the wil</a:t>
            </a:r>
            <a:r>
              <a:rPr lang="en-GB" sz="2100" dirty="0">
                <a:solidFill>
                  <a:srgbClr val="000000"/>
                </a:solidFill>
                <a:latin typeface="Century Gothic" panose="020B0502020202020204" pitchFamily="34" charset="0"/>
              </a:rPr>
              <a:t>d anywhere else in the world.</a:t>
            </a:r>
            <a:endParaRPr lang="en-GB" sz="2100" b="0" i="0" dirty="0">
              <a:solidFill>
                <a:srgbClr val="000000"/>
              </a:solidFill>
              <a:effectLst/>
              <a:latin typeface="Century Gothic" panose="020B0502020202020204" pitchFamily="34" charset="0"/>
            </a:endParaRPr>
          </a:p>
        </p:txBody>
      </p:sp>
      <p:sp>
        <p:nvSpPr>
          <p:cNvPr id="7" name="TextBox 6">
            <a:extLst>
              <a:ext uri="{FF2B5EF4-FFF2-40B4-BE49-F238E27FC236}">
                <a16:creationId xmlns:a16="http://schemas.microsoft.com/office/drawing/2014/main" id="{77FE67A9-2BB2-3B71-029F-212114B89CF6}"/>
              </a:ext>
            </a:extLst>
          </p:cNvPr>
          <p:cNvSpPr txBox="1">
            <a:spLocks noGrp="1" noRot="1" noMove="1" noResize="1" noEditPoints="1" noAdjustHandles="1" noChangeArrowheads="1" noChangeShapeType="1"/>
          </p:cNvSpPr>
          <p:nvPr/>
        </p:nvSpPr>
        <p:spPr>
          <a:xfrm>
            <a:off x="6452170" y="521234"/>
            <a:ext cx="5146498" cy="830997"/>
          </a:xfrm>
          <a:prstGeom prst="rect">
            <a:avLst/>
          </a:prstGeom>
          <a:noFill/>
          <a:ln>
            <a:noFill/>
          </a:ln>
        </p:spPr>
        <p:txBody>
          <a:bodyPr wrap="square" lIns="91440" tIns="45720" rIns="91440" bIns="45720" rtlCol="0" anchor="t">
            <a:spAutoFit/>
          </a:bodyPr>
          <a:lstStyle/>
          <a:p>
            <a:pPr algn="l" rtl="0" fontAlgn="base"/>
            <a:r>
              <a:rPr lang="en-US" sz="2400" dirty="0">
                <a:solidFill>
                  <a:srgbClr val="000000"/>
                </a:solidFill>
                <a:highlight>
                  <a:srgbClr val="FFFF00"/>
                </a:highlight>
                <a:latin typeface="Century Gothic" panose="020B0502020202020204" pitchFamily="34" charset="0"/>
              </a:rPr>
              <a:t>c</a:t>
            </a:r>
            <a:r>
              <a:rPr lang="en-US" sz="2400" dirty="0">
                <a:solidFill>
                  <a:srgbClr val="000000"/>
                </a:solidFill>
                <a:latin typeface="Century Gothic" panose="020B0502020202020204" pitchFamily="34" charset="0"/>
              </a:rPr>
              <a:t>    </a:t>
            </a:r>
            <a:r>
              <a:rPr lang="en-US" sz="2400" dirty="0">
                <a:solidFill>
                  <a:srgbClr val="000000"/>
                </a:solidFill>
                <a:highlight>
                  <a:srgbClr val="00FFFF"/>
                </a:highlight>
                <a:latin typeface="Century Gothic" panose="020B0502020202020204" pitchFamily="34" charset="0"/>
              </a:rPr>
              <a:t>k</a:t>
            </a:r>
            <a:r>
              <a:rPr lang="en-US" sz="2400" dirty="0">
                <a:solidFill>
                  <a:srgbClr val="000000"/>
                </a:solidFill>
                <a:latin typeface="Century Gothic" panose="020B0502020202020204" pitchFamily="34" charset="0"/>
              </a:rPr>
              <a:t>    </a:t>
            </a:r>
            <a:r>
              <a:rPr lang="en-US" sz="2400" dirty="0">
                <a:solidFill>
                  <a:srgbClr val="000000"/>
                </a:solidFill>
                <a:highlight>
                  <a:srgbClr val="00FF00"/>
                </a:highlight>
                <a:latin typeface="Century Gothic" panose="020B0502020202020204" pitchFamily="34" charset="0"/>
              </a:rPr>
              <a:t>ck</a:t>
            </a:r>
            <a:r>
              <a:rPr lang="en-US" sz="2400" dirty="0">
                <a:solidFill>
                  <a:srgbClr val="000000"/>
                </a:solidFill>
                <a:latin typeface="Century Gothic" panose="020B0502020202020204" pitchFamily="34" charset="0"/>
              </a:rPr>
              <a:t>     </a:t>
            </a:r>
            <a:r>
              <a:rPr lang="en-US" sz="2400" dirty="0">
                <a:solidFill>
                  <a:srgbClr val="000000"/>
                </a:solidFill>
                <a:highlight>
                  <a:srgbClr val="FF00FF"/>
                </a:highlight>
                <a:latin typeface="Century Gothic" panose="020B0502020202020204" pitchFamily="34" charset="0"/>
              </a:rPr>
              <a:t>ch</a:t>
            </a:r>
            <a:br>
              <a:rPr lang="en-US" sz="2400" dirty="0">
                <a:solidFill>
                  <a:srgbClr val="000000"/>
                </a:solidFill>
                <a:latin typeface="Century Gothic" panose="020B0502020202020204" pitchFamily="34" charset="0"/>
              </a:rPr>
            </a:br>
            <a:r>
              <a:rPr lang="en-US" sz="2400" dirty="0">
                <a:solidFill>
                  <a:srgbClr val="000000"/>
                </a:solidFill>
                <a:latin typeface="Century Gothic" panose="020B0502020202020204" pitchFamily="34" charset="0"/>
              </a:rPr>
              <a:t> </a:t>
            </a:r>
            <a:endParaRPr lang="en-US" sz="2400" b="0"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311948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B250E9A2-78D9-0D5C-2BDB-24FE990C15E7}"/>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Rectangle: Rounded Corners 2">
            <a:extLst>
              <a:ext uri="{FF2B5EF4-FFF2-40B4-BE49-F238E27FC236}">
                <a16:creationId xmlns:a16="http://schemas.microsoft.com/office/drawing/2014/main" id="{C5CF5CAC-D7B4-DC57-75B8-469A17B492B6}"/>
              </a:ext>
            </a:extLst>
          </p:cNvPr>
          <p:cNvSpPr>
            <a:spLocks noGrp="1" noRot="1" noMove="1" noResize="1" noEditPoints="1" noAdjustHandles="1" noChangeArrowheads="1" noChangeShapeType="1"/>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B407146-610A-196B-B80C-97815B59761F}"/>
              </a:ext>
            </a:extLst>
          </p:cNvPr>
          <p:cNvSpPr txBox="1">
            <a:spLocks noGrp="1" noRot="1" noMove="1" noResize="1" noEditPoints="1" noAdjustHandles="1" noChangeArrowheads="1" noChangeShapeType="1"/>
          </p:cNvSpPr>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Answers</a:t>
            </a:r>
          </a:p>
        </p:txBody>
      </p:sp>
      <p:pic>
        <p:nvPicPr>
          <p:cNvPr id="5" name="Picture 4">
            <a:extLst>
              <a:ext uri="{FF2B5EF4-FFF2-40B4-BE49-F238E27FC236}">
                <a16:creationId xmlns:a16="http://schemas.microsoft.com/office/drawing/2014/main" id="{C5926B78-9C88-5746-C206-B1880FC75C22}"/>
              </a:ext>
            </a:extLst>
          </p:cNvPr>
          <p:cNvPicPr>
            <a:picLocks noGrp="1" noRot="1" noChangeAspect="1" noMove="1" noResize="1" noEditPoints="1" noAdjustHandles="1" noChangeArrowheads="1" noChangeShapeType="1" noCrop="1"/>
          </p:cNvPicPr>
          <p:nvPr/>
        </p:nvPicPr>
        <p:blipFill>
          <a:blip r:embed="rId3"/>
          <a:stretch>
            <a:fillRect/>
          </a:stretch>
        </p:blipFill>
        <p:spPr>
          <a:xfrm>
            <a:off x="5240762" y="589522"/>
            <a:ext cx="540000" cy="540000"/>
          </a:xfrm>
          <a:prstGeom prst="rect">
            <a:avLst/>
          </a:prstGeom>
        </p:spPr>
      </p:pic>
      <p:sp>
        <p:nvSpPr>
          <p:cNvPr id="6" name="TextBox 5">
            <a:extLst>
              <a:ext uri="{FF2B5EF4-FFF2-40B4-BE49-F238E27FC236}">
                <a16:creationId xmlns:a16="http://schemas.microsoft.com/office/drawing/2014/main" id="{94AF5394-250A-8650-8966-8149883D751B}"/>
              </a:ext>
            </a:extLst>
          </p:cNvPr>
          <p:cNvSpPr txBox="1">
            <a:spLocks noGrp="1" noRot="1" noMove="1" noResize="1" noEditPoints="1" noAdjustHandles="1" noChangeArrowheads="1" noChangeShapeType="1"/>
          </p:cNvSpPr>
          <p:nvPr/>
        </p:nvSpPr>
        <p:spPr>
          <a:xfrm>
            <a:off x="593332" y="1411225"/>
            <a:ext cx="11211675" cy="4616648"/>
          </a:xfrm>
          <a:prstGeom prst="rect">
            <a:avLst/>
          </a:prstGeom>
          <a:noFill/>
        </p:spPr>
        <p:txBody>
          <a:bodyPr wrap="square">
            <a:spAutoFit/>
          </a:bodyPr>
          <a:lstStyle/>
          <a:p>
            <a:pPr algn="l"/>
            <a:r>
              <a:rPr lang="en-GB" sz="2100" b="0" i="0" dirty="0">
                <a:solidFill>
                  <a:srgbClr val="000000"/>
                </a:solidFill>
                <a:effectLst/>
                <a:latin typeface="Century Gothic" panose="020B0502020202020204" pitchFamily="34" charset="0"/>
              </a:rPr>
              <a:t>Almost everyone has heard of </a:t>
            </a:r>
            <a:r>
              <a:rPr lang="en-GB" sz="2100" b="0" i="0" dirty="0">
                <a:solidFill>
                  <a:srgbClr val="000000"/>
                </a:solidFill>
                <a:effectLst/>
                <a:highlight>
                  <a:srgbClr val="00FFFF"/>
                </a:highlight>
                <a:latin typeface="Century Gothic" panose="020B0502020202020204" pitchFamily="34" charset="0"/>
              </a:rPr>
              <a:t>kangaroos</a:t>
            </a:r>
            <a:r>
              <a:rPr lang="en-GB" sz="2100" b="0" i="0" dirty="0">
                <a:solidFill>
                  <a:srgbClr val="000000"/>
                </a:solidFill>
                <a:effectLst/>
                <a:latin typeface="Century Gothic" panose="020B0502020202020204" pitchFamily="34" charset="0"/>
              </a:rPr>
              <a:t>. </a:t>
            </a:r>
            <a:r>
              <a:rPr lang="en-GB" sz="2100" b="0" i="0" dirty="0">
                <a:solidFill>
                  <a:srgbClr val="000000"/>
                </a:solidFill>
                <a:effectLst/>
                <a:highlight>
                  <a:srgbClr val="00FFFF"/>
                </a:highlight>
                <a:latin typeface="Century Gothic" panose="020B0502020202020204" pitchFamily="34" charset="0"/>
              </a:rPr>
              <a:t>Kangaroos</a:t>
            </a:r>
            <a:r>
              <a:rPr lang="en-GB" sz="2100" b="0" i="0" dirty="0">
                <a:solidFill>
                  <a:srgbClr val="000000"/>
                </a:solidFill>
                <a:effectLst/>
                <a:latin typeface="Century Gothic" panose="020B0502020202020204" pitchFamily="34" charset="0"/>
              </a:rPr>
              <a:t> </a:t>
            </a:r>
            <a:r>
              <a:rPr lang="en-GB" sz="2100" b="0" i="0" dirty="0">
                <a:solidFill>
                  <a:srgbClr val="000000"/>
                </a:solidFill>
                <a:effectLst/>
                <a:highlight>
                  <a:srgbClr val="FFFF00"/>
                </a:highlight>
                <a:latin typeface="Century Gothic" panose="020B0502020202020204" pitchFamily="34" charset="0"/>
              </a:rPr>
              <a:t>come</a:t>
            </a:r>
            <a:r>
              <a:rPr lang="en-GB" sz="2100" b="0" i="0" dirty="0">
                <a:solidFill>
                  <a:srgbClr val="000000"/>
                </a:solidFill>
                <a:effectLst/>
                <a:latin typeface="Century Gothic" panose="020B0502020202020204" pitchFamily="34" charset="0"/>
              </a:rPr>
              <a:t> from Australia. They are very lively</a:t>
            </a:r>
            <a:r>
              <a:rPr lang="en-GB" sz="2100" b="0" i="0" dirty="0">
                <a:solidFill>
                  <a:srgbClr val="000000"/>
                </a:solidFill>
                <a:effectLst/>
                <a:highlight>
                  <a:srgbClr val="FF00FF"/>
                </a:highlight>
                <a:latin typeface="Century Gothic" panose="020B0502020202020204" pitchFamily="34" charset="0"/>
              </a:rPr>
              <a:t> characters </a:t>
            </a:r>
            <a:r>
              <a:rPr lang="en-GB" sz="2100" b="0" i="0" dirty="0">
                <a:solidFill>
                  <a:srgbClr val="000000"/>
                </a:solidFill>
                <a:effectLst/>
                <a:latin typeface="Century Gothic" panose="020B0502020202020204" pitchFamily="34" charset="0"/>
              </a:rPr>
              <a:t>who are well known for being able to leap as far as two metres in one jump. However, they </a:t>
            </a:r>
            <a:r>
              <a:rPr lang="en-GB" sz="2100" b="0" i="0" dirty="0">
                <a:solidFill>
                  <a:srgbClr val="000000"/>
                </a:solidFill>
                <a:effectLst/>
                <a:highlight>
                  <a:srgbClr val="FFFF00"/>
                </a:highlight>
                <a:latin typeface="Century Gothic" panose="020B0502020202020204" pitchFamily="34" charset="0"/>
              </a:rPr>
              <a:t>cannot climb</a:t>
            </a:r>
            <a:r>
              <a:rPr lang="en-GB" sz="2100" b="0" i="0" dirty="0">
                <a:solidFill>
                  <a:srgbClr val="000000"/>
                </a:solidFill>
                <a:effectLst/>
                <a:latin typeface="Century Gothic" panose="020B0502020202020204" pitchFamily="34" charset="0"/>
              </a:rPr>
              <a:t>. They keep their young in a pouch at the front of their bodies. A young </a:t>
            </a:r>
            <a:r>
              <a:rPr lang="en-GB" sz="2100" b="0" i="0" dirty="0">
                <a:solidFill>
                  <a:srgbClr val="000000"/>
                </a:solidFill>
                <a:effectLst/>
                <a:highlight>
                  <a:srgbClr val="00FFFF"/>
                </a:highlight>
                <a:latin typeface="Century Gothic" panose="020B0502020202020204" pitchFamily="34" charset="0"/>
              </a:rPr>
              <a:t>kangaroo</a:t>
            </a:r>
            <a:r>
              <a:rPr lang="en-GB" sz="2100" b="0" i="0" dirty="0">
                <a:solidFill>
                  <a:srgbClr val="000000"/>
                </a:solidFill>
                <a:effectLst/>
                <a:latin typeface="Century Gothic" panose="020B0502020202020204" pitchFamily="34" charset="0"/>
              </a:rPr>
              <a:t> is called a Joey.</a:t>
            </a:r>
            <a:br>
              <a:rPr lang="en-GB" sz="2100" b="0" i="0" dirty="0">
                <a:solidFill>
                  <a:srgbClr val="000000"/>
                </a:solidFill>
                <a:effectLst/>
                <a:latin typeface="Century Gothic" panose="020B0502020202020204" pitchFamily="34" charset="0"/>
              </a:rPr>
            </a:br>
            <a:br>
              <a:rPr lang="en-GB" sz="2100" b="0" i="0" dirty="0">
                <a:solidFill>
                  <a:srgbClr val="000000"/>
                </a:solidFill>
                <a:effectLst/>
                <a:latin typeface="Century Gothic" panose="020B0502020202020204" pitchFamily="34" charset="0"/>
              </a:rPr>
            </a:br>
            <a:r>
              <a:rPr lang="en-GB" sz="2100" b="0" i="0" dirty="0">
                <a:solidFill>
                  <a:srgbClr val="000000"/>
                </a:solidFill>
                <a:effectLst/>
                <a:highlight>
                  <a:srgbClr val="00FFFF"/>
                </a:highlight>
                <a:latin typeface="Century Gothic" panose="020B0502020202020204" pitchFamily="34" charset="0"/>
              </a:rPr>
              <a:t>Kangaroos </a:t>
            </a:r>
            <a:r>
              <a:rPr lang="en-GB" sz="2100" b="0" i="0" dirty="0">
                <a:solidFill>
                  <a:srgbClr val="000000"/>
                </a:solidFill>
                <a:effectLst/>
                <a:latin typeface="Century Gothic" panose="020B0502020202020204" pitchFamily="34" charset="0"/>
              </a:rPr>
              <a:t>are often seen as </a:t>
            </a:r>
            <a:r>
              <a:rPr lang="en-GB" sz="2100" b="0" i="0" dirty="0">
                <a:solidFill>
                  <a:srgbClr val="000000"/>
                </a:solidFill>
                <a:effectLst/>
                <a:highlight>
                  <a:srgbClr val="00FFFF"/>
                </a:highlight>
                <a:latin typeface="Century Gothic" panose="020B0502020202020204" pitchFamily="34" charset="0"/>
              </a:rPr>
              <a:t>kind</a:t>
            </a:r>
            <a:r>
              <a:rPr lang="en-GB" sz="2100" b="0" i="0" dirty="0">
                <a:solidFill>
                  <a:srgbClr val="000000"/>
                </a:solidFill>
                <a:effectLst/>
                <a:latin typeface="Century Gothic" panose="020B0502020202020204" pitchFamily="34" charset="0"/>
              </a:rPr>
              <a:t> and gentle but they do have their own ways. If anyone </a:t>
            </a:r>
            <a:r>
              <a:rPr lang="en-GB" sz="2100" b="0" i="0" dirty="0">
                <a:solidFill>
                  <a:srgbClr val="000000"/>
                </a:solidFill>
                <a:effectLst/>
                <a:highlight>
                  <a:srgbClr val="FFFF00"/>
                </a:highlight>
                <a:latin typeface="Century Gothic" panose="020B0502020202020204" pitchFamily="34" charset="0"/>
              </a:rPr>
              <a:t>comes</a:t>
            </a:r>
            <a:r>
              <a:rPr lang="en-GB" sz="2100" b="0" i="0" dirty="0">
                <a:solidFill>
                  <a:srgbClr val="000000"/>
                </a:solidFill>
                <a:effectLst/>
                <a:latin typeface="Century Gothic" panose="020B0502020202020204" pitchFamily="34" charset="0"/>
              </a:rPr>
              <a:t> near they will </a:t>
            </a:r>
            <a:r>
              <a:rPr lang="en-GB" sz="2100" b="0" i="0" dirty="0">
                <a:solidFill>
                  <a:srgbClr val="000000"/>
                </a:solidFill>
                <a:effectLst/>
                <a:highlight>
                  <a:srgbClr val="FFFF00"/>
                </a:highlight>
                <a:latin typeface="Century Gothic" panose="020B0502020202020204" pitchFamily="34" charset="0"/>
              </a:rPr>
              <a:t>call</a:t>
            </a:r>
            <a:r>
              <a:rPr lang="en-GB" sz="2100" b="0" i="0" dirty="0">
                <a:solidFill>
                  <a:srgbClr val="000000"/>
                </a:solidFill>
                <a:effectLst/>
                <a:latin typeface="Century Gothic" panose="020B0502020202020204" pitchFamily="34" charset="0"/>
              </a:rPr>
              <a:t> out and leap into action. Very quickly they will show that they </a:t>
            </a:r>
            <a:r>
              <a:rPr lang="en-GB" sz="2100" b="0" i="0" dirty="0">
                <a:solidFill>
                  <a:srgbClr val="000000"/>
                </a:solidFill>
                <a:effectLst/>
                <a:highlight>
                  <a:srgbClr val="FFFF00"/>
                </a:highlight>
                <a:latin typeface="Century Gothic" panose="020B0502020202020204" pitchFamily="34" charset="0"/>
              </a:rPr>
              <a:t>can</a:t>
            </a:r>
            <a:r>
              <a:rPr lang="en-GB" sz="2100" b="0" i="0" dirty="0">
                <a:solidFill>
                  <a:srgbClr val="000000"/>
                </a:solidFill>
                <a:effectLst/>
                <a:latin typeface="Century Gothic" panose="020B0502020202020204" pitchFamily="34" charset="0"/>
              </a:rPr>
              <a:t> </a:t>
            </a:r>
            <a:r>
              <a:rPr lang="en-GB" sz="2100" b="0" i="0" dirty="0">
                <a:solidFill>
                  <a:srgbClr val="000000"/>
                </a:solidFill>
                <a:effectLst/>
                <a:highlight>
                  <a:srgbClr val="00FFFF"/>
                </a:highlight>
                <a:latin typeface="Century Gothic" panose="020B0502020202020204" pitchFamily="34" charset="0"/>
              </a:rPr>
              <a:t>k</a:t>
            </a:r>
            <a:r>
              <a:rPr lang="en-GB" sz="2100" b="0" i="0" dirty="0">
                <a:solidFill>
                  <a:srgbClr val="000000"/>
                </a:solidFill>
                <a:effectLst/>
                <a:highlight>
                  <a:srgbClr val="00FF00"/>
                </a:highlight>
                <a:latin typeface="Century Gothic" panose="020B0502020202020204" pitchFamily="34" charset="0"/>
              </a:rPr>
              <a:t>ick</a:t>
            </a:r>
            <a:r>
              <a:rPr lang="en-GB" sz="2100" b="0" i="0" dirty="0">
                <a:solidFill>
                  <a:srgbClr val="000000"/>
                </a:solidFill>
                <a:effectLst/>
                <a:latin typeface="Century Gothic" panose="020B0502020202020204" pitchFamily="34" charset="0"/>
              </a:rPr>
              <a:t> and punch. </a:t>
            </a:r>
            <a:r>
              <a:rPr lang="en-GB" sz="2100" b="0" i="0" dirty="0">
                <a:solidFill>
                  <a:srgbClr val="000000"/>
                </a:solidFill>
                <a:effectLst/>
                <a:highlight>
                  <a:srgbClr val="00FFFF"/>
                </a:highlight>
                <a:latin typeface="Century Gothic" panose="020B0502020202020204" pitchFamily="34" charset="0"/>
              </a:rPr>
              <a:t>Kangaroo</a:t>
            </a:r>
            <a:r>
              <a:rPr lang="en-GB" sz="2100" b="0" i="0" dirty="0">
                <a:solidFill>
                  <a:srgbClr val="000000"/>
                </a:solidFill>
                <a:effectLst/>
                <a:latin typeface="Century Gothic" panose="020B0502020202020204" pitchFamily="34" charset="0"/>
              </a:rPr>
              <a:t> </a:t>
            </a:r>
            <a:r>
              <a:rPr lang="en-GB" sz="2100" b="0" i="0" dirty="0">
                <a:solidFill>
                  <a:srgbClr val="000000"/>
                </a:solidFill>
                <a:effectLst/>
                <a:highlight>
                  <a:srgbClr val="FF00FF"/>
                </a:highlight>
                <a:latin typeface="Century Gothic" panose="020B0502020202020204" pitchFamily="34" charset="0"/>
              </a:rPr>
              <a:t>characters</a:t>
            </a:r>
            <a:r>
              <a:rPr lang="en-GB" sz="2100" b="0" i="0" dirty="0">
                <a:solidFill>
                  <a:srgbClr val="000000"/>
                </a:solidFill>
                <a:effectLst/>
                <a:latin typeface="Century Gothic" panose="020B0502020202020204" pitchFamily="34" charset="0"/>
              </a:rPr>
              <a:t> are often seen in </a:t>
            </a:r>
            <a:r>
              <a:rPr lang="en-GB" sz="2100" b="0" i="0" dirty="0">
                <a:solidFill>
                  <a:srgbClr val="000000"/>
                </a:solidFill>
                <a:effectLst/>
                <a:highlight>
                  <a:srgbClr val="FFFF00"/>
                </a:highlight>
                <a:latin typeface="Century Gothic" panose="020B0502020202020204" pitchFamily="34" charset="0"/>
              </a:rPr>
              <a:t>cartoons</a:t>
            </a:r>
            <a:r>
              <a:rPr lang="en-GB" sz="2100" b="0" i="0" dirty="0">
                <a:solidFill>
                  <a:srgbClr val="000000"/>
                </a:solidFill>
                <a:effectLst/>
                <a:latin typeface="Century Gothic" panose="020B0502020202020204" pitchFamily="34" charset="0"/>
              </a:rPr>
              <a:t>. They are very unusual animals. There is a huge number of </a:t>
            </a:r>
            <a:r>
              <a:rPr lang="en-GB" sz="2100" b="0" i="0" dirty="0">
                <a:solidFill>
                  <a:srgbClr val="000000"/>
                </a:solidFill>
                <a:effectLst/>
                <a:highlight>
                  <a:srgbClr val="00FFFF"/>
                </a:highlight>
                <a:latin typeface="Century Gothic" panose="020B0502020202020204" pitchFamily="34" charset="0"/>
              </a:rPr>
              <a:t>kangaroos</a:t>
            </a:r>
            <a:r>
              <a:rPr lang="en-GB" sz="2100" b="0" i="0" dirty="0">
                <a:solidFill>
                  <a:srgbClr val="000000"/>
                </a:solidFill>
                <a:effectLst/>
                <a:latin typeface="Century Gothic" panose="020B0502020202020204" pitchFamily="34" charset="0"/>
              </a:rPr>
              <a:t> in Australia and now they are moving into the towns and cities. It has been reported that they </a:t>
            </a:r>
            <a:r>
              <a:rPr lang="en-GB" sz="2100" b="0" i="0" dirty="0">
                <a:solidFill>
                  <a:srgbClr val="000000"/>
                </a:solidFill>
                <a:effectLst/>
                <a:highlight>
                  <a:srgbClr val="FFFF00"/>
                </a:highlight>
                <a:latin typeface="Century Gothic" panose="020B0502020202020204" pitchFamily="34" charset="0"/>
              </a:rPr>
              <a:t>can cause </a:t>
            </a:r>
            <a:r>
              <a:rPr lang="en-GB" sz="2100" b="0" i="0" dirty="0">
                <a:solidFill>
                  <a:srgbClr val="000000"/>
                </a:solidFill>
                <a:effectLst/>
                <a:highlight>
                  <a:srgbClr val="FF00FF"/>
                </a:highlight>
                <a:latin typeface="Century Gothic" panose="020B0502020202020204" pitchFamily="34" charset="0"/>
              </a:rPr>
              <a:t>chaos</a:t>
            </a:r>
            <a:r>
              <a:rPr lang="en-GB" sz="2100" b="0" i="0" dirty="0">
                <a:solidFill>
                  <a:srgbClr val="000000"/>
                </a:solidFill>
                <a:effectLst/>
                <a:latin typeface="Century Gothic" panose="020B0502020202020204" pitchFamily="34" charset="0"/>
              </a:rPr>
              <a:t> in the towns and on the roads.</a:t>
            </a:r>
            <a:br>
              <a:rPr lang="en-GB" sz="2100" b="0" i="0" dirty="0">
                <a:solidFill>
                  <a:srgbClr val="000000"/>
                </a:solidFill>
                <a:effectLst/>
                <a:latin typeface="Century Gothic" panose="020B0502020202020204" pitchFamily="34" charset="0"/>
              </a:rPr>
            </a:br>
            <a:br>
              <a:rPr lang="en-GB" sz="2100" b="0" i="0" dirty="0">
                <a:solidFill>
                  <a:srgbClr val="000000"/>
                </a:solidFill>
                <a:effectLst/>
                <a:latin typeface="Century Gothic" panose="020B0502020202020204" pitchFamily="34" charset="0"/>
              </a:rPr>
            </a:br>
            <a:r>
              <a:rPr lang="en-GB" sz="2100" b="0" i="0" dirty="0">
                <a:solidFill>
                  <a:srgbClr val="000000"/>
                </a:solidFill>
                <a:effectLst/>
                <a:latin typeface="Century Gothic" panose="020B0502020202020204" pitchFamily="34" charset="0"/>
              </a:rPr>
              <a:t>No matter what, we will always see </a:t>
            </a:r>
            <a:r>
              <a:rPr lang="en-GB" sz="2100" b="0" i="0" dirty="0">
                <a:solidFill>
                  <a:srgbClr val="000000"/>
                </a:solidFill>
                <a:effectLst/>
                <a:highlight>
                  <a:srgbClr val="00FFFF"/>
                </a:highlight>
                <a:latin typeface="Century Gothic" panose="020B0502020202020204" pitchFamily="34" charset="0"/>
              </a:rPr>
              <a:t>kangaroos</a:t>
            </a:r>
            <a:r>
              <a:rPr lang="en-GB" sz="2100" b="0" i="0" dirty="0">
                <a:solidFill>
                  <a:srgbClr val="000000"/>
                </a:solidFill>
                <a:effectLst/>
                <a:latin typeface="Century Gothic" panose="020B0502020202020204" pitchFamily="34" charset="0"/>
              </a:rPr>
              <a:t> as part of Australia. Tourists </a:t>
            </a:r>
            <a:r>
              <a:rPr lang="en-GB" sz="2100" b="0" i="0" dirty="0">
                <a:solidFill>
                  <a:srgbClr val="000000"/>
                </a:solidFill>
                <a:effectLst/>
                <a:highlight>
                  <a:srgbClr val="00FF00"/>
                </a:highlight>
                <a:latin typeface="Century Gothic" panose="020B0502020202020204" pitchFamily="34" charset="0"/>
              </a:rPr>
              <a:t>flock</a:t>
            </a:r>
            <a:r>
              <a:rPr lang="en-GB" sz="2100" b="0" i="0" dirty="0">
                <a:solidFill>
                  <a:srgbClr val="000000"/>
                </a:solidFill>
                <a:effectLst/>
                <a:latin typeface="Century Gothic" panose="020B0502020202020204" pitchFamily="34" charset="0"/>
              </a:rPr>
              <a:t> to see </a:t>
            </a:r>
            <a:r>
              <a:rPr lang="en-GB" sz="2100" b="0" i="0" dirty="0">
                <a:solidFill>
                  <a:srgbClr val="000000"/>
                </a:solidFill>
                <a:effectLst/>
                <a:highlight>
                  <a:srgbClr val="00FFFF"/>
                </a:highlight>
                <a:latin typeface="Century Gothic" panose="020B0502020202020204" pitchFamily="34" charset="0"/>
              </a:rPr>
              <a:t>kangaroos</a:t>
            </a:r>
            <a:r>
              <a:rPr lang="en-GB" sz="2100" b="0" i="0" dirty="0">
                <a:solidFill>
                  <a:srgbClr val="000000"/>
                </a:solidFill>
                <a:effectLst/>
                <a:latin typeface="Century Gothic" panose="020B0502020202020204" pitchFamily="34" charset="0"/>
              </a:rPr>
              <a:t> because they </a:t>
            </a:r>
            <a:r>
              <a:rPr lang="en-GB" sz="2100" b="0" i="0" dirty="0">
                <a:solidFill>
                  <a:srgbClr val="000000"/>
                </a:solidFill>
                <a:effectLst/>
                <a:highlight>
                  <a:srgbClr val="FFFF00"/>
                </a:highlight>
                <a:latin typeface="Century Gothic" panose="020B0502020202020204" pitchFamily="34" charset="0"/>
              </a:rPr>
              <a:t>cannot</a:t>
            </a:r>
            <a:r>
              <a:rPr lang="en-GB" sz="2100" b="0" i="0" dirty="0">
                <a:solidFill>
                  <a:srgbClr val="000000"/>
                </a:solidFill>
                <a:effectLst/>
                <a:latin typeface="Century Gothic" panose="020B0502020202020204" pitchFamily="34" charset="0"/>
              </a:rPr>
              <a:t> be seen in the wil</a:t>
            </a:r>
            <a:r>
              <a:rPr lang="en-GB" sz="2100" dirty="0">
                <a:solidFill>
                  <a:srgbClr val="000000"/>
                </a:solidFill>
                <a:latin typeface="Century Gothic" panose="020B0502020202020204" pitchFamily="34" charset="0"/>
              </a:rPr>
              <a:t>d anywhere else in the world.</a:t>
            </a:r>
            <a:endParaRPr lang="en-GB" sz="2100" b="0" i="0" dirty="0">
              <a:solidFill>
                <a:srgbClr val="000000"/>
              </a:solidFill>
              <a:effectLst/>
              <a:latin typeface="Century Gothic" panose="020B0502020202020204" pitchFamily="34" charset="0"/>
            </a:endParaRPr>
          </a:p>
        </p:txBody>
      </p:sp>
      <p:sp>
        <p:nvSpPr>
          <p:cNvPr id="7" name="TextBox 6">
            <a:extLst>
              <a:ext uri="{FF2B5EF4-FFF2-40B4-BE49-F238E27FC236}">
                <a16:creationId xmlns:a16="http://schemas.microsoft.com/office/drawing/2014/main" id="{77FE67A9-2BB2-3B71-029F-212114B89CF6}"/>
              </a:ext>
            </a:extLst>
          </p:cNvPr>
          <p:cNvSpPr txBox="1">
            <a:spLocks noGrp="1" noRot="1" noMove="1" noResize="1" noEditPoints="1" noAdjustHandles="1" noChangeArrowheads="1" noChangeShapeType="1"/>
          </p:cNvSpPr>
          <p:nvPr/>
        </p:nvSpPr>
        <p:spPr>
          <a:xfrm>
            <a:off x="6452170" y="521234"/>
            <a:ext cx="5146498" cy="830997"/>
          </a:xfrm>
          <a:prstGeom prst="rect">
            <a:avLst/>
          </a:prstGeom>
          <a:noFill/>
          <a:ln>
            <a:noFill/>
          </a:ln>
        </p:spPr>
        <p:txBody>
          <a:bodyPr wrap="square" lIns="91440" tIns="45720" rIns="91440" bIns="45720" rtlCol="0" anchor="t">
            <a:spAutoFit/>
          </a:bodyPr>
          <a:lstStyle/>
          <a:p>
            <a:pPr algn="l" rtl="0" fontAlgn="base"/>
            <a:r>
              <a:rPr lang="en-US" sz="2400" dirty="0">
                <a:solidFill>
                  <a:srgbClr val="000000"/>
                </a:solidFill>
                <a:highlight>
                  <a:srgbClr val="FFFF00"/>
                </a:highlight>
                <a:latin typeface="Century Gothic" panose="020B0502020202020204" pitchFamily="34" charset="0"/>
              </a:rPr>
              <a:t>c</a:t>
            </a:r>
            <a:r>
              <a:rPr lang="en-US" sz="2400" dirty="0">
                <a:solidFill>
                  <a:srgbClr val="000000"/>
                </a:solidFill>
                <a:latin typeface="Century Gothic" panose="020B0502020202020204" pitchFamily="34" charset="0"/>
              </a:rPr>
              <a:t>    </a:t>
            </a:r>
            <a:r>
              <a:rPr lang="en-US" sz="2400" dirty="0">
                <a:solidFill>
                  <a:srgbClr val="000000"/>
                </a:solidFill>
                <a:highlight>
                  <a:srgbClr val="00FFFF"/>
                </a:highlight>
                <a:latin typeface="Century Gothic" panose="020B0502020202020204" pitchFamily="34" charset="0"/>
              </a:rPr>
              <a:t>k</a:t>
            </a:r>
            <a:r>
              <a:rPr lang="en-US" sz="2400" dirty="0">
                <a:solidFill>
                  <a:srgbClr val="000000"/>
                </a:solidFill>
                <a:latin typeface="Century Gothic" panose="020B0502020202020204" pitchFamily="34" charset="0"/>
              </a:rPr>
              <a:t>    </a:t>
            </a:r>
            <a:r>
              <a:rPr lang="en-US" sz="2400" dirty="0">
                <a:solidFill>
                  <a:srgbClr val="000000"/>
                </a:solidFill>
                <a:highlight>
                  <a:srgbClr val="00FF00"/>
                </a:highlight>
                <a:latin typeface="Century Gothic" panose="020B0502020202020204" pitchFamily="34" charset="0"/>
              </a:rPr>
              <a:t>ck</a:t>
            </a:r>
            <a:r>
              <a:rPr lang="en-US" sz="2400" dirty="0">
                <a:solidFill>
                  <a:srgbClr val="000000"/>
                </a:solidFill>
                <a:latin typeface="Century Gothic" panose="020B0502020202020204" pitchFamily="34" charset="0"/>
              </a:rPr>
              <a:t>     </a:t>
            </a:r>
            <a:r>
              <a:rPr lang="en-US" sz="2400" dirty="0">
                <a:solidFill>
                  <a:srgbClr val="000000"/>
                </a:solidFill>
                <a:highlight>
                  <a:srgbClr val="FF00FF"/>
                </a:highlight>
                <a:latin typeface="Century Gothic" panose="020B0502020202020204" pitchFamily="34" charset="0"/>
              </a:rPr>
              <a:t>ch</a:t>
            </a:r>
            <a:br>
              <a:rPr lang="en-US" sz="2400" dirty="0">
                <a:solidFill>
                  <a:srgbClr val="000000"/>
                </a:solidFill>
                <a:latin typeface="Century Gothic" panose="020B0502020202020204" pitchFamily="34" charset="0"/>
              </a:rPr>
            </a:br>
            <a:r>
              <a:rPr lang="en-US" sz="2400" dirty="0">
                <a:solidFill>
                  <a:srgbClr val="000000"/>
                </a:solidFill>
                <a:latin typeface="Century Gothic" panose="020B0502020202020204" pitchFamily="34" charset="0"/>
              </a:rPr>
              <a:t> </a:t>
            </a:r>
            <a:endParaRPr lang="en-US" sz="2400" b="0"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313636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828430-E87A-04F9-FBD3-885E4A81869D}"/>
              </a:ext>
            </a:extLst>
          </p:cNvPr>
          <p:cNvSpPr>
            <a:spLocks noGrp="1" noRot="1" noMove="1" noResize="1" noEditPoints="1" noAdjustHandles="1" noChangeArrowheads="1" noChangeShapeType="1"/>
          </p:cNvSpPr>
          <p:nvPr/>
        </p:nvSpPr>
        <p:spPr>
          <a:xfrm>
            <a:off x="593331" y="658618"/>
            <a:ext cx="6249257"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oogle Shape;1293;p50">
            <a:extLst>
              <a:ext uri="{FF2B5EF4-FFF2-40B4-BE49-F238E27FC236}">
                <a16:creationId xmlns:a16="http://schemas.microsoft.com/office/drawing/2014/main" id="{0F58C455-06D0-64B0-27BD-C2BEB2222205}"/>
              </a:ext>
            </a:extLst>
          </p:cNvPr>
          <p:cNvGrpSpPr>
            <a:grpSpLocks noGrp="1" noUngrp="1" noRot="1" noMove="1" noResize="1"/>
          </p:cNvGrpSpPr>
          <p:nvPr/>
        </p:nvGrpSpPr>
        <p:grpSpPr>
          <a:xfrm>
            <a:off x="9319380" y="3708388"/>
            <a:ext cx="897657" cy="1423177"/>
            <a:chOff x="6718575" y="2318625"/>
            <a:chExt cx="256950" cy="407375"/>
          </a:xfrm>
          <a:solidFill>
            <a:schemeClr val="tx1"/>
          </a:solidFill>
        </p:grpSpPr>
        <p:sp>
          <p:nvSpPr>
            <p:cNvPr id="4" name="Google Shape;1294;p50">
              <a:extLst>
                <a:ext uri="{FF2B5EF4-FFF2-40B4-BE49-F238E27FC236}">
                  <a16:creationId xmlns:a16="http://schemas.microsoft.com/office/drawing/2014/main" id="{E7851434-8341-E228-DAA5-702A48D10567}"/>
                </a:ext>
              </a:extLst>
            </p:cNvPr>
            <p:cNvSpPr>
              <a:spLocks noGrp="1" noRot="1" noMove="1" noResize="1" noEditPoints="1" noAdjustHandles="1" noChangeArrowheads="1" noChangeShapeType="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5" name="Google Shape;1295;p50">
              <a:extLst>
                <a:ext uri="{FF2B5EF4-FFF2-40B4-BE49-F238E27FC236}">
                  <a16:creationId xmlns:a16="http://schemas.microsoft.com/office/drawing/2014/main" id="{CA13096A-2914-0332-524D-70B5559DB32C}"/>
                </a:ext>
              </a:extLst>
            </p:cNvPr>
            <p:cNvSpPr>
              <a:spLocks noGrp="1" noRot="1" noMove="1" noResize="1" noEditPoints="1" noAdjustHandles="1" noChangeArrowheads="1" noChangeShapeType="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1296;p50">
              <a:extLst>
                <a:ext uri="{FF2B5EF4-FFF2-40B4-BE49-F238E27FC236}">
                  <a16:creationId xmlns:a16="http://schemas.microsoft.com/office/drawing/2014/main" id="{32615CD3-1D93-A783-E1E1-473B32D2D841}"/>
                </a:ext>
              </a:extLst>
            </p:cNvPr>
            <p:cNvSpPr>
              <a:spLocks noGrp="1" noRot="1" noMove="1" noResize="1" noEditPoints="1" noAdjustHandles="1" noChangeArrowheads="1" noChangeShapeType="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7;p50">
              <a:extLst>
                <a:ext uri="{FF2B5EF4-FFF2-40B4-BE49-F238E27FC236}">
                  <a16:creationId xmlns:a16="http://schemas.microsoft.com/office/drawing/2014/main" id="{E5EE7754-FD8A-7BC1-4A6E-A140292A0559}"/>
                </a:ext>
              </a:extLst>
            </p:cNvPr>
            <p:cNvSpPr>
              <a:spLocks noGrp="1" noRot="1" noMove="1" noResize="1" noEditPoints="1" noAdjustHandles="1" noChangeArrowheads="1" noChangeShapeType="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8;p50">
              <a:extLst>
                <a:ext uri="{FF2B5EF4-FFF2-40B4-BE49-F238E27FC236}">
                  <a16:creationId xmlns:a16="http://schemas.microsoft.com/office/drawing/2014/main" id="{93B7F308-1A69-1934-0AED-9C1FC81BC034}"/>
                </a:ext>
              </a:extLst>
            </p:cNvPr>
            <p:cNvSpPr>
              <a:spLocks noGrp="1" noRot="1" noMove="1" noResize="1" noEditPoints="1" noAdjustHandles="1" noChangeArrowheads="1" noChangeShapeType="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1299;p50">
              <a:extLst>
                <a:ext uri="{FF2B5EF4-FFF2-40B4-BE49-F238E27FC236}">
                  <a16:creationId xmlns:a16="http://schemas.microsoft.com/office/drawing/2014/main" id="{D9F2844C-4CD4-C366-E2FD-B613128D7FA4}"/>
                </a:ext>
              </a:extLst>
            </p:cNvPr>
            <p:cNvSpPr>
              <a:spLocks noGrp="1" noRot="1" noMove="1" noResize="1" noEditPoints="1" noAdjustHandles="1" noChangeArrowheads="1" noChangeShapeType="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300;p50">
              <a:extLst>
                <a:ext uri="{FF2B5EF4-FFF2-40B4-BE49-F238E27FC236}">
                  <a16:creationId xmlns:a16="http://schemas.microsoft.com/office/drawing/2014/main" id="{7248A921-1753-E05F-B45C-0C44741FB653}"/>
                </a:ext>
              </a:extLst>
            </p:cNvPr>
            <p:cNvSpPr>
              <a:spLocks noGrp="1" noRot="1" noMove="1" noResize="1" noEditPoints="1" noAdjustHandles="1" noChangeArrowheads="1" noChangeShapeType="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301;p50">
              <a:extLst>
                <a:ext uri="{FF2B5EF4-FFF2-40B4-BE49-F238E27FC236}">
                  <a16:creationId xmlns:a16="http://schemas.microsoft.com/office/drawing/2014/main" id="{A2EEB5C9-2700-C1AB-0E28-07178D8A7AD9}"/>
                </a:ext>
              </a:extLst>
            </p:cNvPr>
            <p:cNvSpPr>
              <a:spLocks noGrp="1" noRot="1" noMove="1" noResize="1" noEditPoints="1" noAdjustHandles="1" noChangeArrowheads="1" noChangeShapeType="1"/>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2" name="Oval 11">
            <a:extLst>
              <a:ext uri="{FF2B5EF4-FFF2-40B4-BE49-F238E27FC236}">
                <a16:creationId xmlns:a16="http://schemas.microsoft.com/office/drawing/2014/main" id="{5C71F672-438B-E2A3-AD6C-52B4536CA1B8}"/>
              </a:ext>
            </a:extLst>
          </p:cNvPr>
          <p:cNvSpPr>
            <a:spLocks noGrp="1" noRot="1" noMove="1" noResize="1" noEditPoints="1" noAdjustHandles="1" noChangeArrowheads="1" noChangeShapeType="1"/>
          </p:cNvSpPr>
          <p:nvPr/>
        </p:nvSpPr>
        <p:spPr>
          <a:xfrm>
            <a:off x="6340787" y="387983"/>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TextBox 12">
            <a:extLst>
              <a:ext uri="{FF2B5EF4-FFF2-40B4-BE49-F238E27FC236}">
                <a16:creationId xmlns:a16="http://schemas.microsoft.com/office/drawing/2014/main" id="{D8F6EA98-2759-DEAD-2A93-7DDFCE2DA666}"/>
              </a:ext>
            </a:extLst>
          </p:cNvPr>
          <p:cNvSpPr txBox="1">
            <a:spLocks noGrp="1" noRot="1" noMove="1" noResize="1" noEditPoints="1" noAdjustHandles="1" noChangeArrowheads="1" noChangeShapeType="1"/>
          </p:cNvSpPr>
          <p:nvPr/>
        </p:nvSpPr>
        <p:spPr>
          <a:xfrm>
            <a:off x="662557" y="613027"/>
            <a:ext cx="5265728" cy="615553"/>
          </a:xfrm>
          <a:prstGeom prst="rect">
            <a:avLst/>
          </a:prstGeom>
          <a:noFill/>
        </p:spPr>
        <p:txBody>
          <a:bodyPr wrap="square" rtlCol="0">
            <a:spAutoFit/>
          </a:bodyPr>
          <a:lstStyle/>
          <a:p>
            <a:r>
              <a:rPr lang="en-GB" sz="3400" b="1" dirty="0">
                <a:latin typeface="Century Gothic" panose="020B0502020202020204" pitchFamily="34" charset="0"/>
              </a:rPr>
              <a:t>Task 2 – Creating Tables</a:t>
            </a:r>
          </a:p>
        </p:txBody>
      </p:sp>
      <p:sp>
        <p:nvSpPr>
          <p:cNvPr id="14" name="TextBox 13">
            <a:extLst>
              <a:ext uri="{FF2B5EF4-FFF2-40B4-BE49-F238E27FC236}">
                <a16:creationId xmlns:a16="http://schemas.microsoft.com/office/drawing/2014/main" id="{1DE77338-436C-B47E-D940-50F07E73FC90}"/>
              </a:ext>
            </a:extLst>
          </p:cNvPr>
          <p:cNvSpPr txBox="1">
            <a:spLocks noGrp="1" noRot="1" noMove="1" noResize="1" noEditPoints="1" noAdjustHandles="1" noChangeArrowheads="1" noChangeShapeType="1"/>
          </p:cNvSpPr>
          <p:nvPr/>
        </p:nvSpPr>
        <p:spPr>
          <a:xfrm>
            <a:off x="591322" y="1455676"/>
            <a:ext cx="10882902" cy="1200329"/>
          </a:xfrm>
          <a:prstGeom prst="rect">
            <a:avLst/>
          </a:prstGeom>
          <a:noFill/>
        </p:spPr>
        <p:txBody>
          <a:bodyPr wrap="square" lIns="91440" tIns="45720" rIns="91440" bIns="45720" rtlCol="0" anchor="t">
            <a:spAutoFit/>
          </a:bodyPr>
          <a:lstStyle/>
          <a:p>
            <a:pPr rtl="0" fontAlgn="base"/>
            <a:r>
              <a:rPr lang="en-GB" sz="2400" i="0" u="none" strike="noStrike" dirty="0">
                <a:solidFill>
                  <a:srgbClr val="404040"/>
                </a:solidFill>
                <a:effectLst/>
                <a:latin typeface="Century Gothic" panose="020B0502020202020204" pitchFamily="34" charset="0"/>
              </a:rPr>
              <a:t>We are going to </a:t>
            </a:r>
            <a:r>
              <a:rPr lang="en-GB" sz="2400" b="1" i="0" u="none" strike="noStrike" dirty="0">
                <a:solidFill>
                  <a:srgbClr val="404040"/>
                </a:solidFill>
                <a:effectLst/>
                <a:latin typeface="Century Gothic" panose="020B0502020202020204" pitchFamily="34" charset="0"/>
              </a:rPr>
              <a:t>sort</a:t>
            </a:r>
            <a:r>
              <a:rPr lang="en-GB" sz="2400" i="0" u="none" strike="noStrike" dirty="0">
                <a:solidFill>
                  <a:srgbClr val="404040"/>
                </a:solidFill>
                <a:effectLst/>
                <a:latin typeface="Century Gothic" panose="020B0502020202020204" pitchFamily="34" charset="0"/>
              </a:rPr>
              <a:t> the ‘k’ representations.</a:t>
            </a:r>
          </a:p>
          <a:p>
            <a:pPr rtl="0" fontAlgn="base"/>
            <a:br>
              <a:rPr lang="en-GB" sz="2400" i="0" u="none" strike="noStrike" dirty="0">
                <a:solidFill>
                  <a:srgbClr val="404040"/>
                </a:solidFill>
                <a:effectLst/>
                <a:latin typeface="Century Gothic" panose="020B0502020202020204" pitchFamily="34" charset="0"/>
              </a:rPr>
            </a:br>
            <a:r>
              <a:rPr lang="en-GB" sz="2400" b="1" i="0" u="none" strike="noStrike" dirty="0">
                <a:solidFill>
                  <a:srgbClr val="404040"/>
                </a:solidFill>
                <a:effectLst/>
                <a:latin typeface="Century Gothic" panose="020B0502020202020204" pitchFamily="34" charset="0"/>
              </a:rPr>
              <a:t>Create </a:t>
            </a:r>
            <a:r>
              <a:rPr lang="en-GB" sz="2400" i="0" u="none" strike="noStrike" dirty="0">
                <a:solidFill>
                  <a:srgbClr val="404040"/>
                </a:solidFill>
                <a:effectLst/>
                <a:latin typeface="Century Gothic" panose="020B0502020202020204" pitchFamily="34" charset="0"/>
              </a:rPr>
              <a:t>a table to help</a:t>
            </a:r>
            <a:r>
              <a:rPr lang="en-GB" sz="2400" b="1" i="0" u="none" strike="noStrike" dirty="0">
                <a:solidFill>
                  <a:srgbClr val="404040"/>
                </a:solidFill>
                <a:effectLst/>
                <a:latin typeface="Century Gothic" panose="020B0502020202020204" pitchFamily="34" charset="0"/>
              </a:rPr>
              <a:t> organise </a:t>
            </a:r>
            <a:r>
              <a:rPr lang="en-GB" sz="2400" i="0" u="none" strike="noStrike" dirty="0">
                <a:solidFill>
                  <a:srgbClr val="404040"/>
                </a:solidFill>
                <a:effectLst/>
                <a:latin typeface="Century Gothic" panose="020B0502020202020204" pitchFamily="34" charset="0"/>
              </a:rPr>
              <a:t>your phoneme words.</a:t>
            </a:r>
            <a:endParaRPr lang="en-GB" sz="2400" dirty="0">
              <a:solidFill>
                <a:srgbClr val="404040"/>
              </a:solidFill>
              <a:latin typeface="Century Gothic" panose="020B0502020202020204" pitchFamily="34" charset="0"/>
            </a:endParaRPr>
          </a:p>
        </p:txBody>
      </p:sp>
      <p:sp>
        <p:nvSpPr>
          <p:cNvPr id="15" name="Oval 14">
            <a:extLst>
              <a:ext uri="{FF2B5EF4-FFF2-40B4-BE49-F238E27FC236}">
                <a16:creationId xmlns:a16="http://schemas.microsoft.com/office/drawing/2014/main" id="{07F37411-DE96-2371-CDC0-76774E39D1E4}"/>
              </a:ext>
            </a:extLst>
          </p:cNvPr>
          <p:cNvSpPr>
            <a:spLocks noGrp="1" noRot="1" noMove="1" noResize="1" noEditPoints="1" noAdjustHandles="1" noChangeArrowheads="1" noChangeShapeType="1"/>
          </p:cNvSpPr>
          <p:nvPr/>
        </p:nvSpPr>
        <p:spPr>
          <a:xfrm>
            <a:off x="551012" y="2927290"/>
            <a:ext cx="812800" cy="812800"/>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55C9040-02AA-1DDE-C527-553CC1C64E4D}"/>
              </a:ext>
            </a:extLst>
          </p:cNvPr>
          <p:cNvSpPr txBox="1">
            <a:spLocks noGrp="1" noRot="1" noMove="1" noResize="1" noEditPoints="1" noAdjustHandles="1" noChangeArrowheads="1" noChangeShapeType="1"/>
          </p:cNvSpPr>
          <p:nvPr/>
        </p:nvSpPr>
        <p:spPr>
          <a:xfrm>
            <a:off x="733126" y="2991937"/>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17" name="Oval 16">
            <a:extLst>
              <a:ext uri="{FF2B5EF4-FFF2-40B4-BE49-F238E27FC236}">
                <a16:creationId xmlns:a16="http://schemas.microsoft.com/office/drawing/2014/main" id="{9B6C04B2-DE6A-1370-B8E8-F2FEE29DAB80}"/>
              </a:ext>
            </a:extLst>
          </p:cNvPr>
          <p:cNvSpPr>
            <a:spLocks noGrp="1" noRot="1" noMove="1" noResize="1" noEditPoints="1" noAdjustHandles="1" noChangeArrowheads="1" noChangeShapeType="1"/>
          </p:cNvSpPr>
          <p:nvPr/>
        </p:nvSpPr>
        <p:spPr>
          <a:xfrm>
            <a:off x="520317" y="3923665"/>
            <a:ext cx="812800" cy="812800"/>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5598787-E9CA-7D13-D0F3-8BAC51633CED}"/>
              </a:ext>
            </a:extLst>
          </p:cNvPr>
          <p:cNvSpPr>
            <a:spLocks noGrp="1" noRot="1" noMove="1" noResize="1" noEditPoints="1" noAdjustHandles="1" noChangeArrowheads="1" noChangeShapeType="1"/>
          </p:cNvSpPr>
          <p:nvPr/>
        </p:nvSpPr>
        <p:spPr>
          <a:xfrm>
            <a:off x="520317" y="4959048"/>
            <a:ext cx="812800" cy="812800"/>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65FF2F8-E63F-0034-7AB8-C1EF01F85BB9}"/>
              </a:ext>
            </a:extLst>
          </p:cNvPr>
          <p:cNvSpPr txBox="1">
            <a:spLocks noGrp="1" noRot="1" noMove="1" noResize="1" noEditPoints="1" noAdjustHandles="1" noChangeArrowheads="1" noChangeShapeType="1"/>
          </p:cNvSpPr>
          <p:nvPr/>
        </p:nvSpPr>
        <p:spPr>
          <a:xfrm>
            <a:off x="134535" y="5178519"/>
            <a:ext cx="10155684"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 Finally, </a:t>
            </a:r>
            <a:r>
              <a:rPr lang="en-US" sz="2400" b="1" dirty="0">
                <a:solidFill>
                  <a:srgbClr val="000000"/>
                </a:solidFill>
                <a:latin typeface="Century Gothic" panose="020B0502020202020204" pitchFamily="34" charset="0"/>
              </a:rPr>
              <a:t>choose</a:t>
            </a:r>
            <a:r>
              <a:rPr lang="en-US" sz="2400" dirty="0">
                <a:solidFill>
                  <a:srgbClr val="000000"/>
                </a:solidFill>
                <a:latin typeface="Century Gothic" panose="020B0502020202020204" pitchFamily="34" charset="0"/>
              </a:rPr>
              <a:t> 5 rows and 2 columns, then </a:t>
            </a:r>
            <a:r>
              <a:rPr lang="en-US" sz="2400" b="1" dirty="0">
                <a:solidFill>
                  <a:srgbClr val="000000"/>
                </a:solidFill>
                <a:latin typeface="Century Gothic" panose="020B0502020202020204" pitchFamily="34" charset="0"/>
              </a:rPr>
              <a:t>click</a:t>
            </a:r>
            <a:r>
              <a:rPr lang="en-US" sz="2400" dirty="0">
                <a:solidFill>
                  <a:srgbClr val="000000"/>
                </a:solidFill>
                <a:latin typeface="Century Gothic" panose="020B0502020202020204" pitchFamily="34" charset="0"/>
              </a:rPr>
              <a:t> OK.</a:t>
            </a:r>
            <a:endParaRPr lang="en-US" sz="2400" i="0" dirty="0">
              <a:effectLst/>
              <a:latin typeface="Century Gothic" panose="020B0502020202020204" pitchFamily="34" charset="0"/>
            </a:endParaRPr>
          </a:p>
        </p:txBody>
      </p:sp>
      <p:sp>
        <p:nvSpPr>
          <p:cNvPr id="21" name="TextBox 20">
            <a:extLst>
              <a:ext uri="{FF2B5EF4-FFF2-40B4-BE49-F238E27FC236}">
                <a16:creationId xmlns:a16="http://schemas.microsoft.com/office/drawing/2014/main" id="{DD728A9F-3308-9897-7992-7816EB2C1CE0}"/>
              </a:ext>
            </a:extLst>
          </p:cNvPr>
          <p:cNvSpPr txBox="1">
            <a:spLocks noGrp="1" noRot="1" noMove="1" noResize="1" noEditPoints="1" noAdjustHandles="1" noChangeArrowheads="1" noChangeShapeType="1"/>
          </p:cNvSpPr>
          <p:nvPr/>
        </p:nvSpPr>
        <p:spPr>
          <a:xfrm>
            <a:off x="712884" y="4007169"/>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2" name="TextBox 21">
            <a:extLst>
              <a:ext uri="{FF2B5EF4-FFF2-40B4-BE49-F238E27FC236}">
                <a16:creationId xmlns:a16="http://schemas.microsoft.com/office/drawing/2014/main" id="{97D147F6-71F2-7857-FFB0-EC0DD340A3D2}"/>
              </a:ext>
            </a:extLst>
          </p:cNvPr>
          <p:cNvSpPr txBox="1">
            <a:spLocks noGrp="1" noRot="1" noMove="1" noResize="1" noEditPoints="1" noAdjustHandles="1" noChangeArrowheads="1" noChangeShapeType="1"/>
          </p:cNvSpPr>
          <p:nvPr/>
        </p:nvSpPr>
        <p:spPr>
          <a:xfrm>
            <a:off x="727410" y="5020285"/>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23" name="Picture 22">
            <a:extLst>
              <a:ext uri="{FF2B5EF4-FFF2-40B4-BE49-F238E27FC236}">
                <a16:creationId xmlns:a16="http://schemas.microsoft.com/office/drawing/2014/main" id="{23C9F3BF-FA7F-897E-92E2-9F6BC31D8484}"/>
              </a:ext>
            </a:extLst>
          </p:cNvPr>
          <p:cNvPicPr>
            <a:picLocks noGrp="1" noRot="1" noChangeAspect="1" noMove="1" noResize="1" noEditPoints="1" noAdjustHandles="1" noChangeArrowheads="1" noChangeShapeType="1" noCrop="1"/>
          </p:cNvPicPr>
          <p:nvPr/>
        </p:nvPicPr>
        <p:blipFill>
          <a:blip r:embed="rId3"/>
          <a:stretch>
            <a:fillRect/>
          </a:stretch>
        </p:blipFill>
        <p:spPr>
          <a:xfrm>
            <a:off x="6535639" y="593064"/>
            <a:ext cx="540000" cy="540000"/>
          </a:xfrm>
          <a:prstGeom prst="rect">
            <a:avLst/>
          </a:prstGeom>
        </p:spPr>
      </p:pic>
      <p:pic>
        <p:nvPicPr>
          <p:cNvPr id="24" name="Picture 23">
            <a:extLst>
              <a:ext uri="{FF2B5EF4-FFF2-40B4-BE49-F238E27FC236}">
                <a16:creationId xmlns:a16="http://schemas.microsoft.com/office/drawing/2014/main" id="{050D39F9-7228-CF6B-E690-5198557E00B1}"/>
              </a:ext>
            </a:extLst>
          </p:cNvPr>
          <p:cNvPicPr>
            <a:picLocks noGrp="1" noRot="1" noChangeAspect="1" noMove="1" noResize="1" noEditPoints="1" noAdjustHandles="1" noChangeArrowheads="1" noChangeShapeType="1" noCrop="1"/>
          </p:cNvPicPr>
          <p:nvPr/>
        </p:nvPicPr>
        <p:blipFill>
          <a:blip r:embed="rId4"/>
          <a:stretch>
            <a:fillRect/>
          </a:stretch>
        </p:blipFill>
        <p:spPr>
          <a:xfrm>
            <a:off x="9386248" y="4711059"/>
            <a:ext cx="1933940" cy="1264782"/>
          </a:xfrm>
          <a:prstGeom prst="rect">
            <a:avLst/>
          </a:prstGeom>
        </p:spPr>
      </p:pic>
      <p:sp>
        <p:nvSpPr>
          <p:cNvPr id="25" name="TextBox 24">
            <a:extLst>
              <a:ext uri="{FF2B5EF4-FFF2-40B4-BE49-F238E27FC236}">
                <a16:creationId xmlns:a16="http://schemas.microsoft.com/office/drawing/2014/main" id="{EB7DBF04-1FF8-FF3E-4B89-18660688129E}"/>
              </a:ext>
            </a:extLst>
          </p:cNvPr>
          <p:cNvSpPr txBox="1">
            <a:spLocks noGrp="1" noRot="1" noMove="1" noResize="1" noEditPoints="1" noAdjustHandles="1" noChangeArrowheads="1" noChangeShapeType="1"/>
          </p:cNvSpPr>
          <p:nvPr/>
        </p:nvSpPr>
        <p:spPr>
          <a:xfrm>
            <a:off x="591322" y="3028984"/>
            <a:ext cx="11172588"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First,</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b="1" dirty="0">
                <a:solidFill>
                  <a:srgbClr val="50E7B5"/>
                </a:solidFill>
                <a:latin typeface="Century Gothic" panose="020B0502020202020204" pitchFamily="34" charset="0"/>
              </a:rPr>
              <a:t>             </a:t>
            </a:r>
            <a:r>
              <a:rPr lang="en-US" sz="2400" dirty="0">
                <a:latin typeface="Century Gothic" panose="020B0502020202020204" pitchFamily="34" charset="0"/>
              </a:rPr>
              <a:t>and</a:t>
            </a:r>
            <a:r>
              <a:rPr lang="en-US" sz="2400" b="1" dirty="0">
                <a:solidFill>
                  <a:srgbClr val="50E7B5"/>
                </a:solidFill>
                <a:latin typeface="Century Gothic" panose="020B0502020202020204" pitchFamily="34" charset="0"/>
              </a:rPr>
              <a:t>             </a:t>
            </a:r>
            <a:r>
              <a:rPr lang="en-US" sz="2400" dirty="0">
                <a:solidFill>
                  <a:srgbClr val="000000"/>
                </a:solidFill>
                <a:latin typeface="Century Gothic" panose="020B0502020202020204" pitchFamily="34" charset="0"/>
              </a:rPr>
              <a:t>icon at the top of the page.</a:t>
            </a:r>
            <a:endParaRPr lang="en-US" sz="2400" i="0" dirty="0">
              <a:solidFill>
                <a:srgbClr val="000000"/>
              </a:solidFill>
              <a:effectLst/>
              <a:latin typeface="Century Gothic" panose="020B0502020202020204" pitchFamily="34" charset="0"/>
            </a:endParaRPr>
          </a:p>
        </p:txBody>
      </p:sp>
      <p:sp>
        <p:nvSpPr>
          <p:cNvPr id="26" name="TextBox 25">
            <a:extLst>
              <a:ext uri="{FF2B5EF4-FFF2-40B4-BE49-F238E27FC236}">
                <a16:creationId xmlns:a16="http://schemas.microsoft.com/office/drawing/2014/main" id="{0DB14A00-670C-9593-2FD2-026B5B0155A0}"/>
              </a:ext>
            </a:extLst>
          </p:cNvPr>
          <p:cNvSpPr txBox="1">
            <a:spLocks noGrp="1" noRot="1" noMove="1" noResize="1" noEditPoints="1" noAdjustHandles="1" noChangeArrowheads="1" noChangeShapeType="1"/>
          </p:cNvSpPr>
          <p:nvPr/>
        </p:nvSpPr>
        <p:spPr>
          <a:xfrm>
            <a:off x="312562" y="4135873"/>
            <a:ext cx="10155684" cy="461665"/>
          </a:xfrm>
          <a:prstGeom prst="rect">
            <a:avLst/>
          </a:prstGeom>
          <a:noFill/>
        </p:spPr>
        <p:txBody>
          <a:bodyPr wrap="square" lIns="91440" tIns="45720" rIns="91440" bIns="45720" rtlCol="0" anchor="t">
            <a:spAutoFit/>
          </a:bodyPr>
          <a:lstStyle/>
          <a:p>
            <a:pPr algn="ctr" rtl="0" fontAlgn="base"/>
            <a:r>
              <a:rPr lang="en-US" sz="2400" dirty="0">
                <a:solidFill>
                  <a:srgbClr val="000000"/>
                </a:solidFill>
                <a:latin typeface="Century Gothic" panose="020B0502020202020204" pitchFamily="34" charset="0"/>
              </a:rPr>
              <a:t>Next ,</a:t>
            </a:r>
            <a:r>
              <a:rPr lang="en-US" sz="2400" b="0" i="0" dirty="0">
                <a:solidFill>
                  <a:srgbClr val="000000"/>
                </a:solidFill>
                <a:effectLst/>
                <a:latin typeface="Century Gothic" panose="020B0502020202020204" pitchFamily="34" charset="0"/>
              </a:rPr>
              <a:t> </a:t>
            </a:r>
            <a:r>
              <a:rPr lang="en-US" sz="2400" b="1" dirty="0">
                <a:solidFill>
                  <a:srgbClr val="000000"/>
                </a:solidFill>
                <a:latin typeface="Century Gothic" panose="020B0502020202020204" pitchFamily="34" charset="0"/>
              </a:rPr>
              <a:t>click </a:t>
            </a:r>
            <a:r>
              <a:rPr lang="en-US" sz="2400" dirty="0">
                <a:solidFill>
                  <a:srgbClr val="000000"/>
                </a:solidFill>
                <a:latin typeface="Century Gothic" panose="020B0502020202020204" pitchFamily="34" charset="0"/>
              </a:rPr>
              <a:t>on the                        </a:t>
            </a:r>
            <a:r>
              <a:rPr lang="en-US" sz="2400" dirty="0">
                <a:latin typeface="Century Gothic" panose="020B0502020202020204" pitchFamily="34" charset="0"/>
              </a:rPr>
              <a:t>button at the bottom.</a:t>
            </a:r>
            <a:endParaRPr lang="en-US" sz="2400" i="0" dirty="0">
              <a:effectLst/>
              <a:latin typeface="Century Gothic" panose="020B0502020202020204" pitchFamily="34" charset="0"/>
            </a:endParaRPr>
          </a:p>
        </p:txBody>
      </p:sp>
      <p:pic>
        <p:nvPicPr>
          <p:cNvPr id="27" name="Picture 26">
            <a:extLst>
              <a:ext uri="{FF2B5EF4-FFF2-40B4-BE49-F238E27FC236}">
                <a16:creationId xmlns:a16="http://schemas.microsoft.com/office/drawing/2014/main" id="{F336091C-F0DC-43EA-130E-0D924791D769}"/>
              </a:ext>
            </a:extLst>
          </p:cNvPr>
          <p:cNvPicPr>
            <a:picLocks noGrp="1" noRot="1" noMove="1" noResize="1" noEditPoints="1" noAdjustHandles="1" noChangeArrowheads="1" noChangeShapeType="1" noCrop="1"/>
          </p:cNvPicPr>
          <p:nvPr/>
        </p:nvPicPr>
        <p:blipFill>
          <a:blip r:embed="rId5"/>
          <a:stretch>
            <a:fillRect/>
          </a:stretch>
        </p:blipFill>
        <p:spPr>
          <a:xfrm>
            <a:off x="5823048" y="2684536"/>
            <a:ext cx="762000" cy="1104900"/>
          </a:xfrm>
          <a:prstGeom prst="rect">
            <a:avLst/>
          </a:prstGeom>
        </p:spPr>
      </p:pic>
      <p:pic>
        <p:nvPicPr>
          <p:cNvPr id="28" name="Picture 27">
            <a:extLst>
              <a:ext uri="{FF2B5EF4-FFF2-40B4-BE49-F238E27FC236}">
                <a16:creationId xmlns:a16="http://schemas.microsoft.com/office/drawing/2014/main" id="{B3540352-7C5A-438B-42E1-1BE8CE9968E3}"/>
              </a:ext>
            </a:extLst>
          </p:cNvPr>
          <p:cNvPicPr>
            <a:picLocks noGrp="1" noRot="1" noMove="1" noResize="1" noEditPoints="1" noAdjustHandles="1" noChangeArrowheads="1" noChangeShapeType="1" noCrop="1"/>
          </p:cNvPicPr>
          <p:nvPr/>
        </p:nvPicPr>
        <p:blipFill>
          <a:blip r:embed="rId6"/>
          <a:stretch>
            <a:fillRect/>
          </a:stretch>
        </p:blipFill>
        <p:spPr>
          <a:xfrm>
            <a:off x="4302517" y="4199753"/>
            <a:ext cx="1730256" cy="443114"/>
          </a:xfrm>
          <a:prstGeom prst="rect">
            <a:avLst/>
          </a:prstGeom>
        </p:spPr>
      </p:pic>
      <p:pic>
        <p:nvPicPr>
          <p:cNvPr id="29" name="Picture 28">
            <a:extLst>
              <a:ext uri="{FF2B5EF4-FFF2-40B4-BE49-F238E27FC236}">
                <a16:creationId xmlns:a16="http://schemas.microsoft.com/office/drawing/2014/main" id="{36C31398-2DCD-12CC-7BBD-DD7F124A8D95}"/>
              </a:ext>
            </a:extLst>
          </p:cNvPr>
          <p:cNvPicPr>
            <a:picLocks noGrp="1" noRot="1" noMove="1" noResize="1" noEditPoints="1" noAdjustHandles="1" noChangeArrowheads="1" noChangeShapeType="1" noCrop="1"/>
          </p:cNvPicPr>
          <p:nvPr/>
        </p:nvPicPr>
        <p:blipFill>
          <a:blip r:embed="rId7"/>
          <a:stretch>
            <a:fillRect/>
          </a:stretch>
        </p:blipFill>
        <p:spPr>
          <a:xfrm>
            <a:off x="4028683" y="2995812"/>
            <a:ext cx="847725" cy="485775"/>
          </a:xfrm>
          <a:prstGeom prst="rect">
            <a:avLst/>
          </a:prstGeom>
          <a:ln w="28575">
            <a:noFill/>
          </a:ln>
        </p:spPr>
      </p:pic>
    </p:spTree>
    <p:extLst>
      <p:ext uri="{BB962C8B-B14F-4D97-AF65-F5344CB8AC3E}">
        <p14:creationId xmlns:p14="http://schemas.microsoft.com/office/powerpoint/2010/main" val="57877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5236BA2-92D1-C891-6B38-06A91467266A}"/>
              </a:ext>
            </a:extLst>
          </p:cNvPr>
          <p:cNvSpPr>
            <a:spLocks noGrp="1" noRot="1" noMove="1" noResize="1" noEditPoints="1" noAdjustHandles="1" noChangeArrowheads="1" noChangeShapeType="1"/>
          </p:cNvSpPr>
          <p:nvPr/>
        </p:nvSpPr>
        <p:spPr>
          <a:xfrm>
            <a:off x="593331" y="658618"/>
            <a:ext cx="4977765"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2BA0B0FF-53A6-7691-6C2E-062A73388B57}"/>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extBox 3">
            <a:extLst>
              <a:ext uri="{FF2B5EF4-FFF2-40B4-BE49-F238E27FC236}">
                <a16:creationId xmlns:a16="http://schemas.microsoft.com/office/drawing/2014/main" id="{5FF26035-E0BC-D730-FBEF-C76423A85768}"/>
              </a:ext>
            </a:extLst>
          </p:cNvPr>
          <p:cNvSpPr txBox="1">
            <a:spLocks noGrp="1" noRot="1" noMove="1" noResize="1" noEditPoints="1" noAdjustHandles="1" noChangeArrowheads="1" noChangeShapeType="1"/>
          </p:cNvSpPr>
          <p:nvPr/>
        </p:nvSpPr>
        <p:spPr>
          <a:xfrm>
            <a:off x="743356" y="614316"/>
            <a:ext cx="4023003" cy="615553"/>
          </a:xfrm>
          <a:prstGeom prst="rect">
            <a:avLst/>
          </a:prstGeom>
          <a:noFill/>
        </p:spPr>
        <p:txBody>
          <a:bodyPr wrap="square" rtlCol="0">
            <a:spAutoFit/>
          </a:bodyPr>
          <a:lstStyle/>
          <a:p>
            <a:r>
              <a:rPr lang="en-GB" sz="3400" b="1" dirty="0">
                <a:latin typeface="Century Gothic" panose="020B0502020202020204" pitchFamily="34" charset="0"/>
              </a:rPr>
              <a:t>Creating Tables</a:t>
            </a:r>
          </a:p>
        </p:txBody>
      </p:sp>
      <p:sp>
        <p:nvSpPr>
          <p:cNvPr id="5" name="TextBox 4">
            <a:extLst>
              <a:ext uri="{FF2B5EF4-FFF2-40B4-BE49-F238E27FC236}">
                <a16:creationId xmlns:a16="http://schemas.microsoft.com/office/drawing/2014/main" id="{4242C21C-90DA-C85F-9C98-2B07C72754A3}"/>
              </a:ext>
            </a:extLst>
          </p:cNvPr>
          <p:cNvSpPr txBox="1">
            <a:spLocks noGrp="1" noRot="1" noMove="1" noResize="1" noEditPoints="1" noAdjustHandles="1" noChangeArrowheads="1" noChangeShapeType="1"/>
          </p:cNvSpPr>
          <p:nvPr/>
        </p:nvSpPr>
        <p:spPr>
          <a:xfrm>
            <a:off x="620073" y="1460396"/>
            <a:ext cx="10882902" cy="461665"/>
          </a:xfrm>
          <a:prstGeom prst="rect">
            <a:avLst/>
          </a:prstGeom>
          <a:noFill/>
        </p:spPr>
        <p:txBody>
          <a:bodyPr wrap="square" lIns="91440" tIns="45720" rIns="91440" bIns="45720" rtlCol="0" anchor="t">
            <a:spAutoFit/>
          </a:bodyPr>
          <a:lstStyle/>
          <a:p>
            <a:pPr algn="l" rtl="0" fontAlgn="base"/>
            <a:r>
              <a:rPr lang="en-GB" sz="2400" b="1" i="0" u="none" strike="noStrike" dirty="0">
                <a:solidFill>
                  <a:srgbClr val="404040"/>
                </a:solidFill>
                <a:effectLst/>
                <a:latin typeface="Century Gothic" panose="020B0502020202020204" pitchFamily="34" charset="0"/>
              </a:rPr>
              <a:t>Create</a:t>
            </a:r>
            <a:r>
              <a:rPr lang="en-GB" sz="2400" b="0" i="0" u="none" strike="noStrike" dirty="0">
                <a:solidFill>
                  <a:srgbClr val="404040"/>
                </a:solidFill>
                <a:effectLst/>
                <a:latin typeface="Century Gothic" panose="020B0502020202020204" pitchFamily="34" charset="0"/>
              </a:rPr>
              <a:t> a table and </a:t>
            </a:r>
            <a:r>
              <a:rPr lang="en-GB" sz="2400" b="1" dirty="0">
                <a:solidFill>
                  <a:srgbClr val="404040"/>
                </a:solidFill>
                <a:latin typeface="Century Gothic" panose="020B0502020202020204" pitchFamily="34" charset="0"/>
              </a:rPr>
              <a:t>type</a:t>
            </a:r>
            <a:r>
              <a:rPr lang="en-GB" sz="2400" b="0" i="0" u="none" strike="noStrike" dirty="0">
                <a:solidFill>
                  <a:srgbClr val="404040"/>
                </a:solidFill>
                <a:effectLst/>
                <a:latin typeface="Century Gothic" panose="020B0502020202020204" pitchFamily="34" charset="0"/>
              </a:rPr>
              <a:t> your phoneme words into each column.</a:t>
            </a:r>
            <a:endParaRPr lang="en-US" sz="2400" b="0" i="0" dirty="0">
              <a:solidFill>
                <a:srgbClr val="000000"/>
              </a:solidFill>
              <a:effectLst/>
              <a:latin typeface="Century Gothic" panose="020B0502020202020204" pitchFamily="34" charset="0"/>
            </a:endParaRPr>
          </a:p>
        </p:txBody>
      </p:sp>
      <p:pic>
        <p:nvPicPr>
          <p:cNvPr id="6" name="Picture 5">
            <a:extLst>
              <a:ext uri="{FF2B5EF4-FFF2-40B4-BE49-F238E27FC236}">
                <a16:creationId xmlns:a16="http://schemas.microsoft.com/office/drawing/2014/main" id="{449EBDBA-1ACA-C353-EFBA-325C7276CBA2}"/>
              </a:ext>
            </a:extLst>
          </p:cNvPr>
          <p:cNvPicPr>
            <a:picLocks noGrp="1" noRot="1" noChangeAspect="1" noMove="1" noResize="1" noEditPoints="1" noAdjustHandles="1" noChangeArrowheads="1" noChangeShapeType="1" noCrop="1"/>
          </p:cNvPicPr>
          <p:nvPr/>
        </p:nvPicPr>
        <p:blipFill>
          <a:blip r:embed="rId3"/>
          <a:stretch>
            <a:fillRect/>
          </a:stretch>
        </p:blipFill>
        <p:spPr>
          <a:xfrm>
            <a:off x="5257866" y="627797"/>
            <a:ext cx="540000" cy="540000"/>
          </a:xfrm>
          <a:prstGeom prst="rect">
            <a:avLst/>
          </a:prstGeom>
        </p:spPr>
      </p:pic>
      <p:sp>
        <p:nvSpPr>
          <p:cNvPr id="7" name="Speech Bubble: Rectangle with Corners Rounded 6">
            <a:extLst>
              <a:ext uri="{FF2B5EF4-FFF2-40B4-BE49-F238E27FC236}">
                <a16:creationId xmlns:a16="http://schemas.microsoft.com/office/drawing/2014/main" id="{C2F45CC4-7F37-C401-AF1B-9286F53128D7}"/>
              </a:ext>
            </a:extLst>
          </p:cNvPr>
          <p:cNvSpPr/>
          <p:nvPr/>
        </p:nvSpPr>
        <p:spPr>
          <a:xfrm flipH="1">
            <a:off x="8311793" y="3037856"/>
            <a:ext cx="2335858" cy="1451304"/>
          </a:xfrm>
          <a:prstGeom prst="wedgeRoundRectCallout">
            <a:avLst>
              <a:gd name="adj1" fmla="val -56266"/>
              <a:gd name="adj2" fmla="val 88443"/>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8" name="TextBox 7">
            <a:extLst>
              <a:ext uri="{FF2B5EF4-FFF2-40B4-BE49-F238E27FC236}">
                <a16:creationId xmlns:a16="http://schemas.microsoft.com/office/drawing/2014/main" id="{419149CC-EF86-8DA8-0E18-525632A3DEDC}"/>
              </a:ext>
            </a:extLst>
          </p:cNvPr>
          <p:cNvSpPr txBox="1"/>
          <p:nvPr/>
        </p:nvSpPr>
        <p:spPr>
          <a:xfrm>
            <a:off x="8440821" y="3140260"/>
            <a:ext cx="2077802" cy="1246495"/>
          </a:xfrm>
          <a:prstGeom prst="rect">
            <a:avLst/>
          </a:prstGeom>
          <a:noFill/>
        </p:spPr>
        <p:txBody>
          <a:bodyPr wrap="square" rtlCol="0">
            <a:spAutoFit/>
          </a:bodyPr>
          <a:lstStyle/>
          <a:p>
            <a:pPr algn="ctr"/>
            <a:r>
              <a:rPr lang="en-GB" sz="2500" dirty="0">
                <a:latin typeface="Century Gothic" panose="020B0502020202020204" pitchFamily="34" charset="0"/>
              </a:rPr>
              <a:t>Use your class word list for ‘k’</a:t>
            </a:r>
          </a:p>
        </p:txBody>
      </p:sp>
      <p:pic>
        <p:nvPicPr>
          <p:cNvPr id="9" name="Picture 8" descr="Icon&#10;&#10;Description automatically generated">
            <a:extLst>
              <a:ext uri="{FF2B5EF4-FFF2-40B4-BE49-F238E27FC236}">
                <a16:creationId xmlns:a16="http://schemas.microsoft.com/office/drawing/2014/main" id="{2558A66F-D05E-DAB1-5EF3-1D0D6B6E6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042" y="4276326"/>
            <a:ext cx="1761601" cy="1761601"/>
          </a:xfrm>
          <a:prstGeom prst="rect">
            <a:avLst/>
          </a:prstGeom>
        </p:spPr>
      </p:pic>
    </p:spTree>
    <p:extLst>
      <p:ext uri="{BB962C8B-B14F-4D97-AF65-F5344CB8AC3E}">
        <p14:creationId xmlns:p14="http://schemas.microsoft.com/office/powerpoint/2010/main" val="335237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creenshot, display, operating system&#10;&#10;Description automatically generated">
            <a:extLst>
              <a:ext uri="{FF2B5EF4-FFF2-40B4-BE49-F238E27FC236}">
                <a16:creationId xmlns:a16="http://schemas.microsoft.com/office/drawing/2014/main" id="{95977450-928A-9C18-269C-95C21CDDC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43307AF-8992-E57D-B093-E5F404F0EE0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106688" y="3233266"/>
            <a:ext cx="2884203" cy="2884203"/>
          </a:xfrm>
          <a:prstGeom prst="rect">
            <a:avLst/>
          </a:prstGeom>
        </p:spPr>
      </p:pic>
      <p:sp>
        <p:nvSpPr>
          <p:cNvPr id="3" name="Rectangle: Rounded Corners 2">
            <a:extLst>
              <a:ext uri="{FF2B5EF4-FFF2-40B4-BE49-F238E27FC236}">
                <a16:creationId xmlns:a16="http://schemas.microsoft.com/office/drawing/2014/main" id="{F935CD03-D28F-1F43-2C82-2121ECA7080D}"/>
              </a:ext>
            </a:extLst>
          </p:cNvPr>
          <p:cNvSpPr>
            <a:spLocks noGrp="1" noRot="1" noMove="1" noResize="1" noEditPoints="1" noAdjustHandles="1" noChangeArrowheads="1" noChangeShapeType="1"/>
          </p:cNvSpPr>
          <p:nvPr/>
        </p:nvSpPr>
        <p:spPr>
          <a:xfrm>
            <a:off x="593332" y="658618"/>
            <a:ext cx="5159768"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F47387C-D277-764D-8777-D6C65E668C7F}"/>
              </a:ext>
            </a:extLst>
          </p:cNvPr>
          <p:cNvSpPr>
            <a:spLocks noGrp="1" noRot="1" noMove="1" noResize="1" noEditPoints="1" noAdjustHandles="1" noChangeArrowheads="1" noChangeShapeType="1"/>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extBox 4">
            <a:extLst>
              <a:ext uri="{FF2B5EF4-FFF2-40B4-BE49-F238E27FC236}">
                <a16:creationId xmlns:a16="http://schemas.microsoft.com/office/drawing/2014/main" id="{373A0BEC-3A42-85E0-2636-A4CDFC1AA019}"/>
              </a:ext>
            </a:extLst>
          </p:cNvPr>
          <p:cNvSpPr txBox="1">
            <a:spLocks noGrp="1" noRot="1" noMove="1" noResize="1" noEditPoints="1" noAdjustHandles="1" noChangeArrowheads="1" noChangeShapeType="1"/>
          </p:cNvSpPr>
          <p:nvPr/>
        </p:nvSpPr>
        <p:spPr>
          <a:xfrm>
            <a:off x="743356" y="614316"/>
            <a:ext cx="4023003" cy="615553"/>
          </a:xfrm>
          <a:prstGeom prst="rect">
            <a:avLst/>
          </a:prstGeom>
          <a:noFill/>
        </p:spPr>
        <p:txBody>
          <a:bodyPr wrap="square" rtlCol="0">
            <a:spAutoFit/>
          </a:bodyPr>
          <a:lstStyle/>
          <a:p>
            <a:r>
              <a:rPr lang="en-GB" sz="3400" b="1" dirty="0">
                <a:latin typeface="Century Gothic" panose="020B0502020202020204" pitchFamily="34" charset="0"/>
              </a:rPr>
              <a:t>Answers</a:t>
            </a:r>
          </a:p>
        </p:txBody>
      </p:sp>
      <p:pic>
        <p:nvPicPr>
          <p:cNvPr id="6" name="Picture 5">
            <a:extLst>
              <a:ext uri="{FF2B5EF4-FFF2-40B4-BE49-F238E27FC236}">
                <a16:creationId xmlns:a16="http://schemas.microsoft.com/office/drawing/2014/main" id="{620D301E-29F6-1B54-54D6-B4BD8C9A21E5}"/>
              </a:ext>
            </a:extLst>
          </p:cNvPr>
          <p:cNvPicPr>
            <a:picLocks noGrp="1" noRot="1" noChangeAspect="1" noMove="1" noResize="1" noEditPoints="1" noAdjustHandles="1" noChangeArrowheads="1" noChangeShapeType="1" noCrop="1"/>
          </p:cNvPicPr>
          <p:nvPr/>
        </p:nvPicPr>
        <p:blipFill>
          <a:blip r:embed="rId4"/>
          <a:stretch>
            <a:fillRect/>
          </a:stretch>
        </p:blipFill>
        <p:spPr>
          <a:xfrm flipH="1">
            <a:off x="5228660" y="521234"/>
            <a:ext cx="713109" cy="713109"/>
          </a:xfrm>
          <a:prstGeom prst="rect">
            <a:avLst/>
          </a:prstGeom>
        </p:spPr>
      </p:pic>
      <p:sp>
        <p:nvSpPr>
          <p:cNvPr id="7" name="Speech Bubble: Rectangle with Corners Rounded 6">
            <a:extLst>
              <a:ext uri="{FF2B5EF4-FFF2-40B4-BE49-F238E27FC236}">
                <a16:creationId xmlns:a16="http://schemas.microsoft.com/office/drawing/2014/main" id="{E19A59F4-D8D5-7964-E06F-657416504B98}"/>
              </a:ext>
            </a:extLst>
          </p:cNvPr>
          <p:cNvSpPr>
            <a:spLocks noGrp="1" noRot="1" noMove="1" noResize="1" noEditPoints="1" noAdjustHandles="1" noChangeArrowheads="1" noChangeShapeType="1"/>
          </p:cNvSpPr>
          <p:nvPr/>
        </p:nvSpPr>
        <p:spPr>
          <a:xfrm flipH="1">
            <a:off x="5285236" y="4252092"/>
            <a:ext cx="3490104" cy="1725852"/>
          </a:xfrm>
          <a:prstGeom prst="wedgeRoundRectCallout">
            <a:avLst>
              <a:gd name="adj1" fmla="val -84821"/>
              <a:gd name="adj2" fmla="val -21094"/>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8" name="TextBox 7">
            <a:extLst>
              <a:ext uri="{FF2B5EF4-FFF2-40B4-BE49-F238E27FC236}">
                <a16:creationId xmlns:a16="http://schemas.microsoft.com/office/drawing/2014/main" id="{960DA164-019E-18A7-3E54-533D514A3D77}"/>
              </a:ext>
            </a:extLst>
          </p:cNvPr>
          <p:cNvSpPr txBox="1">
            <a:spLocks noGrp="1" noRot="1" noMove="1" noResize="1" noEditPoints="1" noAdjustHandles="1" noChangeArrowheads="1" noChangeShapeType="1"/>
          </p:cNvSpPr>
          <p:nvPr/>
        </p:nvSpPr>
        <p:spPr>
          <a:xfrm>
            <a:off x="5616584" y="4259125"/>
            <a:ext cx="2827407" cy="1692771"/>
          </a:xfrm>
          <a:prstGeom prst="rect">
            <a:avLst/>
          </a:prstGeom>
          <a:noFill/>
        </p:spPr>
        <p:txBody>
          <a:bodyPr wrap="square" rtlCol="0">
            <a:spAutoFit/>
          </a:bodyPr>
          <a:lstStyle/>
          <a:p>
            <a:pPr algn="ctr"/>
            <a:r>
              <a:rPr lang="en-GB" sz="2600" dirty="0">
                <a:latin typeface="Century Gothic" panose="020B0502020202020204" pitchFamily="34" charset="0"/>
              </a:rPr>
              <a:t>Can you think of other words that aren’t on your list?</a:t>
            </a:r>
          </a:p>
        </p:txBody>
      </p:sp>
      <p:graphicFrame>
        <p:nvGraphicFramePr>
          <p:cNvPr id="9" name="Table 22">
            <a:extLst>
              <a:ext uri="{FF2B5EF4-FFF2-40B4-BE49-F238E27FC236}">
                <a16:creationId xmlns:a16="http://schemas.microsoft.com/office/drawing/2014/main" id="{1AF1443C-90A7-D887-B197-DEB3D34DA3ED}"/>
              </a:ext>
            </a:extLst>
          </p:cNvPr>
          <p:cNvGraphicFramePr>
            <a:graphicFrameLocks/>
          </p:cNvGraphicFramePr>
          <p:nvPr>
            <p:extLst>
              <p:ext uri="{D42A27DB-BD31-4B8C-83A1-F6EECF244321}">
                <p14:modId xmlns:p14="http://schemas.microsoft.com/office/powerpoint/2010/main" val="1907233396"/>
              </p:ext>
            </p:extLst>
          </p:nvPr>
        </p:nvGraphicFramePr>
        <p:xfrm>
          <a:off x="1006715" y="1881018"/>
          <a:ext cx="8128000" cy="1874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75008914"/>
                    </a:ext>
                  </a:extLst>
                </a:gridCol>
                <a:gridCol w="2032000">
                  <a:extLst>
                    <a:ext uri="{9D8B030D-6E8A-4147-A177-3AD203B41FA5}">
                      <a16:colId xmlns:a16="http://schemas.microsoft.com/office/drawing/2014/main" val="2765797380"/>
                    </a:ext>
                  </a:extLst>
                </a:gridCol>
                <a:gridCol w="2032000">
                  <a:extLst>
                    <a:ext uri="{9D8B030D-6E8A-4147-A177-3AD203B41FA5}">
                      <a16:colId xmlns:a16="http://schemas.microsoft.com/office/drawing/2014/main" val="2472815025"/>
                    </a:ext>
                  </a:extLst>
                </a:gridCol>
                <a:gridCol w="2032000">
                  <a:extLst>
                    <a:ext uri="{9D8B030D-6E8A-4147-A177-3AD203B41FA5}">
                      <a16:colId xmlns:a16="http://schemas.microsoft.com/office/drawing/2014/main" val="1009380584"/>
                    </a:ext>
                  </a:extLst>
                </a:gridCol>
              </a:tblGrid>
              <a:tr h="370840">
                <a:tc>
                  <a:txBody>
                    <a:bodyPr/>
                    <a:lstStyle/>
                    <a:p>
                      <a:r>
                        <a:rPr lang="en-GB" sz="2000" dirty="0">
                          <a:solidFill>
                            <a:schemeClr val="tx1"/>
                          </a:solidFill>
                          <a:latin typeface="Century Gothic" panose="020B0502020202020204" pitchFamily="34" charset="0"/>
                        </a:rPr>
                        <a:t>c</a:t>
                      </a:r>
                    </a:p>
                  </a:txBody>
                  <a:tcPr>
                    <a:lnR w="38100" cap="flat" cmpd="sng" algn="ctr">
                      <a:solidFill>
                        <a:srgbClr val="72D5FF"/>
                      </a:solidFill>
                      <a:prstDash val="solid"/>
                      <a:round/>
                      <a:headEnd type="none" w="med" len="med"/>
                      <a:tailEnd type="none" w="med" len="med"/>
                    </a:lnR>
                    <a:lnB w="38100" cap="flat" cmpd="sng" algn="ctr">
                      <a:solidFill>
                        <a:srgbClr val="72D5FF"/>
                      </a:solidFill>
                      <a:prstDash val="solid"/>
                      <a:round/>
                      <a:headEnd type="none" w="med" len="med"/>
                      <a:tailEnd type="none" w="med" len="med"/>
                    </a:lnB>
                    <a:solidFill>
                      <a:srgbClr val="B6E7F8"/>
                    </a:solidFill>
                  </a:tcPr>
                </a:tc>
                <a:tc>
                  <a:txBody>
                    <a:bodyPr/>
                    <a:lstStyle/>
                    <a:p>
                      <a:r>
                        <a:rPr lang="en-GB" sz="2000" dirty="0">
                          <a:solidFill>
                            <a:schemeClr val="tx1"/>
                          </a:solidFill>
                          <a:latin typeface="Century Gothic" panose="020B0502020202020204" pitchFamily="34" charset="0"/>
                        </a:rPr>
                        <a:t>k</a:t>
                      </a:r>
                    </a:p>
                  </a:txBody>
                  <a:tcPr>
                    <a:lnL w="38100" cap="flat" cmpd="sng" algn="ctr">
                      <a:solidFill>
                        <a:srgbClr val="72D5FF"/>
                      </a:solidFill>
                      <a:prstDash val="solid"/>
                      <a:round/>
                      <a:headEnd type="none" w="med" len="med"/>
                      <a:tailEnd type="none" w="med" len="med"/>
                    </a:lnL>
                    <a:lnR w="38100" cap="flat" cmpd="sng" algn="ctr">
                      <a:solidFill>
                        <a:srgbClr val="72D5FF"/>
                      </a:solidFill>
                      <a:prstDash val="solid"/>
                      <a:round/>
                      <a:headEnd type="none" w="med" len="med"/>
                      <a:tailEnd type="none" w="med" len="med"/>
                    </a:lnR>
                    <a:lnB w="38100" cap="flat" cmpd="sng" algn="ctr">
                      <a:solidFill>
                        <a:srgbClr val="72D5FF"/>
                      </a:solidFill>
                      <a:prstDash val="solid"/>
                      <a:round/>
                      <a:headEnd type="none" w="med" len="med"/>
                      <a:tailEnd type="none" w="med" len="med"/>
                    </a:lnB>
                    <a:solidFill>
                      <a:srgbClr val="B6E7F8"/>
                    </a:solidFill>
                  </a:tcPr>
                </a:tc>
                <a:tc>
                  <a:txBody>
                    <a:bodyPr/>
                    <a:lstStyle/>
                    <a:p>
                      <a:r>
                        <a:rPr lang="en-GB" sz="2000" dirty="0">
                          <a:solidFill>
                            <a:schemeClr val="tx1"/>
                          </a:solidFill>
                          <a:latin typeface="Century Gothic" panose="020B0502020202020204" pitchFamily="34" charset="0"/>
                        </a:rPr>
                        <a:t>ck</a:t>
                      </a:r>
                    </a:p>
                  </a:txBody>
                  <a:tcPr>
                    <a:lnL w="38100" cap="flat" cmpd="sng" algn="ctr">
                      <a:solidFill>
                        <a:srgbClr val="72D5FF"/>
                      </a:solidFill>
                      <a:prstDash val="solid"/>
                      <a:round/>
                      <a:headEnd type="none" w="med" len="med"/>
                      <a:tailEnd type="none" w="med" len="med"/>
                    </a:lnL>
                    <a:lnR w="38100" cap="flat" cmpd="sng" algn="ctr">
                      <a:solidFill>
                        <a:srgbClr val="72D5FF"/>
                      </a:solidFill>
                      <a:prstDash val="solid"/>
                      <a:round/>
                      <a:headEnd type="none" w="med" len="med"/>
                      <a:tailEnd type="none" w="med" len="med"/>
                    </a:lnR>
                    <a:lnB w="38100" cap="flat" cmpd="sng" algn="ctr">
                      <a:solidFill>
                        <a:srgbClr val="72D5FF"/>
                      </a:solidFill>
                      <a:prstDash val="solid"/>
                      <a:round/>
                      <a:headEnd type="none" w="med" len="med"/>
                      <a:tailEnd type="none" w="med" len="med"/>
                    </a:lnB>
                    <a:solidFill>
                      <a:srgbClr val="B6E7F8"/>
                    </a:solidFill>
                  </a:tcPr>
                </a:tc>
                <a:tc>
                  <a:txBody>
                    <a:bodyPr/>
                    <a:lstStyle/>
                    <a:p>
                      <a:r>
                        <a:rPr lang="en-GB" sz="2000" dirty="0">
                          <a:solidFill>
                            <a:schemeClr val="tx1"/>
                          </a:solidFill>
                          <a:latin typeface="Century Gothic" panose="020B0502020202020204" pitchFamily="34" charset="0"/>
                        </a:rPr>
                        <a:t>ch</a:t>
                      </a:r>
                    </a:p>
                  </a:txBody>
                  <a:tcPr>
                    <a:lnL w="38100" cap="flat" cmpd="sng" algn="ctr">
                      <a:solidFill>
                        <a:srgbClr val="72D5FF"/>
                      </a:solidFill>
                      <a:prstDash val="solid"/>
                      <a:round/>
                      <a:headEnd type="none" w="med" len="med"/>
                      <a:tailEnd type="none" w="med" len="med"/>
                    </a:lnL>
                    <a:lnB w="38100" cap="flat" cmpd="sng" algn="ctr">
                      <a:solidFill>
                        <a:srgbClr val="72D5FF"/>
                      </a:solidFill>
                      <a:prstDash val="solid"/>
                      <a:round/>
                      <a:headEnd type="none" w="med" len="med"/>
                      <a:tailEnd type="none" w="med" len="med"/>
                    </a:lnB>
                    <a:solidFill>
                      <a:srgbClr val="B6E7F8"/>
                    </a:solidFill>
                  </a:tcPr>
                </a:tc>
                <a:extLst>
                  <a:ext uri="{0D108BD9-81ED-4DB2-BD59-A6C34878D82A}">
                    <a16:rowId xmlns:a16="http://schemas.microsoft.com/office/drawing/2014/main" val="1890805514"/>
                  </a:ext>
                </a:extLst>
              </a:tr>
              <a:tr h="370840">
                <a:tc>
                  <a:txBody>
                    <a:bodyPr/>
                    <a:lstStyle/>
                    <a:p>
                      <a:r>
                        <a:rPr lang="en-GB" dirty="0">
                          <a:latin typeface="Century Gothic" panose="020B0502020202020204" pitchFamily="34" charset="0"/>
                        </a:rPr>
                        <a:t>cabin</a:t>
                      </a:r>
                    </a:p>
                  </a:txBody>
                  <a:tcPr>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tc>
                  <a:txBody>
                    <a:bodyPr/>
                    <a:lstStyle/>
                    <a:p>
                      <a:r>
                        <a:rPr lang="en-GB" dirty="0">
                          <a:latin typeface="Century Gothic" panose="020B0502020202020204" pitchFamily="34" charset="0"/>
                        </a:rPr>
                        <a:t>kangaroo</a:t>
                      </a:r>
                    </a:p>
                  </a:txBody>
                  <a:tcPr>
                    <a:lnL w="38100" cap="flat" cmpd="sng" algn="ctr">
                      <a:solidFill>
                        <a:srgbClr val="72D5FF"/>
                      </a:solidFill>
                      <a:prstDash val="solid"/>
                      <a:round/>
                      <a:headEnd type="none" w="med" len="med"/>
                      <a:tailEnd type="none" w="med" len="med"/>
                    </a:lnL>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tc>
                  <a:txBody>
                    <a:bodyPr/>
                    <a:lstStyle/>
                    <a:p>
                      <a:r>
                        <a:rPr lang="en-GB" dirty="0">
                          <a:latin typeface="Century Gothic" panose="020B0502020202020204" pitchFamily="34" charset="0"/>
                        </a:rPr>
                        <a:t>crack</a:t>
                      </a:r>
                    </a:p>
                  </a:txBody>
                  <a:tcPr>
                    <a:lnL w="38100" cap="flat" cmpd="sng" algn="ctr">
                      <a:solidFill>
                        <a:srgbClr val="72D5FF"/>
                      </a:solidFill>
                      <a:prstDash val="solid"/>
                      <a:round/>
                      <a:headEnd type="none" w="med" len="med"/>
                      <a:tailEnd type="none" w="med" len="med"/>
                    </a:lnL>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tc>
                  <a:txBody>
                    <a:bodyPr/>
                    <a:lstStyle/>
                    <a:p>
                      <a:r>
                        <a:rPr lang="en-GB" dirty="0">
                          <a:latin typeface="Century Gothic" panose="020B0502020202020204" pitchFamily="34" charset="0"/>
                        </a:rPr>
                        <a:t>school</a:t>
                      </a:r>
                    </a:p>
                  </a:txBody>
                  <a:tcPr>
                    <a:lnL w="38100" cap="flat" cmpd="sng" algn="ctr">
                      <a:solidFill>
                        <a:srgbClr val="72D5FF"/>
                      </a:solidFill>
                      <a:prstDash val="solid"/>
                      <a:round/>
                      <a:headEnd type="none" w="med" len="med"/>
                      <a:tailEnd type="none" w="med" len="med"/>
                    </a:lnL>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extLst>
                  <a:ext uri="{0D108BD9-81ED-4DB2-BD59-A6C34878D82A}">
                    <a16:rowId xmlns:a16="http://schemas.microsoft.com/office/drawing/2014/main" val="3460326361"/>
                  </a:ext>
                </a:extLst>
              </a:tr>
              <a:tr h="370840">
                <a:tc>
                  <a:txBody>
                    <a:bodyPr/>
                    <a:lstStyle/>
                    <a:p>
                      <a:r>
                        <a:rPr lang="en-GB" dirty="0">
                          <a:latin typeface="Century Gothic" panose="020B0502020202020204" pitchFamily="34" charset="0"/>
                        </a:rPr>
                        <a:t>call</a:t>
                      </a:r>
                    </a:p>
                  </a:txBody>
                  <a:tcPr>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tc>
                  <a:txBody>
                    <a:bodyPr/>
                    <a:lstStyle/>
                    <a:p>
                      <a:r>
                        <a:rPr lang="en-GB" dirty="0">
                          <a:latin typeface="Century Gothic" panose="020B0502020202020204" pitchFamily="34" charset="0"/>
                        </a:rPr>
                        <a:t>ketchup</a:t>
                      </a:r>
                    </a:p>
                  </a:txBody>
                  <a:tcPr>
                    <a:lnL w="38100" cap="flat" cmpd="sng" algn="ctr">
                      <a:solidFill>
                        <a:srgbClr val="72D5FF"/>
                      </a:solidFill>
                      <a:prstDash val="solid"/>
                      <a:round/>
                      <a:headEnd type="none" w="med" len="med"/>
                      <a:tailEnd type="none" w="med" len="med"/>
                    </a:lnL>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tc>
                  <a:txBody>
                    <a:bodyPr/>
                    <a:lstStyle/>
                    <a:p>
                      <a:r>
                        <a:rPr lang="en-GB" dirty="0">
                          <a:latin typeface="Century Gothic" panose="020B0502020202020204" pitchFamily="34" charset="0"/>
                        </a:rPr>
                        <a:t>hammock</a:t>
                      </a:r>
                    </a:p>
                  </a:txBody>
                  <a:tcPr>
                    <a:lnL w="38100" cap="flat" cmpd="sng" algn="ctr">
                      <a:solidFill>
                        <a:srgbClr val="72D5FF"/>
                      </a:solidFill>
                      <a:prstDash val="solid"/>
                      <a:round/>
                      <a:headEnd type="none" w="med" len="med"/>
                      <a:tailEnd type="none" w="med" len="med"/>
                    </a:lnL>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tc>
                  <a:txBody>
                    <a:bodyPr/>
                    <a:lstStyle/>
                    <a:p>
                      <a:r>
                        <a:rPr lang="en-GB" dirty="0">
                          <a:latin typeface="Century Gothic" panose="020B0502020202020204" pitchFamily="34" charset="0"/>
                        </a:rPr>
                        <a:t>chemist</a:t>
                      </a:r>
                    </a:p>
                  </a:txBody>
                  <a:tcPr>
                    <a:lnL w="38100" cap="flat" cmpd="sng" algn="ctr">
                      <a:solidFill>
                        <a:srgbClr val="72D5FF"/>
                      </a:solidFill>
                      <a:prstDash val="solid"/>
                      <a:round/>
                      <a:headEnd type="none" w="med" len="med"/>
                      <a:tailEnd type="none" w="med" len="med"/>
                    </a:lnL>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extLst>
                  <a:ext uri="{0D108BD9-81ED-4DB2-BD59-A6C34878D82A}">
                    <a16:rowId xmlns:a16="http://schemas.microsoft.com/office/drawing/2014/main" val="3250198201"/>
                  </a:ext>
                </a:extLst>
              </a:tr>
              <a:tr h="370840">
                <a:tc>
                  <a:txBody>
                    <a:bodyPr/>
                    <a:lstStyle/>
                    <a:p>
                      <a:r>
                        <a:rPr lang="en-GB" dirty="0">
                          <a:latin typeface="Century Gothic" panose="020B0502020202020204" pitchFamily="34" charset="0"/>
                        </a:rPr>
                        <a:t>cartoon</a:t>
                      </a:r>
                    </a:p>
                  </a:txBody>
                  <a:tcPr>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tc>
                  <a:txBody>
                    <a:bodyPr/>
                    <a:lstStyle/>
                    <a:p>
                      <a:r>
                        <a:rPr lang="en-GB" dirty="0">
                          <a:latin typeface="Century Gothic" panose="020B0502020202020204" pitchFamily="34" charset="0"/>
                        </a:rPr>
                        <a:t>kidney</a:t>
                      </a:r>
                    </a:p>
                  </a:txBody>
                  <a:tcPr>
                    <a:lnL w="38100" cap="flat" cmpd="sng" algn="ctr">
                      <a:solidFill>
                        <a:srgbClr val="72D5FF"/>
                      </a:solidFill>
                      <a:prstDash val="solid"/>
                      <a:round/>
                      <a:headEnd type="none" w="med" len="med"/>
                      <a:tailEnd type="none" w="med" len="med"/>
                    </a:lnL>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tc>
                  <a:txBody>
                    <a:bodyPr/>
                    <a:lstStyle/>
                    <a:p>
                      <a:r>
                        <a:rPr lang="en-GB" dirty="0">
                          <a:latin typeface="Century Gothic" panose="020B0502020202020204" pitchFamily="34" charset="0"/>
                        </a:rPr>
                        <a:t>flock</a:t>
                      </a:r>
                    </a:p>
                  </a:txBody>
                  <a:tcPr>
                    <a:lnL w="38100" cap="flat" cmpd="sng" algn="ctr">
                      <a:solidFill>
                        <a:srgbClr val="72D5FF"/>
                      </a:solidFill>
                      <a:prstDash val="solid"/>
                      <a:round/>
                      <a:headEnd type="none" w="med" len="med"/>
                      <a:tailEnd type="none" w="med" len="med"/>
                    </a:lnL>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tc>
                  <a:txBody>
                    <a:bodyPr/>
                    <a:lstStyle/>
                    <a:p>
                      <a:r>
                        <a:rPr lang="en-GB" dirty="0">
                          <a:latin typeface="Century Gothic" panose="020B0502020202020204" pitchFamily="34" charset="0"/>
                        </a:rPr>
                        <a:t>chorus</a:t>
                      </a:r>
                    </a:p>
                  </a:txBody>
                  <a:tcPr>
                    <a:lnL w="38100" cap="flat" cmpd="sng" algn="ctr">
                      <a:solidFill>
                        <a:srgbClr val="72D5FF"/>
                      </a:solidFill>
                      <a:prstDash val="solid"/>
                      <a:round/>
                      <a:headEnd type="none" w="med" len="med"/>
                      <a:tailEnd type="none" w="med" len="med"/>
                    </a:lnL>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solidFill>
                      <a:srgbClr val="B6E7F8"/>
                    </a:solidFill>
                  </a:tcPr>
                </a:tc>
                <a:extLst>
                  <a:ext uri="{0D108BD9-81ED-4DB2-BD59-A6C34878D82A}">
                    <a16:rowId xmlns:a16="http://schemas.microsoft.com/office/drawing/2014/main" val="2834686256"/>
                  </a:ext>
                </a:extLst>
              </a:tr>
              <a:tr h="165080">
                <a:tc>
                  <a:txBody>
                    <a:bodyPr/>
                    <a:lstStyle/>
                    <a:p>
                      <a:r>
                        <a:rPr lang="en-GB" dirty="0">
                          <a:latin typeface="Century Gothic" panose="020B0502020202020204" pitchFamily="34" charset="0"/>
                        </a:rPr>
                        <a:t>cashew</a:t>
                      </a:r>
                    </a:p>
                  </a:txBody>
                  <a:tcPr>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solidFill>
                      <a:srgbClr val="B6E7F8"/>
                    </a:solidFill>
                  </a:tcPr>
                </a:tc>
                <a:tc>
                  <a:txBody>
                    <a:bodyPr/>
                    <a:lstStyle/>
                    <a:p>
                      <a:r>
                        <a:rPr lang="en-GB" dirty="0">
                          <a:latin typeface="Century Gothic" panose="020B0502020202020204" pitchFamily="34" charset="0"/>
                        </a:rPr>
                        <a:t>keep</a:t>
                      </a:r>
                    </a:p>
                  </a:txBody>
                  <a:tcPr>
                    <a:lnL w="38100" cap="flat" cmpd="sng" algn="ctr">
                      <a:solidFill>
                        <a:srgbClr val="72D5FF"/>
                      </a:solidFill>
                      <a:prstDash val="solid"/>
                      <a:round/>
                      <a:headEnd type="none" w="med" len="med"/>
                      <a:tailEnd type="none" w="med" len="med"/>
                    </a:lnL>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solidFill>
                      <a:srgbClr val="B6E7F8"/>
                    </a:solidFill>
                  </a:tcPr>
                </a:tc>
                <a:tc>
                  <a:txBody>
                    <a:bodyPr/>
                    <a:lstStyle/>
                    <a:p>
                      <a:r>
                        <a:rPr lang="en-GB" dirty="0">
                          <a:latin typeface="Century Gothic" panose="020B0502020202020204" pitchFamily="34" charset="0"/>
                        </a:rPr>
                        <a:t>packet</a:t>
                      </a:r>
                    </a:p>
                  </a:txBody>
                  <a:tcPr>
                    <a:lnL w="38100" cap="flat" cmpd="sng" algn="ctr">
                      <a:solidFill>
                        <a:srgbClr val="72D5FF"/>
                      </a:solidFill>
                      <a:prstDash val="solid"/>
                      <a:round/>
                      <a:headEnd type="none" w="med" len="med"/>
                      <a:tailEnd type="none" w="med" len="med"/>
                    </a:lnL>
                    <a:lnR w="38100" cap="flat" cmpd="sng" algn="ctr">
                      <a:solidFill>
                        <a:srgbClr val="72D5FF"/>
                      </a:solidFill>
                      <a:prstDash val="solid"/>
                      <a:round/>
                      <a:headEnd type="none" w="med" len="med"/>
                      <a:tailEnd type="none" w="med" len="med"/>
                    </a:lnR>
                    <a:lnT w="38100" cap="flat" cmpd="sng" algn="ctr">
                      <a:solidFill>
                        <a:srgbClr val="72D5FF"/>
                      </a:solidFill>
                      <a:prstDash val="solid"/>
                      <a:round/>
                      <a:headEnd type="none" w="med" len="med"/>
                      <a:tailEnd type="none" w="med" len="med"/>
                    </a:lnT>
                    <a:solidFill>
                      <a:srgbClr val="B6E7F8"/>
                    </a:solidFill>
                  </a:tcPr>
                </a:tc>
                <a:tc>
                  <a:txBody>
                    <a:bodyPr/>
                    <a:lstStyle/>
                    <a:p>
                      <a:r>
                        <a:rPr lang="en-GB" dirty="0">
                          <a:latin typeface="Century Gothic" panose="020B0502020202020204" pitchFamily="34" charset="0"/>
                        </a:rPr>
                        <a:t>echo</a:t>
                      </a:r>
                    </a:p>
                  </a:txBody>
                  <a:tcPr>
                    <a:lnL w="38100" cap="flat" cmpd="sng" algn="ctr">
                      <a:solidFill>
                        <a:srgbClr val="72D5FF"/>
                      </a:solidFill>
                      <a:prstDash val="solid"/>
                      <a:round/>
                      <a:headEnd type="none" w="med" len="med"/>
                      <a:tailEnd type="none" w="med" len="med"/>
                    </a:lnL>
                    <a:lnT w="38100" cap="flat" cmpd="sng" algn="ctr">
                      <a:solidFill>
                        <a:srgbClr val="72D5FF"/>
                      </a:solidFill>
                      <a:prstDash val="solid"/>
                      <a:round/>
                      <a:headEnd type="none" w="med" len="med"/>
                      <a:tailEnd type="none" w="med" len="med"/>
                    </a:lnT>
                    <a:solidFill>
                      <a:srgbClr val="B6E7F8"/>
                    </a:solidFill>
                  </a:tcPr>
                </a:tc>
                <a:extLst>
                  <a:ext uri="{0D108BD9-81ED-4DB2-BD59-A6C34878D82A}">
                    <a16:rowId xmlns:a16="http://schemas.microsoft.com/office/drawing/2014/main" val="3289705388"/>
                  </a:ext>
                </a:extLst>
              </a:tr>
            </a:tbl>
          </a:graphicData>
        </a:graphic>
      </p:graphicFrame>
    </p:spTree>
    <p:extLst>
      <p:ext uri="{BB962C8B-B14F-4D97-AF65-F5344CB8AC3E}">
        <p14:creationId xmlns:p14="http://schemas.microsoft.com/office/powerpoint/2010/main" val="3435407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E3FB0840619E4DA75E53703A2D75DE" ma:contentTypeVersion="20" ma:contentTypeDescription="Create a new document." ma:contentTypeScope="" ma:versionID="dd634ac7be4937b1dd88fda947e14bc7">
  <xsd:schema xmlns:xsd="http://www.w3.org/2001/XMLSchema" xmlns:xs="http://www.w3.org/2001/XMLSchema" xmlns:p="http://schemas.microsoft.com/office/2006/metadata/properties" xmlns:ns2="b4888e16-e659-4862-bf1f-47ce16bd783b" xmlns:ns3="0e5d574d-2439-459d-83f9-e7b36e52a1ee" targetNamespace="http://schemas.microsoft.com/office/2006/metadata/properties" ma:root="true" ma:fieldsID="0e4beafacbc2f5a1c62e7641e2cbe607" ns2:_="" ns3:_="">
    <xsd:import namespace="b4888e16-e659-4862-bf1f-47ce16bd783b"/>
    <xsd:import namespace="0e5d574d-2439-459d-83f9-e7b36e52a1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lassroomColour" minOccurs="0"/>
                <xsd:element ref="ns2:Resourcetype" minOccurs="0"/>
                <xsd:element ref="ns2:LinkedResources" minOccurs="0"/>
                <xsd:element ref="ns2:ResourceDescription" minOccurs="0"/>
                <xsd:element ref="ns2:Linkedresourcestest" minOccurs="0"/>
                <xsd:element ref="ns2:MediaLengthInSeconds"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88e16-e659-4862-bf1f-47ce16bd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lassroomColour" ma:index="16" nillable="true" ma:displayName="Classroom Colour" ma:format="Dropdown" ma:internalName="ClassroomColour">
      <xsd:simpleType>
        <xsd:restriction base="dms:Choice">
          <xsd:enumeration value="Indigo"/>
          <xsd:enumeration value="Orange"/>
          <xsd:enumeration value="Green"/>
          <xsd:enumeration value="Blue"/>
          <xsd:enumeration value="Red"/>
          <xsd:enumeration value="Violet"/>
          <xsd:enumeration value="Yellow"/>
          <xsd:enumeration value="Lilac"/>
          <xsd:enumeration value="Magenta"/>
          <xsd:enumeration value="Zebra"/>
        </xsd:restriction>
      </xsd:simpleType>
    </xsd:element>
    <xsd:element name="Resourcetype" ma:index="17" nillable="true" ma:displayName="Resource type" ma:default="Lesson" ma:format="Dropdown" ma:internalName="Resourcetype">
      <xsd:simpleType>
        <xsd:restriction base="dms:Choice">
          <xsd:enumeration value="Lesson"/>
          <xsd:enumeration value="Digital Template"/>
          <xsd:enumeration value="Printable Resource"/>
          <xsd:enumeration value="Book Talks"/>
          <xsd:enumeration value="Chilli Challenge"/>
          <xsd:enumeration value="Reference Sheet"/>
          <xsd:enumeration value="Choice Board"/>
          <xsd:enumeration value="Interactive Resource"/>
          <xsd:enumeration value="Challenge Card"/>
          <xsd:enumeration value="Modelled Example"/>
          <xsd:enumeration value="Home Page"/>
          <xsd:enumeration value="Video"/>
        </xsd:restriction>
      </xsd:simpleType>
    </xsd:element>
    <xsd:element name="LinkedResources" ma:index="19" nillable="true" ma:displayName="Linked Resources" ma:format="Image" ma:internalName="LinkedResources">
      <xsd:complexType>
        <xsd:complexContent>
          <xsd:extension base="dms:URL">
            <xsd:sequence>
              <xsd:element name="Url" type="dms:ValidUrl" minOccurs="0" nillable="true"/>
              <xsd:element name="Description" type="xsd:string" nillable="true"/>
            </xsd:sequence>
          </xsd:extension>
        </xsd:complexContent>
      </xsd:complexType>
    </xsd:element>
    <xsd:element name="ResourceDescription" ma:index="20" nillable="true" ma:displayName="Resource Description" ma:format="Dropdown" ma:internalName="ResourceDescription">
      <xsd:simpleType>
        <xsd:restriction base="dms:Note">
          <xsd:maxLength value="255"/>
        </xsd:restriction>
      </xsd:simpleType>
    </xsd:element>
    <xsd:element name="Linkedresourcestest" ma:index="21" nillable="true" ma:displayName="Linked resources test" ma:format="Dropdown" ma:internalName="Linkedresourcestest">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5d574d-2439-459d-83f9-e7b36e52a1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d94cca-c374-4dc2-9281-5685114859bd}" ma:internalName="TaxCatchAll" ma:showField="CatchAllData" ma:web="0e5d574d-2439-459d-83f9-e7b36e52a1ee">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888e16-e659-4862-bf1f-47ce16bd783b">
      <Terms xmlns="http://schemas.microsoft.com/office/infopath/2007/PartnerControls"/>
    </lcf76f155ced4ddcb4097134ff3c332f>
    <TaxCatchAll xmlns="0e5d574d-2439-459d-83f9-e7b36e52a1ee" xsi:nil="true"/>
    <ClassroomColour xmlns="b4888e16-e659-4862-bf1f-47ce16bd783b">Blue</ClassroomColour>
    <Linkedresourcestest xmlns="b4888e16-e659-4862-bf1f-47ce16bd783b" xsi:nil="true"/>
    <LinkedResources xmlns="b4888e16-e659-4862-bf1f-47ce16bd783b">
      <Url xsi:nil="true"/>
      <Description xsi:nil="true"/>
    </LinkedResources>
    <ResourceDescription xmlns="b4888e16-e659-4862-bf1f-47ce16bd783b">Active Literacy Stage 5 phonics tasks for use in a digital format.</ResourceDescription>
    <Resourcetype xmlns="b4888e16-e659-4862-bf1f-47ce16bd783b">Digital Template</Resourcetype>
  </documentManagement>
</p:properties>
</file>

<file path=customXml/itemProps1.xml><?xml version="1.0" encoding="utf-8"?>
<ds:datastoreItem xmlns:ds="http://schemas.openxmlformats.org/officeDocument/2006/customXml" ds:itemID="{4BF11B56-1582-4FB9-BB35-CE9DB7D04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88e16-e659-4862-bf1f-47ce16bd783b"/>
    <ds:schemaRef ds:uri="0e5d574d-2439-459d-83f9-e7b36e52a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006392-CE74-4202-8807-8F30F9DAFFA1}">
  <ds:schemaRefs>
    <ds:schemaRef ds:uri="http://schemas.microsoft.com/sharepoint/v3/contenttype/forms"/>
  </ds:schemaRefs>
</ds:datastoreItem>
</file>

<file path=customXml/itemProps3.xml><?xml version="1.0" encoding="utf-8"?>
<ds:datastoreItem xmlns:ds="http://schemas.openxmlformats.org/officeDocument/2006/customXml" ds:itemID="{14763819-A7E6-43B6-8C5B-3D122F201C2A}">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0e5d574d-2439-459d-83f9-e7b36e52a1ee"/>
    <ds:schemaRef ds:uri="http://purl.org/dc/elements/1.1/"/>
    <ds:schemaRef ds:uri="http://schemas.openxmlformats.org/package/2006/metadata/core-properties"/>
    <ds:schemaRef ds:uri="http://www.w3.org/XML/1998/namespace"/>
    <ds:schemaRef ds:uri="b4888e16-e659-4862-bf1f-47ce16bd783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780</TotalTime>
  <Words>1447</Words>
  <Application>Microsoft Office PowerPoint</Application>
  <PresentationFormat>Widescreen</PresentationFormat>
  <Paragraphs>262</Paragraphs>
  <Slides>26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Active Literacy</dc:subject>
  <dc:creator>Mrs Chand</dc:creator>
  <cp:lastModifiedBy>Mrs Lynch</cp:lastModifiedBy>
  <cp:revision>27</cp:revision>
  <dcterms:created xsi:type="dcterms:W3CDTF">2023-04-18T10:06:36Z</dcterms:created>
  <dcterms:modified xsi:type="dcterms:W3CDTF">2023-09-20T10:19:19Z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0x01010002E3FB0840619E4DA75E53703A2D75DE</vt:lpwstr>
  </property>
  <property fmtid="{D5CDD505-2E9C-101B-9397-08002B2CF9AE}" pid="3" name="MediaServiceImageTags">
    <vt:lpwstr/>
  </property>
</Properties>
</file>