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8" r:id="rId5"/>
    <p:sldId id="281" r:id="rId6"/>
    <p:sldId id="264" r:id="rId7"/>
    <p:sldId id="282" r:id="rId8"/>
    <p:sldId id="283" r:id="rId9"/>
    <p:sldId id="284" r:id="rId10"/>
    <p:sldId id="285" r:id="rId11"/>
    <p:sldId id="28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0E2"/>
    <a:srgbClr val="50E7B5"/>
    <a:srgbClr val="BD8BFF"/>
    <a:srgbClr val="ECFBF7"/>
    <a:srgbClr val="FBD783"/>
    <a:srgbClr val="DDC1FF"/>
    <a:srgbClr val="3B3838"/>
    <a:srgbClr val="FFFFFF"/>
    <a:srgbClr val="BE8BFF"/>
    <a:srgbClr val="F7F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A064E-F336-4CC1-8F73-DF0641FAF66B}" v="3" dt="2023-05-03T11:52:39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329C-51CE-4C23-8E71-56538228FB8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8775-62F4-46D6-849F-607A7F07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8E76-C5CD-25D8-0A62-7CF1ACE1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A90F-F68A-ED71-E744-DE9F8925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77EE-85FB-C645-9B5C-14A397B5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05B-C5FD-EC7C-E7DD-56CB66A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6720-40B0-BD47-8CC9-65F9890D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99E-42BF-0F50-30E4-0FC98FC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CC06-3F51-B0D5-296D-FA1C4769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D18-6FC3-1834-6343-82D3D25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83BD-C2F8-DC83-D1D0-997DC3E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1431-618C-DA81-F9AC-6285F2B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E1A0-8478-1A5D-F11A-683522A2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DC481-9439-F3F6-5DD7-761A7352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324-C500-C606-BD35-C95F8D01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84E7-7D0B-64C3-4061-BAF2E3E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75C-981F-62F6-CA9E-55AD4AB9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5A0-3478-6C29-9D53-CC6375E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7053-2F27-EFF0-D48F-889A5B73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BBD-ACD6-ECA3-8D96-0410DD8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665E-7021-949F-04F4-4DA342D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D3E-8EE5-FFBF-548E-AA0A77B7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465F-06DA-5451-B78B-D253FB7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31A5-692B-ABAC-0F74-4A7447B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30D-4458-159B-9567-52F9C12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F3D3-18D3-7257-5F1D-06E3E35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37CB-5F1D-BB69-AFA9-0745D32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279-BC0C-0FDB-6A99-F04CE8B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978B-2BB2-A83B-EF56-E38925615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66AE-7C93-71BA-9E9D-144D33D3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4E72-23BE-C131-716F-B0AAFF72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3C7-2D24-F95F-EE08-05F5D9D9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8916C-CDB0-D944-2EE3-0719FD62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F928-6CAA-9C3B-EC54-2000303A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0F9-C57E-30EA-F770-3AC4C6A9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7900-A605-9B60-544C-A167443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94DF-2D27-0E76-9B5C-87CCCF4E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0DE27-A551-AC3E-E36F-7229BF04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0142-130D-C5A8-5871-29706DA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96819-F0AD-13D3-D430-67369684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F5AD-20F2-BADF-E252-F62B93F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F0CA-9D91-B57F-D0BB-6B60F02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35124-CF2F-B952-DD47-EAAFB9F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93E4-D11D-2B68-CA2C-176D59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74CF-1B2E-ADF1-6197-2D2391CA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6FF3E-7782-08B4-A88C-24D03B3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86669-3182-376B-92BA-41E10E7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5E1-887C-40A3-0749-62A1BD9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23-02A0-714F-BCBA-2FBB69DC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164-962B-5E2E-83AD-AD10C9C7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FEBE1-BF48-9AA2-7A50-D1E41231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3518-681B-EA0E-5506-D598A1E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CE17-C551-B4D2-AB51-402691B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627B-DB77-793B-98C9-A1CFB8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649-8D4F-1C1D-7409-0FBC36FE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ADC-500C-7AB6-451B-6DD86AB85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E316-3A39-E320-FBF9-1BFFB538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609F-5FB6-428C-CDED-E3C4039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F88B-3254-233B-E655-7B9E2DC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0CC-4C17-9135-254C-65258C9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0A8-28DC-8355-692F-AFAA41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5E2F-ABE6-72AB-4ACF-08EEFFEE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D486-FEBA-A8AC-F452-3C818B9D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432F-16F4-13EE-6808-F31CD2A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91FF-CB00-580A-FF47-189D8E4F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D94F6F-5C2D-61A0-6B7C-2F5B9F4270DA}"/>
              </a:ext>
            </a:extLst>
          </p:cNvPr>
          <p:cNvSpPr txBox="1"/>
          <p:nvPr/>
        </p:nvSpPr>
        <p:spPr>
          <a:xfrm>
            <a:off x="2501906" y="1498600"/>
            <a:ext cx="48768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  <a:t>Number of the Day-</a:t>
            </a:r>
          </a:p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  <a:t>Subtraction</a:t>
            </a: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B7C66CC-3554-6C7C-7113-07294C9F6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1" y="2113038"/>
            <a:ext cx="3246362" cy="32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59768" cy="519880"/>
          </a:xfrm>
          <a:prstGeom prst="roundRect">
            <a:avLst>
              <a:gd name="adj" fmla="val 39836"/>
            </a:avLst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5529"/>
            <a:ext cx="4023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Task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09281" y="1648640"/>
            <a:ext cx="915892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Drag and drop the number cards to answer the subtraction questions.</a:t>
            </a:r>
            <a:r>
              <a:rPr lang="en-GB" sz="24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An example is shown on the next slide. </a:t>
            </a:r>
          </a:p>
          <a:p>
            <a:pPr algn="l" rtl="0" fontAlgn="base"/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en-GB" sz="24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You can complete this activity each day of the week to develop your subtraction skills.</a:t>
            </a:r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342EA504-9A2E-3E11-A2FE-9A0AE6FDCD7D}"/>
              </a:ext>
            </a:extLst>
          </p:cNvPr>
          <p:cNvSpPr/>
          <p:nvPr/>
        </p:nvSpPr>
        <p:spPr>
          <a:xfrm>
            <a:off x="5070715" y="429293"/>
            <a:ext cx="914303" cy="914303"/>
          </a:xfrm>
          <a:prstGeom prst="ellipse">
            <a:avLst/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11D4D5-9A21-BDA5-3748-040B5FE3C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66" y="564888"/>
            <a:ext cx="540000" cy="540000"/>
          </a:xfrm>
          <a:prstGeom prst="rect">
            <a:avLst/>
          </a:prstGeom>
          <a:solidFill>
            <a:srgbClr val="BAF0E2"/>
          </a:solidFill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8007585-FB51-6097-36B7-36E1C1E64A5C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50E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BABBA9-E53E-0319-6E04-279E2F1F076F}"/>
              </a:ext>
            </a:extLst>
          </p:cNvPr>
          <p:cNvSpPr txBox="1"/>
          <p:nvPr/>
        </p:nvSpPr>
        <p:spPr>
          <a:xfrm>
            <a:off x="10513994" y="440968"/>
            <a:ext cx="14238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100" b="1" dirty="0">
                <a:latin typeface="Century Gothic" panose="020B0502020202020204" pitchFamily="34" charset="0"/>
              </a:rPr>
              <a:t>Slide Edit mode </a:t>
            </a:r>
            <a:r>
              <a:rPr lang="en-GB" sz="1100" dirty="0">
                <a:latin typeface="Century Gothic" panose="020B0502020202020204" pitchFamily="34" charset="0"/>
              </a:rPr>
              <a:t>to drag and drop the cards.</a:t>
            </a:r>
            <a:endParaRPr lang="en-GB" sz="1100" b="1" dirty="0">
              <a:latin typeface="Century Gothic" panose="020B0502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52F327-9CE2-975F-DD02-46F91CDB1B4B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0E7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964870-1DB2-5811-2D08-19AB552626A7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C3F620A-0372-3FBC-01FB-152F94752D44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C5250F-F9F1-1D2F-CF45-A460516DDC3E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0E7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5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3" y="375376"/>
            <a:ext cx="914303" cy="914303"/>
          </a:xfrm>
          <a:prstGeom prst="ellipse">
            <a:avLst/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22757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Example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Graphic 16" descr="Daily calendar with solid fill">
            <a:extLst>
              <a:ext uri="{FF2B5EF4-FFF2-40B4-BE49-F238E27FC236}">
                <a16:creationId xmlns:a16="http://schemas.microsoft.com/office/drawing/2014/main" id="{F951EF36-D757-98DF-3C83-17AD135E3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2572" y="430966"/>
            <a:ext cx="803122" cy="803122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31935AB-0D6C-275B-D7E1-4CE4B1881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337029"/>
              </p:ext>
            </p:extLst>
          </p:nvPr>
        </p:nvGraphicFramePr>
        <p:xfrm>
          <a:off x="1030617" y="1410796"/>
          <a:ext cx="10130767" cy="3602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322">
                  <a:extLst>
                    <a:ext uri="{9D8B030D-6E8A-4147-A177-3AD203B41FA5}">
                      <a16:colId xmlns:a16="http://schemas.microsoft.com/office/drawing/2014/main" val="2522809053"/>
                    </a:ext>
                  </a:extLst>
                </a:gridCol>
                <a:gridCol w="3480322">
                  <a:extLst>
                    <a:ext uri="{9D8B030D-6E8A-4147-A177-3AD203B41FA5}">
                      <a16:colId xmlns:a16="http://schemas.microsoft.com/office/drawing/2014/main" val="1495260637"/>
                    </a:ext>
                  </a:extLst>
                </a:gridCol>
                <a:gridCol w="3170123">
                  <a:extLst>
                    <a:ext uri="{9D8B030D-6E8A-4147-A177-3AD203B41FA5}">
                      <a16:colId xmlns:a16="http://schemas.microsoft.com/office/drawing/2014/main" val="240618959"/>
                    </a:ext>
                  </a:extLst>
                </a:gridCol>
              </a:tblGrid>
              <a:tr h="1200771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40.</a:t>
                      </a:r>
                    </a:p>
                    <a:p>
                      <a:endParaRPr lang="en-GB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60.</a:t>
                      </a:r>
                    </a:p>
                    <a:p>
                      <a:endParaRPr lang="en-GB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363331"/>
                  </a:ext>
                </a:extLst>
              </a:tr>
              <a:tr h="1200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20.</a:t>
                      </a:r>
                    </a:p>
                    <a:p>
                      <a:endParaRPr lang="en-GB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230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70.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748838"/>
                  </a:ext>
                </a:extLst>
              </a:tr>
              <a:tr h="1200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30.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50.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80.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34069"/>
                  </a:ext>
                </a:extLst>
              </a:tr>
            </a:tbl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A190AA4F-9F5F-7695-5C9C-F57B78022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8" y="5089618"/>
            <a:ext cx="926672" cy="107298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7AA8D-5E13-172D-DA7C-A7B0F275E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2" y="5089618"/>
            <a:ext cx="847417" cy="10729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8EE1C94-6CF2-3AD1-C12A-343E82174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1" y="5089618"/>
            <a:ext cx="926672" cy="10729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C60A5-6740-9926-C3B9-721194E4CD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89618"/>
            <a:ext cx="920576" cy="10729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A490305-F95B-44DD-D92C-1BCFBD557F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89618"/>
            <a:ext cx="926672" cy="10729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CA13968-BF79-E84C-FE39-3519F3E19B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089618"/>
            <a:ext cx="926672" cy="10729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32D2F8-1E7E-7A04-313C-DC71AFAE5F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089618"/>
            <a:ext cx="926672" cy="10729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F8A48ED-1818-D60C-32B2-533BC56965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089618"/>
            <a:ext cx="926672" cy="10729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4DF781-A341-EC9E-AE84-79074F2822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089618"/>
            <a:ext cx="926672" cy="10729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6BBBA7D-96CC-FEFB-D6A8-83705A3F3F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66222"/>
            <a:ext cx="920576" cy="107298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5AD5252-0911-6D38-AE35-155DFD871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8" y="5089618"/>
            <a:ext cx="926672" cy="10729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3996749-DED7-8276-2EBC-E57972E3A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2" y="5089618"/>
            <a:ext cx="847417" cy="10729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63580C4-37AC-F2A4-8650-6FD958444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1" y="5089618"/>
            <a:ext cx="926672" cy="10729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4D0C6BD-8B67-3053-8817-B971E2D66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89618"/>
            <a:ext cx="920576" cy="107298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FE47E1D-B3A0-3BFF-208E-F9CB232E87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89618"/>
            <a:ext cx="926672" cy="107298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510D064-9955-2828-4181-CD8694C9A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089618"/>
            <a:ext cx="926672" cy="10729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F40BA5A-95D4-CF5E-CDD9-CC15015E37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089618"/>
            <a:ext cx="926672" cy="107298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8A9FE8A-AC4C-5F5F-D7B8-3034A0C0F2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089618"/>
            <a:ext cx="926672" cy="107298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EE27DF0-E445-798F-4FBF-0BD6E6EA9F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089618"/>
            <a:ext cx="926672" cy="107298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36AA738-486C-2484-CA8A-464EA58A65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66222"/>
            <a:ext cx="920576" cy="107298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043BA61-A308-3EA3-1611-75434D86D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57" y="4095413"/>
            <a:ext cx="926672" cy="1072989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CC1EEDE-8EC2-7289-DF10-12CE70BEB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17" y="5089618"/>
            <a:ext cx="847417" cy="107298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6BC86EE-809F-BACB-9A37-687A2423F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6" y="5089618"/>
            <a:ext cx="926672" cy="107298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51840E7-7B79-74EC-2958-6D46E2AAFF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70" y="5089618"/>
            <a:ext cx="920576" cy="1072989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92A11ED-64E9-587F-4A20-535260F23A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28" y="5089618"/>
            <a:ext cx="926672" cy="107298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8C813E03-18CB-9CB4-49CF-EC2FBF04A1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82" y="5089618"/>
            <a:ext cx="926672" cy="1072989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23258B5-227F-3338-F99C-A0F967E516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6" y="5089618"/>
            <a:ext cx="926672" cy="107298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C4CC3FB-31C4-5821-67DC-AD42A7EFE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90" y="5089618"/>
            <a:ext cx="926672" cy="1072989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5B1ECFB4-B51E-54E2-44CE-1E571DD0D0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44" y="5089618"/>
            <a:ext cx="926672" cy="1072989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1EF7E88-C950-FC52-B048-7DE471EBB0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99" y="5066222"/>
            <a:ext cx="920576" cy="107298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FA64186D-0049-FBEA-CECD-5747F9928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202" y="2840643"/>
            <a:ext cx="926672" cy="107298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A41A6B9D-BD7B-0E5B-E512-7F5AC861F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2" y="5098894"/>
            <a:ext cx="847417" cy="1072989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B912D09B-8BA6-DBCB-CF2E-B97C5DB11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1" y="5098894"/>
            <a:ext cx="926672" cy="107298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0C858F2E-6A21-B5E4-D47D-C4F12DB4CE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98894"/>
            <a:ext cx="920576" cy="107298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11764861-7463-AAD3-7BBB-91B368FED5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98894"/>
            <a:ext cx="926672" cy="107298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F99965ED-A189-AB9E-EE57-DF841152DF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098894"/>
            <a:ext cx="926672" cy="107298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875C0B8-F466-46AB-B39B-1F66688C11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098894"/>
            <a:ext cx="926672" cy="107298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997A2E6-2F4D-892C-23B0-9877B2959E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098894"/>
            <a:ext cx="926672" cy="1072989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E39F827-3181-7E75-BC24-E074E8A643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098894"/>
            <a:ext cx="926672" cy="1072989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1D8E106-92D4-780F-2ACB-408681C616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75498"/>
            <a:ext cx="920576" cy="1072989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290FB340-E3C6-1931-E679-CA917E6C7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22" y="1713385"/>
            <a:ext cx="926672" cy="1072989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687AFB0-D3D8-615F-52CC-428CA5733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17" y="5098894"/>
            <a:ext cx="847417" cy="107298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72FFE84-FBEF-4F4E-67B8-EDDE7C7A4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6" y="5098894"/>
            <a:ext cx="926672" cy="1072989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BC3EB75-6B56-5796-1196-CD52CACD2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70" y="5098894"/>
            <a:ext cx="920576" cy="1072989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AB7A99E-F23E-3712-E671-6086A9B17A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28" y="5098894"/>
            <a:ext cx="926672" cy="1072989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11EE56D5-AA29-4F82-99C9-9F0BA9EF5B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82" y="5098894"/>
            <a:ext cx="926672" cy="107298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A7B345B-C54A-23B6-9CD7-B09D3378D8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6" y="5098894"/>
            <a:ext cx="926672" cy="1072989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B160329-7FBE-FCEE-6D0C-36F53712C1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90" y="5098894"/>
            <a:ext cx="926672" cy="1072989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C0CC1E67-B54F-42F0-C221-54E6E3FA3B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44" y="5098894"/>
            <a:ext cx="926672" cy="1072989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124B5D8B-A925-2776-EAA7-83C0F5FD9A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99" y="5075498"/>
            <a:ext cx="920576" cy="1072989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1B0745A2-AF65-C979-CB2C-049C1881E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02" y="4063394"/>
            <a:ext cx="926672" cy="1072989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A15ECD40-8A9D-021D-2C2A-BFA2430C3B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39" y="4091211"/>
            <a:ext cx="847417" cy="1072989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0A971698-AAD3-905D-2049-077E11526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59" y="5098894"/>
            <a:ext cx="926672" cy="107298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DAD36FF0-FFE3-58D4-F2A0-4C04DF99BD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13" y="5098894"/>
            <a:ext cx="920576" cy="1072989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D78925AF-5DCB-BAEC-694E-C69525235A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71" y="5098894"/>
            <a:ext cx="926672" cy="1072989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97BD0670-539C-398B-C844-4A39921B5B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25" y="5098894"/>
            <a:ext cx="926672" cy="107298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463B947-A4CD-9BC2-12EF-D90692E6D0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9" y="5098894"/>
            <a:ext cx="926672" cy="1072989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739621EC-D27A-B713-AF77-A5C6E37D1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33" y="5098894"/>
            <a:ext cx="926672" cy="107298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37D6FBF-12A3-2B2A-9D85-1EB1DA5651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87" y="5098894"/>
            <a:ext cx="926672" cy="1072989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636A66F3-B677-2018-74FC-211DE7FF34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42" y="5075498"/>
            <a:ext cx="920576" cy="1072989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D9C3FC2F-72A4-4509-DCA2-F13DFD5CF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51" y="1681500"/>
            <a:ext cx="926672" cy="1072989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29CE8F6F-5566-D9CB-421E-1789645E0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981" y="2840644"/>
            <a:ext cx="847417" cy="107298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CE7559AE-1129-4B19-42B3-7AA0C6DBE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50" y="5075498"/>
            <a:ext cx="926672" cy="1072989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FB43DF2F-3990-3446-9FDE-25EA7731B3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4" y="5075498"/>
            <a:ext cx="920576" cy="1072989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1754B87B-8335-D3F2-12B0-E069F025D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62" y="5075498"/>
            <a:ext cx="926672" cy="1072989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ABF8B004-614D-C5A4-6004-89D9AD455E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16" y="5075498"/>
            <a:ext cx="926672" cy="107298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76424C5C-C3E7-13BF-57CC-5204C8B402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70" y="5075498"/>
            <a:ext cx="926672" cy="1072989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BD39C737-9A0C-0798-211A-EABCE62BBB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24" y="5075498"/>
            <a:ext cx="926672" cy="1072989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F8750BC7-053E-6A84-30CC-C2DEECCC24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78" y="5075498"/>
            <a:ext cx="926672" cy="107298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C504DEC9-A47D-B7FC-F86B-3F7CBB42C0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33" y="5052102"/>
            <a:ext cx="920576" cy="1072989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06DFA550-F5A5-C235-301C-74FDF9DEC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13" y="4147929"/>
            <a:ext cx="926672" cy="1072989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26A8A46B-B9CE-A335-59E8-22079E079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66" y="1698206"/>
            <a:ext cx="847417" cy="1072989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46E63935-6D15-49A4-35C7-B21A289D3A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16" y="4124534"/>
            <a:ext cx="926672" cy="1072989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16F483C7-5B2E-E610-56DD-D3B05586D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13" y="5082558"/>
            <a:ext cx="920576" cy="1072989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4C1E96F7-F49A-E752-FD95-521A33589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71" y="5082558"/>
            <a:ext cx="926672" cy="1072989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13563B3-B4F0-C11A-445E-383A8430DD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25" y="5082558"/>
            <a:ext cx="926672" cy="1072989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D306084B-12DD-699D-5E16-CDC2D8C48E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9" y="5082558"/>
            <a:ext cx="926672" cy="1072989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96AC6B4E-04B1-5AEC-E666-3AB3FB8974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33" y="5082558"/>
            <a:ext cx="926672" cy="1072989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4DD5AEC3-5A54-1DDB-D4CA-5AE4C3F29E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87" y="5082558"/>
            <a:ext cx="926672" cy="107298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506A9C5F-7F77-FF23-0CA7-E71CAF89C3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42" y="5059162"/>
            <a:ext cx="920576" cy="1072989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F5B897DE-BABF-9051-F790-2A365583E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98" y="4124533"/>
            <a:ext cx="926672" cy="1072989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8C407CE9-0431-419D-BBA2-BA69A549C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96" y="4073410"/>
            <a:ext cx="847417" cy="1072989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500A39EA-D15C-28FA-EC60-938ECBBB9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16" y="2892505"/>
            <a:ext cx="926672" cy="1072989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9FFC1F7D-3B59-761B-7953-2234CF1423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114943"/>
            <a:ext cx="920576" cy="1072989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16D43B13-AF94-005C-7D07-7B63A3E300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114943"/>
            <a:ext cx="926672" cy="1072989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F2643CC3-3AC4-59BD-13AC-9487E2D88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114943"/>
            <a:ext cx="926672" cy="1072989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59D9457-E38D-5D01-C06F-31644FD58E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114943"/>
            <a:ext cx="926672" cy="1072989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13082BF2-55E0-B733-18CB-9B1C12250D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114943"/>
            <a:ext cx="926672" cy="1072989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D335BACC-952A-8144-4AAF-3AF3A2B084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114943"/>
            <a:ext cx="926672" cy="1072989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1C6A5CEC-96C0-5C2B-97B1-DF47F0C001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91547"/>
            <a:ext cx="920576" cy="1072989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8BB3FF1C-2950-021A-ED3D-958DEC598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71" y="2918321"/>
            <a:ext cx="926672" cy="1072989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269DF79B-49BD-90B1-4D5F-18437D3FDD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325" y="1700874"/>
            <a:ext cx="847417" cy="1072989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187FB353-6155-350F-AF6C-01DCF1D79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36" y="1729053"/>
            <a:ext cx="926672" cy="107298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26856CDB-B8D2-11DC-BFEC-8DE8CB07C0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4" y="5112275"/>
            <a:ext cx="920576" cy="1072989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B9878E17-7706-57F3-1A2A-67D58276B3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62" y="5112275"/>
            <a:ext cx="926672" cy="1072989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C28AB349-E680-77A6-A94C-9BD5C44BC4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16" y="5112275"/>
            <a:ext cx="926672" cy="1072989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DA68E9FC-7E3C-6718-00D9-399B5E300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70" y="5112275"/>
            <a:ext cx="926672" cy="1072989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B014BB69-3367-2F16-B606-914D666D54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24" y="5112275"/>
            <a:ext cx="926672" cy="1072989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0159C1C1-0023-03BE-4CED-36B268C0DC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78" y="5112275"/>
            <a:ext cx="926672" cy="1072989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69405B97-EDCC-FFB0-E6F1-5E6C3660B3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33" y="5088879"/>
            <a:ext cx="920576" cy="1072989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A6EC3208-0625-121B-51E5-969E426D2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71" y="1752819"/>
            <a:ext cx="926672" cy="1072989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EFD66BF7-E3AD-D2B8-B1AE-21FD6C5C2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63" y="2923930"/>
            <a:ext cx="847417" cy="1072989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947CC588-0D9C-44FB-1F16-1F8038C38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16" y="1731698"/>
            <a:ext cx="926672" cy="1072989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B0779D94-EDA4-3E70-2771-77BE35858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58792"/>
            <a:ext cx="920576" cy="1072989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4FE3D228-898B-7BA2-CC29-76431E3F81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58792"/>
            <a:ext cx="926672" cy="1072989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96E94E73-E218-6212-E966-E8B3EC3A0A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17" y="4110632"/>
            <a:ext cx="926672" cy="1072989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678D2719-8266-4027-CCD7-130ED7061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64" y="2823151"/>
            <a:ext cx="926672" cy="1072989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DA980287-FFFE-D60D-B0CD-D2192036B2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99" y="1706325"/>
            <a:ext cx="926672" cy="1072989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255F7CB5-4A64-54EF-63A4-7B2B7C30D1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5" y="4080100"/>
            <a:ext cx="926672" cy="1072989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2E03847F-6B6E-533D-E7A8-AAAAF2A99F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86" y="1698206"/>
            <a:ext cx="92057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3" y="375376"/>
            <a:ext cx="914303" cy="914303"/>
          </a:xfrm>
          <a:prstGeom prst="ellipse">
            <a:avLst/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22757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Monday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Graphic 16" descr="Daily calendar with solid fill">
            <a:extLst>
              <a:ext uri="{FF2B5EF4-FFF2-40B4-BE49-F238E27FC236}">
                <a16:creationId xmlns:a16="http://schemas.microsoft.com/office/drawing/2014/main" id="{F951EF36-D757-98DF-3C83-17AD135E3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2572" y="430966"/>
            <a:ext cx="803122" cy="803122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31935AB-0D6C-275B-D7E1-4CE4B1881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185206"/>
              </p:ext>
            </p:extLst>
          </p:nvPr>
        </p:nvGraphicFramePr>
        <p:xfrm>
          <a:off x="1030617" y="1410796"/>
          <a:ext cx="10130767" cy="3602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322">
                  <a:extLst>
                    <a:ext uri="{9D8B030D-6E8A-4147-A177-3AD203B41FA5}">
                      <a16:colId xmlns:a16="http://schemas.microsoft.com/office/drawing/2014/main" val="2522809053"/>
                    </a:ext>
                  </a:extLst>
                </a:gridCol>
                <a:gridCol w="3480322">
                  <a:extLst>
                    <a:ext uri="{9D8B030D-6E8A-4147-A177-3AD203B41FA5}">
                      <a16:colId xmlns:a16="http://schemas.microsoft.com/office/drawing/2014/main" val="1495260637"/>
                    </a:ext>
                  </a:extLst>
                </a:gridCol>
                <a:gridCol w="3170123">
                  <a:extLst>
                    <a:ext uri="{9D8B030D-6E8A-4147-A177-3AD203B41FA5}">
                      <a16:colId xmlns:a16="http://schemas.microsoft.com/office/drawing/2014/main" val="240618959"/>
                    </a:ext>
                  </a:extLst>
                </a:gridCol>
              </a:tblGrid>
              <a:tr h="1200771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40.</a:t>
                      </a:r>
                    </a:p>
                    <a:p>
                      <a:endParaRPr lang="en-GB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60.</a:t>
                      </a:r>
                    </a:p>
                    <a:p>
                      <a:endParaRPr lang="en-GB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363331"/>
                  </a:ext>
                </a:extLst>
              </a:tr>
              <a:tr h="1200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20.</a:t>
                      </a:r>
                    </a:p>
                    <a:p>
                      <a:endParaRPr lang="en-GB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470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70.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748838"/>
                  </a:ext>
                </a:extLst>
              </a:tr>
              <a:tr h="1200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30.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50.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80.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34069"/>
                  </a:ext>
                </a:extLst>
              </a:tr>
            </a:tbl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A190AA4F-9F5F-7695-5C9C-F57B78022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8" y="5089618"/>
            <a:ext cx="926672" cy="107298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7AA8D-5E13-172D-DA7C-A7B0F275E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2" y="5089618"/>
            <a:ext cx="847417" cy="10729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8EE1C94-6CF2-3AD1-C12A-343E82174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1" y="5089618"/>
            <a:ext cx="926672" cy="10729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C60A5-6740-9926-C3B9-721194E4CD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89618"/>
            <a:ext cx="920576" cy="10729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A490305-F95B-44DD-D92C-1BCFBD557F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89618"/>
            <a:ext cx="926672" cy="10729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CA13968-BF79-E84C-FE39-3519F3E19B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089618"/>
            <a:ext cx="926672" cy="10729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32D2F8-1E7E-7A04-313C-DC71AFAE5F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089618"/>
            <a:ext cx="926672" cy="10729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F8A48ED-1818-D60C-32B2-533BC56965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089618"/>
            <a:ext cx="926672" cy="10729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4DF781-A341-EC9E-AE84-79074F2822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089618"/>
            <a:ext cx="926672" cy="10729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6BBBA7D-96CC-FEFB-D6A8-83705A3F3F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66222"/>
            <a:ext cx="920576" cy="107298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5AD5252-0911-6D38-AE35-155DFD871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8" y="5089618"/>
            <a:ext cx="926672" cy="10729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3996749-DED7-8276-2EBC-E57972E3A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2" y="5089618"/>
            <a:ext cx="847417" cy="10729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63580C4-37AC-F2A4-8650-6FD958444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1" y="5089618"/>
            <a:ext cx="926672" cy="10729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4D0C6BD-8B67-3053-8817-B971E2D66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89618"/>
            <a:ext cx="920576" cy="107298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FE47E1D-B3A0-3BFF-208E-F9CB232E87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89618"/>
            <a:ext cx="926672" cy="107298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510D064-9955-2828-4181-CD8694C9A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089618"/>
            <a:ext cx="926672" cy="10729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F40BA5A-95D4-CF5E-CDD9-CC15015E37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089618"/>
            <a:ext cx="926672" cy="107298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8A9FE8A-AC4C-5F5F-D7B8-3034A0C0F2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089618"/>
            <a:ext cx="926672" cy="107298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EE27DF0-E445-798F-4FBF-0BD6E6EA9F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089618"/>
            <a:ext cx="926672" cy="107298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36AA738-486C-2484-CA8A-464EA58A65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66222"/>
            <a:ext cx="920576" cy="1072989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CC1EEDE-8EC2-7289-DF10-12CE70BEB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17" y="5089618"/>
            <a:ext cx="847417" cy="107298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6BC86EE-809F-BACB-9A37-687A2423F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6" y="5089618"/>
            <a:ext cx="926672" cy="107298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51840E7-7B79-74EC-2958-6D46E2AAFF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70" y="5089618"/>
            <a:ext cx="920576" cy="1072989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92A11ED-64E9-587F-4A20-535260F23A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28" y="5089618"/>
            <a:ext cx="926672" cy="107298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8C813E03-18CB-9CB4-49CF-EC2FBF04A1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82" y="5089618"/>
            <a:ext cx="926672" cy="1072989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23258B5-227F-3338-F99C-A0F967E516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6" y="5089618"/>
            <a:ext cx="926672" cy="107298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C4CC3FB-31C4-5821-67DC-AD42A7EFE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90" y="5089618"/>
            <a:ext cx="926672" cy="1072989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5B1ECFB4-B51E-54E2-44CE-1E571DD0D0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44" y="5089618"/>
            <a:ext cx="926672" cy="1072989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1EF7E88-C950-FC52-B048-7DE471EBB0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99" y="5066222"/>
            <a:ext cx="920576" cy="107298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A41A6B9D-BD7B-0E5B-E512-7F5AC861F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2" y="5098894"/>
            <a:ext cx="847417" cy="1072989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B912D09B-8BA6-DBCB-CF2E-B97C5DB11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1" y="5098894"/>
            <a:ext cx="926672" cy="107298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0C858F2E-6A21-B5E4-D47D-C4F12DB4CE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98894"/>
            <a:ext cx="920576" cy="107298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11764861-7463-AAD3-7BBB-91B368FED5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98894"/>
            <a:ext cx="926672" cy="107298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F99965ED-A189-AB9E-EE57-DF841152DF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098894"/>
            <a:ext cx="926672" cy="107298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875C0B8-F466-46AB-B39B-1F66688C11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098894"/>
            <a:ext cx="926672" cy="107298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997A2E6-2F4D-892C-23B0-9877B2959E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098894"/>
            <a:ext cx="926672" cy="1072989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E39F827-3181-7E75-BC24-E074E8A643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098894"/>
            <a:ext cx="926672" cy="1072989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1D8E106-92D4-780F-2ACB-408681C616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75498"/>
            <a:ext cx="920576" cy="1072989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687AFB0-D3D8-615F-52CC-428CA5733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17" y="5098894"/>
            <a:ext cx="847417" cy="107298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72FFE84-FBEF-4F4E-67B8-EDDE7C7A4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6" y="5098894"/>
            <a:ext cx="926672" cy="1072989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BC3EB75-6B56-5796-1196-CD52CACD2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70" y="5098894"/>
            <a:ext cx="920576" cy="1072989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AB7A99E-F23E-3712-E671-6086A9B17A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28" y="5098894"/>
            <a:ext cx="926672" cy="1072989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11EE56D5-AA29-4F82-99C9-9F0BA9EF5B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82" y="5098894"/>
            <a:ext cx="926672" cy="107298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A7B345B-C54A-23B6-9CD7-B09D3378D8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6" y="5098894"/>
            <a:ext cx="926672" cy="1072989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B160329-7FBE-FCEE-6D0C-36F53712C1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90" y="5098894"/>
            <a:ext cx="926672" cy="1072989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C0CC1E67-B54F-42F0-C221-54E6E3FA3B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44" y="5098894"/>
            <a:ext cx="926672" cy="1072989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124B5D8B-A925-2776-EAA7-83C0F5FD9A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99" y="5075498"/>
            <a:ext cx="920576" cy="1072989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0A971698-AAD3-905D-2049-077E11526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59" y="5098894"/>
            <a:ext cx="926672" cy="107298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DAD36FF0-FFE3-58D4-F2A0-4C04DF99BD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13" y="5098894"/>
            <a:ext cx="920576" cy="1072989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D78925AF-5DCB-BAEC-694E-C69525235A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71" y="5098894"/>
            <a:ext cx="926672" cy="1072989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97BD0670-539C-398B-C844-4A39921B5B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25" y="5098894"/>
            <a:ext cx="926672" cy="107298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463B947-A4CD-9BC2-12EF-D90692E6D0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9" y="5098894"/>
            <a:ext cx="926672" cy="1072989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739621EC-D27A-B713-AF77-A5C6E37D1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33" y="5098894"/>
            <a:ext cx="926672" cy="107298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37D6FBF-12A3-2B2A-9D85-1EB1DA5651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87" y="5098894"/>
            <a:ext cx="926672" cy="1072989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636A66F3-B677-2018-74FC-211DE7FF34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42" y="5075498"/>
            <a:ext cx="920576" cy="107298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CE7559AE-1129-4B19-42B3-7AA0C6DBE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50" y="5075498"/>
            <a:ext cx="926672" cy="1072989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FB43DF2F-3990-3446-9FDE-25EA7731B3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4" y="5075498"/>
            <a:ext cx="920576" cy="1072989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1754B87B-8335-D3F2-12B0-E069F025D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62" y="5075498"/>
            <a:ext cx="926672" cy="1072989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ABF8B004-614D-C5A4-6004-89D9AD455E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16" y="5075498"/>
            <a:ext cx="926672" cy="107298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76424C5C-C3E7-13BF-57CC-5204C8B402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70" y="5075498"/>
            <a:ext cx="926672" cy="1072989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BD39C737-9A0C-0798-211A-EABCE62BBB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24" y="5075498"/>
            <a:ext cx="926672" cy="1072989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F8750BC7-053E-6A84-30CC-C2DEECCC24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78" y="5075498"/>
            <a:ext cx="926672" cy="107298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C504DEC9-A47D-B7FC-F86B-3F7CBB42C0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33" y="5052102"/>
            <a:ext cx="920576" cy="1072989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16F483C7-5B2E-E610-56DD-D3B05586D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13" y="5082558"/>
            <a:ext cx="920576" cy="1072989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4C1E96F7-F49A-E752-FD95-521A33589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71" y="5082558"/>
            <a:ext cx="926672" cy="1072989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13563B3-B4F0-C11A-445E-383A8430DD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25" y="5082558"/>
            <a:ext cx="926672" cy="1072989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D306084B-12DD-699D-5E16-CDC2D8C48E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9" y="5082558"/>
            <a:ext cx="926672" cy="1072989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96AC6B4E-04B1-5AEC-E666-3AB3FB8974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33" y="5082558"/>
            <a:ext cx="926672" cy="1072989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4DD5AEC3-5A54-1DDB-D4CA-5AE4C3F29E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87" y="5082558"/>
            <a:ext cx="926672" cy="107298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506A9C5F-7F77-FF23-0CA7-E71CAF89C3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42" y="5059162"/>
            <a:ext cx="920576" cy="1072989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9FFC1F7D-3B59-761B-7953-2234CF1423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114943"/>
            <a:ext cx="920576" cy="1072989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16D43B13-AF94-005C-7D07-7B63A3E300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114943"/>
            <a:ext cx="926672" cy="1072989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F2643CC3-3AC4-59BD-13AC-9487E2D88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114943"/>
            <a:ext cx="926672" cy="1072989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59D9457-E38D-5D01-C06F-31644FD58E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114943"/>
            <a:ext cx="926672" cy="1072989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13082BF2-55E0-B733-18CB-9B1C12250D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114943"/>
            <a:ext cx="926672" cy="1072989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D335BACC-952A-8144-4AAF-3AF3A2B084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114943"/>
            <a:ext cx="926672" cy="1072989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1C6A5CEC-96C0-5C2B-97B1-DF47F0C001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91547"/>
            <a:ext cx="920576" cy="107298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26856CDB-B8D2-11DC-BFEC-8DE8CB07C0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4" y="5112275"/>
            <a:ext cx="920576" cy="1072989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B9878E17-7706-57F3-1A2A-67D58276B3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62" y="5112275"/>
            <a:ext cx="926672" cy="1072989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C28AB349-E680-77A6-A94C-9BD5C44BC4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16" y="5112275"/>
            <a:ext cx="926672" cy="1072989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DA68E9FC-7E3C-6718-00D9-399B5E300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70" y="5112275"/>
            <a:ext cx="926672" cy="1072989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B014BB69-3367-2F16-B606-914D666D54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24" y="5112275"/>
            <a:ext cx="926672" cy="1072989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0159C1C1-0023-03BE-4CED-36B268C0DC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78" y="5112275"/>
            <a:ext cx="926672" cy="1072989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69405B97-EDCC-FFB0-E6F1-5E6C3660B3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33" y="5088879"/>
            <a:ext cx="920576" cy="1072989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B0779D94-EDA4-3E70-2771-77BE35858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58792"/>
            <a:ext cx="920576" cy="1072989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4FE3D228-898B-7BA2-CC29-76431E3F81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58792"/>
            <a:ext cx="92667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3" y="375376"/>
            <a:ext cx="914303" cy="914303"/>
          </a:xfrm>
          <a:prstGeom prst="ellipse">
            <a:avLst/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22757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Tuesday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Graphic 16" descr="Daily calendar with solid fill">
            <a:extLst>
              <a:ext uri="{FF2B5EF4-FFF2-40B4-BE49-F238E27FC236}">
                <a16:creationId xmlns:a16="http://schemas.microsoft.com/office/drawing/2014/main" id="{F951EF36-D757-98DF-3C83-17AD135E3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2572" y="430966"/>
            <a:ext cx="803122" cy="803122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31935AB-0D6C-275B-D7E1-4CE4B1881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613487"/>
              </p:ext>
            </p:extLst>
          </p:nvPr>
        </p:nvGraphicFramePr>
        <p:xfrm>
          <a:off x="1030617" y="1410796"/>
          <a:ext cx="10130767" cy="3602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322">
                  <a:extLst>
                    <a:ext uri="{9D8B030D-6E8A-4147-A177-3AD203B41FA5}">
                      <a16:colId xmlns:a16="http://schemas.microsoft.com/office/drawing/2014/main" val="2522809053"/>
                    </a:ext>
                  </a:extLst>
                </a:gridCol>
                <a:gridCol w="3480322">
                  <a:extLst>
                    <a:ext uri="{9D8B030D-6E8A-4147-A177-3AD203B41FA5}">
                      <a16:colId xmlns:a16="http://schemas.microsoft.com/office/drawing/2014/main" val="1495260637"/>
                    </a:ext>
                  </a:extLst>
                </a:gridCol>
                <a:gridCol w="3170123">
                  <a:extLst>
                    <a:ext uri="{9D8B030D-6E8A-4147-A177-3AD203B41FA5}">
                      <a16:colId xmlns:a16="http://schemas.microsoft.com/office/drawing/2014/main" val="240618959"/>
                    </a:ext>
                  </a:extLst>
                </a:gridCol>
              </a:tblGrid>
              <a:tr h="1200771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40.</a:t>
                      </a:r>
                    </a:p>
                    <a:p>
                      <a:endParaRPr lang="en-GB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60.</a:t>
                      </a:r>
                    </a:p>
                    <a:p>
                      <a:endParaRPr lang="en-GB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363331"/>
                  </a:ext>
                </a:extLst>
              </a:tr>
              <a:tr h="1200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20.</a:t>
                      </a:r>
                    </a:p>
                    <a:p>
                      <a:endParaRPr lang="en-GB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580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70.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748838"/>
                  </a:ext>
                </a:extLst>
              </a:tr>
              <a:tr h="1200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30.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50.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80.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34069"/>
                  </a:ext>
                </a:extLst>
              </a:tr>
            </a:tbl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A190AA4F-9F5F-7695-5C9C-F57B78022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8" y="5089618"/>
            <a:ext cx="926672" cy="107298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7AA8D-5E13-172D-DA7C-A7B0F275E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2" y="5089618"/>
            <a:ext cx="847417" cy="10729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8EE1C94-6CF2-3AD1-C12A-343E82174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1" y="5089618"/>
            <a:ext cx="926672" cy="10729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C60A5-6740-9926-C3B9-721194E4CD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89618"/>
            <a:ext cx="920576" cy="10729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A490305-F95B-44DD-D92C-1BCFBD557F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89618"/>
            <a:ext cx="926672" cy="10729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CA13968-BF79-E84C-FE39-3519F3E19B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089618"/>
            <a:ext cx="926672" cy="10729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32D2F8-1E7E-7A04-313C-DC71AFAE5F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089618"/>
            <a:ext cx="926672" cy="10729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F8A48ED-1818-D60C-32B2-533BC56965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089618"/>
            <a:ext cx="926672" cy="10729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4DF781-A341-EC9E-AE84-79074F2822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089618"/>
            <a:ext cx="926672" cy="10729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6BBBA7D-96CC-FEFB-D6A8-83705A3F3F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66222"/>
            <a:ext cx="920576" cy="107298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5AD5252-0911-6D38-AE35-155DFD871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8" y="5089618"/>
            <a:ext cx="926672" cy="10729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3996749-DED7-8276-2EBC-E57972E3A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2" y="5089618"/>
            <a:ext cx="847417" cy="10729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63580C4-37AC-F2A4-8650-6FD958444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1" y="5089618"/>
            <a:ext cx="926672" cy="10729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4D0C6BD-8B67-3053-8817-B971E2D66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89618"/>
            <a:ext cx="920576" cy="107298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FE47E1D-B3A0-3BFF-208E-F9CB232E87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89618"/>
            <a:ext cx="926672" cy="107298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510D064-9955-2828-4181-CD8694C9A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089618"/>
            <a:ext cx="926672" cy="10729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F40BA5A-95D4-CF5E-CDD9-CC15015E37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089618"/>
            <a:ext cx="926672" cy="107298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8A9FE8A-AC4C-5F5F-D7B8-3034A0C0F2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089618"/>
            <a:ext cx="926672" cy="107298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EE27DF0-E445-798F-4FBF-0BD6E6EA9F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089618"/>
            <a:ext cx="926672" cy="107298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36AA738-486C-2484-CA8A-464EA58A65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66222"/>
            <a:ext cx="920576" cy="1072989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CC1EEDE-8EC2-7289-DF10-12CE70BEB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17" y="5089618"/>
            <a:ext cx="847417" cy="107298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6BC86EE-809F-BACB-9A37-687A2423F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6" y="5089618"/>
            <a:ext cx="926672" cy="107298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51840E7-7B79-74EC-2958-6D46E2AAFF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70" y="5089618"/>
            <a:ext cx="920576" cy="1072989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92A11ED-64E9-587F-4A20-535260F23A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28" y="5089618"/>
            <a:ext cx="926672" cy="107298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8C813E03-18CB-9CB4-49CF-EC2FBF04A1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82" y="5089618"/>
            <a:ext cx="926672" cy="1072989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23258B5-227F-3338-F99C-A0F967E516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6" y="5089618"/>
            <a:ext cx="926672" cy="107298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C4CC3FB-31C4-5821-67DC-AD42A7EFE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90" y="5089618"/>
            <a:ext cx="926672" cy="1072989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5B1ECFB4-B51E-54E2-44CE-1E571DD0D0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44" y="5089618"/>
            <a:ext cx="926672" cy="1072989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1EF7E88-C950-FC52-B048-7DE471EBB0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99" y="5066222"/>
            <a:ext cx="920576" cy="107298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A41A6B9D-BD7B-0E5B-E512-7F5AC861F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2" y="5098894"/>
            <a:ext cx="847417" cy="1072989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B912D09B-8BA6-DBCB-CF2E-B97C5DB11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1" y="5098894"/>
            <a:ext cx="926672" cy="107298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0C858F2E-6A21-B5E4-D47D-C4F12DB4CE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98894"/>
            <a:ext cx="920576" cy="107298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11764861-7463-AAD3-7BBB-91B368FED5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98894"/>
            <a:ext cx="926672" cy="107298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F99965ED-A189-AB9E-EE57-DF841152DF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098894"/>
            <a:ext cx="926672" cy="107298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875C0B8-F466-46AB-B39B-1F66688C11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098894"/>
            <a:ext cx="926672" cy="107298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997A2E6-2F4D-892C-23B0-9877B2959E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098894"/>
            <a:ext cx="926672" cy="1072989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E39F827-3181-7E75-BC24-E074E8A643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098894"/>
            <a:ext cx="926672" cy="1072989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1D8E106-92D4-780F-2ACB-408681C616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75498"/>
            <a:ext cx="920576" cy="1072989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687AFB0-D3D8-615F-52CC-428CA5733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17" y="5098894"/>
            <a:ext cx="847417" cy="107298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72FFE84-FBEF-4F4E-67B8-EDDE7C7A4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6" y="5098894"/>
            <a:ext cx="926672" cy="1072989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BC3EB75-6B56-5796-1196-CD52CACD2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70" y="5098894"/>
            <a:ext cx="920576" cy="1072989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AB7A99E-F23E-3712-E671-6086A9B17A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28" y="5098894"/>
            <a:ext cx="926672" cy="1072989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11EE56D5-AA29-4F82-99C9-9F0BA9EF5B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82" y="5098894"/>
            <a:ext cx="926672" cy="107298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A7B345B-C54A-23B6-9CD7-B09D3378D8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6" y="5098894"/>
            <a:ext cx="926672" cy="1072989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B160329-7FBE-FCEE-6D0C-36F53712C1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90" y="5098894"/>
            <a:ext cx="926672" cy="1072989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C0CC1E67-B54F-42F0-C221-54E6E3FA3B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44" y="5098894"/>
            <a:ext cx="926672" cy="1072989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124B5D8B-A925-2776-EAA7-83C0F5FD9A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99" y="5075498"/>
            <a:ext cx="920576" cy="1072989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0A971698-AAD3-905D-2049-077E11526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59" y="5098894"/>
            <a:ext cx="926672" cy="107298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DAD36FF0-FFE3-58D4-F2A0-4C04DF99BD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13" y="5098894"/>
            <a:ext cx="920576" cy="1072989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D78925AF-5DCB-BAEC-694E-C69525235A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71" y="5098894"/>
            <a:ext cx="926672" cy="1072989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97BD0670-539C-398B-C844-4A39921B5B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25" y="5098894"/>
            <a:ext cx="926672" cy="107298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463B947-A4CD-9BC2-12EF-D90692E6D0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9" y="5098894"/>
            <a:ext cx="926672" cy="1072989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739621EC-D27A-B713-AF77-A5C6E37D1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33" y="5098894"/>
            <a:ext cx="926672" cy="107298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37D6FBF-12A3-2B2A-9D85-1EB1DA5651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87" y="5098894"/>
            <a:ext cx="926672" cy="1072989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636A66F3-B677-2018-74FC-211DE7FF34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42" y="5075498"/>
            <a:ext cx="920576" cy="107298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CE7559AE-1129-4B19-42B3-7AA0C6DBE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50" y="5075498"/>
            <a:ext cx="926672" cy="1072989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FB43DF2F-3990-3446-9FDE-25EA7731B3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4" y="5075498"/>
            <a:ext cx="920576" cy="1072989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1754B87B-8335-D3F2-12B0-E069F025D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62" y="5075498"/>
            <a:ext cx="926672" cy="1072989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ABF8B004-614D-C5A4-6004-89D9AD455E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16" y="5075498"/>
            <a:ext cx="926672" cy="107298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76424C5C-C3E7-13BF-57CC-5204C8B402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70" y="5075498"/>
            <a:ext cx="926672" cy="1072989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BD39C737-9A0C-0798-211A-EABCE62BBB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24" y="5075498"/>
            <a:ext cx="926672" cy="1072989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F8750BC7-053E-6A84-30CC-C2DEECCC24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78" y="5075498"/>
            <a:ext cx="926672" cy="107298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C504DEC9-A47D-B7FC-F86B-3F7CBB42C0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33" y="5052102"/>
            <a:ext cx="920576" cy="1072989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16F483C7-5B2E-E610-56DD-D3B05586D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13" y="5082558"/>
            <a:ext cx="920576" cy="1072989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4C1E96F7-F49A-E752-FD95-521A33589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71" y="5082558"/>
            <a:ext cx="926672" cy="1072989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13563B3-B4F0-C11A-445E-383A8430DD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25" y="5082558"/>
            <a:ext cx="926672" cy="1072989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D306084B-12DD-699D-5E16-CDC2D8C48E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9" y="5082558"/>
            <a:ext cx="926672" cy="1072989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96AC6B4E-04B1-5AEC-E666-3AB3FB8974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33" y="5082558"/>
            <a:ext cx="926672" cy="1072989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4DD5AEC3-5A54-1DDB-D4CA-5AE4C3F29E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87" y="5082558"/>
            <a:ext cx="926672" cy="107298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506A9C5F-7F77-FF23-0CA7-E71CAF89C3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42" y="5059162"/>
            <a:ext cx="920576" cy="1072989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9FFC1F7D-3B59-761B-7953-2234CF1423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114943"/>
            <a:ext cx="920576" cy="1072989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16D43B13-AF94-005C-7D07-7B63A3E300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114943"/>
            <a:ext cx="926672" cy="1072989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F2643CC3-3AC4-59BD-13AC-9487E2D88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114943"/>
            <a:ext cx="926672" cy="1072989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59D9457-E38D-5D01-C06F-31644FD58E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114943"/>
            <a:ext cx="926672" cy="1072989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13082BF2-55E0-B733-18CB-9B1C12250D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114943"/>
            <a:ext cx="926672" cy="1072989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D335BACC-952A-8144-4AAF-3AF3A2B084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114943"/>
            <a:ext cx="926672" cy="1072989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1C6A5CEC-96C0-5C2B-97B1-DF47F0C001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91547"/>
            <a:ext cx="920576" cy="107298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26856CDB-B8D2-11DC-BFEC-8DE8CB07C0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4" y="5112275"/>
            <a:ext cx="920576" cy="1072989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B9878E17-7706-57F3-1A2A-67D58276B3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62" y="5112275"/>
            <a:ext cx="926672" cy="1072989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C28AB349-E680-77A6-A94C-9BD5C44BC4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16" y="5112275"/>
            <a:ext cx="926672" cy="1072989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DA68E9FC-7E3C-6718-00D9-399B5E300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70" y="5112275"/>
            <a:ext cx="926672" cy="1072989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B014BB69-3367-2F16-B606-914D666D54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24" y="5112275"/>
            <a:ext cx="926672" cy="1072989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0159C1C1-0023-03BE-4CED-36B268C0DC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78" y="5112275"/>
            <a:ext cx="926672" cy="1072989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69405B97-EDCC-FFB0-E6F1-5E6C3660B3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33" y="5088879"/>
            <a:ext cx="920576" cy="1072989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B0779D94-EDA4-3E70-2771-77BE35858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58792"/>
            <a:ext cx="920576" cy="1072989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4FE3D228-898B-7BA2-CC29-76431E3F81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58792"/>
            <a:ext cx="92667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3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3" y="375376"/>
            <a:ext cx="914303" cy="914303"/>
          </a:xfrm>
          <a:prstGeom prst="ellipse">
            <a:avLst/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22757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Wednesday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Graphic 16" descr="Daily calendar with solid fill">
            <a:extLst>
              <a:ext uri="{FF2B5EF4-FFF2-40B4-BE49-F238E27FC236}">
                <a16:creationId xmlns:a16="http://schemas.microsoft.com/office/drawing/2014/main" id="{F951EF36-D757-98DF-3C83-17AD135E3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2572" y="430966"/>
            <a:ext cx="803122" cy="803122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31935AB-0D6C-275B-D7E1-4CE4B1881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161811"/>
              </p:ext>
            </p:extLst>
          </p:nvPr>
        </p:nvGraphicFramePr>
        <p:xfrm>
          <a:off x="1030617" y="1410796"/>
          <a:ext cx="10130767" cy="3602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322">
                  <a:extLst>
                    <a:ext uri="{9D8B030D-6E8A-4147-A177-3AD203B41FA5}">
                      <a16:colId xmlns:a16="http://schemas.microsoft.com/office/drawing/2014/main" val="2522809053"/>
                    </a:ext>
                  </a:extLst>
                </a:gridCol>
                <a:gridCol w="3480322">
                  <a:extLst>
                    <a:ext uri="{9D8B030D-6E8A-4147-A177-3AD203B41FA5}">
                      <a16:colId xmlns:a16="http://schemas.microsoft.com/office/drawing/2014/main" val="1495260637"/>
                    </a:ext>
                  </a:extLst>
                </a:gridCol>
                <a:gridCol w="3170123">
                  <a:extLst>
                    <a:ext uri="{9D8B030D-6E8A-4147-A177-3AD203B41FA5}">
                      <a16:colId xmlns:a16="http://schemas.microsoft.com/office/drawing/2014/main" val="240618959"/>
                    </a:ext>
                  </a:extLst>
                </a:gridCol>
              </a:tblGrid>
              <a:tr h="1200771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40.</a:t>
                      </a:r>
                    </a:p>
                    <a:p>
                      <a:endParaRPr lang="en-GB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60.</a:t>
                      </a:r>
                    </a:p>
                    <a:p>
                      <a:endParaRPr lang="en-GB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363331"/>
                  </a:ext>
                </a:extLst>
              </a:tr>
              <a:tr h="1200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20.</a:t>
                      </a:r>
                    </a:p>
                    <a:p>
                      <a:endParaRPr lang="en-GB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543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70.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748838"/>
                  </a:ext>
                </a:extLst>
              </a:tr>
              <a:tr h="1200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30.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50.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80.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34069"/>
                  </a:ext>
                </a:extLst>
              </a:tr>
            </a:tbl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A190AA4F-9F5F-7695-5C9C-F57B78022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8" y="5089618"/>
            <a:ext cx="926672" cy="107298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7AA8D-5E13-172D-DA7C-A7B0F275E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2" y="5089618"/>
            <a:ext cx="847417" cy="10729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8EE1C94-6CF2-3AD1-C12A-343E82174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1" y="5089618"/>
            <a:ext cx="926672" cy="10729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C60A5-6740-9926-C3B9-721194E4CD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89618"/>
            <a:ext cx="920576" cy="10729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A490305-F95B-44DD-D92C-1BCFBD557F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89618"/>
            <a:ext cx="926672" cy="10729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CA13968-BF79-E84C-FE39-3519F3E19B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089618"/>
            <a:ext cx="926672" cy="10729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32D2F8-1E7E-7A04-313C-DC71AFAE5F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089618"/>
            <a:ext cx="926672" cy="10729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F8A48ED-1818-D60C-32B2-533BC56965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089618"/>
            <a:ext cx="926672" cy="10729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4DF781-A341-EC9E-AE84-79074F2822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089618"/>
            <a:ext cx="926672" cy="10729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6BBBA7D-96CC-FEFB-D6A8-83705A3F3F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66222"/>
            <a:ext cx="920576" cy="107298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5AD5252-0911-6D38-AE35-155DFD871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8" y="5089618"/>
            <a:ext cx="926672" cy="10729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3996749-DED7-8276-2EBC-E57972E3A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2" y="5089618"/>
            <a:ext cx="847417" cy="10729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63580C4-37AC-F2A4-8650-6FD958444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1" y="5089618"/>
            <a:ext cx="926672" cy="10729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4D0C6BD-8B67-3053-8817-B971E2D66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89618"/>
            <a:ext cx="920576" cy="107298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FE47E1D-B3A0-3BFF-208E-F9CB232E87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89618"/>
            <a:ext cx="926672" cy="107298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510D064-9955-2828-4181-CD8694C9A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089618"/>
            <a:ext cx="926672" cy="10729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F40BA5A-95D4-CF5E-CDD9-CC15015E37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089618"/>
            <a:ext cx="926672" cy="107298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8A9FE8A-AC4C-5F5F-D7B8-3034A0C0F2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089618"/>
            <a:ext cx="926672" cy="107298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EE27DF0-E445-798F-4FBF-0BD6E6EA9F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089618"/>
            <a:ext cx="926672" cy="107298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36AA738-486C-2484-CA8A-464EA58A65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66222"/>
            <a:ext cx="920576" cy="1072989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CC1EEDE-8EC2-7289-DF10-12CE70BEB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17" y="5089618"/>
            <a:ext cx="847417" cy="107298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6BC86EE-809F-BACB-9A37-687A2423F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6" y="5089618"/>
            <a:ext cx="926672" cy="107298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51840E7-7B79-74EC-2958-6D46E2AAFF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70" y="5089618"/>
            <a:ext cx="920576" cy="1072989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92A11ED-64E9-587F-4A20-535260F23A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28" y="5089618"/>
            <a:ext cx="926672" cy="107298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8C813E03-18CB-9CB4-49CF-EC2FBF04A1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82" y="5089618"/>
            <a:ext cx="926672" cy="1072989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23258B5-227F-3338-F99C-A0F967E516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6" y="5089618"/>
            <a:ext cx="926672" cy="107298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C4CC3FB-31C4-5821-67DC-AD42A7EFE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90" y="5089618"/>
            <a:ext cx="926672" cy="1072989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5B1ECFB4-B51E-54E2-44CE-1E571DD0D0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44" y="5089618"/>
            <a:ext cx="926672" cy="1072989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1EF7E88-C950-FC52-B048-7DE471EBB0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99" y="5066222"/>
            <a:ext cx="920576" cy="107298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A41A6B9D-BD7B-0E5B-E512-7F5AC861F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2" y="5098894"/>
            <a:ext cx="847417" cy="1072989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B912D09B-8BA6-DBCB-CF2E-B97C5DB11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1" y="5098894"/>
            <a:ext cx="926672" cy="107298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0C858F2E-6A21-B5E4-D47D-C4F12DB4CE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98894"/>
            <a:ext cx="920576" cy="107298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11764861-7463-AAD3-7BBB-91B368FED5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98894"/>
            <a:ext cx="926672" cy="107298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F99965ED-A189-AB9E-EE57-DF841152DF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098894"/>
            <a:ext cx="926672" cy="107298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875C0B8-F466-46AB-B39B-1F66688C11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098894"/>
            <a:ext cx="926672" cy="107298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997A2E6-2F4D-892C-23B0-9877B2959E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098894"/>
            <a:ext cx="926672" cy="1072989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E39F827-3181-7E75-BC24-E074E8A643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098894"/>
            <a:ext cx="926672" cy="1072989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1D8E106-92D4-780F-2ACB-408681C616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75498"/>
            <a:ext cx="920576" cy="1072989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687AFB0-D3D8-615F-52CC-428CA5733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17" y="5098894"/>
            <a:ext cx="847417" cy="107298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72FFE84-FBEF-4F4E-67B8-EDDE7C7A4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6" y="5098894"/>
            <a:ext cx="926672" cy="1072989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BC3EB75-6B56-5796-1196-CD52CACD2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70" y="5098894"/>
            <a:ext cx="920576" cy="1072989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AB7A99E-F23E-3712-E671-6086A9B17A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28" y="5098894"/>
            <a:ext cx="926672" cy="1072989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11EE56D5-AA29-4F82-99C9-9F0BA9EF5B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82" y="5098894"/>
            <a:ext cx="926672" cy="107298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A7B345B-C54A-23B6-9CD7-B09D3378D8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6" y="5098894"/>
            <a:ext cx="926672" cy="1072989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B160329-7FBE-FCEE-6D0C-36F53712C1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90" y="5098894"/>
            <a:ext cx="926672" cy="1072989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C0CC1E67-B54F-42F0-C221-54E6E3FA3B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44" y="5098894"/>
            <a:ext cx="926672" cy="1072989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124B5D8B-A925-2776-EAA7-83C0F5FD9A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99" y="5075498"/>
            <a:ext cx="920576" cy="1072989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0A971698-AAD3-905D-2049-077E11526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59" y="5098894"/>
            <a:ext cx="926672" cy="107298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DAD36FF0-FFE3-58D4-F2A0-4C04DF99BD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13" y="5098894"/>
            <a:ext cx="920576" cy="1072989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D78925AF-5DCB-BAEC-694E-C69525235A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71" y="5098894"/>
            <a:ext cx="926672" cy="1072989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97BD0670-539C-398B-C844-4A39921B5B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25" y="5098894"/>
            <a:ext cx="926672" cy="107298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463B947-A4CD-9BC2-12EF-D90692E6D0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9" y="5098894"/>
            <a:ext cx="926672" cy="1072989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739621EC-D27A-B713-AF77-A5C6E37D1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33" y="5098894"/>
            <a:ext cx="926672" cy="107298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37D6FBF-12A3-2B2A-9D85-1EB1DA5651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87" y="5098894"/>
            <a:ext cx="926672" cy="1072989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636A66F3-B677-2018-74FC-211DE7FF34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42" y="5075498"/>
            <a:ext cx="920576" cy="107298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CE7559AE-1129-4B19-42B3-7AA0C6DBE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50" y="5075498"/>
            <a:ext cx="926672" cy="1072989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FB43DF2F-3990-3446-9FDE-25EA7731B3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4" y="5075498"/>
            <a:ext cx="920576" cy="1072989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1754B87B-8335-D3F2-12B0-E069F025D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62" y="5075498"/>
            <a:ext cx="926672" cy="1072989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ABF8B004-614D-C5A4-6004-89D9AD455E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16" y="5075498"/>
            <a:ext cx="926672" cy="107298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76424C5C-C3E7-13BF-57CC-5204C8B402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70" y="5075498"/>
            <a:ext cx="926672" cy="1072989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BD39C737-9A0C-0798-211A-EABCE62BBB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24" y="5075498"/>
            <a:ext cx="926672" cy="1072989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F8750BC7-053E-6A84-30CC-C2DEECCC24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78" y="5075498"/>
            <a:ext cx="926672" cy="107298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C504DEC9-A47D-B7FC-F86B-3F7CBB42C0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33" y="5052102"/>
            <a:ext cx="920576" cy="1072989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16F483C7-5B2E-E610-56DD-D3B05586D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13" y="5082558"/>
            <a:ext cx="920576" cy="1072989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4C1E96F7-F49A-E752-FD95-521A33589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71" y="5082558"/>
            <a:ext cx="926672" cy="1072989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13563B3-B4F0-C11A-445E-383A8430DD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25" y="5082558"/>
            <a:ext cx="926672" cy="1072989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D306084B-12DD-699D-5E16-CDC2D8C48E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9" y="5082558"/>
            <a:ext cx="926672" cy="1072989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96AC6B4E-04B1-5AEC-E666-3AB3FB8974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33" y="5082558"/>
            <a:ext cx="926672" cy="1072989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4DD5AEC3-5A54-1DDB-D4CA-5AE4C3F29E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87" y="5082558"/>
            <a:ext cx="926672" cy="107298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506A9C5F-7F77-FF23-0CA7-E71CAF89C3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42" y="5059162"/>
            <a:ext cx="920576" cy="1072989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9FFC1F7D-3B59-761B-7953-2234CF1423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114943"/>
            <a:ext cx="920576" cy="1072989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16D43B13-AF94-005C-7D07-7B63A3E300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114943"/>
            <a:ext cx="926672" cy="1072989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F2643CC3-3AC4-59BD-13AC-9487E2D88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114943"/>
            <a:ext cx="926672" cy="1072989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59D9457-E38D-5D01-C06F-31644FD58E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114943"/>
            <a:ext cx="926672" cy="1072989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13082BF2-55E0-B733-18CB-9B1C12250D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114943"/>
            <a:ext cx="926672" cy="1072989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D335BACC-952A-8144-4AAF-3AF3A2B084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114943"/>
            <a:ext cx="926672" cy="1072989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1C6A5CEC-96C0-5C2B-97B1-DF47F0C001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91547"/>
            <a:ext cx="920576" cy="107298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26856CDB-B8D2-11DC-BFEC-8DE8CB07C0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4" y="5112275"/>
            <a:ext cx="920576" cy="1072989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B9878E17-7706-57F3-1A2A-67D58276B3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62" y="5112275"/>
            <a:ext cx="926672" cy="1072989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C28AB349-E680-77A6-A94C-9BD5C44BC4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16" y="5112275"/>
            <a:ext cx="926672" cy="1072989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DA68E9FC-7E3C-6718-00D9-399B5E300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70" y="5112275"/>
            <a:ext cx="926672" cy="1072989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B014BB69-3367-2F16-B606-914D666D54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24" y="5112275"/>
            <a:ext cx="926672" cy="1072989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0159C1C1-0023-03BE-4CED-36B268C0DC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78" y="5112275"/>
            <a:ext cx="926672" cy="1072989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69405B97-EDCC-FFB0-E6F1-5E6C3660B3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33" y="5088879"/>
            <a:ext cx="920576" cy="1072989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B0779D94-EDA4-3E70-2771-77BE35858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58792"/>
            <a:ext cx="920576" cy="1072989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4FE3D228-898B-7BA2-CC29-76431E3F81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58792"/>
            <a:ext cx="92667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5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3" y="375376"/>
            <a:ext cx="914303" cy="914303"/>
          </a:xfrm>
          <a:prstGeom prst="ellipse">
            <a:avLst/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22757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Thursday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Graphic 16" descr="Daily calendar with solid fill">
            <a:extLst>
              <a:ext uri="{FF2B5EF4-FFF2-40B4-BE49-F238E27FC236}">
                <a16:creationId xmlns:a16="http://schemas.microsoft.com/office/drawing/2014/main" id="{F951EF36-D757-98DF-3C83-17AD135E3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2572" y="430966"/>
            <a:ext cx="803122" cy="803122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31935AB-0D6C-275B-D7E1-4CE4B1881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189333"/>
              </p:ext>
            </p:extLst>
          </p:nvPr>
        </p:nvGraphicFramePr>
        <p:xfrm>
          <a:off x="1030617" y="1410796"/>
          <a:ext cx="10130767" cy="3602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322">
                  <a:extLst>
                    <a:ext uri="{9D8B030D-6E8A-4147-A177-3AD203B41FA5}">
                      <a16:colId xmlns:a16="http://schemas.microsoft.com/office/drawing/2014/main" val="2522809053"/>
                    </a:ext>
                  </a:extLst>
                </a:gridCol>
                <a:gridCol w="3480322">
                  <a:extLst>
                    <a:ext uri="{9D8B030D-6E8A-4147-A177-3AD203B41FA5}">
                      <a16:colId xmlns:a16="http://schemas.microsoft.com/office/drawing/2014/main" val="1495260637"/>
                    </a:ext>
                  </a:extLst>
                </a:gridCol>
                <a:gridCol w="3170123">
                  <a:extLst>
                    <a:ext uri="{9D8B030D-6E8A-4147-A177-3AD203B41FA5}">
                      <a16:colId xmlns:a16="http://schemas.microsoft.com/office/drawing/2014/main" val="240618959"/>
                    </a:ext>
                  </a:extLst>
                </a:gridCol>
              </a:tblGrid>
              <a:tr h="1200771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40.</a:t>
                      </a:r>
                    </a:p>
                    <a:p>
                      <a:endParaRPr lang="en-GB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60.</a:t>
                      </a:r>
                    </a:p>
                    <a:p>
                      <a:endParaRPr lang="en-GB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363331"/>
                  </a:ext>
                </a:extLst>
              </a:tr>
              <a:tr h="1200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20.</a:t>
                      </a:r>
                    </a:p>
                    <a:p>
                      <a:endParaRPr lang="en-GB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638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70.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748838"/>
                  </a:ext>
                </a:extLst>
              </a:tr>
              <a:tr h="1200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30.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50.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80.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34069"/>
                  </a:ext>
                </a:extLst>
              </a:tr>
            </a:tbl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A190AA4F-9F5F-7695-5C9C-F57B78022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8" y="5089618"/>
            <a:ext cx="926672" cy="107298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7AA8D-5E13-172D-DA7C-A7B0F275E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2" y="5089618"/>
            <a:ext cx="847417" cy="10729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8EE1C94-6CF2-3AD1-C12A-343E82174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1" y="5089618"/>
            <a:ext cx="926672" cy="10729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C60A5-6740-9926-C3B9-721194E4CD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89618"/>
            <a:ext cx="920576" cy="10729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A490305-F95B-44DD-D92C-1BCFBD557F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89618"/>
            <a:ext cx="926672" cy="10729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CA13968-BF79-E84C-FE39-3519F3E19B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089618"/>
            <a:ext cx="926672" cy="10729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32D2F8-1E7E-7A04-313C-DC71AFAE5F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089618"/>
            <a:ext cx="926672" cy="10729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F8A48ED-1818-D60C-32B2-533BC56965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089618"/>
            <a:ext cx="926672" cy="10729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4DF781-A341-EC9E-AE84-79074F2822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089618"/>
            <a:ext cx="926672" cy="10729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6BBBA7D-96CC-FEFB-D6A8-83705A3F3F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66222"/>
            <a:ext cx="920576" cy="107298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5AD5252-0911-6D38-AE35-155DFD871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8" y="5089618"/>
            <a:ext cx="926672" cy="10729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3996749-DED7-8276-2EBC-E57972E3A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2" y="5089618"/>
            <a:ext cx="847417" cy="10729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63580C4-37AC-F2A4-8650-6FD958444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1" y="5089618"/>
            <a:ext cx="926672" cy="10729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4D0C6BD-8B67-3053-8817-B971E2D66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89618"/>
            <a:ext cx="920576" cy="107298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FE47E1D-B3A0-3BFF-208E-F9CB232E87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89618"/>
            <a:ext cx="926672" cy="107298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510D064-9955-2828-4181-CD8694C9A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089618"/>
            <a:ext cx="926672" cy="10729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F40BA5A-95D4-CF5E-CDD9-CC15015E37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089618"/>
            <a:ext cx="926672" cy="107298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8A9FE8A-AC4C-5F5F-D7B8-3034A0C0F2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089618"/>
            <a:ext cx="926672" cy="107298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EE27DF0-E445-798F-4FBF-0BD6E6EA9F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089618"/>
            <a:ext cx="926672" cy="107298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36AA738-486C-2484-CA8A-464EA58A65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66222"/>
            <a:ext cx="920576" cy="1072989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CC1EEDE-8EC2-7289-DF10-12CE70BEB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17" y="5089618"/>
            <a:ext cx="847417" cy="107298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6BC86EE-809F-BACB-9A37-687A2423F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6" y="5089618"/>
            <a:ext cx="926672" cy="107298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51840E7-7B79-74EC-2958-6D46E2AAFF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70" y="5089618"/>
            <a:ext cx="920576" cy="1072989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92A11ED-64E9-587F-4A20-535260F23A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28" y="5089618"/>
            <a:ext cx="926672" cy="107298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8C813E03-18CB-9CB4-49CF-EC2FBF04A1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82" y="5089618"/>
            <a:ext cx="926672" cy="1072989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23258B5-227F-3338-F99C-A0F967E516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6" y="5089618"/>
            <a:ext cx="926672" cy="107298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C4CC3FB-31C4-5821-67DC-AD42A7EFE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90" y="5089618"/>
            <a:ext cx="926672" cy="1072989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5B1ECFB4-B51E-54E2-44CE-1E571DD0D0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44" y="5089618"/>
            <a:ext cx="926672" cy="1072989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1EF7E88-C950-FC52-B048-7DE471EBB0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99" y="5066222"/>
            <a:ext cx="920576" cy="107298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A41A6B9D-BD7B-0E5B-E512-7F5AC861F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2" y="5098894"/>
            <a:ext cx="847417" cy="1072989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B912D09B-8BA6-DBCB-CF2E-B97C5DB11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1" y="5098894"/>
            <a:ext cx="926672" cy="107298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0C858F2E-6A21-B5E4-D47D-C4F12DB4CE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98894"/>
            <a:ext cx="920576" cy="107298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11764861-7463-AAD3-7BBB-91B368FED5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98894"/>
            <a:ext cx="926672" cy="107298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F99965ED-A189-AB9E-EE57-DF841152DF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098894"/>
            <a:ext cx="926672" cy="107298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875C0B8-F466-46AB-B39B-1F66688C11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098894"/>
            <a:ext cx="926672" cy="107298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997A2E6-2F4D-892C-23B0-9877B2959E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098894"/>
            <a:ext cx="926672" cy="1072989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E39F827-3181-7E75-BC24-E074E8A643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098894"/>
            <a:ext cx="926672" cy="1072989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1D8E106-92D4-780F-2ACB-408681C616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75498"/>
            <a:ext cx="920576" cy="1072989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687AFB0-D3D8-615F-52CC-428CA5733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17" y="5098894"/>
            <a:ext cx="847417" cy="107298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72FFE84-FBEF-4F4E-67B8-EDDE7C7A4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6" y="5098894"/>
            <a:ext cx="926672" cy="1072989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BC3EB75-6B56-5796-1196-CD52CACD2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70" y="5098894"/>
            <a:ext cx="920576" cy="1072989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AB7A99E-F23E-3712-E671-6086A9B17A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28" y="5098894"/>
            <a:ext cx="926672" cy="1072989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11EE56D5-AA29-4F82-99C9-9F0BA9EF5B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82" y="5098894"/>
            <a:ext cx="926672" cy="107298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A7B345B-C54A-23B6-9CD7-B09D3378D8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6" y="5098894"/>
            <a:ext cx="926672" cy="1072989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B160329-7FBE-FCEE-6D0C-36F53712C1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90" y="5098894"/>
            <a:ext cx="926672" cy="1072989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C0CC1E67-B54F-42F0-C221-54E6E3FA3B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44" y="5098894"/>
            <a:ext cx="926672" cy="1072989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124B5D8B-A925-2776-EAA7-83C0F5FD9A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99" y="5075498"/>
            <a:ext cx="920576" cy="1072989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0A971698-AAD3-905D-2049-077E11526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59" y="5098894"/>
            <a:ext cx="926672" cy="107298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DAD36FF0-FFE3-58D4-F2A0-4C04DF99BD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13" y="5098894"/>
            <a:ext cx="920576" cy="1072989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D78925AF-5DCB-BAEC-694E-C69525235A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71" y="5098894"/>
            <a:ext cx="926672" cy="1072989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97BD0670-539C-398B-C844-4A39921B5B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25" y="5098894"/>
            <a:ext cx="926672" cy="107298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463B947-A4CD-9BC2-12EF-D90692E6D0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9" y="5098894"/>
            <a:ext cx="926672" cy="1072989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739621EC-D27A-B713-AF77-A5C6E37D1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33" y="5098894"/>
            <a:ext cx="926672" cy="107298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37D6FBF-12A3-2B2A-9D85-1EB1DA5651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87" y="5098894"/>
            <a:ext cx="926672" cy="1072989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636A66F3-B677-2018-74FC-211DE7FF34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42" y="5075498"/>
            <a:ext cx="920576" cy="107298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CE7559AE-1129-4B19-42B3-7AA0C6DBE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50" y="5075498"/>
            <a:ext cx="926672" cy="1072989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FB43DF2F-3990-3446-9FDE-25EA7731B3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4" y="5075498"/>
            <a:ext cx="920576" cy="1072989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1754B87B-8335-D3F2-12B0-E069F025D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62" y="5075498"/>
            <a:ext cx="926672" cy="1072989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ABF8B004-614D-C5A4-6004-89D9AD455E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16" y="5075498"/>
            <a:ext cx="926672" cy="107298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76424C5C-C3E7-13BF-57CC-5204C8B402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70" y="5075498"/>
            <a:ext cx="926672" cy="1072989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BD39C737-9A0C-0798-211A-EABCE62BBB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24" y="5075498"/>
            <a:ext cx="926672" cy="1072989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F8750BC7-053E-6A84-30CC-C2DEECCC24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78" y="5075498"/>
            <a:ext cx="926672" cy="107298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C504DEC9-A47D-B7FC-F86B-3F7CBB42C0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33" y="5052102"/>
            <a:ext cx="920576" cy="1072989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16F483C7-5B2E-E610-56DD-D3B05586D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13" y="5082558"/>
            <a:ext cx="920576" cy="1072989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4C1E96F7-F49A-E752-FD95-521A33589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71" y="5082558"/>
            <a:ext cx="926672" cy="1072989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13563B3-B4F0-C11A-445E-383A8430DD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25" y="5082558"/>
            <a:ext cx="926672" cy="1072989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D306084B-12DD-699D-5E16-CDC2D8C48E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9" y="5082558"/>
            <a:ext cx="926672" cy="1072989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96AC6B4E-04B1-5AEC-E666-3AB3FB8974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33" y="5082558"/>
            <a:ext cx="926672" cy="1072989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4DD5AEC3-5A54-1DDB-D4CA-5AE4C3F29E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87" y="5082558"/>
            <a:ext cx="926672" cy="107298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506A9C5F-7F77-FF23-0CA7-E71CAF89C3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42" y="5059162"/>
            <a:ext cx="920576" cy="1072989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9FFC1F7D-3B59-761B-7953-2234CF1423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114943"/>
            <a:ext cx="920576" cy="1072989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16D43B13-AF94-005C-7D07-7B63A3E300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114943"/>
            <a:ext cx="926672" cy="1072989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F2643CC3-3AC4-59BD-13AC-9487E2D88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114943"/>
            <a:ext cx="926672" cy="1072989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59D9457-E38D-5D01-C06F-31644FD58E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114943"/>
            <a:ext cx="926672" cy="1072989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13082BF2-55E0-B733-18CB-9B1C12250D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114943"/>
            <a:ext cx="926672" cy="1072989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D335BACC-952A-8144-4AAF-3AF3A2B084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114943"/>
            <a:ext cx="926672" cy="1072989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1C6A5CEC-96C0-5C2B-97B1-DF47F0C001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91547"/>
            <a:ext cx="920576" cy="107298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26856CDB-B8D2-11DC-BFEC-8DE8CB07C0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4" y="5112275"/>
            <a:ext cx="920576" cy="1072989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B9878E17-7706-57F3-1A2A-67D58276B3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62" y="5112275"/>
            <a:ext cx="926672" cy="1072989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C28AB349-E680-77A6-A94C-9BD5C44BC4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16" y="5112275"/>
            <a:ext cx="926672" cy="1072989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DA68E9FC-7E3C-6718-00D9-399B5E300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70" y="5112275"/>
            <a:ext cx="926672" cy="1072989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B014BB69-3367-2F16-B606-914D666D54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24" y="5112275"/>
            <a:ext cx="926672" cy="1072989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0159C1C1-0023-03BE-4CED-36B268C0DC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78" y="5112275"/>
            <a:ext cx="926672" cy="1072989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69405B97-EDCC-FFB0-E6F1-5E6C3660B3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33" y="5088879"/>
            <a:ext cx="920576" cy="1072989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B0779D94-EDA4-3E70-2771-77BE35858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58792"/>
            <a:ext cx="920576" cy="1072989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4FE3D228-898B-7BA2-CC29-76431E3F81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58792"/>
            <a:ext cx="92667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1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3" y="375376"/>
            <a:ext cx="914303" cy="914303"/>
          </a:xfrm>
          <a:prstGeom prst="ellipse">
            <a:avLst/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BA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22757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Friday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Graphic 16" descr="Daily calendar with solid fill">
            <a:extLst>
              <a:ext uri="{FF2B5EF4-FFF2-40B4-BE49-F238E27FC236}">
                <a16:creationId xmlns:a16="http://schemas.microsoft.com/office/drawing/2014/main" id="{F951EF36-D757-98DF-3C83-17AD135E3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2572" y="430966"/>
            <a:ext cx="803122" cy="803122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31935AB-0D6C-275B-D7E1-4CE4B1881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983072"/>
              </p:ext>
            </p:extLst>
          </p:nvPr>
        </p:nvGraphicFramePr>
        <p:xfrm>
          <a:off x="1030617" y="1410796"/>
          <a:ext cx="10130767" cy="3602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322">
                  <a:extLst>
                    <a:ext uri="{9D8B030D-6E8A-4147-A177-3AD203B41FA5}">
                      <a16:colId xmlns:a16="http://schemas.microsoft.com/office/drawing/2014/main" val="2522809053"/>
                    </a:ext>
                  </a:extLst>
                </a:gridCol>
                <a:gridCol w="3480322">
                  <a:extLst>
                    <a:ext uri="{9D8B030D-6E8A-4147-A177-3AD203B41FA5}">
                      <a16:colId xmlns:a16="http://schemas.microsoft.com/office/drawing/2014/main" val="1495260637"/>
                    </a:ext>
                  </a:extLst>
                </a:gridCol>
                <a:gridCol w="3170123">
                  <a:extLst>
                    <a:ext uri="{9D8B030D-6E8A-4147-A177-3AD203B41FA5}">
                      <a16:colId xmlns:a16="http://schemas.microsoft.com/office/drawing/2014/main" val="240618959"/>
                    </a:ext>
                  </a:extLst>
                </a:gridCol>
              </a:tblGrid>
              <a:tr h="1200771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40.</a:t>
                      </a:r>
                    </a:p>
                    <a:p>
                      <a:endParaRPr lang="en-GB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60.</a:t>
                      </a:r>
                    </a:p>
                    <a:p>
                      <a:endParaRPr lang="en-GB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363331"/>
                  </a:ext>
                </a:extLst>
              </a:tr>
              <a:tr h="1200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20.</a:t>
                      </a:r>
                    </a:p>
                    <a:p>
                      <a:endParaRPr lang="en-GB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967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70.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748838"/>
                  </a:ext>
                </a:extLst>
              </a:tr>
              <a:tr h="1200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30.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50.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Subtract 80.</a:t>
                      </a:r>
                    </a:p>
                    <a:p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34069"/>
                  </a:ext>
                </a:extLst>
              </a:tr>
            </a:tbl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A190AA4F-9F5F-7695-5C9C-F57B78022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8" y="5089618"/>
            <a:ext cx="926672" cy="107298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7AA8D-5E13-172D-DA7C-A7B0F275E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2" y="5089618"/>
            <a:ext cx="847417" cy="10729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8EE1C94-6CF2-3AD1-C12A-343E82174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1" y="5089618"/>
            <a:ext cx="926672" cy="10729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C60A5-6740-9926-C3B9-721194E4CD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89618"/>
            <a:ext cx="920576" cy="10729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A490305-F95B-44DD-D92C-1BCFBD557F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89618"/>
            <a:ext cx="926672" cy="10729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CA13968-BF79-E84C-FE39-3519F3E19B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089618"/>
            <a:ext cx="926672" cy="10729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32D2F8-1E7E-7A04-313C-DC71AFAE5F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089618"/>
            <a:ext cx="926672" cy="10729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F8A48ED-1818-D60C-32B2-533BC56965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089618"/>
            <a:ext cx="926672" cy="10729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4DF781-A341-EC9E-AE84-79074F2822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089618"/>
            <a:ext cx="926672" cy="10729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6BBBA7D-96CC-FEFB-D6A8-83705A3F3F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66222"/>
            <a:ext cx="920576" cy="107298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5AD5252-0911-6D38-AE35-155DFD871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8" y="5089618"/>
            <a:ext cx="926672" cy="10729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3996749-DED7-8276-2EBC-E57972E3A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2" y="5089618"/>
            <a:ext cx="847417" cy="10729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63580C4-37AC-F2A4-8650-6FD958444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1" y="5089618"/>
            <a:ext cx="926672" cy="10729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4D0C6BD-8B67-3053-8817-B971E2D66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89618"/>
            <a:ext cx="920576" cy="107298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FE47E1D-B3A0-3BFF-208E-F9CB232E87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89618"/>
            <a:ext cx="926672" cy="107298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510D064-9955-2828-4181-CD8694C9A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089618"/>
            <a:ext cx="926672" cy="10729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F40BA5A-95D4-CF5E-CDD9-CC15015E37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089618"/>
            <a:ext cx="926672" cy="107298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8A9FE8A-AC4C-5F5F-D7B8-3034A0C0F2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089618"/>
            <a:ext cx="926672" cy="107298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EE27DF0-E445-798F-4FBF-0BD6E6EA9F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089618"/>
            <a:ext cx="926672" cy="107298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36AA738-486C-2484-CA8A-464EA58A65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66222"/>
            <a:ext cx="920576" cy="1072989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CC1EEDE-8EC2-7289-DF10-12CE70BEB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17" y="5089618"/>
            <a:ext cx="847417" cy="107298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6BC86EE-809F-BACB-9A37-687A2423F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6" y="5089618"/>
            <a:ext cx="926672" cy="107298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51840E7-7B79-74EC-2958-6D46E2AAFF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70" y="5089618"/>
            <a:ext cx="920576" cy="1072989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92A11ED-64E9-587F-4A20-535260F23A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28" y="5089618"/>
            <a:ext cx="926672" cy="107298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8C813E03-18CB-9CB4-49CF-EC2FBF04A1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82" y="5089618"/>
            <a:ext cx="926672" cy="1072989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23258B5-227F-3338-F99C-A0F967E516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6" y="5089618"/>
            <a:ext cx="926672" cy="107298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C4CC3FB-31C4-5821-67DC-AD42A7EFE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90" y="5089618"/>
            <a:ext cx="926672" cy="1072989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5B1ECFB4-B51E-54E2-44CE-1E571DD0D0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44" y="5089618"/>
            <a:ext cx="926672" cy="1072989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1EF7E88-C950-FC52-B048-7DE471EBB0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99" y="5066222"/>
            <a:ext cx="920576" cy="107298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A41A6B9D-BD7B-0E5B-E512-7F5AC861F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02" y="5098894"/>
            <a:ext cx="847417" cy="1072989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B912D09B-8BA6-DBCB-CF2E-B97C5DB11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1" y="5098894"/>
            <a:ext cx="926672" cy="107298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0C858F2E-6A21-B5E4-D47D-C4F12DB4CE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98894"/>
            <a:ext cx="920576" cy="107298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11764861-7463-AAD3-7BBB-91B368FED5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98894"/>
            <a:ext cx="926672" cy="107298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F99965ED-A189-AB9E-EE57-DF841152DF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098894"/>
            <a:ext cx="926672" cy="107298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875C0B8-F466-46AB-B39B-1F66688C11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098894"/>
            <a:ext cx="926672" cy="107298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997A2E6-2F4D-892C-23B0-9877B2959E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098894"/>
            <a:ext cx="926672" cy="1072989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E39F827-3181-7E75-BC24-E074E8A643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098894"/>
            <a:ext cx="926672" cy="1072989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1D8E106-92D4-780F-2ACB-408681C616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75498"/>
            <a:ext cx="920576" cy="1072989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687AFB0-D3D8-615F-52CC-428CA5733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17" y="5098894"/>
            <a:ext cx="847417" cy="107298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72FFE84-FBEF-4F4E-67B8-EDDE7C7A4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6" y="5098894"/>
            <a:ext cx="926672" cy="1072989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BC3EB75-6B56-5796-1196-CD52CACD2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70" y="5098894"/>
            <a:ext cx="920576" cy="1072989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AB7A99E-F23E-3712-E671-6086A9B17A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28" y="5098894"/>
            <a:ext cx="926672" cy="1072989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11EE56D5-AA29-4F82-99C9-9F0BA9EF5B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82" y="5098894"/>
            <a:ext cx="926672" cy="107298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A7B345B-C54A-23B6-9CD7-B09D3378D8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6" y="5098894"/>
            <a:ext cx="926672" cy="1072989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B160329-7FBE-FCEE-6D0C-36F53712C1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90" y="5098894"/>
            <a:ext cx="926672" cy="1072989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C0CC1E67-B54F-42F0-C221-54E6E3FA3B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44" y="5098894"/>
            <a:ext cx="926672" cy="1072989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124B5D8B-A925-2776-EAA7-83C0F5FD9A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99" y="5075498"/>
            <a:ext cx="920576" cy="1072989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0A971698-AAD3-905D-2049-077E11526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59" y="5098894"/>
            <a:ext cx="926672" cy="107298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DAD36FF0-FFE3-58D4-F2A0-4C04DF99BD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13" y="5098894"/>
            <a:ext cx="920576" cy="1072989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D78925AF-5DCB-BAEC-694E-C69525235A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71" y="5098894"/>
            <a:ext cx="926672" cy="1072989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97BD0670-539C-398B-C844-4A39921B5B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25" y="5098894"/>
            <a:ext cx="926672" cy="107298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463B947-A4CD-9BC2-12EF-D90692E6D0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9" y="5098894"/>
            <a:ext cx="926672" cy="1072989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739621EC-D27A-B713-AF77-A5C6E37D1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33" y="5098894"/>
            <a:ext cx="926672" cy="107298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37D6FBF-12A3-2B2A-9D85-1EB1DA5651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87" y="5098894"/>
            <a:ext cx="926672" cy="1072989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636A66F3-B677-2018-74FC-211DE7FF34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42" y="5075498"/>
            <a:ext cx="920576" cy="107298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CE7559AE-1129-4B19-42B3-7AA0C6DBE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50" y="5075498"/>
            <a:ext cx="926672" cy="1072989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FB43DF2F-3990-3446-9FDE-25EA7731B3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4" y="5075498"/>
            <a:ext cx="920576" cy="1072989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1754B87B-8335-D3F2-12B0-E069F025D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62" y="5075498"/>
            <a:ext cx="926672" cy="1072989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ABF8B004-614D-C5A4-6004-89D9AD455E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16" y="5075498"/>
            <a:ext cx="926672" cy="107298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76424C5C-C3E7-13BF-57CC-5204C8B402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70" y="5075498"/>
            <a:ext cx="926672" cy="1072989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BD39C737-9A0C-0798-211A-EABCE62BBB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24" y="5075498"/>
            <a:ext cx="926672" cy="1072989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F8750BC7-053E-6A84-30CC-C2DEECCC24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78" y="5075498"/>
            <a:ext cx="926672" cy="107298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C504DEC9-A47D-B7FC-F86B-3F7CBB42C0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33" y="5052102"/>
            <a:ext cx="920576" cy="1072989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16F483C7-5B2E-E610-56DD-D3B05586D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13" y="5082558"/>
            <a:ext cx="920576" cy="1072989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4C1E96F7-F49A-E752-FD95-521A33589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71" y="5082558"/>
            <a:ext cx="926672" cy="1072989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13563B3-B4F0-C11A-445E-383A8430DD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25" y="5082558"/>
            <a:ext cx="926672" cy="1072989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D306084B-12DD-699D-5E16-CDC2D8C48E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9" y="5082558"/>
            <a:ext cx="926672" cy="1072989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96AC6B4E-04B1-5AEC-E666-3AB3FB8974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33" y="5082558"/>
            <a:ext cx="926672" cy="1072989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4DD5AEC3-5A54-1DDB-D4CA-5AE4C3F29E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87" y="5082558"/>
            <a:ext cx="926672" cy="107298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506A9C5F-7F77-FF23-0CA7-E71CAF89C3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42" y="5059162"/>
            <a:ext cx="920576" cy="1072989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9FFC1F7D-3B59-761B-7953-2234CF1423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114943"/>
            <a:ext cx="920576" cy="1072989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16D43B13-AF94-005C-7D07-7B63A3E300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114943"/>
            <a:ext cx="926672" cy="1072989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F2643CC3-3AC4-59BD-13AC-9487E2D88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67" y="5114943"/>
            <a:ext cx="926672" cy="1072989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59D9457-E38D-5D01-C06F-31644FD58E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1" y="5114943"/>
            <a:ext cx="926672" cy="1072989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13082BF2-55E0-B733-18CB-9B1C12250D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5114943"/>
            <a:ext cx="926672" cy="1072989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D335BACC-952A-8144-4AAF-3AF3A2B084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9" y="5114943"/>
            <a:ext cx="926672" cy="1072989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1C6A5CEC-96C0-5C2B-97B1-DF47F0C001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84" y="5091547"/>
            <a:ext cx="920576" cy="107298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26856CDB-B8D2-11DC-BFEC-8DE8CB07C0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4" y="5112275"/>
            <a:ext cx="920576" cy="1072989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B9878E17-7706-57F3-1A2A-67D58276B3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62" y="5112275"/>
            <a:ext cx="926672" cy="1072989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C28AB349-E680-77A6-A94C-9BD5C44BC4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16" y="5112275"/>
            <a:ext cx="926672" cy="1072989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DA68E9FC-7E3C-6718-00D9-399B5E300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70" y="5112275"/>
            <a:ext cx="926672" cy="1072989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B014BB69-3367-2F16-B606-914D666D54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24" y="5112275"/>
            <a:ext cx="926672" cy="1072989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0159C1C1-0023-03BE-4CED-36B268C0DC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78" y="5112275"/>
            <a:ext cx="926672" cy="1072989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69405B97-EDCC-FFB0-E6F1-5E6C3660B3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33" y="5088879"/>
            <a:ext cx="920576" cy="1072989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B0779D94-EDA4-3E70-2771-77BE35858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55" y="5058792"/>
            <a:ext cx="920576" cy="1072989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4FE3D228-898B-7BA2-CC29-76431E3F81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13" y="5058792"/>
            <a:ext cx="92667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3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E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277C0-4D31-DEF1-557E-3B822A46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446" y="2616368"/>
            <a:ext cx="3475108" cy="16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DB1D3-CA80-C69C-0B4C-DB018CDB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55" y="6214836"/>
            <a:ext cx="2803984" cy="454552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3E1ECAB-739B-90AA-9342-34F7C0BC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081" y="6026225"/>
            <a:ext cx="690341" cy="6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86FADF-B28F-9622-CA38-98CCD20DE10A}"/>
              </a:ext>
            </a:extLst>
          </p:cNvPr>
          <p:cNvSpPr txBox="1"/>
          <p:nvPr/>
        </p:nvSpPr>
        <p:spPr>
          <a:xfrm>
            <a:off x="9738285" y="649541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BAF0E2"/>
                </a:solidFill>
                <a:latin typeface="Century Gothic" panose="020B0502020202020204" pitchFamily="34" charset="0"/>
              </a:rPr>
              <a:t>Images sourced from </a:t>
            </a:r>
            <a:r>
              <a:rPr lang="en-GB" sz="800" dirty="0" err="1">
                <a:solidFill>
                  <a:srgbClr val="BAF0E2"/>
                </a:solidFill>
                <a:latin typeface="Century Gothic" panose="020B0502020202020204" pitchFamily="34" charset="0"/>
              </a:rPr>
              <a:t>flaticon</a:t>
            </a:r>
            <a:endParaRPr lang="en-GB" sz="800" dirty="0">
              <a:solidFill>
                <a:srgbClr val="BAF0E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88e16-e659-4862-bf1f-47ce16bd783b">
      <Terms xmlns="http://schemas.microsoft.com/office/infopath/2007/PartnerControls"/>
    </lcf76f155ced4ddcb4097134ff3c332f>
    <TaxCatchAll xmlns="0e5d574d-2439-459d-83f9-e7b36e52a1ee" xsi:nil="true"/>
    <ClassroomColour xmlns="b4888e16-e659-4862-bf1f-47ce16bd783b">Green</ClassroomColour>
    <Linkedresourcestest xmlns="b4888e16-e659-4862-bf1f-47ce16bd783b" xsi:nil="true"/>
    <LinkedResources xmlns="b4888e16-e659-4862-bf1f-47ce16bd783b">
      <Url xsi:nil="true"/>
      <Description xsi:nil="true"/>
    </LinkedResources>
    <ResourceDescription xmlns="b4888e16-e659-4862-bf1f-47ce16bd783b">Drag and drop the number cards to complete the subtraction problems. This resource should be downloaded and viewed in slide only mode.</ResourceDescription>
    <Resourcetype xmlns="b4888e16-e659-4862-bf1f-47ce16bd783b">Digital Template</Resource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3FB0840619E4DA75E53703A2D75DE" ma:contentTypeVersion="20" ma:contentTypeDescription="Create a new document." ma:contentTypeScope="" ma:versionID="dd634ac7be4937b1dd88fda947e14bc7">
  <xsd:schema xmlns:xsd="http://www.w3.org/2001/XMLSchema" xmlns:xs="http://www.w3.org/2001/XMLSchema" xmlns:p="http://schemas.microsoft.com/office/2006/metadata/properties" xmlns:ns2="b4888e16-e659-4862-bf1f-47ce16bd783b" xmlns:ns3="0e5d574d-2439-459d-83f9-e7b36e52a1ee" targetNamespace="http://schemas.microsoft.com/office/2006/metadata/properties" ma:root="true" ma:fieldsID="0e4beafacbc2f5a1c62e7641e2cbe607" ns2:_="" ns3:_="">
    <xsd:import namespace="b4888e16-e659-4862-bf1f-47ce16bd783b"/>
    <xsd:import namespace="0e5d574d-2439-459d-83f9-e7b36e52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roomColour" minOccurs="0"/>
                <xsd:element ref="ns2:Resourcetype" minOccurs="0"/>
                <xsd:element ref="ns2:LinkedResources" minOccurs="0"/>
                <xsd:element ref="ns2:ResourceDescription" minOccurs="0"/>
                <xsd:element ref="ns2:Linkedresourcestest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8e16-e659-4862-bf1f-47ce16bd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lassroomColour" ma:index="16" nillable="true" ma:displayName="Classroom Colour" ma:format="Dropdown" ma:internalName="ClassroomColour">
      <xsd:simpleType>
        <xsd:restriction base="dms:Choice">
          <xsd:enumeration value="Indigo"/>
          <xsd:enumeration value="Orange"/>
          <xsd:enumeration value="Green"/>
          <xsd:enumeration value="Blue"/>
          <xsd:enumeration value="Red"/>
          <xsd:enumeration value="Violet"/>
          <xsd:enumeration value="Yellow"/>
          <xsd:enumeration value="Lilac"/>
          <xsd:enumeration value="Magenta"/>
          <xsd:enumeration value="Zebra"/>
        </xsd:restriction>
      </xsd:simpleType>
    </xsd:element>
    <xsd:element name="Resourcetype" ma:index="17" nillable="true" ma:displayName="Resource type" ma:default="Lesson" ma:format="Dropdown" ma:internalName="Resourcetype">
      <xsd:simpleType>
        <xsd:restriction base="dms:Choice">
          <xsd:enumeration value="Lesson"/>
          <xsd:enumeration value="Digital Template"/>
          <xsd:enumeration value="Printable Resource"/>
          <xsd:enumeration value="Book Talks"/>
          <xsd:enumeration value="Chilli Challenge"/>
          <xsd:enumeration value="Reference Sheet"/>
          <xsd:enumeration value="Choice Board"/>
          <xsd:enumeration value="Interactive Resource"/>
          <xsd:enumeration value="Challenge Card"/>
          <xsd:enumeration value="Modelled Example"/>
          <xsd:enumeration value="Home Page"/>
          <xsd:enumeration value="Video"/>
        </xsd:restriction>
      </xsd:simpleType>
    </xsd:element>
    <xsd:element name="LinkedResources" ma:index="19" nillable="true" ma:displayName="Linked Resources" ma:format="Image" ma:internalName="Linked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ourceDescription" ma:index="20" nillable="true" ma:displayName="Resource Description" ma:format="Dropdown" ma:internalName="ResourceDescription">
      <xsd:simpleType>
        <xsd:restriction base="dms:Note">
          <xsd:maxLength value="255"/>
        </xsd:restriction>
      </xsd:simpleType>
    </xsd:element>
    <xsd:element name="Linkedresourcestest" ma:index="21" nillable="true" ma:displayName="Linked resources test" ma:format="Dropdown" ma:internalName="Linkedresourcestest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d574d-2439-459d-83f9-e7b36e52a1e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d94cca-c374-4dc2-9281-5685114859bd}" ma:internalName="TaxCatchAll" ma:showField="CatchAllData" ma:web="0e5d574d-2439-459d-83f9-e7b36e52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6F373D-6515-44D9-ABCC-A85704A7AF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13F7B5-4EC4-4A2B-831E-97076F4F0485}">
  <ds:schemaRefs>
    <ds:schemaRef ds:uri="0e5d574d-2439-459d-83f9-e7b36e52a1e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b4888e16-e659-4862-bf1f-47ce16bd783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348275-E5F6-48C3-9F12-DCAB7455EC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8e16-e659-4862-bf1f-47ce16bd783b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221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Addition and Subtraction</dc:subject>
  <dc:creator>Mrs Chand</dc:creator>
  <cp:lastModifiedBy>Mrs Lynch</cp:lastModifiedBy>
  <cp:revision>16</cp:revision>
  <dcterms:created xsi:type="dcterms:W3CDTF">2023-04-18T10:06:36Z</dcterms:created>
  <dcterms:modified xsi:type="dcterms:W3CDTF">2023-09-20T10:15:25Z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0x01010002E3FB0840619E4DA75E53703A2D75DE</vt:lpwstr>
  </property>
  <property fmtid="{D5CDD505-2E9C-101B-9397-08002B2CF9AE}" pid="3" name="MediaServiceImageTags">
    <vt:lpwstr/>
  </property>
</Properties>
</file>