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8" r:id="rId5"/>
    <p:sldId id="287" r:id="rId6"/>
    <p:sldId id="264" r:id="rId7"/>
    <p:sldId id="267" r:id="rId8"/>
    <p:sldId id="280" r:id="rId9"/>
    <p:sldId id="281" r:id="rId10"/>
    <p:sldId id="282" r:id="rId11"/>
    <p:sldId id="273" r:id="rId12"/>
    <p:sldId id="286" r:id="rId13"/>
    <p:sldId id="289" r:id="rId14"/>
    <p:sldId id="288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F0E2"/>
    <a:srgbClr val="50E7B5"/>
    <a:srgbClr val="ECFBF7"/>
    <a:srgbClr val="BD8BFF"/>
    <a:srgbClr val="FBD783"/>
    <a:srgbClr val="DDC1FF"/>
    <a:srgbClr val="3B3838"/>
    <a:srgbClr val="FFFFFF"/>
    <a:srgbClr val="BE8BFF"/>
    <a:srgbClr val="F7F0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06BCD7-DD9C-4C0E-A48C-384846216B3D}" v="22" dt="2023-09-04T13:06:41.784"/>
    <p1510:client id="{4BB4AF95-D305-4D38-8A17-55212838D151}" v="22" dt="2023-09-04T13:08:06.657"/>
    <p1510:client id="{EE67DACD-5655-4E75-A357-B277A9B4173E}" v="2" dt="2023-09-04T11:25:36.4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C329C-51CE-4C23-8E71-56538228FB8E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98775-62F4-46D6-849F-607A7F076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297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98E76-C5CD-25D8-0A62-7CF1ACE10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E5A90F-F68A-ED71-E744-DE9F8925F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477EE-85FB-C645-9B5C-14A397B57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D905B-C5FD-EC7C-E7DD-56CB66A76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C6720-40B0-BD47-8CC9-65F9890D1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67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3399E-42BF-0F50-30E4-0FC98FC03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0DCC06-3F51-B0D5-296D-FA1C4769C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40D18-6FC3-1834-6343-82D3D2532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483BD-C2F8-DC83-D1D0-997DC3EED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11431-618C-DA81-F9AC-6285F2B0D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042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A1E1A0-8478-1A5D-F11A-683522A259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1DC481-9439-F3F6-5DD7-761A73526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4C324-C500-C606-BD35-C95F8D018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984E7-7D0B-64C3-4061-BAF2E3E06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0575C-981F-62F6-CA9E-55AD4AB91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50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FC5A0-3478-6C29-9D53-CC6375E82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C7053-2F27-EFF0-D48F-889A5B736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A5BBD-ACD6-ECA3-8D96-0410DD841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7665E-7021-949F-04F4-4DA342D2E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99D3E-8EE5-FFBF-548E-AA0A77B75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188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E465F-06DA-5451-B78B-D253FB71B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F31A5-692B-ABAC-0F74-4A7447B51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D930D-4458-159B-9567-52F9C127A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4F3D3-18D3-7257-5F1D-06E3E3540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637CB-5F1D-BB69-AFA9-0745D32B4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77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3E279-BC0C-0FDB-6A99-F04CE8B84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0978B-2BB2-A83B-EF56-E389256150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866AE-7C93-71BA-9E9D-144D33D3B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14E72-23BE-C131-716F-B0AAFF723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1BC3C7-2D24-F95F-EE08-05F5D9D9C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8916C-CDB0-D944-2EE3-0719FD629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242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FF928-6CAA-9C3B-EC54-2000303A4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A60F9-C57E-30EA-F770-3AC4C6A94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3E7900-A605-9B60-544C-A1674438E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3494DF-2D27-0E76-9B5C-87CCCF4E0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00DE27-A551-AC3E-E36F-7229BF047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A50142-130D-C5A8-5871-29706DA43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296819-F0AD-13D3-D430-673696842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3DF5AD-20F2-BADF-E252-F62B93F7F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58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0F0CA-9D91-B57F-D0BB-6B60F022F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335124-CF2F-B952-DD47-EAAFB9FD9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6493E4-D11D-2B68-CA2C-176D59008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D374CF-1B2E-ADF1-6197-2D2391CA8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508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C6FF3E-7782-08B4-A88C-24D03B359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586669-3182-376B-92BA-41E10E7A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4F5E1-887C-40A3-0749-62A1BD96A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185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F0C23-02A0-714F-BCBA-2FBB69DC3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5D164-962B-5E2E-83AD-AD10C9C7B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8FEBE1-BF48-9AA2-7A50-D1E412312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73518-681B-EA0E-5506-D598A1E47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D7CE17-C551-B4D2-AB51-402691B74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CA627B-DB77-793B-98C9-A1CFB8501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40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71649-8D4F-1C1D-7409-0FBC36FE3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ED7ADC-500C-7AB6-451B-6DD86AB85E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CE316-3A39-E320-FBF9-1BFFB5388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9609F-5FB6-428C-CDED-E3C4039B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1F88B-3254-233B-E655-7B9E2DC3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AA0CC-4C17-9135-254C-65258C910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37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2D00A8-28DC-8355-692F-AFAA413CF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75E2F-ABE6-72AB-4ACF-08EEFFEE7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2D486-FEBA-A8AC-F452-3C818B9D1D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9432F-16F4-13EE-6808-F31CD2AB48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B91FF-CB00-580A-FF47-189D8E4F9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9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computer, screenshot, display&#10;&#10;Description automatically generated">
            <a:extLst>
              <a:ext uri="{FF2B5EF4-FFF2-40B4-BE49-F238E27FC236}">
                <a16:creationId xmlns:a16="http://schemas.microsoft.com/office/drawing/2014/main" id="{45AD8473-9B04-B7B4-2C23-AAF0F738343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3B7C66CC-3554-6C7C-7113-07294C9F6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371" y="2113038"/>
            <a:ext cx="3246362" cy="32463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235212-11C1-2284-E247-A4D09997AE59}"/>
              </a:ext>
            </a:extLst>
          </p:cNvPr>
          <p:cNvSpPr txBox="1"/>
          <p:nvPr/>
        </p:nvSpPr>
        <p:spPr>
          <a:xfrm>
            <a:off x="2434340" y="2113038"/>
            <a:ext cx="4876800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6000" b="1" dirty="0">
                <a:solidFill>
                  <a:schemeClr val="bg2">
                    <a:lumMod val="25000"/>
                  </a:schemeClr>
                </a:solidFill>
                <a:latin typeface="Century Gothic"/>
              </a:rPr>
              <a:t>Place Value Mats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48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display, operating system&#10;&#10;Description automatically generated">
            <a:extLst>
              <a:ext uri="{FF2B5EF4-FFF2-40B4-BE49-F238E27FC236}">
                <a16:creationId xmlns:a16="http://schemas.microsoft.com/office/drawing/2014/main" id="{FB4925F2-91AE-1BDE-87E1-7A9BBC4CCF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607230" y="686455"/>
            <a:ext cx="5032768" cy="519880"/>
          </a:xfrm>
          <a:prstGeom prst="roundRect">
            <a:avLst>
              <a:gd name="adj" fmla="val 39836"/>
            </a:avLst>
          </a:prstGeom>
          <a:solidFill>
            <a:srgbClr val="BAF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43356" y="631878"/>
            <a:ext cx="4023003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 dirty="0">
                <a:latin typeface="Century Gothic"/>
              </a:rPr>
              <a:t>Self-Assessment</a:t>
            </a:r>
            <a:endParaRPr lang="en-GB" sz="34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CD382-9C2B-34D5-F453-E0DA9D5AAFE7}"/>
              </a:ext>
            </a:extLst>
          </p:cNvPr>
          <p:cNvSpPr txBox="1"/>
          <p:nvPr/>
        </p:nvSpPr>
        <p:spPr>
          <a:xfrm>
            <a:off x="611109" y="1460396"/>
            <a:ext cx="1089186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/>
            <a:r>
              <a:rPr lang="en-GB" sz="2200" b="0" i="0" u="none" strike="noStrike" dirty="0">
                <a:solidFill>
                  <a:srgbClr val="404040"/>
                </a:solidFill>
                <a:effectLst/>
                <a:latin typeface="Century Gothic"/>
              </a:rPr>
              <a:t>We will know if we have been successful if we </a:t>
            </a:r>
            <a:r>
              <a:rPr lang="en-GB" sz="2200" dirty="0">
                <a:solidFill>
                  <a:srgbClr val="404040"/>
                </a:solidFill>
                <a:latin typeface="Century Gothic"/>
              </a:rPr>
              <a:t>can:</a:t>
            </a:r>
            <a:endParaRPr lang="en-GB" sz="2200" b="0" i="0" u="none" strike="noStrike" dirty="0">
              <a:solidFill>
                <a:srgbClr val="404040"/>
              </a:solidFill>
              <a:effectLst/>
              <a:latin typeface="Century Gothic"/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191919"/>
              </a:solidFill>
              <a:latin typeface="Century Gothic" panose="020B0502020202020204" pitchFamily="34" charset="0"/>
              <a:cs typeface="Segoe U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F6CAE9E-DF75-F16B-D16F-976A1E4C1D77}"/>
              </a:ext>
            </a:extLst>
          </p:cNvPr>
          <p:cNvGrpSpPr/>
          <p:nvPr/>
        </p:nvGrpSpPr>
        <p:grpSpPr>
          <a:xfrm>
            <a:off x="648857" y="3657876"/>
            <a:ext cx="4608878" cy="2221461"/>
            <a:chOff x="8493051" y="1844637"/>
            <a:chExt cx="4191300" cy="2020187"/>
          </a:xfrm>
        </p:grpSpPr>
        <p:sp>
          <p:nvSpPr>
            <p:cNvPr id="9" name="Freeform: Shape 53">
              <a:extLst>
                <a:ext uri="{FF2B5EF4-FFF2-40B4-BE49-F238E27FC236}">
                  <a16:creationId xmlns:a16="http://schemas.microsoft.com/office/drawing/2014/main" id="{6323E42F-39F9-3691-A2CC-DDCBB4B0CF6D}"/>
                </a:ext>
              </a:extLst>
            </p:cNvPr>
            <p:cNvSpPr/>
            <p:nvPr/>
          </p:nvSpPr>
          <p:spPr>
            <a:xfrm rot="5400000">
              <a:off x="11136832" y="953525"/>
              <a:ext cx="493234" cy="2601804"/>
            </a:xfrm>
            <a:custGeom>
              <a:avLst/>
              <a:gdLst>
                <a:gd name="connsiteX0" fmla="*/ 0 w 493234"/>
                <a:gd name="connsiteY0" fmla="*/ 3128466 h 3128466"/>
                <a:gd name="connsiteX1" fmla="*/ 0 w 493234"/>
                <a:gd name="connsiteY1" fmla="*/ 594002 h 3128466"/>
                <a:gd name="connsiteX2" fmla="*/ 2 w 493234"/>
                <a:gd name="connsiteY2" fmla="*/ 594002 h 3128466"/>
                <a:gd name="connsiteX3" fmla="*/ 246618 w 493234"/>
                <a:gd name="connsiteY3" fmla="*/ 0 h 3128466"/>
                <a:gd name="connsiteX4" fmla="*/ 493234 w 493234"/>
                <a:gd name="connsiteY4" fmla="*/ 594002 h 3128466"/>
                <a:gd name="connsiteX5" fmla="*/ 493234 w 493234"/>
                <a:gd name="connsiteY5" fmla="*/ 594002 h 3128466"/>
                <a:gd name="connsiteX6" fmla="*/ 493234 w 493234"/>
                <a:gd name="connsiteY6" fmla="*/ 3128466 h 312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234" h="3128466">
                  <a:moveTo>
                    <a:pt x="0" y="3128466"/>
                  </a:moveTo>
                  <a:lnTo>
                    <a:pt x="0" y="594002"/>
                  </a:lnTo>
                  <a:lnTo>
                    <a:pt x="2" y="594002"/>
                  </a:lnTo>
                  <a:lnTo>
                    <a:pt x="246618" y="0"/>
                  </a:lnTo>
                  <a:lnTo>
                    <a:pt x="493234" y="594002"/>
                  </a:lnTo>
                  <a:lnTo>
                    <a:pt x="493234" y="594002"/>
                  </a:lnTo>
                  <a:lnTo>
                    <a:pt x="493234" y="312846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5" name="Freeform: Shape 54">
              <a:extLst>
                <a:ext uri="{FF2B5EF4-FFF2-40B4-BE49-F238E27FC236}">
                  <a16:creationId xmlns:a16="http://schemas.microsoft.com/office/drawing/2014/main" id="{B81B9A8C-65B3-B866-54E1-27D60DCB7194}"/>
                </a:ext>
              </a:extLst>
            </p:cNvPr>
            <p:cNvSpPr/>
            <p:nvPr/>
          </p:nvSpPr>
          <p:spPr>
            <a:xfrm rot="5400000">
              <a:off x="11136832" y="1592357"/>
              <a:ext cx="493234" cy="2601804"/>
            </a:xfrm>
            <a:custGeom>
              <a:avLst/>
              <a:gdLst>
                <a:gd name="connsiteX0" fmla="*/ 0 w 493234"/>
                <a:gd name="connsiteY0" fmla="*/ 3128466 h 3128466"/>
                <a:gd name="connsiteX1" fmla="*/ 0 w 493234"/>
                <a:gd name="connsiteY1" fmla="*/ 594002 h 3128466"/>
                <a:gd name="connsiteX2" fmla="*/ 2 w 493234"/>
                <a:gd name="connsiteY2" fmla="*/ 594002 h 3128466"/>
                <a:gd name="connsiteX3" fmla="*/ 246618 w 493234"/>
                <a:gd name="connsiteY3" fmla="*/ 0 h 3128466"/>
                <a:gd name="connsiteX4" fmla="*/ 493234 w 493234"/>
                <a:gd name="connsiteY4" fmla="*/ 594002 h 3128466"/>
                <a:gd name="connsiteX5" fmla="*/ 493234 w 493234"/>
                <a:gd name="connsiteY5" fmla="*/ 594002 h 3128466"/>
                <a:gd name="connsiteX6" fmla="*/ 493234 w 493234"/>
                <a:gd name="connsiteY6" fmla="*/ 3128466 h 312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234" h="3128466">
                  <a:moveTo>
                    <a:pt x="0" y="3128466"/>
                  </a:moveTo>
                  <a:lnTo>
                    <a:pt x="0" y="594002"/>
                  </a:lnTo>
                  <a:lnTo>
                    <a:pt x="2" y="594002"/>
                  </a:lnTo>
                  <a:lnTo>
                    <a:pt x="246618" y="0"/>
                  </a:lnTo>
                  <a:lnTo>
                    <a:pt x="493234" y="594002"/>
                  </a:lnTo>
                  <a:lnTo>
                    <a:pt x="493234" y="594002"/>
                  </a:lnTo>
                  <a:lnTo>
                    <a:pt x="493234" y="312846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7" name="Freeform: Shape 55">
              <a:extLst>
                <a:ext uri="{FF2B5EF4-FFF2-40B4-BE49-F238E27FC236}">
                  <a16:creationId xmlns:a16="http://schemas.microsoft.com/office/drawing/2014/main" id="{E2373D40-3105-D650-ECB0-69850E731127}"/>
                </a:ext>
              </a:extLst>
            </p:cNvPr>
            <p:cNvSpPr/>
            <p:nvPr/>
          </p:nvSpPr>
          <p:spPr>
            <a:xfrm rot="5400000">
              <a:off x="11136832" y="2191171"/>
              <a:ext cx="493234" cy="2601804"/>
            </a:xfrm>
            <a:custGeom>
              <a:avLst/>
              <a:gdLst>
                <a:gd name="connsiteX0" fmla="*/ 0 w 493234"/>
                <a:gd name="connsiteY0" fmla="*/ 3128466 h 3128466"/>
                <a:gd name="connsiteX1" fmla="*/ 0 w 493234"/>
                <a:gd name="connsiteY1" fmla="*/ 594002 h 3128466"/>
                <a:gd name="connsiteX2" fmla="*/ 2 w 493234"/>
                <a:gd name="connsiteY2" fmla="*/ 594002 h 3128466"/>
                <a:gd name="connsiteX3" fmla="*/ 246618 w 493234"/>
                <a:gd name="connsiteY3" fmla="*/ 0 h 3128466"/>
                <a:gd name="connsiteX4" fmla="*/ 493234 w 493234"/>
                <a:gd name="connsiteY4" fmla="*/ 594002 h 3128466"/>
                <a:gd name="connsiteX5" fmla="*/ 493234 w 493234"/>
                <a:gd name="connsiteY5" fmla="*/ 594002 h 3128466"/>
                <a:gd name="connsiteX6" fmla="*/ 493234 w 493234"/>
                <a:gd name="connsiteY6" fmla="*/ 3128466 h 312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234" h="3128466">
                  <a:moveTo>
                    <a:pt x="0" y="3128466"/>
                  </a:moveTo>
                  <a:lnTo>
                    <a:pt x="0" y="594002"/>
                  </a:lnTo>
                  <a:lnTo>
                    <a:pt x="2" y="594002"/>
                  </a:lnTo>
                  <a:lnTo>
                    <a:pt x="246618" y="0"/>
                  </a:lnTo>
                  <a:lnTo>
                    <a:pt x="493234" y="594002"/>
                  </a:lnTo>
                  <a:lnTo>
                    <a:pt x="493234" y="594002"/>
                  </a:lnTo>
                  <a:lnTo>
                    <a:pt x="493234" y="3128466"/>
                  </a:lnTo>
                  <a:close/>
                </a:path>
              </a:pathLst>
            </a:custGeom>
            <a:solidFill>
              <a:srgbClr val="A7EA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0" name="Freeform: Shape 56">
              <a:extLst>
                <a:ext uri="{FF2B5EF4-FFF2-40B4-BE49-F238E27FC236}">
                  <a16:creationId xmlns:a16="http://schemas.microsoft.com/office/drawing/2014/main" id="{08DED620-BEFD-4895-F7F8-A1C036A4A4E7}"/>
                </a:ext>
              </a:extLst>
            </p:cNvPr>
            <p:cNvSpPr/>
            <p:nvPr/>
          </p:nvSpPr>
          <p:spPr>
            <a:xfrm flipH="1">
              <a:off x="9892417" y="2007811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1" name="Freeform: Shape 57">
              <a:extLst>
                <a:ext uri="{FF2B5EF4-FFF2-40B4-BE49-F238E27FC236}">
                  <a16:creationId xmlns:a16="http://schemas.microsoft.com/office/drawing/2014/main" id="{6C99EA6F-DBC3-DB5A-9302-D16E124C507C}"/>
                </a:ext>
              </a:extLst>
            </p:cNvPr>
            <p:cNvSpPr/>
            <p:nvPr/>
          </p:nvSpPr>
          <p:spPr>
            <a:xfrm>
              <a:off x="8503242" y="3202723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2" name="Freeform: Shape 58">
              <a:extLst>
                <a:ext uri="{FF2B5EF4-FFF2-40B4-BE49-F238E27FC236}">
                  <a16:creationId xmlns:a16="http://schemas.microsoft.com/office/drawing/2014/main" id="{1CF7CA24-441B-6071-BB2D-2DCB9C79AED8}"/>
                </a:ext>
              </a:extLst>
            </p:cNvPr>
            <p:cNvSpPr/>
            <p:nvPr/>
          </p:nvSpPr>
          <p:spPr>
            <a:xfrm>
              <a:off x="8493051" y="2605267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3" name="Freeform: Shape 61">
              <a:extLst>
                <a:ext uri="{FF2B5EF4-FFF2-40B4-BE49-F238E27FC236}">
                  <a16:creationId xmlns:a16="http://schemas.microsoft.com/office/drawing/2014/main" id="{808691A0-9277-D122-2BA2-378DE090DBB6}"/>
                </a:ext>
              </a:extLst>
            </p:cNvPr>
            <p:cNvSpPr/>
            <p:nvPr/>
          </p:nvSpPr>
          <p:spPr>
            <a:xfrm flipH="1">
              <a:off x="9892417" y="3245457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Freeform: Shape 62">
              <a:extLst>
                <a:ext uri="{FF2B5EF4-FFF2-40B4-BE49-F238E27FC236}">
                  <a16:creationId xmlns:a16="http://schemas.microsoft.com/office/drawing/2014/main" id="{2BDFB13B-3397-E1FB-2C5A-F6851D7ED95E}"/>
                </a:ext>
              </a:extLst>
            </p:cNvPr>
            <p:cNvSpPr/>
            <p:nvPr/>
          </p:nvSpPr>
          <p:spPr>
            <a:xfrm flipH="1">
              <a:off x="9883555" y="2646643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5" name="Freeform: Shape 67">
              <a:extLst>
                <a:ext uri="{FF2B5EF4-FFF2-40B4-BE49-F238E27FC236}">
                  <a16:creationId xmlns:a16="http://schemas.microsoft.com/office/drawing/2014/main" id="{3269F392-E419-F8BF-95ED-E1508D54954E}"/>
                </a:ext>
              </a:extLst>
            </p:cNvPr>
            <p:cNvSpPr/>
            <p:nvPr/>
          </p:nvSpPr>
          <p:spPr>
            <a:xfrm>
              <a:off x="8494380" y="2007811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814A034-E711-BAE1-331F-4FBDD8360781}"/>
                </a:ext>
              </a:extLst>
            </p:cNvPr>
            <p:cNvSpPr/>
            <p:nvPr/>
          </p:nvSpPr>
          <p:spPr>
            <a:xfrm>
              <a:off x="9047644" y="1844637"/>
              <a:ext cx="1034903" cy="202018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796F7B4E-4B06-5D7A-6F21-DEA2C00C6679}"/>
                </a:ext>
              </a:extLst>
            </p:cNvPr>
            <p:cNvSpPr/>
            <p:nvPr/>
          </p:nvSpPr>
          <p:spPr>
            <a:xfrm>
              <a:off x="9107895" y="1902230"/>
              <a:ext cx="914400" cy="1905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E8BA08A-4A26-A41E-E2BD-6DE0A3051D90}"/>
                </a:ext>
              </a:extLst>
            </p:cNvPr>
            <p:cNvSpPr/>
            <p:nvPr/>
          </p:nvSpPr>
          <p:spPr>
            <a:xfrm>
              <a:off x="9318478" y="2009611"/>
              <a:ext cx="493233" cy="4932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EEA24CA-10DD-2CF5-270A-E0E058560633}"/>
                </a:ext>
              </a:extLst>
            </p:cNvPr>
            <p:cNvSpPr/>
            <p:nvPr/>
          </p:nvSpPr>
          <p:spPr>
            <a:xfrm>
              <a:off x="9308217" y="2587053"/>
              <a:ext cx="493233" cy="493233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E4C470A-3597-CCB0-BA1B-7FAB8B3AEB9C}"/>
                </a:ext>
              </a:extLst>
            </p:cNvPr>
            <p:cNvSpPr/>
            <p:nvPr/>
          </p:nvSpPr>
          <p:spPr>
            <a:xfrm>
              <a:off x="9308217" y="3164494"/>
              <a:ext cx="493233" cy="49323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1" name="Moon 30">
              <a:extLst>
                <a:ext uri="{FF2B5EF4-FFF2-40B4-BE49-F238E27FC236}">
                  <a16:creationId xmlns:a16="http://schemas.microsoft.com/office/drawing/2014/main" id="{A4BDD432-4A3D-F652-737C-9CCF9D6A8B6F}"/>
                </a:ext>
              </a:extLst>
            </p:cNvPr>
            <p:cNvSpPr/>
            <p:nvPr/>
          </p:nvSpPr>
          <p:spPr>
            <a:xfrm>
              <a:off x="9365077" y="2068005"/>
              <a:ext cx="134944" cy="349020"/>
            </a:xfrm>
            <a:prstGeom prst="moon">
              <a:avLst>
                <a:gd name="adj" fmla="val 125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2" name="Moon 31">
              <a:extLst>
                <a:ext uri="{FF2B5EF4-FFF2-40B4-BE49-F238E27FC236}">
                  <a16:creationId xmlns:a16="http://schemas.microsoft.com/office/drawing/2014/main" id="{61C72047-BA1E-5935-AD57-C686DF3CB6CF}"/>
                </a:ext>
              </a:extLst>
            </p:cNvPr>
            <p:cNvSpPr/>
            <p:nvPr/>
          </p:nvSpPr>
          <p:spPr>
            <a:xfrm>
              <a:off x="9360877" y="2654170"/>
              <a:ext cx="134944" cy="349020"/>
            </a:xfrm>
            <a:prstGeom prst="moon">
              <a:avLst>
                <a:gd name="adj" fmla="val 125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Moon 32">
              <a:extLst>
                <a:ext uri="{FF2B5EF4-FFF2-40B4-BE49-F238E27FC236}">
                  <a16:creationId xmlns:a16="http://schemas.microsoft.com/office/drawing/2014/main" id="{44DEF7C0-9AAC-C10E-FDD4-2978AE8CFC49}"/>
                </a:ext>
              </a:extLst>
            </p:cNvPr>
            <p:cNvSpPr/>
            <p:nvPr/>
          </p:nvSpPr>
          <p:spPr>
            <a:xfrm>
              <a:off x="9360598" y="3236600"/>
              <a:ext cx="134944" cy="349020"/>
            </a:xfrm>
            <a:prstGeom prst="moon">
              <a:avLst>
                <a:gd name="adj" fmla="val 125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529BE329-5118-94F8-145D-DD1044016462}"/>
                </a:ext>
              </a:extLst>
            </p:cNvPr>
            <p:cNvSpPr txBox="1"/>
            <p:nvPr/>
          </p:nvSpPr>
          <p:spPr>
            <a:xfrm>
              <a:off x="10163251" y="2131712"/>
              <a:ext cx="2065666" cy="279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>
                  <a:latin typeface="Century Gothic" panose="020B0502020202020204" pitchFamily="34" charset="0"/>
                </a:rPr>
                <a:t>I need more help</a:t>
              </a:r>
            </a:p>
          </p:txBody>
        </p:sp>
        <p:sp>
          <p:nvSpPr>
            <p:cNvPr id="35" name="TextBox 20">
              <a:extLst>
                <a:ext uri="{FF2B5EF4-FFF2-40B4-BE49-F238E27FC236}">
                  <a16:creationId xmlns:a16="http://schemas.microsoft.com/office/drawing/2014/main" id="{091BC28B-8057-68F4-F595-8C4FE9F5974F}"/>
                </a:ext>
              </a:extLst>
            </p:cNvPr>
            <p:cNvSpPr txBox="1"/>
            <p:nvPr/>
          </p:nvSpPr>
          <p:spPr>
            <a:xfrm>
              <a:off x="10163251" y="2799204"/>
              <a:ext cx="2419638" cy="279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>
                  <a:latin typeface="Century Gothic" panose="020B0502020202020204" pitchFamily="34" charset="0"/>
                </a:rPr>
                <a:t>I am getting there</a:t>
              </a:r>
            </a:p>
          </p:txBody>
        </p:sp>
        <p:sp>
          <p:nvSpPr>
            <p:cNvPr id="36" name="TextBox 21">
              <a:extLst>
                <a:ext uri="{FF2B5EF4-FFF2-40B4-BE49-F238E27FC236}">
                  <a16:creationId xmlns:a16="http://schemas.microsoft.com/office/drawing/2014/main" id="{2A0F9DAD-2DCE-3CE2-2A56-837D2E4FFD1C}"/>
                </a:ext>
              </a:extLst>
            </p:cNvPr>
            <p:cNvSpPr txBox="1"/>
            <p:nvPr/>
          </p:nvSpPr>
          <p:spPr>
            <a:xfrm>
              <a:off x="10156244" y="3389446"/>
              <a:ext cx="2065666" cy="279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>
                  <a:latin typeface="Century Gothic" panose="020B0502020202020204" pitchFamily="34" charset="0"/>
                </a:rPr>
                <a:t>I can do this</a:t>
              </a:r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66854501-0E21-A3B3-3956-8806B96DE3B0}"/>
              </a:ext>
            </a:extLst>
          </p:cNvPr>
          <p:cNvSpPr/>
          <p:nvPr/>
        </p:nvSpPr>
        <p:spPr>
          <a:xfrm>
            <a:off x="5070713" y="449549"/>
            <a:ext cx="914303" cy="914303"/>
          </a:xfrm>
          <a:prstGeom prst="ellipse">
            <a:avLst/>
          </a:prstGeom>
          <a:solidFill>
            <a:srgbClr val="BAF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38" name="Graphic 37" descr="Clipboard Ticked with solid fill">
            <a:extLst>
              <a:ext uri="{FF2B5EF4-FFF2-40B4-BE49-F238E27FC236}">
                <a16:creationId xmlns:a16="http://schemas.microsoft.com/office/drawing/2014/main" id="{1A296A4D-F81A-9CDD-246A-E8439DE7F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04700" y="562988"/>
            <a:ext cx="646331" cy="646331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E8050616-427F-D148-8054-B19F61DF3384}"/>
              </a:ext>
            </a:extLst>
          </p:cNvPr>
          <p:cNvSpPr txBox="1"/>
          <p:nvPr/>
        </p:nvSpPr>
        <p:spPr>
          <a:xfrm>
            <a:off x="647927" y="2142954"/>
            <a:ext cx="8905460" cy="178510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Organise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 dienes into correct place value column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Represent 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whole numbers to 10000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Explain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 the link between digit, place and value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191919"/>
              </a:solidFill>
              <a:latin typeface="Century Gothic"/>
              <a:cs typeface="Segoe UI"/>
            </a:endParaRPr>
          </a:p>
          <a:p>
            <a:endParaRPr lang="en-US" sz="2200" dirty="0">
              <a:solidFill>
                <a:srgbClr val="191919"/>
              </a:solidFill>
              <a:latin typeface="Century Gothic"/>
              <a:cs typeface="Segoe UI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9BDC8B9-8C85-1164-2CC2-7DF55A3208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7648492" y="2494152"/>
            <a:ext cx="3279107" cy="327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23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display, operating system&#10;&#10;Description automatically generated">
            <a:extLst>
              <a:ext uri="{FF2B5EF4-FFF2-40B4-BE49-F238E27FC236}">
                <a16:creationId xmlns:a16="http://schemas.microsoft.com/office/drawing/2014/main" id="{9BFDBC99-4985-8880-B1A7-95FCD3FFCD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BAF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216853A-0481-8497-1ED3-5A3F5437F3D5}"/>
              </a:ext>
            </a:extLst>
          </p:cNvPr>
          <p:cNvSpPr/>
          <p:nvPr/>
        </p:nvSpPr>
        <p:spPr>
          <a:xfrm>
            <a:off x="5229086" y="437268"/>
            <a:ext cx="914303" cy="914303"/>
          </a:xfrm>
          <a:prstGeom prst="ellipse">
            <a:avLst/>
          </a:prstGeom>
          <a:solidFill>
            <a:srgbClr val="BAF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51704" y="654032"/>
            <a:ext cx="4657471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>
                <a:latin typeface="Century Gothic"/>
              </a:rPr>
              <a:t>Share your learning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CD382-9C2B-34D5-F453-E0DA9D5AAFE7}"/>
              </a:ext>
            </a:extLst>
          </p:cNvPr>
          <p:cNvSpPr txBox="1"/>
          <p:nvPr/>
        </p:nvSpPr>
        <p:spPr>
          <a:xfrm>
            <a:off x="620073" y="1460396"/>
            <a:ext cx="1088290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We </a:t>
            </a:r>
            <a:r>
              <a:rPr lang="en-US" sz="2400">
                <a:latin typeface="Century Gothic" panose="020B0502020202020204" pitchFamily="34" charset="0"/>
              </a:rPr>
              <a:t>love </a:t>
            </a:r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to </a:t>
            </a:r>
            <a:r>
              <a:rPr lang="en-US" sz="2400">
                <a:latin typeface="Century Gothic" panose="020B0502020202020204" pitchFamily="34" charset="0"/>
              </a:rPr>
              <a:t>see you all taking part </a:t>
            </a:r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in </a:t>
            </a:r>
            <a:r>
              <a:rPr lang="en-US" sz="2400">
                <a:latin typeface="Century Gothic" panose="020B0502020202020204" pitchFamily="34" charset="0"/>
              </a:rPr>
              <a:t>our lessons</a:t>
            </a:r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.</a:t>
            </a:r>
            <a:r>
              <a:rPr lang="en-US" sz="2400">
                <a:latin typeface="Century Gothic" panose="020B0502020202020204" pitchFamily="34" charset="0"/>
              </a:rPr>
              <a:t> Remember to share your learning with us </a:t>
            </a:r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on</a:t>
            </a:r>
            <a:r>
              <a:rPr lang="en-US" sz="2400">
                <a:latin typeface="Century Gothic" panose="020B0502020202020204" pitchFamily="34" charset="0"/>
              </a:rPr>
              <a:t> Twitter</a:t>
            </a:r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.</a:t>
            </a:r>
            <a:endParaRPr lang="en-US">
              <a:latin typeface="Century Gothic" panose="020B0502020202020204" pitchFamily="34" charset="0"/>
            </a:endParaRPr>
          </a:p>
          <a:p>
            <a:pPr algn="l"/>
            <a:endParaRPr lang="en-US" sz="2400" b="0" i="0">
              <a:solidFill>
                <a:srgbClr val="40404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38745C-2095-7692-D10F-B6AF43AB6635}"/>
              </a:ext>
            </a:extLst>
          </p:cNvPr>
          <p:cNvSpPr txBox="1"/>
          <p:nvPr/>
        </p:nvSpPr>
        <p:spPr>
          <a:xfrm>
            <a:off x="3763617" y="3023704"/>
            <a:ext cx="4285287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>
                <a:latin typeface="Century Gothic"/>
              </a:rPr>
              <a:t>@NLDigitalSchool</a:t>
            </a:r>
          </a:p>
          <a:p>
            <a:r>
              <a:rPr lang="en-GB" sz="3200" b="1">
                <a:latin typeface="Century Gothic"/>
              </a:rPr>
              <a:t>#NLVirtualClassroom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30CE733-FAD5-12B5-7DDA-217164A98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926" y="2620397"/>
            <a:ext cx="2223825" cy="22238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33B6102-3477-26E6-0E47-95CC4EFA0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9175" y="661490"/>
            <a:ext cx="536220" cy="5362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2953CC8-322B-138F-2E93-43DA1A0482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7353" y="2817102"/>
            <a:ext cx="514981" cy="55112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CC66F6CA-1B87-F2FF-88E4-404FEED7D8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297433" y="2538976"/>
            <a:ext cx="3279107" cy="327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89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E7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4277C0-4D31-DEF1-557E-3B822A462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8446" y="2616368"/>
            <a:ext cx="3475108" cy="16252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ADB1D3-CA80-C69C-0B4C-DB018CDB8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155" y="6214836"/>
            <a:ext cx="2803984" cy="454552"/>
          </a:xfrm>
          <a:prstGeom prst="rect">
            <a:avLst/>
          </a:prstGeom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23E1ECAB-739B-90AA-9342-34F7C0BC1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0081" y="6026225"/>
            <a:ext cx="690341" cy="68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86FADF-B28F-9622-CA38-98CCD20DE10A}"/>
              </a:ext>
            </a:extLst>
          </p:cNvPr>
          <p:cNvSpPr txBox="1"/>
          <p:nvPr/>
        </p:nvSpPr>
        <p:spPr>
          <a:xfrm>
            <a:off x="9738285" y="6495416"/>
            <a:ext cx="16417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rgbClr val="BAF0E2"/>
                </a:solidFill>
                <a:latin typeface="Century Gothic" panose="020B0502020202020204" pitchFamily="34" charset="0"/>
              </a:rPr>
              <a:t>Images sourced from </a:t>
            </a:r>
            <a:r>
              <a:rPr lang="en-GB" sz="800" dirty="0" err="1">
                <a:solidFill>
                  <a:srgbClr val="BAF0E2"/>
                </a:solidFill>
                <a:latin typeface="Century Gothic" panose="020B0502020202020204" pitchFamily="34" charset="0"/>
              </a:rPr>
              <a:t>flaticon</a:t>
            </a:r>
            <a:endParaRPr lang="en-GB" sz="800" dirty="0">
              <a:solidFill>
                <a:srgbClr val="BAF0E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878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display, operating system&#10;&#10;Description automatically generated">
            <a:extLst>
              <a:ext uri="{FF2B5EF4-FFF2-40B4-BE49-F238E27FC236}">
                <a16:creationId xmlns:a16="http://schemas.microsoft.com/office/drawing/2014/main" id="{BB5EB150-69A1-6542-C7A6-9EED57BF68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41387A8-B5E1-9CFC-9E33-25FA8B8CD663}"/>
              </a:ext>
            </a:extLst>
          </p:cNvPr>
          <p:cNvSpPr/>
          <p:nvPr/>
        </p:nvSpPr>
        <p:spPr>
          <a:xfrm>
            <a:off x="4986877" y="356739"/>
            <a:ext cx="914303" cy="914303"/>
          </a:xfrm>
          <a:prstGeom prst="ellipse">
            <a:avLst/>
          </a:prstGeom>
          <a:solidFill>
            <a:srgbClr val="BAF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09496" y="639981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BAF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27B59F0D-3553-C49D-9330-5BDCC8109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658" y="2531461"/>
            <a:ext cx="3291369" cy="3300333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076B91C5-838A-CE9D-2460-0DEC6657D827}"/>
              </a:ext>
            </a:extLst>
          </p:cNvPr>
          <p:cNvSpPr txBox="1"/>
          <p:nvPr/>
        </p:nvSpPr>
        <p:spPr>
          <a:xfrm>
            <a:off x="644049" y="589225"/>
            <a:ext cx="4729026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400" b="1" dirty="0">
                <a:latin typeface="Century Gothic"/>
              </a:rPr>
              <a:t>Learning Intention</a:t>
            </a:r>
            <a:endParaRPr lang="en-GB" sz="3400" dirty="0">
              <a:latin typeface="Century Gothic"/>
            </a:endParaRPr>
          </a:p>
          <a:p>
            <a:endParaRPr lang="en-GB" sz="3400" b="1" dirty="0">
              <a:latin typeface="Century Gothic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6E8B6A62-3614-1D29-489D-0C59A4677915}"/>
              </a:ext>
            </a:extLst>
          </p:cNvPr>
          <p:cNvSpPr txBox="1"/>
          <p:nvPr/>
        </p:nvSpPr>
        <p:spPr>
          <a:xfrm>
            <a:off x="582126" y="1417844"/>
            <a:ext cx="9594226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b="0" i="0" u="none" strike="noStrike" dirty="0">
                <a:solidFill>
                  <a:srgbClr val="000000"/>
                </a:solidFill>
                <a:effectLst/>
                <a:latin typeface="Century Gothic"/>
              </a:rPr>
              <a:t>We are learning to </a:t>
            </a:r>
            <a:r>
              <a:rPr lang="en-GB" sz="2200" b="1">
                <a:solidFill>
                  <a:srgbClr val="000000"/>
                </a:solidFill>
                <a:latin typeface="Century Gothic"/>
              </a:rPr>
              <a:t>develop </a:t>
            </a:r>
            <a:r>
              <a:rPr lang="en-GB" sz="2200" dirty="0">
                <a:solidFill>
                  <a:srgbClr val="000000"/>
                </a:solidFill>
                <a:latin typeface="Century Gothic"/>
              </a:rPr>
              <a:t>our knowledge of place value</a:t>
            </a:r>
            <a:endParaRPr lang="en-US" sz="2200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6B5438-3A26-FA2F-7D08-B941C38E52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6338" y="555180"/>
            <a:ext cx="508927" cy="576162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3B52A887-E97B-018C-E7E2-F025E8450ABA}"/>
              </a:ext>
            </a:extLst>
          </p:cNvPr>
          <p:cNvSpPr txBox="1"/>
          <p:nvPr/>
        </p:nvSpPr>
        <p:spPr>
          <a:xfrm>
            <a:off x="594139" y="3631095"/>
            <a:ext cx="8905460" cy="178510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Organise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 dienes into correct place value column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Represent 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whole numbers to 10000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Explain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 the link between digit, place and value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191919"/>
              </a:solidFill>
              <a:latin typeface="Century Gothic"/>
              <a:cs typeface="Segoe UI"/>
            </a:endParaRPr>
          </a:p>
          <a:p>
            <a:endParaRPr lang="en-US" sz="2200" dirty="0">
              <a:solidFill>
                <a:srgbClr val="191919"/>
              </a:solidFill>
              <a:latin typeface="Century Gothic"/>
              <a:cs typeface="Segoe UI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65C080E-9FFC-64E0-1DFC-D3608730A522}"/>
              </a:ext>
            </a:extLst>
          </p:cNvPr>
          <p:cNvSpPr/>
          <p:nvPr/>
        </p:nvSpPr>
        <p:spPr>
          <a:xfrm>
            <a:off x="5040665" y="2535162"/>
            <a:ext cx="914303" cy="914303"/>
          </a:xfrm>
          <a:prstGeom prst="ellipse">
            <a:avLst/>
          </a:prstGeom>
          <a:solidFill>
            <a:srgbClr val="BAF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B7F6C5F-2E2B-FFDB-F518-B9F8BDFC0052}"/>
              </a:ext>
            </a:extLst>
          </p:cNvPr>
          <p:cNvSpPr/>
          <p:nvPr/>
        </p:nvSpPr>
        <p:spPr>
          <a:xfrm>
            <a:off x="563283" y="2818404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BAF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ABF2CD32-854D-57C1-68CB-1537A2E06720}"/>
              </a:ext>
            </a:extLst>
          </p:cNvPr>
          <p:cNvSpPr txBox="1"/>
          <p:nvPr/>
        </p:nvSpPr>
        <p:spPr>
          <a:xfrm>
            <a:off x="644048" y="2760630"/>
            <a:ext cx="4119426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400" b="1">
                <a:latin typeface="Century Gothic"/>
              </a:rPr>
              <a:t>Success Criteria</a:t>
            </a:r>
            <a:endParaRPr lang="en-US" sz="34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250CFA-D307-AE20-8A4E-7A825C2C39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9634" y="2764023"/>
            <a:ext cx="48140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73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display, operating system&#10;&#10;Description automatically generated">
            <a:extLst>
              <a:ext uri="{FF2B5EF4-FFF2-40B4-BE49-F238E27FC236}">
                <a16:creationId xmlns:a16="http://schemas.microsoft.com/office/drawing/2014/main" id="{BB5EB150-69A1-6542-C7A6-9EED57BF68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41387A8-B5E1-9CFC-9E33-25FA8B8CD663}"/>
              </a:ext>
            </a:extLst>
          </p:cNvPr>
          <p:cNvSpPr/>
          <p:nvPr/>
        </p:nvSpPr>
        <p:spPr>
          <a:xfrm>
            <a:off x="4986877" y="356739"/>
            <a:ext cx="914303" cy="914303"/>
          </a:xfrm>
          <a:prstGeom prst="ellipse">
            <a:avLst/>
          </a:prstGeom>
          <a:solidFill>
            <a:srgbClr val="BAF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09496" y="639981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BAF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648027" y="604120"/>
            <a:ext cx="46574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>
                <a:latin typeface="Century Gothic" panose="020B0502020202020204" pitchFamily="34" charset="0"/>
              </a:rPr>
              <a:t>Introduction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A9ABD43-4A26-0B56-6114-EFD2093C2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087475" y="450121"/>
            <a:ext cx="713109" cy="7131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F976CD-CFAB-3021-C92B-F7130ADB8F94}"/>
              </a:ext>
            </a:extLst>
          </p:cNvPr>
          <p:cNvSpPr txBox="1"/>
          <p:nvPr/>
        </p:nvSpPr>
        <p:spPr>
          <a:xfrm>
            <a:off x="509496" y="1901846"/>
            <a:ext cx="6539890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/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Use this resource as a digital place value mat. Sort the Dienes materials into the correct columns to create a visual representation of the number.</a:t>
            </a:r>
          </a:p>
          <a:p>
            <a:pPr algn="l" rtl="0" fontAlgn="base"/>
            <a:endParaRPr lang="en-GB" sz="240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pPr algn="l" rtl="0" fontAlgn="base"/>
            <a:r>
              <a:rPr lang="en-GB" sz="2400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Please ensure this resource has been downloaded beforehand.</a:t>
            </a:r>
            <a:endParaRPr lang="en-US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27B59F0D-3553-C49D-9330-5BDCC81090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388" y="1159861"/>
            <a:ext cx="4044404" cy="404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5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display, operating system&#10;&#10;Description automatically generated">
            <a:extLst>
              <a:ext uri="{FF2B5EF4-FFF2-40B4-BE49-F238E27FC236}">
                <a16:creationId xmlns:a16="http://schemas.microsoft.com/office/drawing/2014/main" id="{1B17D84E-6D12-AB2C-CFD1-8006C4A7F2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BAF0E2"/>
          </a:solidFill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BF92977-177B-A54B-3F2E-B5C155BA27E7}"/>
              </a:ext>
            </a:extLst>
          </p:cNvPr>
          <p:cNvSpPr/>
          <p:nvPr/>
        </p:nvSpPr>
        <p:spPr>
          <a:xfrm>
            <a:off x="421877" y="388272"/>
            <a:ext cx="4020917" cy="519880"/>
          </a:xfrm>
          <a:prstGeom prst="roundRect">
            <a:avLst>
              <a:gd name="adj" fmla="val 39836"/>
            </a:avLst>
          </a:prstGeom>
          <a:solidFill>
            <a:srgbClr val="BAF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36B18D-7266-F0D4-AEED-AD95A0534996}"/>
              </a:ext>
            </a:extLst>
          </p:cNvPr>
          <p:cNvSpPr txBox="1"/>
          <p:nvPr/>
        </p:nvSpPr>
        <p:spPr>
          <a:xfrm>
            <a:off x="393058" y="329141"/>
            <a:ext cx="41458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Place Value Mats </a:t>
            </a:r>
          </a:p>
        </p:txBody>
      </p:sp>
      <p:grpSp>
        <p:nvGrpSpPr>
          <p:cNvPr id="8" name="Google Shape;1293;p50">
            <a:extLst>
              <a:ext uri="{FF2B5EF4-FFF2-40B4-BE49-F238E27FC236}">
                <a16:creationId xmlns:a16="http://schemas.microsoft.com/office/drawing/2014/main" id="{0F6AB17C-F03F-68CC-2586-60F36FF94D4D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rgbClr val="50E7B5"/>
          </a:solidFill>
        </p:grpSpPr>
        <p:sp>
          <p:nvSpPr>
            <p:cNvPr id="9" name="Google Shape;1294;p50">
              <a:extLst>
                <a:ext uri="{FF2B5EF4-FFF2-40B4-BE49-F238E27FC236}">
                  <a16:creationId xmlns:a16="http://schemas.microsoft.com/office/drawing/2014/main" id="{F202EA4C-D0DC-5B50-AA32-2C47BE88475A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5;p50">
              <a:extLst>
                <a:ext uri="{FF2B5EF4-FFF2-40B4-BE49-F238E27FC236}">
                  <a16:creationId xmlns:a16="http://schemas.microsoft.com/office/drawing/2014/main" id="{108251FF-B51A-52B1-F95C-36748FD7F74C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6;p50">
              <a:extLst>
                <a:ext uri="{FF2B5EF4-FFF2-40B4-BE49-F238E27FC236}">
                  <a16:creationId xmlns:a16="http://schemas.microsoft.com/office/drawing/2014/main" id="{48D4E3B1-3C31-7467-1B17-F4E445C7A1AF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7;p50">
              <a:extLst>
                <a:ext uri="{FF2B5EF4-FFF2-40B4-BE49-F238E27FC236}">
                  <a16:creationId xmlns:a16="http://schemas.microsoft.com/office/drawing/2014/main" id="{1C772E4A-0F34-3407-0F0A-DE1B98E53DE0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98;p50">
              <a:extLst>
                <a:ext uri="{FF2B5EF4-FFF2-40B4-BE49-F238E27FC236}">
                  <a16:creationId xmlns:a16="http://schemas.microsoft.com/office/drawing/2014/main" id="{131AACAC-950D-2E39-D75B-7D2646665925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99;p50">
              <a:extLst>
                <a:ext uri="{FF2B5EF4-FFF2-40B4-BE49-F238E27FC236}">
                  <a16:creationId xmlns:a16="http://schemas.microsoft.com/office/drawing/2014/main" id="{B6A90FF0-BDB4-394C-B341-3FEAB6AB4602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00;p50">
              <a:extLst>
                <a:ext uri="{FF2B5EF4-FFF2-40B4-BE49-F238E27FC236}">
                  <a16:creationId xmlns:a16="http://schemas.microsoft.com/office/drawing/2014/main" id="{9F94D00F-4653-945A-1DAE-F5262BEC366B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01;p50">
              <a:extLst>
                <a:ext uri="{FF2B5EF4-FFF2-40B4-BE49-F238E27FC236}">
                  <a16:creationId xmlns:a16="http://schemas.microsoft.com/office/drawing/2014/main" id="{CCA34B35-5168-3DC8-7B44-7AD6585B35CD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9" name="Table 8">
            <a:extLst>
              <a:ext uri="{FF2B5EF4-FFF2-40B4-BE49-F238E27FC236}">
                <a16:creationId xmlns:a16="http://schemas.microsoft.com/office/drawing/2014/main" id="{AA148338-19EE-9FED-62DB-2F2912A7D8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431539"/>
              </p:ext>
            </p:extLst>
          </p:nvPr>
        </p:nvGraphicFramePr>
        <p:xfrm>
          <a:off x="2435558" y="1455088"/>
          <a:ext cx="9086592" cy="4239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3949">
                  <a:extLst>
                    <a:ext uri="{9D8B030D-6E8A-4147-A177-3AD203B41FA5}">
                      <a16:colId xmlns:a16="http://schemas.microsoft.com/office/drawing/2014/main" val="4262495711"/>
                    </a:ext>
                  </a:extLst>
                </a:gridCol>
                <a:gridCol w="4302643">
                  <a:extLst>
                    <a:ext uri="{9D8B030D-6E8A-4147-A177-3AD203B41FA5}">
                      <a16:colId xmlns:a16="http://schemas.microsoft.com/office/drawing/2014/main" val="462574934"/>
                    </a:ext>
                  </a:extLst>
                </a:gridCol>
              </a:tblGrid>
              <a:tr h="545996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0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6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77836"/>
                  </a:ext>
                </a:extLst>
              </a:tr>
              <a:tr h="3660300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219362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168AD059-8C04-0757-9C1D-F7AAF7C79AC2}"/>
              </a:ext>
            </a:extLst>
          </p:cNvPr>
          <p:cNvGrpSpPr/>
          <p:nvPr/>
        </p:nvGrpSpPr>
        <p:grpSpPr>
          <a:xfrm>
            <a:off x="576634" y="2152262"/>
            <a:ext cx="343785" cy="2331472"/>
            <a:chOff x="1828801" y="3271386"/>
            <a:chExt cx="277402" cy="1875947"/>
          </a:xfrm>
          <a:solidFill>
            <a:srgbClr val="BAF0E2"/>
          </a:solidFill>
        </p:grpSpPr>
        <p:sp>
          <p:nvSpPr>
            <p:cNvPr id="21" name="Cube 20">
              <a:extLst>
                <a:ext uri="{FF2B5EF4-FFF2-40B4-BE49-F238E27FC236}">
                  <a16:creationId xmlns:a16="http://schemas.microsoft.com/office/drawing/2014/main" id="{2F499DC5-216A-1D3D-938C-0ED1F5FD36BD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Cube 21">
              <a:extLst>
                <a:ext uri="{FF2B5EF4-FFF2-40B4-BE49-F238E27FC236}">
                  <a16:creationId xmlns:a16="http://schemas.microsoft.com/office/drawing/2014/main" id="{6AB3D664-B128-8985-FB21-C403C4F61C6D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Cube 22">
              <a:extLst>
                <a:ext uri="{FF2B5EF4-FFF2-40B4-BE49-F238E27FC236}">
                  <a16:creationId xmlns:a16="http://schemas.microsoft.com/office/drawing/2014/main" id="{1266B8EA-49D9-7B5B-727C-CC5FD184F28F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Cube 23">
              <a:extLst>
                <a:ext uri="{FF2B5EF4-FFF2-40B4-BE49-F238E27FC236}">
                  <a16:creationId xmlns:a16="http://schemas.microsoft.com/office/drawing/2014/main" id="{50C92B32-3539-FE35-AAD2-01873A050204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Cube 24">
              <a:extLst>
                <a:ext uri="{FF2B5EF4-FFF2-40B4-BE49-F238E27FC236}">
                  <a16:creationId xmlns:a16="http://schemas.microsoft.com/office/drawing/2014/main" id="{592BAF98-3264-250E-5932-C5902A522F25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Cube 25">
              <a:extLst>
                <a:ext uri="{FF2B5EF4-FFF2-40B4-BE49-F238E27FC236}">
                  <a16:creationId xmlns:a16="http://schemas.microsoft.com/office/drawing/2014/main" id="{8BD871A6-59D6-B706-7FF4-3DD24B1970FF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Cube 26">
              <a:extLst>
                <a:ext uri="{FF2B5EF4-FFF2-40B4-BE49-F238E27FC236}">
                  <a16:creationId xmlns:a16="http://schemas.microsoft.com/office/drawing/2014/main" id="{8AC57044-D8D9-E4B2-BCDD-0E8220843056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Cube 27">
              <a:extLst>
                <a:ext uri="{FF2B5EF4-FFF2-40B4-BE49-F238E27FC236}">
                  <a16:creationId xmlns:a16="http://schemas.microsoft.com/office/drawing/2014/main" id="{BFAC0A57-8DA1-555E-EE92-9BF3BB430B4C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Cube 28">
              <a:extLst>
                <a:ext uri="{FF2B5EF4-FFF2-40B4-BE49-F238E27FC236}">
                  <a16:creationId xmlns:a16="http://schemas.microsoft.com/office/drawing/2014/main" id="{C6C21242-180B-21EA-2244-91A315DAADE9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Cube 29">
              <a:extLst>
                <a:ext uri="{FF2B5EF4-FFF2-40B4-BE49-F238E27FC236}">
                  <a16:creationId xmlns:a16="http://schemas.microsoft.com/office/drawing/2014/main" id="{2415544D-E7B3-1FDB-FADB-3F38D36CF567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" name="Cube 30">
            <a:extLst>
              <a:ext uri="{FF2B5EF4-FFF2-40B4-BE49-F238E27FC236}">
                <a16:creationId xmlns:a16="http://schemas.microsoft.com/office/drawing/2014/main" id="{B419D41B-CF53-C94F-5F0C-B411115DFD02}"/>
              </a:ext>
            </a:extLst>
          </p:cNvPr>
          <p:cNvSpPr/>
          <p:nvPr/>
        </p:nvSpPr>
        <p:spPr>
          <a:xfrm>
            <a:off x="1340924" y="3248988"/>
            <a:ext cx="461997" cy="457200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8107DE4-025D-D08C-28FC-7056A7317319}"/>
              </a:ext>
            </a:extLst>
          </p:cNvPr>
          <p:cNvGrpSpPr/>
          <p:nvPr/>
        </p:nvGrpSpPr>
        <p:grpSpPr>
          <a:xfrm>
            <a:off x="576634" y="2152262"/>
            <a:ext cx="343785" cy="2331472"/>
            <a:chOff x="1828801" y="3271386"/>
            <a:chExt cx="277402" cy="1875947"/>
          </a:xfrm>
          <a:solidFill>
            <a:srgbClr val="BAF0E2"/>
          </a:solidFill>
        </p:grpSpPr>
        <p:sp>
          <p:nvSpPr>
            <p:cNvPr id="33" name="Cube 32">
              <a:extLst>
                <a:ext uri="{FF2B5EF4-FFF2-40B4-BE49-F238E27FC236}">
                  <a16:creationId xmlns:a16="http://schemas.microsoft.com/office/drawing/2014/main" id="{12CA6BF6-510F-5FFD-D03C-3139FA3963A4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ube 33">
              <a:extLst>
                <a:ext uri="{FF2B5EF4-FFF2-40B4-BE49-F238E27FC236}">
                  <a16:creationId xmlns:a16="http://schemas.microsoft.com/office/drawing/2014/main" id="{2C21730D-4BD4-05D6-3392-25681812B623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Cube 34">
              <a:extLst>
                <a:ext uri="{FF2B5EF4-FFF2-40B4-BE49-F238E27FC236}">
                  <a16:creationId xmlns:a16="http://schemas.microsoft.com/office/drawing/2014/main" id="{3093DA27-B750-3BC5-9968-DA360DB3D94F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Cube 35">
              <a:extLst>
                <a:ext uri="{FF2B5EF4-FFF2-40B4-BE49-F238E27FC236}">
                  <a16:creationId xmlns:a16="http://schemas.microsoft.com/office/drawing/2014/main" id="{8BA5357A-11CD-A795-CE4C-9B5EE0D73006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Cube 36">
              <a:extLst>
                <a:ext uri="{FF2B5EF4-FFF2-40B4-BE49-F238E27FC236}">
                  <a16:creationId xmlns:a16="http://schemas.microsoft.com/office/drawing/2014/main" id="{CDD18218-F134-0FC3-4254-ECAABEDFED07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Cube 37">
              <a:extLst>
                <a:ext uri="{FF2B5EF4-FFF2-40B4-BE49-F238E27FC236}">
                  <a16:creationId xmlns:a16="http://schemas.microsoft.com/office/drawing/2014/main" id="{EB21E86A-779C-4E7D-BB15-3122900FEDC6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Cube 38">
              <a:extLst>
                <a:ext uri="{FF2B5EF4-FFF2-40B4-BE49-F238E27FC236}">
                  <a16:creationId xmlns:a16="http://schemas.microsoft.com/office/drawing/2014/main" id="{F8130341-BEBA-DBAB-49CF-45353FEC47A9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Cube 39">
              <a:extLst>
                <a:ext uri="{FF2B5EF4-FFF2-40B4-BE49-F238E27FC236}">
                  <a16:creationId xmlns:a16="http://schemas.microsoft.com/office/drawing/2014/main" id="{67290F9B-2BDC-B465-B920-4E55887F3E16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Cube 40">
              <a:extLst>
                <a:ext uri="{FF2B5EF4-FFF2-40B4-BE49-F238E27FC236}">
                  <a16:creationId xmlns:a16="http://schemas.microsoft.com/office/drawing/2014/main" id="{B3894005-083E-2225-533A-47A5D0760037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Cube 41">
              <a:extLst>
                <a:ext uri="{FF2B5EF4-FFF2-40B4-BE49-F238E27FC236}">
                  <a16:creationId xmlns:a16="http://schemas.microsoft.com/office/drawing/2014/main" id="{39E33FE4-B88F-B5CD-9B01-50AB18178194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9602616-EEED-F8DF-FD19-4167CB0A7FB9}"/>
              </a:ext>
            </a:extLst>
          </p:cNvPr>
          <p:cNvGrpSpPr/>
          <p:nvPr/>
        </p:nvGrpSpPr>
        <p:grpSpPr>
          <a:xfrm>
            <a:off x="6528293" y="2205085"/>
            <a:ext cx="343785" cy="2331472"/>
            <a:chOff x="1828801" y="3271386"/>
            <a:chExt cx="277402" cy="1875947"/>
          </a:xfrm>
          <a:solidFill>
            <a:srgbClr val="BAF0E2"/>
          </a:solidFill>
        </p:grpSpPr>
        <p:sp>
          <p:nvSpPr>
            <p:cNvPr id="44" name="Cube 43">
              <a:extLst>
                <a:ext uri="{FF2B5EF4-FFF2-40B4-BE49-F238E27FC236}">
                  <a16:creationId xmlns:a16="http://schemas.microsoft.com/office/drawing/2014/main" id="{69AF40D6-E3CF-CBE3-8B6C-1E374FD67B2C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Cube 44">
              <a:extLst>
                <a:ext uri="{FF2B5EF4-FFF2-40B4-BE49-F238E27FC236}">
                  <a16:creationId xmlns:a16="http://schemas.microsoft.com/office/drawing/2014/main" id="{EEB34DC1-55B0-8455-D0CC-12D74E09DB2C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Cube 45">
              <a:extLst>
                <a:ext uri="{FF2B5EF4-FFF2-40B4-BE49-F238E27FC236}">
                  <a16:creationId xmlns:a16="http://schemas.microsoft.com/office/drawing/2014/main" id="{54A5B34D-F0CC-F128-0BDD-B806DC90DCB9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Cube 46">
              <a:extLst>
                <a:ext uri="{FF2B5EF4-FFF2-40B4-BE49-F238E27FC236}">
                  <a16:creationId xmlns:a16="http://schemas.microsoft.com/office/drawing/2014/main" id="{0EC00D9F-866C-4404-7865-7B28BA66EBC0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Cube 47">
              <a:extLst>
                <a:ext uri="{FF2B5EF4-FFF2-40B4-BE49-F238E27FC236}">
                  <a16:creationId xmlns:a16="http://schemas.microsoft.com/office/drawing/2014/main" id="{64A57B23-5064-FEB7-89EE-15F04E97028B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Cube 48">
              <a:extLst>
                <a:ext uri="{FF2B5EF4-FFF2-40B4-BE49-F238E27FC236}">
                  <a16:creationId xmlns:a16="http://schemas.microsoft.com/office/drawing/2014/main" id="{8CBDBDFD-A005-AF8A-735F-F08A1F32F3FD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Cube 49">
              <a:extLst>
                <a:ext uri="{FF2B5EF4-FFF2-40B4-BE49-F238E27FC236}">
                  <a16:creationId xmlns:a16="http://schemas.microsoft.com/office/drawing/2014/main" id="{C331CDE7-F642-D8C0-61F4-321F74ADDC25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Cube 50">
              <a:extLst>
                <a:ext uri="{FF2B5EF4-FFF2-40B4-BE49-F238E27FC236}">
                  <a16:creationId xmlns:a16="http://schemas.microsoft.com/office/drawing/2014/main" id="{F5479328-5151-3480-2635-3D9560DF1DF0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Cube 51">
              <a:extLst>
                <a:ext uri="{FF2B5EF4-FFF2-40B4-BE49-F238E27FC236}">
                  <a16:creationId xmlns:a16="http://schemas.microsoft.com/office/drawing/2014/main" id="{08E464DB-3344-C198-E23A-3623DC3A46D1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Cube 52">
              <a:extLst>
                <a:ext uri="{FF2B5EF4-FFF2-40B4-BE49-F238E27FC236}">
                  <a16:creationId xmlns:a16="http://schemas.microsoft.com/office/drawing/2014/main" id="{A2F9D41A-BC4B-C667-1528-8BE53633B583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41C64AA-925F-7CA8-7D1B-3DDA67BECEAE}"/>
              </a:ext>
            </a:extLst>
          </p:cNvPr>
          <p:cNvGrpSpPr/>
          <p:nvPr/>
        </p:nvGrpSpPr>
        <p:grpSpPr>
          <a:xfrm>
            <a:off x="2511170" y="2205085"/>
            <a:ext cx="343785" cy="2331472"/>
            <a:chOff x="1828801" y="3271386"/>
            <a:chExt cx="277402" cy="1875947"/>
          </a:xfrm>
          <a:solidFill>
            <a:srgbClr val="BAF0E2"/>
          </a:solidFill>
        </p:grpSpPr>
        <p:sp>
          <p:nvSpPr>
            <p:cNvPr id="55" name="Cube 54">
              <a:extLst>
                <a:ext uri="{FF2B5EF4-FFF2-40B4-BE49-F238E27FC236}">
                  <a16:creationId xmlns:a16="http://schemas.microsoft.com/office/drawing/2014/main" id="{4F78D011-27AC-92EC-1FE2-C730EEAEECD1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Cube 55">
              <a:extLst>
                <a:ext uri="{FF2B5EF4-FFF2-40B4-BE49-F238E27FC236}">
                  <a16:creationId xmlns:a16="http://schemas.microsoft.com/office/drawing/2014/main" id="{BB26B393-BCBA-1C6A-D590-84441127A35A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Cube 56">
              <a:extLst>
                <a:ext uri="{FF2B5EF4-FFF2-40B4-BE49-F238E27FC236}">
                  <a16:creationId xmlns:a16="http://schemas.microsoft.com/office/drawing/2014/main" id="{21AB75D4-A90C-6573-10C1-5EE5A4BB71B1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Cube 57">
              <a:extLst>
                <a:ext uri="{FF2B5EF4-FFF2-40B4-BE49-F238E27FC236}">
                  <a16:creationId xmlns:a16="http://schemas.microsoft.com/office/drawing/2014/main" id="{ADFA980B-34C2-1267-7B38-DF4018EFC352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Cube 58">
              <a:extLst>
                <a:ext uri="{FF2B5EF4-FFF2-40B4-BE49-F238E27FC236}">
                  <a16:creationId xmlns:a16="http://schemas.microsoft.com/office/drawing/2014/main" id="{00C4B000-6E30-6D7D-E67A-659C7A38DCB3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Cube 59">
              <a:extLst>
                <a:ext uri="{FF2B5EF4-FFF2-40B4-BE49-F238E27FC236}">
                  <a16:creationId xmlns:a16="http://schemas.microsoft.com/office/drawing/2014/main" id="{1BF74AEC-F2FE-013E-E84F-7176490E2110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Cube 60">
              <a:extLst>
                <a:ext uri="{FF2B5EF4-FFF2-40B4-BE49-F238E27FC236}">
                  <a16:creationId xmlns:a16="http://schemas.microsoft.com/office/drawing/2014/main" id="{D838AB41-BB1E-A014-10A0-2BCFBA009F77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Cube 61">
              <a:extLst>
                <a:ext uri="{FF2B5EF4-FFF2-40B4-BE49-F238E27FC236}">
                  <a16:creationId xmlns:a16="http://schemas.microsoft.com/office/drawing/2014/main" id="{53949990-6E89-1618-F172-4FFE7D1F09A4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Cube 62">
              <a:extLst>
                <a:ext uri="{FF2B5EF4-FFF2-40B4-BE49-F238E27FC236}">
                  <a16:creationId xmlns:a16="http://schemas.microsoft.com/office/drawing/2014/main" id="{8E3411B8-64CB-69EC-D353-21F435C4DE81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Cube 63">
              <a:extLst>
                <a:ext uri="{FF2B5EF4-FFF2-40B4-BE49-F238E27FC236}">
                  <a16:creationId xmlns:a16="http://schemas.microsoft.com/office/drawing/2014/main" id="{4C65DB39-A5C1-EBF3-8F2D-1534C8A47C2B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4C31DCC-605B-F548-16EA-90432E2740F8}"/>
              </a:ext>
            </a:extLst>
          </p:cNvPr>
          <p:cNvGrpSpPr/>
          <p:nvPr/>
        </p:nvGrpSpPr>
        <p:grpSpPr>
          <a:xfrm>
            <a:off x="6026150" y="2205085"/>
            <a:ext cx="343785" cy="2331472"/>
            <a:chOff x="1828801" y="3271386"/>
            <a:chExt cx="277402" cy="1875947"/>
          </a:xfrm>
          <a:solidFill>
            <a:srgbClr val="BAF0E2"/>
          </a:solidFill>
        </p:grpSpPr>
        <p:sp>
          <p:nvSpPr>
            <p:cNvPr id="66" name="Cube 65">
              <a:extLst>
                <a:ext uri="{FF2B5EF4-FFF2-40B4-BE49-F238E27FC236}">
                  <a16:creationId xmlns:a16="http://schemas.microsoft.com/office/drawing/2014/main" id="{9BC79E4E-D22E-9083-332F-9DD86F7423CE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Cube 66">
              <a:extLst>
                <a:ext uri="{FF2B5EF4-FFF2-40B4-BE49-F238E27FC236}">
                  <a16:creationId xmlns:a16="http://schemas.microsoft.com/office/drawing/2014/main" id="{103EA2F3-1485-0A35-7DC9-CF239A2F9C33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Cube 67">
              <a:extLst>
                <a:ext uri="{FF2B5EF4-FFF2-40B4-BE49-F238E27FC236}">
                  <a16:creationId xmlns:a16="http://schemas.microsoft.com/office/drawing/2014/main" id="{18E319B7-90CB-A5EA-C16A-2759737886D3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Cube 68">
              <a:extLst>
                <a:ext uri="{FF2B5EF4-FFF2-40B4-BE49-F238E27FC236}">
                  <a16:creationId xmlns:a16="http://schemas.microsoft.com/office/drawing/2014/main" id="{50846D69-458C-882E-EDF8-840F49CF7F6C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Cube 69">
              <a:extLst>
                <a:ext uri="{FF2B5EF4-FFF2-40B4-BE49-F238E27FC236}">
                  <a16:creationId xmlns:a16="http://schemas.microsoft.com/office/drawing/2014/main" id="{AF0A5231-02CC-9DAB-67ED-FF031726E891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Cube 70">
              <a:extLst>
                <a:ext uri="{FF2B5EF4-FFF2-40B4-BE49-F238E27FC236}">
                  <a16:creationId xmlns:a16="http://schemas.microsoft.com/office/drawing/2014/main" id="{7EBC9A38-BADA-0285-522D-53A0AC24EEDC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Cube 71">
              <a:extLst>
                <a:ext uri="{FF2B5EF4-FFF2-40B4-BE49-F238E27FC236}">
                  <a16:creationId xmlns:a16="http://schemas.microsoft.com/office/drawing/2014/main" id="{4F87D488-A86F-40A3-53B5-397D165B081E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Cube 72">
              <a:extLst>
                <a:ext uri="{FF2B5EF4-FFF2-40B4-BE49-F238E27FC236}">
                  <a16:creationId xmlns:a16="http://schemas.microsoft.com/office/drawing/2014/main" id="{864BBCBE-ECE2-C8E9-F612-5E4D30048FFF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Cube 73">
              <a:extLst>
                <a:ext uri="{FF2B5EF4-FFF2-40B4-BE49-F238E27FC236}">
                  <a16:creationId xmlns:a16="http://schemas.microsoft.com/office/drawing/2014/main" id="{57868C25-BA4C-0822-4F2B-938487B8E0F6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Cube 74">
              <a:extLst>
                <a:ext uri="{FF2B5EF4-FFF2-40B4-BE49-F238E27FC236}">
                  <a16:creationId xmlns:a16="http://schemas.microsoft.com/office/drawing/2014/main" id="{87DB2152-4FF3-4612-5C08-E29C51F96C6C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E2CFA96-1F4C-8C97-6FC6-77F387A7DEEC}"/>
              </a:ext>
            </a:extLst>
          </p:cNvPr>
          <p:cNvGrpSpPr/>
          <p:nvPr/>
        </p:nvGrpSpPr>
        <p:grpSpPr>
          <a:xfrm>
            <a:off x="5524010" y="2205085"/>
            <a:ext cx="343785" cy="2331472"/>
            <a:chOff x="1828801" y="3271386"/>
            <a:chExt cx="277402" cy="1875947"/>
          </a:xfrm>
          <a:solidFill>
            <a:srgbClr val="BAF0E2"/>
          </a:solidFill>
        </p:grpSpPr>
        <p:sp>
          <p:nvSpPr>
            <p:cNvPr id="77" name="Cube 76">
              <a:extLst>
                <a:ext uri="{FF2B5EF4-FFF2-40B4-BE49-F238E27FC236}">
                  <a16:creationId xmlns:a16="http://schemas.microsoft.com/office/drawing/2014/main" id="{B6A52EFE-971B-B4F7-B4C9-703EED2F0780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Cube 77">
              <a:extLst>
                <a:ext uri="{FF2B5EF4-FFF2-40B4-BE49-F238E27FC236}">
                  <a16:creationId xmlns:a16="http://schemas.microsoft.com/office/drawing/2014/main" id="{F501ACC5-29A8-455C-8D6D-C0EFBDAD8523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Cube 78">
              <a:extLst>
                <a:ext uri="{FF2B5EF4-FFF2-40B4-BE49-F238E27FC236}">
                  <a16:creationId xmlns:a16="http://schemas.microsoft.com/office/drawing/2014/main" id="{387938AE-EF62-E783-B3CE-7ADE8437CD6D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Cube 79">
              <a:extLst>
                <a:ext uri="{FF2B5EF4-FFF2-40B4-BE49-F238E27FC236}">
                  <a16:creationId xmlns:a16="http://schemas.microsoft.com/office/drawing/2014/main" id="{737AAEB0-4CA2-3713-84E7-75EEE109ABBE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Cube 80">
              <a:extLst>
                <a:ext uri="{FF2B5EF4-FFF2-40B4-BE49-F238E27FC236}">
                  <a16:creationId xmlns:a16="http://schemas.microsoft.com/office/drawing/2014/main" id="{75D4164E-FC76-342C-8F65-333157E3CF81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Cube 81">
              <a:extLst>
                <a:ext uri="{FF2B5EF4-FFF2-40B4-BE49-F238E27FC236}">
                  <a16:creationId xmlns:a16="http://schemas.microsoft.com/office/drawing/2014/main" id="{CBFA1A9B-B3F8-0206-E91F-AB44D0FC798B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Cube 82">
              <a:extLst>
                <a:ext uri="{FF2B5EF4-FFF2-40B4-BE49-F238E27FC236}">
                  <a16:creationId xmlns:a16="http://schemas.microsoft.com/office/drawing/2014/main" id="{D7225631-A816-3F9C-08CE-C1DFC6380970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Cube 83">
              <a:extLst>
                <a:ext uri="{FF2B5EF4-FFF2-40B4-BE49-F238E27FC236}">
                  <a16:creationId xmlns:a16="http://schemas.microsoft.com/office/drawing/2014/main" id="{6B868C78-F4D5-BE1C-57A5-C9A98CA61BBD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Cube 84">
              <a:extLst>
                <a:ext uri="{FF2B5EF4-FFF2-40B4-BE49-F238E27FC236}">
                  <a16:creationId xmlns:a16="http://schemas.microsoft.com/office/drawing/2014/main" id="{07EA004A-B266-18C8-0C5B-EF9996BE61A3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Cube 85">
              <a:extLst>
                <a:ext uri="{FF2B5EF4-FFF2-40B4-BE49-F238E27FC236}">
                  <a16:creationId xmlns:a16="http://schemas.microsoft.com/office/drawing/2014/main" id="{4938A14D-3C29-D404-ADB0-2D51F7760A36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BA528C8-9FBA-3F54-3CCF-154EEB86E88A}"/>
              </a:ext>
            </a:extLst>
          </p:cNvPr>
          <p:cNvGrpSpPr/>
          <p:nvPr/>
        </p:nvGrpSpPr>
        <p:grpSpPr>
          <a:xfrm>
            <a:off x="5021870" y="2205085"/>
            <a:ext cx="343785" cy="2331472"/>
            <a:chOff x="1828801" y="3271386"/>
            <a:chExt cx="277402" cy="1875947"/>
          </a:xfrm>
          <a:solidFill>
            <a:srgbClr val="BAF0E2"/>
          </a:solidFill>
        </p:grpSpPr>
        <p:sp>
          <p:nvSpPr>
            <p:cNvPr id="88" name="Cube 87">
              <a:extLst>
                <a:ext uri="{FF2B5EF4-FFF2-40B4-BE49-F238E27FC236}">
                  <a16:creationId xmlns:a16="http://schemas.microsoft.com/office/drawing/2014/main" id="{B4F9FF4A-9C93-DD6A-36AB-1AFA345627C7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Cube 88">
              <a:extLst>
                <a:ext uri="{FF2B5EF4-FFF2-40B4-BE49-F238E27FC236}">
                  <a16:creationId xmlns:a16="http://schemas.microsoft.com/office/drawing/2014/main" id="{48780B86-E428-F4D4-0CF8-C2B791A5D898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Cube 89">
              <a:extLst>
                <a:ext uri="{FF2B5EF4-FFF2-40B4-BE49-F238E27FC236}">
                  <a16:creationId xmlns:a16="http://schemas.microsoft.com/office/drawing/2014/main" id="{D2A700D5-36C9-388A-2D45-4B60FF7245A5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Cube 90">
              <a:extLst>
                <a:ext uri="{FF2B5EF4-FFF2-40B4-BE49-F238E27FC236}">
                  <a16:creationId xmlns:a16="http://schemas.microsoft.com/office/drawing/2014/main" id="{CA65386B-6127-023D-5FAB-272F743CC687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Cube 91">
              <a:extLst>
                <a:ext uri="{FF2B5EF4-FFF2-40B4-BE49-F238E27FC236}">
                  <a16:creationId xmlns:a16="http://schemas.microsoft.com/office/drawing/2014/main" id="{9A79ED95-4C5E-576C-9B58-72B0C2C8D10F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Cube 92">
              <a:extLst>
                <a:ext uri="{FF2B5EF4-FFF2-40B4-BE49-F238E27FC236}">
                  <a16:creationId xmlns:a16="http://schemas.microsoft.com/office/drawing/2014/main" id="{3CB8873F-BB29-1136-FEBC-1D41E469D1A8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Cube 93">
              <a:extLst>
                <a:ext uri="{FF2B5EF4-FFF2-40B4-BE49-F238E27FC236}">
                  <a16:creationId xmlns:a16="http://schemas.microsoft.com/office/drawing/2014/main" id="{27F3C290-1AE3-3EC7-37CE-02B6892C2798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Cube 94">
              <a:extLst>
                <a:ext uri="{FF2B5EF4-FFF2-40B4-BE49-F238E27FC236}">
                  <a16:creationId xmlns:a16="http://schemas.microsoft.com/office/drawing/2014/main" id="{44927155-D306-7786-17C3-28133B1AFA3E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Cube 95">
              <a:extLst>
                <a:ext uri="{FF2B5EF4-FFF2-40B4-BE49-F238E27FC236}">
                  <a16:creationId xmlns:a16="http://schemas.microsoft.com/office/drawing/2014/main" id="{35F0D8FF-E7AA-675F-90EB-C7BC3EBD68DF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Cube 96">
              <a:extLst>
                <a:ext uri="{FF2B5EF4-FFF2-40B4-BE49-F238E27FC236}">
                  <a16:creationId xmlns:a16="http://schemas.microsoft.com/office/drawing/2014/main" id="{3A1BB68D-2CA7-D532-48EE-5CD0DD5DDA68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BBF21B95-9459-105E-079F-80C6A9FE748F}"/>
              </a:ext>
            </a:extLst>
          </p:cNvPr>
          <p:cNvGrpSpPr/>
          <p:nvPr/>
        </p:nvGrpSpPr>
        <p:grpSpPr>
          <a:xfrm>
            <a:off x="4519730" y="2205085"/>
            <a:ext cx="343785" cy="2331472"/>
            <a:chOff x="1828801" y="3271386"/>
            <a:chExt cx="277402" cy="1875947"/>
          </a:xfrm>
          <a:solidFill>
            <a:srgbClr val="BAF0E2"/>
          </a:solidFill>
        </p:grpSpPr>
        <p:sp>
          <p:nvSpPr>
            <p:cNvPr id="99" name="Cube 98">
              <a:extLst>
                <a:ext uri="{FF2B5EF4-FFF2-40B4-BE49-F238E27FC236}">
                  <a16:creationId xmlns:a16="http://schemas.microsoft.com/office/drawing/2014/main" id="{0CA688DD-10D2-1224-3D9F-3F9A3B5581DE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Cube 99">
              <a:extLst>
                <a:ext uri="{FF2B5EF4-FFF2-40B4-BE49-F238E27FC236}">
                  <a16:creationId xmlns:a16="http://schemas.microsoft.com/office/drawing/2014/main" id="{28E5A05A-C54B-CE2B-D45F-56AE142279D7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Cube 100">
              <a:extLst>
                <a:ext uri="{FF2B5EF4-FFF2-40B4-BE49-F238E27FC236}">
                  <a16:creationId xmlns:a16="http://schemas.microsoft.com/office/drawing/2014/main" id="{60CCFCF5-F8CA-DA90-6178-28BDBC9BCFBE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Cube 101">
              <a:extLst>
                <a:ext uri="{FF2B5EF4-FFF2-40B4-BE49-F238E27FC236}">
                  <a16:creationId xmlns:a16="http://schemas.microsoft.com/office/drawing/2014/main" id="{B36561BB-0C90-2347-CA7D-9E82FE59E727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Cube 102">
              <a:extLst>
                <a:ext uri="{FF2B5EF4-FFF2-40B4-BE49-F238E27FC236}">
                  <a16:creationId xmlns:a16="http://schemas.microsoft.com/office/drawing/2014/main" id="{15FFD4CB-84A5-1004-5C21-25F28929B3E8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Cube 103">
              <a:extLst>
                <a:ext uri="{FF2B5EF4-FFF2-40B4-BE49-F238E27FC236}">
                  <a16:creationId xmlns:a16="http://schemas.microsoft.com/office/drawing/2014/main" id="{23443870-6D0F-1AAF-DC51-4FDEEC01A664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Cube 104">
              <a:extLst>
                <a:ext uri="{FF2B5EF4-FFF2-40B4-BE49-F238E27FC236}">
                  <a16:creationId xmlns:a16="http://schemas.microsoft.com/office/drawing/2014/main" id="{ABF4B699-5C5A-93EB-BA71-C0FC5EF85FD0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Cube 105">
              <a:extLst>
                <a:ext uri="{FF2B5EF4-FFF2-40B4-BE49-F238E27FC236}">
                  <a16:creationId xmlns:a16="http://schemas.microsoft.com/office/drawing/2014/main" id="{8D0AFEB2-2F3F-3F14-D442-5CAD99826FA3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Cube 106">
              <a:extLst>
                <a:ext uri="{FF2B5EF4-FFF2-40B4-BE49-F238E27FC236}">
                  <a16:creationId xmlns:a16="http://schemas.microsoft.com/office/drawing/2014/main" id="{1A6E3A75-6027-5768-7BEA-1BBC7BEDFB14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Cube 107">
              <a:extLst>
                <a:ext uri="{FF2B5EF4-FFF2-40B4-BE49-F238E27FC236}">
                  <a16:creationId xmlns:a16="http://schemas.microsoft.com/office/drawing/2014/main" id="{2986BCAC-CBFB-49DB-E9E9-024DAA4E4441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4F6498ED-D383-B179-852D-DB3AB692BF02}"/>
              </a:ext>
            </a:extLst>
          </p:cNvPr>
          <p:cNvGrpSpPr/>
          <p:nvPr/>
        </p:nvGrpSpPr>
        <p:grpSpPr>
          <a:xfrm>
            <a:off x="4017590" y="2205085"/>
            <a:ext cx="343785" cy="2331472"/>
            <a:chOff x="1828801" y="3271386"/>
            <a:chExt cx="277402" cy="1875947"/>
          </a:xfrm>
          <a:solidFill>
            <a:srgbClr val="BAF0E2"/>
          </a:solidFill>
        </p:grpSpPr>
        <p:sp>
          <p:nvSpPr>
            <p:cNvPr id="110" name="Cube 109">
              <a:extLst>
                <a:ext uri="{FF2B5EF4-FFF2-40B4-BE49-F238E27FC236}">
                  <a16:creationId xmlns:a16="http://schemas.microsoft.com/office/drawing/2014/main" id="{2200C165-7746-3D0C-B3BD-B8238676CBE4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Cube 110">
              <a:extLst>
                <a:ext uri="{FF2B5EF4-FFF2-40B4-BE49-F238E27FC236}">
                  <a16:creationId xmlns:a16="http://schemas.microsoft.com/office/drawing/2014/main" id="{956448EE-D904-9F9C-7016-35B05A76F483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Cube 111">
              <a:extLst>
                <a:ext uri="{FF2B5EF4-FFF2-40B4-BE49-F238E27FC236}">
                  <a16:creationId xmlns:a16="http://schemas.microsoft.com/office/drawing/2014/main" id="{1FAFC64F-8B50-80A9-8A83-F2476386B70B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Cube 112">
              <a:extLst>
                <a:ext uri="{FF2B5EF4-FFF2-40B4-BE49-F238E27FC236}">
                  <a16:creationId xmlns:a16="http://schemas.microsoft.com/office/drawing/2014/main" id="{C3CEC1F9-D2A4-1A14-DF94-09C47A93FC75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Cube 113">
              <a:extLst>
                <a:ext uri="{FF2B5EF4-FFF2-40B4-BE49-F238E27FC236}">
                  <a16:creationId xmlns:a16="http://schemas.microsoft.com/office/drawing/2014/main" id="{3EEA264F-89BF-5D1F-4009-C96F405510C9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Cube 114">
              <a:extLst>
                <a:ext uri="{FF2B5EF4-FFF2-40B4-BE49-F238E27FC236}">
                  <a16:creationId xmlns:a16="http://schemas.microsoft.com/office/drawing/2014/main" id="{013CB501-FF75-6314-83FE-4C4D6FEB5392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Cube 115">
              <a:extLst>
                <a:ext uri="{FF2B5EF4-FFF2-40B4-BE49-F238E27FC236}">
                  <a16:creationId xmlns:a16="http://schemas.microsoft.com/office/drawing/2014/main" id="{03D8D931-6E60-B988-5A44-B0AE10649C7F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Cube 116">
              <a:extLst>
                <a:ext uri="{FF2B5EF4-FFF2-40B4-BE49-F238E27FC236}">
                  <a16:creationId xmlns:a16="http://schemas.microsoft.com/office/drawing/2014/main" id="{216F95B4-5590-5D18-6E98-9F78E244FF52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Cube 117">
              <a:extLst>
                <a:ext uri="{FF2B5EF4-FFF2-40B4-BE49-F238E27FC236}">
                  <a16:creationId xmlns:a16="http://schemas.microsoft.com/office/drawing/2014/main" id="{388C3A56-5939-3754-93A7-D2E08C6CB6F2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Cube 118">
              <a:extLst>
                <a:ext uri="{FF2B5EF4-FFF2-40B4-BE49-F238E27FC236}">
                  <a16:creationId xmlns:a16="http://schemas.microsoft.com/office/drawing/2014/main" id="{D40DD84D-BCDF-866F-38CD-2791BF7E9FAF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1A60018F-FE80-BADB-CB39-B833015CE7C7}"/>
              </a:ext>
            </a:extLst>
          </p:cNvPr>
          <p:cNvGrpSpPr/>
          <p:nvPr/>
        </p:nvGrpSpPr>
        <p:grpSpPr>
          <a:xfrm>
            <a:off x="3515450" y="2205085"/>
            <a:ext cx="343785" cy="2331472"/>
            <a:chOff x="1828801" y="3271386"/>
            <a:chExt cx="277402" cy="1875947"/>
          </a:xfrm>
          <a:solidFill>
            <a:srgbClr val="BAF0E2"/>
          </a:solidFill>
        </p:grpSpPr>
        <p:sp>
          <p:nvSpPr>
            <p:cNvPr id="121" name="Cube 120">
              <a:extLst>
                <a:ext uri="{FF2B5EF4-FFF2-40B4-BE49-F238E27FC236}">
                  <a16:creationId xmlns:a16="http://schemas.microsoft.com/office/drawing/2014/main" id="{0BD9E646-A249-9B45-762C-943B7760A3D0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Cube 121">
              <a:extLst>
                <a:ext uri="{FF2B5EF4-FFF2-40B4-BE49-F238E27FC236}">
                  <a16:creationId xmlns:a16="http://schemas.microsoft.com/office/drawing/2014/main" id="{AC0FE63E-6543-DCB2-2B07-14D8B6E11AA7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Cube 122">
              <a:extLst>
                <a:ext uri="{FF2B5EF4-FFF2-40B4-BE49-F238E27FC236}">
                  <a16:creationId xmlns:a16="http://schemas.microsoft.com/office/drawing/2014/main" id="{5EE18FA7-17A9-03C1-8DD9-CCFC9E59D88D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Cube 123">
              <a:extLst>
                <a:ext uri="{FF2B5EF4-FFF2-40B4-BE49-F238E27FC236}">
                  <a16:creationId xmlns:a16="http://schemas.microsoft.com/office/drawing/2014/main" id="{96B63075-39AB-2A57-428D-3D284AF01A16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Cube 124">
              <a:extLst>
                <a:ext uri="{FF2B5EF4-FFF2-40B4-BE49-F238E27FC236}">
                  <a16:creationId xmlns:a16="http://schemas.microsoft.com/office/drawing/2014/main" id="{3282CDC7-60C8-C903-30D9-2167B72FCDD7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Cube 125">
              <a:extLst>
                <a:ext uri="{FF2B5EF4-FFF2-40B4-BE49-F238E27FC236}">
                  <a16:creationId xmlns:a16="http://schemas.microsoft.com/office/drawing/2014/main" id="{DAE534CD-0119-63F7-6C84-AA67AFCEE1E5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Cube 126">
              <a:extLst>
                <a:ext uri="{FF2B5EF4-FFF2-40B4-BE49-F238E27FC236}">
                  <a16:creationId xmlns:a16="http://schemas.microsoft.com/office/drawing/2014/main" id="{61033E98-1A79-60D9-D58A-E33400596102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Cube 127">
              <a:extLst>
                <a:ext uri="{FF2B5EF4-FFF2-40B4-BE49-F238E27FC236}">
                  <a16:creationId xmlns:a16="http://schemas.microsoft.com/office/drawing/2014/main" id="{F14F5D80-0E13-1B80-89A5-04A4C168AE79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Cube 128">
              <a:extLst>
                <a:ext uri="{FF2B5EF4-FFF2-40B4-BE49-F238E27FC236}">
                  <a16:creationId xmlns:a16="http://schemas.microsoft.com/office/drawing/2014/main" id="{8C6894DE-E9F8-5C5B-CD73-34C004664B08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Cube 129">
              <a:extLst>
                <a:ext uri="{FF2B5EF4-FFF2-40B4-BE49-F238E27FC236}">
                  <a16:creationId xmlns:a16="http://schemas.microsoft.com/office/drawing/2014/main" id="{07BDFF67-3C07-A53A-89C6-54F1CEF488E1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3AAC4587-C9D4-A713-44C4-77915D946093}"/>
              </a:ext>
            </a:extLst>
          </p:cNvPr>
          <p:cNvGrpSpPr/>
          <p:nvPr/>
        </p:nvGrpSpPr>
        <p:grpSpPr>
          <a:xfrm>
            <a:off x="3013310" y="2205085"/>
            <a:ext cx="343785" cy="2331472"/>
            <a:chOff x="1828801" y="3271386"/>
            <a:chExt cx="277402" cy="1875947"/>
          </a:xfrm>
          <a:solidFill>
            <a:srgbClr val="BAF0E2"/>
          </a:solidFill>
        </p:grpSpPr>
        <p:sp>
          <p:nvSpPr>
            <p:cNvPr id="132" name="Cube 131">
              <a:extLst>
                <a:ext uri="{FF2B5EF4-FFF2-40B4-BE49-F238E27FC236}">
                  <a16:creationId xmlns:a16="http://schemas.microsoft.com/office/drawing/2014/main" id="{BFD33EF6-3276-0F7B-9C08-58BDFD19CCC6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Cube 132">
              <a:extLst>
                <a:ext uri="{FF2B5EF4-FFF2-40B4-BE49-F238E27FC236}">
                  <a16:creationId xmlns:a16="http://schemas.microsoft.com/office/drawing/2014/main" id="{596A700C-5840-9357-74C5-182C530D8B68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Cube 133">
              <a:extLst>
                <a:ext uri="{FF2B5EF4-FFF2-40B4-BE49-F238E27FC236}">
                  <a16:creationId xmlns:a16="http://schemas.microsoft.com/office/drawing/2014/main" id="{567FD767-725F-BCB1-9F4F-923AC7E77CC1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Cube 134">
              <a:extLst>
                <a:ext uri="{FF2B5EF4-FFF2-40B4-BE49-F238E27FC236}">
                  <a16:creationId xmlns:a16="http://schemas.microsoft.com/office/drawing/2014/main" id="{566CC5EC-7F5A-5D0D-D2AD-4AA617C0BB35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Cube 135">
              <a:extLst>
                <a:ext uri="{FF2B5EF4-FFF2-40B4-BE49-F238E27FC236}">
                  <a16:creationId xmlns:a16="http://schemas.microsoft.com/office/drawing/2014/main" id="{1D5D4455-FA63-FEF9-73AD-C4DE55F2BA8E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Cube 136">
              <a:extLst>
                <a:ext uri="{FF2B5EF4-FFF2-40B4-BE49-F238E27FC236}">
                  <a16:creationId xmlns:a16="http://schemas.microsoft.com/office/drawing/2014/main" id="{E102C4E7-114B-B007-551E-ECE4AF5D5710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Cube 137">
              <a:extLst>
                <a:ext uri="{FF2B5EF4-FFF2-40B4-BE49-F238E27FC236}">
                  <a16:creationId xmlns:a16="http://schemas.microsoft.com/office/drawing/2014/main" id="{F6ED087B-43EC-E78F-DA6C-CCAF8EE9488A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Cube 138">
              <a:extLst>
                <a:ext uri="{FF2B5EF4-FFF2-40B4-BE49-F238E27FC236}">
                  <a16:creationId xmlns:a16="http://schemas.microsoft.com/office/drawing/2014/main" id="{E9794EBA-9AA5-35BF-2F04-74A7732E04F1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Cube 139">
              <a:extLst>
                <a:ext uri="{FF2B5EF4-FFF2-40B4-BE49-F238E27FC236}">
                  <a16:creationId xmlns:a16="http://schemas.microsoft.com/office/drawing/2014/main" id="{7DBA3423-CD48-2ED6-9975-DAF8FBE33D77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Cube 140">
              <a:extLst>
                <a:ext uri="{FF2B5EF4-FFF2-40B4-BE49-F238E27FC236}">
                  <a16:creationId xmlns:a16="http://schemas.microsoft.com/office/drawing/2014/main" id="{05DCC9D1-FD50-EF8E-B168-CE9D2F051546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2" name="Cube 141">
            <a:extLst>
              <a:ext uri="{FF2B5EF4-FFF2-40B4-BE49-F238E27FC236}">
                <a16:creationId xmlns:a16="http://schemas.microsoft.com/office/drawing/2014/main" id="{C667061E-5A44-4197-412D-C673F995F9D2}"/>
              </a:ext>
            </a:extLst>
          </p:cNvPr>
          <p:cNvSpPr/>
          <p:nvPr/>
        </p:nvSpPr>
        <p:spPr>
          <a:xfrm>
            <a:off x="1340924" y="3248988"/>
            <a:ext cx="461997" cy="457200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Cube 142">
            <a:extLst>
              <a:ext uri="{FF2B5EF4-FFF2-40B4-BE49-F238E27FC236}">
                <a16:creationId xmlns:a16="http://schemas.microsoft.com/office/drawing/2014/main" id="{C45BD9B5-CD1D-8469-C979-124C1EE99F31}"/>
              </a:ext>
            </a:extLst>
          </p:cNvPr>
          <p:cNvSpPr/>
          <p:nvPr/>
        </p:nvSpPr>
        <p:spPr>
          <a:xfrm>
            <a:off x="1340924" y="3248988"/>
            <a:ext cx="461997" cy="457200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Cube 143">
            <a:extLst>
              <a:ext uri="{FF2B5EF4-FFF2-40B4-BE49-F238E27FC236}">
                <a16:creationId xmlns:a16="http://schemas.microsoft.com/office/drawing/2014/main" id="{52BAD656-EE99-E1ED-0FF5-9B3BBCCB8AD2}"/>
              </a:ext>
            </a:extLst>
          </p:cNvPr>
          <p:cNvSpPr/>
          <p:nvPr/>
        </p:nvSpPr>
        <p:spPr>
          <a:xfrm>
            <a:off x="1340924" y="3248988"/>
            <a:ext cx="461997" cy="457200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Cube 144">
            <a:extLst>
              <a:ext uri="{FF2B5EF4-FFF2-40B4-BE49-F238E27FC236}">
                <a16:creationId xmlns:a16="http://schemas.microsoft.com/office/drawing/2014/main" id="{C4BA6460-CCE8-277D-3727-297A95BD4E87}"/>
              </a:ext>
            </a:extLst>
          </p:cNvPr>
          <p:cNvSpPr/>
          <p:nvPr/>
        </p:nvSpPr>
        <p:spPr>
          <a:xfrm>
            <a:off x="1340924" y="3248988"/>
            <a:ext cx="461997" cy="457200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Cube 145">
            <a:extLst>
              <a:ext uri="{FF2B5EF4-FFF2-40B4-BE49-F238E27FC236}">
                <a16:creationId xmlns:a16="http://schemas.microsoft.com/office/drawing/2014/main" id="{CAA82223-98D4-EC1D-31D5-9CADDD8B518D}"/>
              </a:ext>
            </a:extLst>
          </p:cNvPr>
          <p:cNvSpPr/>
          <p:nvPr/>
        </p:nvSpPr>
        <p:spPr>
          <a:xfrm>
            <a:off x="1340924" y="3248988"/>
            <a:ext cx="461997" cy="457200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Cube 146">
            <a:extLst>
              <a:ext uri="{FF2B5EF4-FFF2-40B4-BE49-F238E27FC236}">
                <a16:creationId xmlns:a16="http://schemas.microsoft.com/office/drawing/2014/main" id="{C1FF4998-86D7-9A9A-41D8-4AC4FAC5008D}"/>
              </a:ext>
            </a:extLst>
          </p:cNvPr>
          <p:cNvSpPr/>
          <p:nvPr/>
        </p:nvSpPr>
        <p:spPr>
          <a:xfrm>
            <a:off x="1340924" y="3248988"/>
            <a:ext cx="461997" cy="457200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Cube 147">
            <a:extLst>
              <a:ext uri="{FF2B5EF4-FFF2-40B4-BE49-F238E27FC236}">
                <a16:creationId xmlns:a16="http://schemas.microsoft.com/office/drawing/2014/main" id="{AA02349D-85FD-CFD4-6E0E-8A57ADFA7521}"/>
              </a:ext>
            </a:extLst>
          </p:cNvPr>
          <p:cNvSpPr/>
          <p:nvPr/>
        </p:nvSpPr>
        <p:spPr>
          <a:xfrm>
            <a:off x="1340924" y="3248988"/>
            <a:ext cx="461997" cy="457200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Cube 148">
            <a:extLst>
              <a:ext uri="{FF2B5EF4-FFF2-40B4-BE49-F238E27FC236}">
                <a16:creationId xmlns:a16="http://schemas.microsoft.com/office/drawing/2014/main" id="{737688A2-3684-B8AE-3427-B038969C98C1}"/>
              </a:ext>
            </a:extLst>
          </p:cNvPr>
          <p:cNvSpPr/>
          <p:nvPr/>
        </p:nvSpPr>
        <p:spPr>
          <a:xfrm>
            <a:off x="1340924" y="3248988"/>
            <a:ext cx="461997" cy="457200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Cube 149">
            <a:extLst>
              <a:ext uri="{FF2B5EF4-FFF2-40B4-BE49-F238E27FC236}">
                <a16:creationId xmlns:a16="http://schemas.microsoft.com/office/drawing/2014/main" id="{B5C11CD2-AA22-1BE8-B601-8EE55AFCD77D}"/>
              </a:ext>
            </a:extLst>
          </p:cNvPr>
          <p:cNvSpPr/>
          <p:nvPr/>
        </p:nvSpPr>
        <p:spPr>
          <a:xfrm>
            <a:off x="9610739" y="4708652"/>
            <a:ext cx="461997" cy="457200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Cube 150">
            <a:extLst>
              <a:ext uri="{FF2B5EF4-FFF2-40B4-BE49-F238E27FC236}">
                <a16:creationId xmlns:a16="http://schemas.microsoft.com/office/drawing/2014/main" id="{277D8EE9-5B75-2F8E-9463-FF3505272A5C}"/>
              </a:ext>
            </a:extLst>
          </p:cNvPr>
          <p:cNvSpPr/>
          <p:nvPr/>
        </p:nvSpPr>
        <p:spPr>
          <a:xfrm>
            <a:off x="10407946" y="2608465"/>
            <a:ext cx="461997" cy="457200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Cube 151">
            <a:extLst>
              <a:ext uri="{FF2B5EF4-FFF2-40B4-BE49-F238E27FC236}">
                <a16:creationId xmlns:a16="http://schemas.microsoft.com/office/drawing/2014/main" id="{1612C3D4-BED6-89AD-C128-FEBCD727C8CD}"/>
              </a:ext>
            </a:extLst>
          </p:cNvPr>
          <p:cNvSpPr/>
          <p:nvPr/>
        </p:nvSpPr>
        <p:spPr>
          <a:xfrm>
            <a:off x="7931516" y="3498192"/>
            <a:ext cx="461997" cy="457200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Cube 152">
            <a:extLst>
              <a:ext uri="{FF2B5EF4-FFF2-40B4-BE49-F238E27FC236}">
                <a16:creationId xmlns:a16="http://schemas.microsoft.com/office/drawing/2014/main" id="{3C05FE35-7BA9-0FA8-184D-ED4E41B5501C}"/>
              </a:ext>
            </a:extLst>
          </p:cNvPr>
          <p:cNvSpPr/>
          <p:nvPr/>
        </p:nvSpPr>
        <p:spPr>
          <a:xfrm>
            <a:off x="8857383" y="3031284"/>
            <a:ext cx="461997" cy="457200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Cube 153">
            <a:extLst>
              <a:ext uri="{FF2B5EF4-FFF2-40B4-BE49-F238E27FC236}">
                <a16:creationId xmlns:a16="http://schemas.microsoft.com/office/drawing/2014/main" id="{B6AD538D-1D26-5679-23B4-7A7170D2B28B}"/>
              </a:ext>
            </a:extLst>
          </p:cNvPr>
          <p:cNvSpPr/>
          <p:nvPr/>
        </p:nvSpPr>
        <p:spPr>
          <a:xfrm>
            <a:off x="7485286" y="2436614"/>
            <a:ext cx="461997" cy="457200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456F5F3F-E2BA-1C17-33AC-721F16110F91}"/>
              </a:ext>
            </a:extLst>
          </p:cNvPr>
          <p:cNvSpPr txBox="1"/>
          <p:nvPr/>
        </p:nvSpPr>
        <p:spPr>
          <a:xfrm>
            <a:off x="351107" y="4524358"/>
            <a:ext cx="19750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Drag the tens and ones to the correct column to make your number. 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F48F4090-777B-3B3B-3154-CBEBCE88F6E3}"/>
              </a:ext>
            </a:extLst>
          </p:cNvPr>
          <p:cNvSpPr/>
          <p:nvPr/>
        </p:nvSpPr>
        <p:spPr>
          <a:xfrm>
            <a:off x="4538900" y="286345"/>
            <a:ext cx="243995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cap="none" spc="0" dirty="0">
                <a:ln w="12700" cmpd="sng">
                  <a:solidFill>
                    <a:srgbClr val="50E7B5"/>
                  </a:solidFill>
                  <a:prstDash val="solid"/>
                </a:ln>
                <a:solidFill>
                  <a:srgbClr val="BAF0E2"/>
                </a:solidFill>
                <a:effectLst/>
              </a:rPr>
              <a:t>EXAMPLE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B342AA2C-8E32-0372-9992-427FB9EF2421}"/>
              </a:ext>
            </a:extLst>
          </p:cNvPr>
          <p:cNvSpPr/>
          <p:nvPr/>
        </p:nvSpPr>
        <p:spPr>
          <a:xfrm>
            <a:off x="405751" y="1023524"/>
            <a:ext cx="1864580" cy="1056237"/>
          </a:xfrm>
          <a:prstGeom prst="roundRect">
            <a:avLst/>
          </a:prstGeom>
          <a:solidFill>
            <a:srgbClr val="BAF0E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D64D58A3-DF61-861B-CAD9-28A946F438D2}"/>
              </a:ext>
            </a:extLst>
          </p:cNvPr>
          <p:cNvSpPr txBox="1"/>
          <p:nvPr/>
        </p:nvSpPr>
        <p:spPr>
          <a:xfrm>
            <a:off x="626825" y="1207859"/>
            <a:ext cx="1864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entury Gothic" panose="020B0502020202020204" pitchFamily="34" charset="0"/>
              </a:rPr>
              <a:t>95</a:t>
            </a:r>
          </a:p>
        </p:txBody>
      </p:sp>
      <p:pic>
        <p:nvPicPr>
          <p:cNvPr id="160" name="Picture 159" descr="Icon&#10;&#10;Description automatically generated">
            <a:extLst>
              <a:ext uri="{FF2B5EF4-FFF2-40B4-BE49-F238E27FC236}">
                <a16:creationId xmlns:a16="http://schemas.microsoft.com/office/drawing/2014/main" id="{93ED83D8-0E7F-DFFD-8E9A-25304ED79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838" y="286345"/>
            <a:ext cx="1146337" cy="114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21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display, operating system&#10;&#10;Description automatically generated">
            <a:extLst>
              <a:ext uri="{FF2B5EF4-FFF2-40B4-BE49-F238E27FC236}">
                <a16:creationId xmlns:a16="http://schemas.microsoft.com/office/drawing/2014/main" id="{1B17D84E-6D12-AB2C-CFD1-8006C4A7F2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1D7DE93A-8E2B-DDF5-1A6A-8EDB284D44CA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7" name="Google Shape;1294;p50">
              <a:extLst>
                <a:ext uri="{FF2B5EF4-FFF2-40B4-BE49-F238E27FC236}">
                  <a16:creationId xmlns:a16="http://schemas.microsoft.com/office/drawing/2014/main" id="{2948AC79-359E-9F68-CC40-F3686DB4F768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5;p50">
              <a:extLst>
                <a:ext uri="{FF2B5EF4-FFF2-40B4-BE49-F238E27FC236}">
                  <a16:creationId xmlns:a16="http://schemas.microsoft.com/office/drawing/2014/main" id="{A878488D-9C16-1BB5-695B-A1740A5FA835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96;p50">
              <a:extLst>
                <a:ext uri="{FF2B5EF4-FFF2-40B4-BE49-F238E27FC236}">
                  <a16:creationId xmlns:a16="http://schemas.microsoft.com/office/drawing/2014/main" id="{5954CA04-B505-2C6D-37B2-97616B66396C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00856A92-AC5D-0E26-E55D-DA4721C89AEE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2F6A65D-2A48-B12E-0E8C-3B3D13A9B998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EE87DBD5-237E-AB8D-0686-FE38E55C29B1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B4CBA837-9491-7B83-2106-4DB51D9F21E1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9C9680F9-50E4-595B-7307-997CC34456B4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7" name="Table 8">
            <a:extLst>
              <a:ext uri="{FF2B5EF4-FFF2-40B4-BE49-F238E27FC236}">
                <a16:creationId xmlns:a16="http://schemas.microsoft.com/office/drawing/2014/main" id="{DA724E1D-58DE-9932-5EA3-8DAAA8A5E0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052149"/>
              </p:ext>
            </p:extLst>
          </p:nvPr>
        </p:nvGraphicFramePr>
        <p:xfrm>
          <a:off x="2739060" y="1455088"/>
          <a:ext cx="8783089" cy="4239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6893">
                  <a:extLst>
                    <a:ext uri="{9D8B030D-6E8A-4147-A177-3AD203B41FA5}">
                      <a16:colId xmlns:a16="http://schemas.microsoft.com/office/drawing/2014/main" val="4262495711"/>
                    </a:ext>
                  </a:extLst>
                </a:gridCol>
                <a:gridCol w="4026196">
                  <a:extLst>
                    <a:ext uri="{9D8B030D-6E8A-4147-A177-3AD203B41FA5}">
                      <a16:colId xmlns:a16="http://schemas.microsoft.com/office/drawing/2014/main" val="462574934"/>
                    </a:ext>
                  </a:extLst>
                </a:gridCol>
              </a:tblGrid>
              <a:tr h="545996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0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6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77836"/>
                  </a:ext>
                </a:extLst>
              </a:tr>
              <a:tr h="3660300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219362"/>
                  </a:ext>
                </a:extLst>
              </a:tr>
            </a:tbl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5D138D45-D383-72CF-0602-965F882FA4EE}"/>
              </a:ext>
            </a:extLst>
          </p:cNvPr>
          <p:cNvGrpSpPr/>
          <p:nvPr/>
        </p:nvGrpSpPr>
        <p:grpSpPr>
          <a:xfrm>
            <a:off x="509680" y="2111763"/>
            <a:ext cx="343785" cy="2331472"/>
            <a:chOff x="1828801" y="3271386"/>
            <a:chExt cx="277402" cy="1875947"/>
          </a:xfrm>
          <a:solidFill>
            <a:srgbClr val="BAF0E2"/>
          </a:solidFill>
        </p:grpSpPr>
        <p:sp>
          <p:nvSpPr>
            <p:cNvPr id="19" name="Cube 18">
              <a:extLst>
                <a:ext uri="{FF2B5EF4-FFF2-40B4-BE49-F238E27FC236}">
                  <a16:creationId xmlns:a16="http://schemas.microsoft.com/office/drawing/2014/main" id="{5A06EBE2-C0AA-46BB-79B1-484395EE3DB8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Cube 19">
              <a:extLst>
                <a:ext uri="{FF2B5EF4-FFF2-40B4-BE49-F238E27FC236}">
                  <a16:creationId xmlns:a16="http://schemas.microsoft.com/office/drawing/2014/main" id="{5494FFFE-79C2-0168-902C-BC6F04CCA864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Cube 20">
              <a:extLst>
                <a:ext uri="{FF2B5EF4-FFF2-40B4-BE49-F238E27FC236}">
                  <a16:creationId xmlns:a16="http://schemas.microsoft.com/office/drawing/2014/main" id="{26AFC28A-D276-D543-AB23-CB3C9FB1829B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Cube 21">
              <a:extLst>
                <a:ext uri="{FF2B5EF4-FFF2-40B4-BE49-F238E27FC236}">
                  <a16:creationId xmlns:a16="http://schemas.microsoft.com/office/drawing/2014/main" id="{B6350FA3-1373-61E1-DB27-13B3C89659D9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Cube 22">
              <a:extLst>
                <a:ext uri="{FF2B5EF4-FFF2-40B4-BE49-F238E27FC236}">
                  <a16:creationId xmlns:a16="http://schemas.microsoft.com/office/drawing/2014/main" id="{EFB7629F-168A-BEC9-3FB1-E24C50DCF64D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Cube 23">
              <a:extLst>
                <a:ext uri="{FF2B5EF4-FFF2-40B4-BE49-F238E27FC236}">
                  <a16:creationId xmlns:a16="http://schemas.microsoft.com/office/drawing/2014/main" id="{8F57DDB0-49F3-5535-97A7-6CA0379D8F37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Cube 24">
              <a:extLst>
                <a:ext uri="{FF2B5EF4-FFF2-40B4-BE49-F238E27FC236}">
                  <a16:creationId xmlns:a16="http://schemas.microsoft.com/office/drawing/2014/main" id="{D80A5C9A-FC53-07C9-689A-CFDA50CECF54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Cube 25">
              <a:extLst>
                <a:ext uri="{FF2B5EF4-FFF2-40B4-BE49-F238E27FC236}">
                  <a16:creationId xmlns:a16="http://schemas.microsoft.com/office/drawing/2014/main" id="{773BEEDD-667C-CE22-C9BF-527078FB50F8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Cube 26">
              <a:extLst>
                <a:ext uri="{FF2B5EF4-FFF2-40B4-BE49-F238E27FC236}">
                  <a16:creationId xmlns:a16="http://schemas.microsoft.com/office/drawing/2014/main" id="{84DC7E27-AA4D-07C7-C356-509B87D942E0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Cube 27">
              <a:extLst>
                <a:ext uri="{FF2B5EF4-FFF2-40B4-BE49-F238E27FC236}">
                  <a16:creationId xmlns:a16="http://schemas.microsoft.com/office/drawing/2014/main" id="{02F2839A-C394-5BF5-2EE8-C9FB09E72DC7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" name="Cube 28">
            <a:extLst>
              <a:ext uri="{FF2B5EF4-FFF2-40B4-BE49-F238E27FC236}">
                <a16:creationId xmlns:a16="http://schemas.microsoft.com/office/drawing/2014/main" id="{B9A6FA60-9902-2812-D459-6B588D664343}"/>
              </a:ext>
            </a:extLst>
          </p:cNvPr>
          <p:cNvSpPr/>
          <p:nvPr/>
        </p:nvSpPr>
        <p:spPr>
          <a:xfrm>
            <a:off x="1273970" y="3208489"/>
            <a:ext cx="461997" cy="457200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F1DFAE7-40C8-B91B-C617-FD0A72138F89}"/>
              </a:ext>
            </a:extLst>
          </p:cNvPr>
          <p:cNvGrpSpPr/>
          <p:nvPr/>
        </p:nvGrpSpPr>
        <p:grpSpPr>
          <a:xfrm>
            <a:off x="509680" y="2111763"/>
            <a:ext cx="343785" cy="2331472"/>
            <a:chOff x="1828801" y="3271386"/>
            <a:chExt cx="277402" cy="1875947"/>
          </a:xfrm>
          <a:solidFill>
            <a:srgbClr val="BAF0E2"/>
          </a:solidFill>
        </p:grpSpPr>
        <p:sp>
          <p:nvSpPr>
            <p:cNvPr id="31" name="Cube 30">
              <a:extLst>
                <a:ext uri="{FF2B5EF4-FFF2-40B4-BE49-F238E27FC236}">
                  <a16:creationId xmlns:a16="http://schemas.microsoft.com/office/drawing/2014/main" id="{37DE98D5-99DA-B457-3139-620CECFD7FDD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Cube 31">
              <a:extLst>
                <a:ext uri="{FF2B5EF4-FFF2-40B4-BE49-F238E27FC236}">
                  <a16:creationId xmlns:a16="http://schemas.microsoft.com/office/drawing/2014/main" id="{2D39A889-D0A6-558F-1097-EB9D55BBEA94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Cube 32">
              <a:extLst>
                <a:ext uri="{FF2B5EF4-FFF2-40B4-BE49-F238E27FC236}">
                  <a16:creationId xmlns:a16="http://schemas.microsoft.com/office/drawing/2014/main" id="{76D7BF90-27F9-F5F6-02DE-0EC52AA40874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ube 33">
              <a:extLst>
                <a:ext uri="{FF2B5EF4-FFF2-40B4-BE49-F238E27FC236}">
                  <a16:creationId xmlns:a16="http://schemas.microsoft.com/office/drawing/2014/main" id="{DDEE488A-6A0C-6735-A993-689F40B89EEB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Cube 34">
              <a:extLst>
                <a:ext uri="{FF2B5EF4-FFF2-40B4-BE49-F238E27FC236}">
                  <a16:creationId xmlns:a16="http://schemas.microsoft.com/office/drawing/2014/main" id="{6A7CFFC6-BCAE-A4B6-8A4B-9777278A5B3E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Cube 35">
              <a:extLst>
                <a:ext uri="{FF2B5EF4-FFF2-40B4-BE49-F238E27FC236}">
                  <a16:creationId xmlns:a16="http://schemas.microsoft.com/office/drawing/2014/main" id="{5A9FDEFB-6E3F-B9BA-7FF9-F2FBEE25770A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Cube 36">
              <a:extLst>
                <a:ext uri="{FF2B5EF4-FFF2-40B4-BE49-F238E27FC236}">
                  <a16:creationId xmlns:a16="http://schemas.microsoft.com/office/drawing/2014/main" id="{72145EA7-B5F7-6FCC-6792-E83A561F7A60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Cube 37">
              <a:extLst>
                <a:ext uri="{FF2B5EF4-FFF2-40B4-BE49-F238E27FC236}">
                  <a16:creationId xmlns:a16="http://schemas.microsoft.com/office/drawing/2014/main" id="{633E72E7-0171-FBDB-CE55-D268D44706B5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Cube 38">
              <a:extLst>
                <a:ext uri="{FF2B5EF4-FFF2-40B4-BE49-F238E27FC236}">
                  <a16:creationId xmlns:a16="http://schemas.microsoft.com/office/drawing/2014/main" id="{463800C0-75C0-0DF5-0B11-F48F63C835E4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Cube 39">
              <a:extLst>
                <a:ext uri="{FF2B5EF4-FFF2-40B4-BE49-F238E27FC236}">
                  <a16:creationId xmlns:a16="http://schemas.microsoft.com/office/drawing/2014/main" id="{C0CBD93E-809F-B747-37FA-57D528083B30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4F49B2B-4ACC-42D1-1EC9-FFEDF84A46ED}"/>
              </a:ext>
            </a:extLst>
          </p:cNvPr>
          <p:cNvGrpSpPr/>
          <p:nvPr/>
        </p:nvGrpSpPr>
        <p:grpSpPr>
          <a:xfrm>
            <a:off x="509680" y="2111763"/>
            <a:ext cx="343785" cy="2331472"/>
            <a:chOff x="1828801" y="3271386"/>
            <a:chExt cx="277402" cy="1875947"/>
          </a:xfrm>
          <a:solidFill>
            <a:srgbClr val="BAF0E2"/>
          </a:solidFill>
        </p:grpSpPr>
        <p:sp>
          <p:nvSpPr>
            <p:cNvPr id="42" name="Cube 41">
              <a:extLst>
                <a:ext uri="{FF2B5EF4-FFF2-40B4-BE49-F238E27FC236}">
                  <a16:creationId xmlns:a16="http://schemas.microsoft.com/office/drawing/2014/main" id="{1B52BE83-CEB9-D95B-1E37-3ABDF9156F10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Cube 42">
              <a:extLst>
                <a:ext uri="{FF2B5EF4-FFF2-40B4-BE49-F238E27FC236}">
                  <a16:creationId xmlns:a16="http://schemas.microsoft.com/office/drawing/2014/main" id="{DF91920A-ABFE-9EE1-E322-3B7A2778EFDF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Cube 43">
              <a:extLst>
                <a:ext uri="{FF2B5EF4-FFF2-40B4-BE49-F238E27FC236}">
                  <a16:creationId xmlns:a16="http://schemas.microsoft.com/office/drawing/2014/main" id="{0298F6E5-94F2-D2F9-E0E7-6EAD2B96F1EB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Cube 44">
              <a:extLst>
                <a:ext uri="{FF2B5EF4-FFF2-40B4-BE49-F238E27FC236}">
                  <a16:creationId xmlns:a16="http://schemas.microsoft.com/office/drawing/2014/main" id="{6749F6B7-6EA3-6C30-C90A-C89272049C63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Cube 45">
              <a:extLst>
                <a:ext uri="{FF2B5EF4-FFF2-40B4-BE49-F238E27FC236}">
                  <a16:creationId xmlns:a16="http://schemas.microsoft.com/office/drawing/2014/main" id="{364000E6-1C33-6CD7-DDD8-74097B9EF69A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Cube 46">
              <a:extLst>
                <a:ext uri="{FF2B5EF4-FFF2-40B4-BE49-F238E27FC236}">
                  <a16:creationId xmlns:a16="http://schemas.microsoft.com/office/drawing/2014/main" id="{B82F7655-6BF5-F1B9-0965-F21426EE18C1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Cube 47">
              <a:extLst>
                <a:ext uri="{FF2B5EF4-FFF2-40B4-BE49-F238E27FC236}">
                  <a16:creationId xmlns:a16="http://schemas.microsoft.com/office/drawing/2014/main" id="{1C657836-F3E7-DC2E-43EE-D61D91EDA808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Cube 48">
              <a:extLst>
                <a:ext uri="{FF2B5EF4-FFF2-40B4-BE49-F238E27FC236}">
                  <a16:creationId xmlns:a16="http://schemas.microsoft.com/office/drawing/2014/main" id="{CA3B970D-93D3-333D-1A3B-5649FB07F09A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Cube 49">
              <a:extLst>
                <a:ext uri="{FF2B5EF4-FFF2-40B4-BE49-F238E27FC236}">
                  <a16:creationId xmlns:a16="http://schemas.microsoft.com/office/drawing/2014/main" id="{6D1B3BD0-2B06-2497-5402-32D6F6372428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Cube 50">
              <a:extLst>
                <a:ext uri="{FF2B5EF4-FFF2-40B4-BE49-F238E27FC236}">
                  <a16:creationId xmlns:a16="http://schemas.microsoft.com/office/drawing/2014/main" id="{4BE4ED80-1220-5339-8289-A561145811D0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D106235-43E9-8BFB-7D9C-E0E0B1A6D35A}"/>
              </a:ext>
            </a:extLst>
          </p:cNvPr>
          <p:cNvGrpSpPr/>
          <p:nvPr/>
        </p:nvGrpSpPr>
        <p:grpSpPr>
          <a:xfrm>
            <a:off x="509680" y="2111763"/>
            <a:ext cx="343785" cy="2331472"/>
            <a:chOff x="1828801" y="3271386"/>
            <a:chExt cx="277402" cy="1875947"/>
          </a:xfrm>
          <a:solidFill>
            <a:srgbClr val="BAF0E2"/>
          </a:solidFill>
        </p:grpSpPr>
        <p:sp>
          <p:nvSpPr>
            <p:cNvPr id="53" name="Cube 52">
              <a:extLst>
                <a:ext uri="{FF2B5EF4-FFF2-40B4-BE49-F238E27FC236}">
                  <a16:creationId xmlns:a16="http://schemas.microsoft.com/office/drawing/2014/main" id="{B65DA4D2-F587-C020-CDF3-3F1A7A55B29D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Cube 53">
              <a:extLst>
                <a:ext uri="{FF2B5EF4-FFF2-40B4-BE49-F238E27FC236}">
                  <a16:creationId xmlns:a16="http://schemas.microsoft.com/office/drawing/2014/main" id="{FB6940CA-BA9D-4474-5E26-65B748248391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Cube 54">
              <a:extLst>
                <a:ext uri="{FF2B5EF4-FFF2-40B4-BE49-F238E27FC236}">
                  <a16:creationId xmlns:a16="http://schemas.microsoft.com/office/drawing/2014/main" id="{6739B49E-C4F1-CEC7-805C-0AA6D08CEDC1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Cube 55">
              <a:extLst>
                <a:ext uri="{FF2B5EF4-FFF2-40B4-BE49-F238E27FC236}">
                  <a16:creationId xmlns:a16="http://schemas.microsoft.com/office/drawing/2014/main" id="{7E905A01-43DB-657B-12E4-71CBF56E8212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Cube 56">
              <a:extLst>
                <a:ext uri="{FF2B5EF4-FFF2-40B4-BE49-F238E27FC236}">
                  <a16:creationId xmlns:a16="http://schemas.microsoft.com/office/drawing/2014/main" id="{EF358540-1C91-4E69-B4A2-3203DCD8D966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Cube 57">
              <a:extLst>
                <a:ext uri="{FF2B5EF4-FFF2-40B4-BE49-F238E27FC236}">
                  <a16:creationId xmlns:a16="http://schemas.microsoft.com/office/drawing/2014/main" id="{39AB3C05-4AA4-C690-FA6E-157D71BAA448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Cube 58">
              <a:extLst>
                <a:ext uri="{FF2B5EF4-FFF2-40B4-BE49-F238E27FC236}">
                  <a16:creationId xmlns:a16="http://schemas.microsoft.com/office/drawing/2014/main" id="{F3345168-259B-6CD8-5EDD-4250040D431D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Cube 59">
              <a:extLst>
                <a:ext uri="{FF2B5EF4-FFF2-40B4-BE49-F238E27FC236}">
                  <a16:creationId xmlns:a16="http://schemas.microsoft.com/office/drawing/2014/main" id="{3D6BD28C-99DD-2884-B759-E61459F8FA95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Cube 60">
              <a:extLst>
                <a:ext uri="{FF2B5EF4-FFF2-40B4-BE49-F238E27FC236}">
                  <a16:creationId xmlns:a16="http://schemas.microsoft.com/office/drawing/2014/main" id="{D4F1C401-F7CD-6D9D-E7A4-1893B8560F12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Cube 61">
              <a:extLst>
                <a:ext uri="{FF2B5EF4-FFF2-40B4-BE49-F238E27FC236}">
                  <a16:creationId xmlns:a16="http://schemas.microsoft.com/office/drawing/2014/main" id="{C8E3244F-EED5-DE53-574E-6C4AE3D79837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93DAF71-CB2C-30DD-3A0C-348E19BFB0F0}"/>
              </a:ext>
            </a:extLst>
          </p:cNvPr>
          <p:cNvGrpSpPr/>
          <p:nvPr/>
        </p:nvGrpSpPr>
        <p:grpSpPr>
          <a:xfrm>
            <a:off x="509680" y="2111763"/>
            <a:ext cx="343785" cy="2331472"/>
            <a:chOff x="1828801" y="3271386"/>
            <a:chExt cx="277402" cy="1875947"/>
          </a:xfrm>
          <a:solidFill>
            <a:srgbClr val="BAF0E2"/>
          </a:solidFill>
        </p:grpSpPr>
        <p:sp>
          <p:nvSpPr>
            <p:cNvPr id="64" name="Cube 63">
              <a:extLst>
                <a:ext uri="{FF2B5EF4-FFF2-40B4-BE49-F238E27FC236}">
                  <a16:creationId xmlns:a16="http://schemas.microsoft.com/office/drawing/2014/main" id="{0BCF7A40-E6FA-6B5D-C234-9C113E79E268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Cube 64">
              <a:extLst>
                <a:ext uri="{FF2B5EF4-FFF2-40B4-BE49-F238E27FC236}">
                  <a16:creationId xmlns:a16="http://schemas.microsoft.com/office/drawing/2014/main" id="{F7AB4DEB-727A-1780-D035-44468C8B6E4B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Cube 65">
              <a:extLst>
                <a:ext uri="{FF2B5EF4-FFF2-40B4-BE49-F238E27FC236}">
                  <a16:creationId xmlns:a16="http://schemas.microsoft.com/office/drawing/2014/main" id="{8F632001-00C3-4AD3-5E94-F64E62ECDA4C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Cube 66">
              <a:extLst>
                <a:ext uri="{FF2B5EF4-FFF2-40B4-BE49-F238E27FC236}">
                  <a16:creationId xmlns:a16="http://schemas.microsoft.com/office/drawing/2014/main" id="{506085FD-1CD3-76E5-7847-C1856F89B350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Cube 67">
              <a:extLst>
                <a:ext uri="{FF2B5EF4-FFF2-40B4-BE49-F238E27FC236}">
                  <a16:creationId xmlns:a16="http://schemas.microsoft.com/office/drawing/2014/main" id="{4B28110A-128E-0B82-EDFA-5C7430B21602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Cube 68">
              <a:extLst>
                <a:ext uri="{FF2B5EF4-FFF2-40B4-BE49-F238E27FC236}">
                  <a16:creationId xmlns:a16="http://schemas.microsoft.com/office/drawing/2014/main" id="{87993AFE-B20B-E416-8B26-631473E89720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Cube 69">
              <a:extLst>
                <a:ext uri="{FF2B5EF4-FFF2-40B4-BE49-F238E27FC236}">
                  <a16:creationId xmlns:a16="http://schemas.microsoft.com/office/drawing/2014/main" id="{3CC37C1E-E86A-5BB6-65E4-7D12D849A04C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Cube 70">
              <a:extLst>
                <a:ext uri="{FF2B5EF4-FFF2-40B4-BE49-F238E27FC236}">
                  <a16:creationId xmlns:a16="http://schemas.microsoft.com/office/drawing/2014/main" id="{CC412A71-187D-1610-17A2-EC3CBEAA1CA3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Cube 71">
              <a:extLst>
                <a:ext uri="{FF2B5EF4-FFF2-40B4-BE49-F238E27FC236}">
                  <a16:creationId xmlns:a16="http://schemas.microsoft.com/office/drawing/2014/main" id="{945B8532-3ECB-433D-E498-6C2F1EE8A193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Cube 72">
              <a:extLst>
                <a:ext uri="{FF2B5EF4-FFF2-40B4-BE49-F238E27FC236}">
                  <a16:creationId xmlns:a16="http://schemas.microsoft.com/office/drawing/2014/main" id="{09B60173-A55E-5DF7-8B59-9AE4140608EB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2984246-8208-05A5-4F9C-F98F8B4B7273}"/>
              </a:ext>
            </a:extLst>
          </p:cNvPr>
          <p:cNvGrpSpPr/>
          <p:nvPr/>
        </p:nvGrpSpPr>
        <p:grpSpPr>
          <a:xfrm>
            <a:off x="509680" y="2111763"/>
            <a:ext cx="343785" cy="2331472"/>
            <a:chOff x="1828801" y="3271386"/>
            <a:chExt cx="277402" cy="1875947"/>
          </a:xfrm>
          <a:solidFill>
            <a:srgbClr val="BAF0E2"/>
          </a:solidFill>
        </p:grpSpPr>
        <p:sp>
          <p:nvSpPr>
            <p:cNvPr id="75" name="Cube 74">
              <a:extLst>
                <a:ext uri="{FF2B5EF4-FFF2-40B4-BE49-F238E27FC236}">
                  <a16:creationId xmlns:a16="http://schemas.microsoft.com/office/drawing/2014/main" id="{01E954C2-D85B-F0C3-1F10-7CBFEBD8E768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Cube 75">
              <a:extLst>
                <a:ext uri="{FF2B5EF4-FFF2-40B4-BE49-F238E27FC236}">
                  <a16:creationId xmlns:a16="http://schemas.microsoft.com/office/drawing/2014/main" id="{01226A04-05A1-6449-6D2C-DE6B317459EA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Cube 76">
              <a:extLst>
                <a:ext uri="{FF2B5EF4-FFF2-40B4-BE49-F238E27FC236}">
                  <a16:creationId xmlns:a16="http://schemas.microsoft.com/office/drawing/2014/main" id="{4218F321-84D4-6848-A857-C65E4F52AB2A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Cube 77">
              <a:extLst>
                <a:ext uri="{FF2B5EF4-FFF2-40B4-BE49-F238E27FC236}">
                  <a16:creationId xmlns:a16="http://schemas.microsoft.com/office/drawing/2014/main" id="{2A391EFB-E364-EBE4-6EF4-D16C3658AA08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Cube 78">
              <a:extLst>
                <a:ext uri="{FF2B5EF4-FFF2-40B4-BE49-F238E27FC236}">
                  <a16:creationId xmlns:a16="http://schemas.microsoft.com/office/drawing/2014/main" id="{453FDE16-9D94-D3DC-E4CB-2C4A4A8487FD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Cube 79">
              <a:extLst>
                <a:ext uri="{FF2B5EF4-FFF2-40B4-BE49-F238E27FC236}">
                  <a16:creationId xmlns:a16="http://schemas.microsoft.com/office/drawing/2014/main" id="{AEC31CF9-2868-F8F8-4023-DE922DEF24BB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Cube 80">
              <a:extLst>
                <a:ext uri="{FF2B5EF4-FFF2-40B4-BE49-F238E27FC236}">
                  <a16:creationId xmlns:a16="http://schemas.microsoft.com/office/drawing/2014/main" id="{D600D984-529C-F7FC-DDDC-7C6B14989374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Cube 81">
              <a:extLst>
                <a:ext uri="{FF2B5EF4-FFF2-40B4-BE49-F238E27FC236}">
                  <a16:creationId xmlns:a16="http://schemas.microsoft.com/office/drawing/2014/main" id="{43AC898D-24BD-998C-847C-9CF145873702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Cube 82">
              <a:extLst>
                <a:ext uri="{FF2B5EF4-FFF2-40B4-BE49-F238E27FC236}">
                  <a16:creationId xmlns:a16="http://schemas.microsoft.com/office/drawing/2014/main" id="{765728DC-6245-D939-96E5-C6B7A9FE4A9F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Cube 83">
              <a:extLst>
                <a:ext uri="{FF2B5EF4-FFF2-40B4-BE49-F238E27FC236}">
                  <a16:creationId xmlns:a16="http://schemas.microsoft.com/office/drawing/2014/main" id="{2F686EB2-561F-45D3-73B0-548C0ECA65F2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9224665-BE8E-7FA5-5615-45589B612349}"/>
              </a:ext>
            </a:extLst>
          </p:cNvPr>
          <p:cNvGrpSpPr/>
          <p:nvPr/>
        </p:nvGrpSpPr>
        <p:grpSpPr>
          <a:xfrm>
            <a:off x="509680" y="2111763"/>
            <a:ext cx="343785" cy="2331472"/>
            <a:chOff x="1828801" y="3271386"/>
            <a:chExt cx="277402" cy="1875947"/>
          </a:xfrm>
          <a:solidFill>
            <a:srgbClr val="BAF0E2"/>
          </a:solidFill>
        </p:grpSpPr>
        <p:sp>
          <p:nvSpPr>
            <p:cNvPr id="86" name="Cube 85">
              <a:extLst>
                <a:ext uri="{FF2B5EF4-FFF2-40B4-BE49-F238E27FC236}">
                  <a16:creationId xmlns:a16="http://schemas.microsoft.com/office/drawing/2014/main" id="{9634EB30-7E95-5B0E-1C1E-105949A7A903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Cube 86">
              <a:extLst>
                <a:ext uri="{FF2B5EF4-FFF2-40B4-BE49-F238E27FC236}">
                  <a16:creationId xmlns:a16="http://schemas.microsoft.com/office/drawing/2014/main" id="{99A455AC-1439-6B8F-B8DF-EB2D702398D1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Cube 87">
              <a:extLst>
                <a:ext uri="{FF2B5EF4-FFF2-40B4-BE49-F238E27FC236}">
                  <a16:creationId xmlns:a16="http://schemas.microsoft.com/office/drawing/2014/main" id="{FC22EDA0-2B46-68E1-3A19-DBDB28288942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Cube 88">
              <a:extLst>
                <a:ext uri="{FF2B5EF4-FFF2-40B4-BE49-F238E27FC236}">
                  <a16:creationId xmlns:a16="http://schemas.microsoft.com/office/drawing/2014/main" id="{32C62EF2-ADDE-4032-57B9-F705766C0A9F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Cube 89">
              <a:extLst>
                <a:ext uri="{FF2B5EF4-FFF2-40B4-BE49-F238E27FC236}">
                  <a16:creationId xmlns:a16="http://schemas.microsoft.com/office/drawing/2014/main" id="{2C31BFA2-F47B-95A9-FF83-CFA15A651737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Cube 90">
              <a:extLst>
                <a:ext uri="{FF2B5EF4-FFF2-40B4-BE49-F238E27FC236}">
                  <a16:creationId xmlns:a16="http://schemas.microsoft.com/office/drawing/2014/main" id="{D7B769C5-B9F8-D10A-5825-164D300AEDDC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Cube 91">
              <a:extLst>
                <a:ext uri="{FF2B5EF4-FFF2-40B4-BE49-F238E27FC236}">
                  <a16:creationId xmlns:a16="http://schemas.microsoft.com/office/drawing/2014/main" id="{0F074C66-DE2C-15AA-C49D-B5D533620F53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Cube 92">
              <a:extLst>
                <a:ext uri="{FF2B5EF4-FFF2-40B4-BE49-F238E27FC236}">
                  <a16:creationId xmlns:a16="http://schemas.microsoft.com/office/drawing/2014/main" id="{29F17433-47A9-63D5-E207-A1CF6651148A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Cube 93">
              <a:extLst>
                <a:ext uri="{FF2B5EF4-FFF2-40B4-BE49-F238E27FC236}">
                  <a16:creationId xmlns:a16="http://schemas.microsoft.com/office/drawing/2014/main" id="{68309239-AD12-8743-BF2C-208BEFC29788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Cube 94">
              <a:extLst>
                <a:ext uri="{FF2B5EF4-FFF2-40B4-BE49-F238E27FC236}">
                  <a16:creationId xmlns:a16="http://schemas.microsoft.com/office/drawing/2014/main" id="{74167E6D-8D13-2A8E-37CE-352FA2407DFA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FFD2AE2-5549-2649-E9BB-E13B8F131027}"/>
              </a:ext>
            </a:extLst>
          </p:cNvPr>
          <p:cNvGrpSpPr/>
          <p:nvPr/>
        </p:nvGrpSpPr>
        <p:grpSpPr>
          <a:xfrm>
            <a:off x="509680" y="2111763"/>
            <a:ext cx="343785" cy="2331472"/>
            <a:chOff x="1828801" y="3271386"/>
            <a:chExt cx="277402" cy="1875947"/>
          </a:xfrm>
          <a:solidFill>
            <a:srgbClr val="BAF0E2"/>
          </a:solidFill>
        </p:grpSpPr>
        <p:sp>
          <p:nvSpPr>
            <p:cNvPr id="97" name="Cube 96">
              <a:extLst>
                <a:ext uri="{FF2B5EF4-FFF2-40B4-BE49-F238E27FC236}">
                  <a16:creationId xmlns:a16="http://schemas.microsoft.com/office/drawing/2014/main" id="{835CBC73-5B25-5DD7-A174-93B3439D2CFB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Cube 97">
              <a:extLst>
                <a:ext uri="{FF2B5EF4-FFF2-40B4-BE49-F238E27FC236}">
                  <a16:creationId xmlns:a16="http://schemas.microsoft.com/office/drawing/2014/main" id="{45512D52-9A6D-4B22-40AF-CD3A47CED077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Cube 98">
              <a:extLst>
                <a:ext uri="{FF2B5EF4-FFF2-40B4-BE49-F238E27FC236}">
                  <a16:creationId xmlns:a16="http://schemas.microsoft.com/office/drawing/2014/main" id="{E6F884A2-81EC-9187-466F-6367D68A6DE0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Cube 99">
              <a:extLst>
                <a:ext uri="{FF2B5EF4-FFF2-40B4-BE49-F238E27FC236}">
                  <a16:creationId xmlns:a16="http://schemas.microsoft.com/office/drawing/2014/main" id="{7E8F747D-697A-41EF-51D1-C8F50E50FA1D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Cube 100">
              <a:extLst>
                <a:ext uri="{FF2B5EF4-FFF2-40B4-BE49-F238E27FC236}">
                  <a16:creationId xmlns:a16="http://schemas.microsoft.com/office/drawing/2014/main" id="{20C90A22-1FB9-FB28-12D7-4C310E10FF3F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Cube 101">
              <a:extLst>
                <a:ext uri="{FF2B5EF4-FFF2-40B4-BE49-F238E27FC236}">
                  <a16:creationId xmlns:a16="http://schemas.microsoft.com/office/drawing/2014/main" id="{78C73158-73E3-C50A-7C5B-D8B795D4484F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Cube 102">
              <a:extLst>
                <a:ext uri="{FF2B5EF4-FFF2-40B4-BE49-F238E27FC236}">
                  <a16:creationId xmlns:a16="http://schemas.microsoft.com/office/drawing/2014/main" id="{AA1F09F8-BF38-36ED-009F-0D3A7D8BFD8F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Cube 103">
              <a:extLst>
                <a:ext uri="{FF2B5EF4-FFF2-40B4-BE49-F238E27FC236}">
                  <a16:creationId xmlns:a16="http://schemas.microsoft.com/office/drawing/2014/main" id="{A48F4E40-6BFA-62BB-399D-BF8BAF682DD7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Cube 104">
              <a:extLst>
                <a:ext uri="{FF2B5EF4-FFF2-40B4-BE49-F238E27FC236}">
                  <a16:creationId xmlns:a16="http://schemas.microsoft.com/office/drawing/2014/main" id="{5DEB3EED-A90B-7C52-106A-40AD1D618F76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Cube 105">
              <a:extLst>
                <a:ext uri="{FF2B5EF4-FFF2-40B4-BE49-F238E27FC236}">
                  <a16:creationId xmlns:a16="http://schemas.microsoft.com/office/drawing/2014/main" id="{C5BB1EA3-A665-ADA0-A4E9-7CBF43EE0EAB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970997C-1E4D-7037-6B2F-496D9701CCCD}"/>
              </a:ext>
            </a:extLst>
          </p:cNvPr>
          <p:cNvGrpSpPr/>
          <p:nvPr/>
        </p:nvGrpSpPr>
        <p:grpSpPr>
          <a:xfrm>
            <a:off x="509680" y="2111763"/>
            <a:ext cx="343785" cy="2331472"/>
            <a:chOff x="1828801" y="3271386"/>
            <a:chExt cx="277402" cy="1875947"/>
          </a:xfrm>
          <a:solidFill>
            <a:srgbClr val="BAF0E2"/>
          </a:solidFill>
        </p:grpSpPr>
        <p:sp>
          <p:nvSpPr>
            <p:cNvPr id="108" name="Cube 107">
              <a:extLst>
                <a:ext uri="{FF2B5EF4-FFF2-40B4-BE49-F238E27FC236}">
                  <a16:creationId xmlns:a16="http://schemas.microsoft.com/office/drawing/2014/main" id="{132F7488-D904-2756-57E7-28E1560125EE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Cube 108">
              <a:extLst>
                <a:ext uri="{FF2B5EF4-FFF2-40B4-BE49-F238E27FC236}">
                  <a16:creationId xmlns:a16="http://schemas.microsoft.com/office/drawing/2014/main" id="{A7906E31-05A2-8BCA-E97E-FA7B22D94873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Cube 109">
              <a:extLst>
                <a:ext uri="{FF2B5EF4-FFF2-40B4-BE49-F238E27FC236}">
                  <a16:creationId xmlns:a16="http://schemas.microsoft.com/office/drawing/2014/main" id="{E0BEC3B4-2D1A-2DD4-DFF7-A395EC4E349A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Cube 110">
              <a:extLst>
                <a:ext uri="{FF2B5EF4-FFF2-40B4-BE49-F238E27FC236}">
                  <a16:creationId xmlns:a16="http://schemas.microsoft.com/office/drawing/2014/main" id="{AF9932A1-9306-5D04-9856-BE41E8D5B38B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Cube 111">
              <a:extLst>
                <a:ext uri="{FF2B5EF4-FFF2-40B4-BE49-F238E27FC236}">
                  <a16:creationId xmlns:a16="http://schemas.microsoft.com/office/drawing/2014/main" id="{7ECBB20A-FAD2-D133-2A88-628B8A5D95BF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Cube 112">
              <a:extLst>
                <a:ext uri="{FF2B5EF4-FFF2-40B4-BE49-F238E27FC236}">
                  <a16:creationId xmlns:a16="http://schemas.microsoft.com/office/drawing/2014/main" id="{84BE4BB6-93C7-5396-581D-9F5B00B06195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Cube 113">
              <a:extLst>
                <a:ext uri="{FF2B5EF4-FFF2-40B4-BE49-F238E27FC236}">
                  <a16:creationId xmlns:a16="http://schemas.microsoft.com/office/drawing/2014/main" id="{E5959076-0D41-B54B-8B5F-2ACC8F2C03F2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Cube 114">
              <a:extLst>
                <a:ext uri="{FF2B5EF4-FFF2-40B4-BE49-F238E27FC236}">
                  <a16:creationId xmlns:a16="http://schemas.microsoft.com/office/drawing/2014/main" id="{2BF15414-EB4B-3251-F3E5-8D0791570B43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Cube 115">
              <a:extLst>
                <a:ext uri="{FF2B5EF4-FFF2-40B4-BE49-F238E27FC236}">
                  <a16:creationId xmlns:a16="http://schemas.microsoft.com/office/drawing/2014/main" id="{57DE4E32-6BA3-A3AA-1D4A-595700298FE5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Cube 116">
              <a:extLst>
                <a:ext uri="{FF2B5EF4-FFF2-40B4-BE49-F238E27FC236}">
                  <a16:creationId xmlns:a16="http://schemas.microsoft.com/office/drawing/2014/main" id="{E2EFBCBD-1D40-49A1-1DDA-ACCC2197CD39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212E8FB5-092D-86D4-6953-4488D78CAEC3}"/>
              </a:ext>
            </a:extLst>
          </p:cNvPr>
          <p:cNvGrpSpPr/>
          <p:nvPr/>
        </p:nvGrpSpPr>
        <p:grpSpPr>
          <a:xfrm>
            <a:off x="509680" y="2111763"/>
            <a:ext cx="343785" cy="2331472"/>
            <a:chOff x="1828801" y="3271386"/>
            <a:chExt cx="277402" cy="1875947"/>
          </a:xfrm>
          <a:solidFill>
            <a:srgbClr val="BAF0E2"/>
          </a:solidFill>
        </p:grpSpPr>
        <p:sp>
          <p:nvSpPr>
            <p:cNvPr id="119" name="Cube 118">
              <a:extLst>
                <a:ext uri="{FF2B5EF4-FFF2-40B4-BE49-F238E27FC236}">
                  <a16:creationId xmlns:a16="http://schemas.microsoft.com/office/drawing/2014/main" id="{D98A0476-B4F6-451A-1693-3C313DF2790C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Cube 119">
              <a:extLst>
                <a:ext uri="{FF2B5EF4-FFF2-40B4-BE49-F238E27FC236}">
                  <a16:creationId xmlns:a16="http://schemas.microsoft.com/office/drawing/2014/main" id="{3CBD3EBC-E780-7D58-5FC1-39E394B79F43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Cube 120">
              <a:extLst>
                <a:ext uri="{FF2B5EF4-FFF2-40B4-BE49-F238E27FC236}">
                  <a16:creationId xmlns:a16="http://schemas.microsoft.com/office/drawing/2014/main" id="{CFB01C08-CA22-7C5F-E7D3-8AFD21CD1C6A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Cube 121">
              <a:extLst>
                <a:ext uri="{FF2B5EF4-FFF2-40B4-BE49-F238E27FC236}">
                  <a16:creationId xmlns:a16="http://schemas.microsoft.com/office/drawing/2014/main" id="{E23A01C4-16C1-F8C4-83F5-283E7069EAC4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Cube 122">
              <a:extLst>
                <a:ext uri="{FF2B5EF4-FFF2-40B4-BE49-F238E27FC236}">
                  <a16:creationId xmlns:a16="http://schemas.microsoft.com/office/drawing/2014/main" id="{8E959F2F-13DD-8C3F-61DF-74EB3F4AD6D2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Cube 123">
              <a:extLst>
                <a:ext uri="{FF2B5EF4-FFF2-40B4-BE49-F238E27FC236}">
                  <a16:creationId xmlns:a16="http://schemas.microsoft.com/office/drawing/2014/main" id="{B41922DE-15E7-1768-C6C3-D096E662459C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Cube 124">
              <a:extLst>
                <a:ext uri="{FF2B5EF4-FFF2-40B4-BE49-F238E27FC236}">
                  <a16:creationId xmlns:a16="http://schemas.microsoft.com/office/drawing/2014/main" id="{78C3B72C-7D2F-2F2C-813B-5BA9748D3DD1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Cube 125">
              <a:extLst>
                <a:ext uri="{FF2B5EF4-FFF2-40B4-BE49-F238E27FC236}">
                  <a16:creationId xmlns:a16="http://schemas.microsoft.com/office/drawing/2014/main" id="{F70FB2BE-434C-F92C-1CC1-749E55418016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Cube 126">
              <a:extLst>
                <a:ext uri="{FF2B5EF4-FFF2-40B4-BE49-F238E27FC236}">
                  <a16:creationId xmlns:a16="http://schemas.microsoft.com/office/drawing/2014/main" id="{5AA46E27-CD03-3B9D-0C7E-16B9648683E2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Cube 127">
              <a:extLst>
                <a:ext uri="{FF2B5EF4-FFF2-40B4-BE49-F238E27FC236}">
                  <a16:creationId xmlns:a16="http://schemas.microsoft.com/office/drawing/2014/main" id="{7A64A6B9-B396-418A-520A-8E4BC4CDCBFF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4D02DF01-933A-A630-4F6B-7E899D48324D}"/>
              </a:ext>
            </a:extLst>
          </p:cNvPr>
          <p:cNvGrpSpPr/>
          <p:nvPr/>
        </p:nvGrpSpPr>
        <p:grpSpPr>
          <a:xfrm>
            <a:off x="509680" y="2111763"/>
            <a:ext cx="343785" cy="2331472"/>
            <a:chOff x="1828801" y="3271386"/>
            <a:chExt cx="277402" cy="1875947"/>
          </a:xfrm>
          <a:solidFill>
            <a:srgbClr val="BAF0E2"/>
          </a:solidFill>
        </p:grpSpPr>
        <p:sp>
          <p:nvSpPr>
            <p:cNvPr id="130" name="Cube 129">
              <a:extLst>
                <a:ext uri="{FF2B5EF4-FFF2-40B4-BE49-F238E27FC236}">
                  <a16:creationId xmlns:a16="http://schemas.microsoft.com/office/drawing/2014/main" id="{EC75AF7F-664D-BC5B-E3EE-90F0EB3FA16A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Cube 130">
              <a:extLst>
                <a:ext uri="{FF2B5EF4-FFF2-40B4-BE49-F238E27FC236}">
                  <a16:creationId xmlns:a16="http://schemas.microsoft.com/office/drawing/2014/main" id="{A1A5D2CE-A445-CFAB-D4AD-BA1326E04735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Cube 131">
              <a:extLst>
                <a:ext uri="{FF2B5EF4-FFF2-40B4-BE49-F238E27FC236}">
                  <a16:creationId xmlns:a16="http://schemas.microsoft.com/office/drawing/2014/main" id="{01176E8C-37DD-9558-FAC9-309D92604C63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Cube 132">
              <a:extLst>
                <a:ext uri="{FF2B5EF4-FFF2-40B4-BE49-F238E27FC236}">
                  <a16:creationId xmlns:a16="http://schemas.microsoft.com/office/drawing/2014/main" id="{2ED11A81-C52C-0218-B6A3-66EFD7973034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Cube 133">
              <a:extLst>
                <a:ext uri="{FF2B5EF4-FFF2-40B4-BE49-F238E27FC236}">
                  <a16:creationId xmlns:a16="http://schemas.microsoft.com/office/drawing/2014/main" id="{A49261E5-FC9D-39E1-3206-AC46CAC588EE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Cube 134">
              <a:extLst>
                <a:ext uri="{FF2B5EF4-FFF2-40B4-BE49-F238E27FC236}">
                  <a16:creationId xmlns:a16="http://schemas.microsoft.com/office/drawing/2014/main" id="{57C72EE5-8F1C-714E-95FF-B5252ADD14C3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Cube 135">
              <a:extLst>
                <a:ext uri="{FF2B5EF4-FFF2-40B4-BE49-F238E27FC236}">
                  <a16:creationId xmlns:a16="http://schemas.microsoft.com/office/drawing/2014/main" id="{ADA9BE4D-A880-1C6E-4F1F-3DBDF85979A5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Cube 136">
              <a:extLst>
                <a:ext uri="{FF2B5EF4-FFF2-40B4-BE49-F238E27FC236}">
                  <a16:creationId xmlns:a16="http://schemas.microsoft.com/office/drawing/2014/main" id="{E17FA2BE-E415-1404-7EAB-F802DC1B5DE8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Cube 137">
              <a:extLst>
                <a:ext uri="{FF2B5EF4-FFF2-40B4-BE49-F238E27FC236}">
                  <a16:creationId xmlns:a16="http://schemas.microsoft.com/office/drawing/2014/main" id="{ECF27784-19C0-F1A3-41A7-27F8F65F4E2C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Cube 138">
              <a:extLst>
                <a:ext uri="{FF2B5EF4-FFF2-40B4-BE49-F238E27FC236}">
                  <a16:creationId xmlns:a16="http://schemas.microsoft.com/office/drawing/2014/main" id="{0D6B4A1D-3AB3-D145-8835-DFC13715BDF3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0" name="Cube 139">
            <a:extLst>
              <a:ext uri="{FF2B5EF4-FFF2-40B4-BE49-F238E27FC236}">
                <a16:creationId xmlns:a16="http://schemas.microsoft.com/office/drawing/2014/main" id="{FBAA0192-E9FA-C9B2-BB9F-5142DB991225}"/>
              </a:ext>
            </a:extLst>
          </p:cNvPr>
          <p:cNvSpPr/>
          <p:nvPr/>
        </p:nvSpPr>
        <p:spPr>
          <a:xfrm>
            <a:off x="1273970" y="3208489"/>
            <a:ext cx="461997" cy="457200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Cube 140">
            <a:extLst>
              <a:ext uri="{FF2B5EF4-FFF2-40B4-BE49-F238E27FC236}">
                <a16:creationId xmlns:a16="http://schemas.microsoft.com/office/drawing/2014/main" id="{AA6FB43B-3B8D-42D5-83F2-63B45E9B281E}"/>
              </a:ext>
            </a:extLst>
          </p:cNvPr>
          <p:cNvSpPr/>
          <p:nvPr/>
        </p:nvSpPr>
        <p:spPr>
          <a:xfrm>
            <a:off x="1273970" y="3208489"/>
            <a:ext cx="461997" cy="457200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Cube 141">
            <a:extLst>
              <a:ext uri="{FF2B5EF4-FFF2-40B4-BE49-F238E27FC236}">
                <a16:creationId xmlns:a16="http://schemas.microsoft.com/office/drawing/2014/main" id="{31AF1F19-E7A1-F72A-B928-D92820C2697E}"/>
              </a:ext>
            </a:extLst>
          </p:cNvPr>
          <p:cNvSpPr/>
          <p:nvPr/>
        </p:nvSpPr>
        <p:spPr>
          <a:xfrm>
            <a:off x="1273970" y="3208489"/>
            <a:ext cx="461997" cy="457200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Cube 142">
            <a:extLst>
              <a:ext uri="{FF2B5EF4-FFF2-40B4-BE49-F238E27FC236}">
                <a16:creationId xmlns:a16="http://schemas.microsoft.com/office/drawing/2014/main" id="{8C49E4D8-5095-D353-76B5-CF459CBE1AFE}"/>
              </a:ext>
            </a:extLst>
          </p:cNvPr>
          <p:cNvSpPr/>
          <p:nvPr/>
        </p:nvSpPr>
        <p:spPr>
          <a:xfrm>
            <a:off x="1273970" y="3208489"/>
            <a:ext cx="461997" cy="457200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Cube 143">
            <a:extLst>
              <a:ext uri="{FF2B5EF4-FFF2-40B4-BE49-F238E27FC236}">
                <a16:creationId xmlns:a16="http://schemas.microsoft.com/office/drawing/2014/main" id="{8C85D520-0938-F336-28F9-EAE10CDB891A}"/>
              </a:ext>
            </a:extLst>
          </p:cNvPr>
          <p:cNvSpPr/>
          <p:nvPr/>
        </p:nvSpPr>
        <p:spPr>
          <a:xfrm>
            <a:off x="1273970" y="3208489"/>
            <a:ext cx="461997" cy="457200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Cube 144">
            <a:extLst>
              <a:ext uri="{FF2B5EF4-FFF2-40B4-BE49-F238E27FC236}">
                <a16:creationId xmlns:a16="http://schemas.microsoft.com/office/drawing/2014/main" id="{39188FF0-283B-B679-8E48-5C379C8DD581}"/>
              </a:ext>
            </a:extLst>
          </p:cNvPr>
          <p:cNvSpPr/>
          <p:nvPr/>
        </p:nvSpPr>
        <p:spPr>
          <a:xfrm>
            <a:off x="1273970" y="3208489"/>
            <a:ext cx="461997" cy="457200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Cube 145">
            <a:extLst>
              <a:ext uri="{FF2B5EF4-FFF2-40B4-BE49-F238E27FC236}">
                <a16:creationId xmlns:a16="http://schemas.microsoft.com/office/drawing/2014/main" id="{A9DEC6FA-9885-8657-2484-7151F84B8D58}"/>
              </a:ext>
            </a:extLst>
          </p:cNvPr>
          <p:cNvSpPr/>
          <p:nvPr/>
        </p:nvSpPr>
        <p:spPr>
          <a:xfrm>
            <a:off x="1273970" y="3208489"/>
            <a:ext cx="461997" cy="457200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Cube 146">
            <a:extLst>
              <a:ext uri="{FF2B5EF4-FFF2-40B4-BE49-F238E27FC236}">
                <a16:creationId xmlns:a16="http://schemas.microsoft.com/office/drawing/2014/main" id="{4D883562-32BE-AAD5-FF1A-FE12C7ED0010}"/>
              </a:ext>
            </a:extLst>
          </p:cNvPr>
          <p:cNvSpPr/>
          <p:nvPr/>
        </p:nvSpPr>
        <p:spPr>
          <a:xfrm>
            <a:off x="1273970" y="3208489"/>
            <a:ext cx="461997" cy="457200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Cube 147">
            <a:extLst>
              <a:ext uri="{FF2B5EF4-FFF2-40B4-BE49-F238E27FC236}">
                <a16:creationId xmlns:a16="http://schemas.microsoft.com/office/drawing/2014/main" id="{CB4A9AED-DB6E-53EB-3FA6-980DA73755FB}"/>
              </a:ext>
            </a:extLst>
          </p:cNvPr>
          <p:cNvSpPr/>
          <p:nvPr/>
        </p:nvSpPr>
        <p:spPr>
          <a:xfrm>
            <a:off x="1273970" y="3208489"/>
            <a:ext cx="461997" cy="457200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Cube 148">
            <a:extLst>
              <a:ext uri="{FF2B5EF4-FFF2-40B4-BE49-F238E27FC236}">
                <a16:creationId xmlns:a16="http://schemas.microsoft.com/office/drawing/2014/main" id="{208C190C-81D0-DBB1-2B03-DE77DBE3851C}"/>
              </a:ext>
            </a:extLst>
          </p:cNvPr>
          <p:cNvSpPr/>
          <p:nvPr/>
        </p:nvSpPr>
        <p:spPr>
          <a:xfrm>
            <a:off x="1273970" y="3208489"/>
            <a:ext cx="461997" cy="457200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Cube 149">
            <a:extLst>
              <a:ext uri="{FF2B5EF4-FFF2-40B4-BE49-F238E27FC236}">
                <a16:creationId xmlns:a16="http://schemas.microsoft.com/office/drawing/2014/main" id="{F8C9709A-5727-3D8B-2854-F2133F8D0614}"/>
              </a:ext>
            </a:extLst>
          </p:cNvPr>
          <p:cNvSpPr/>
          <p:nvPr/>
        </p:nvSpPr>
        <p:spPr>
          <a:xfrm>
            <a:off x="1273970" y="3208489"/>
            <a:ext cx="461997" cy="457200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Cube 150">
            <a:extLst>
              <a:ext uri="{FF2B5EF4-FFF2-40B4-BE49-F238E27FC236}">
                <a16:creationId xmlns:a16="http://schemas.microsoft.com/office/drawing/2014/main" id="{A4BBFCDE-922C-AE21-29F5-10CC88370D10}"/>
              </a:ext>
            </a:extLst>
          </p:cNvPr>
          <p:cNvSpPr/>
          <p:nvPr/>
        </p:nvSpPr>
        <p:spPr>
          <a:xfrm>
            <a:off x="1273970" y="3208489"/>
            <a:ext cx="461997" cy="457200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Cube 151">
            <a:extLst>
              <a:ext uri="{FF2B5EF4-FFF2-40B4-BE49-F238E27FC236}">
                <a16:creationId xmlns:a16="http://schemas.microsoft.com/office/drawing/2014/main" id="{C2111DA8-087F-6B29-1143-967151657A54}"/>
              </a:ext>
            </a:extLst>
          </p:cNvPr>
          <p:cNvSpPr/>
          <p:nvPr/>
        </p:nvSpPr>
        <p:spPr>
          <a:xfrm>
            <a:off x="1273970" y="3208489"/>
            <a:ext cx="461997" cy="457200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AE17410-6D37-F4EA-43C4-82527FA57F28}"/>
              </a:ext>
            </a:extLst>
          </p:cNvPr>
          <p:cNvSpPr txBox="1"/>
          <p:nvPr/>
        </p:nvSpPr>
        <p:spPr>
          <a:xfrm>
            <a:off x="270028" y="4491244"/>
            <a:ext cx="19750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Drag the tens and ones to the correct column to make your number. </a:t>
            </a: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AC840A9A-1499-9E2F-25B9-78863D9DD3FC}"/>
              </a:ext>
            </a:extLst>
          </p:cNvPr>
          <p:cNvSpPr/>
          <p:nvPr/>
        </p:nvSpPr>
        <p:spPr>
          <a:xfrm>
            <a:off x="433522" y="321478"/>
            <a:ext cx="3926839" cy="519880"/>
          </a:xfrm>
          <a:prstGeom prst="roundRect">
            <a:avLst>
              <a:gd name="adj" fmla="val 39836"/>
            </a:avLst>
          </a:prstGeom>
          <a:solidFill>
            <a:srgbClr val="BAF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6361D781-EB39-C7F0-0E3F-F00AB9D76650}"/>
              </a:ext>
            </a:extLst>
          </p:cNvPr>
          <p:cNvSpPr txBox="1"/>
          <p:nvPr/>
        </p:nvSpPr>
        <p:spPr>
          <a:xfrm>
            <a:off x="433522" y="264294"/>
            <a:ext cx="40820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Place Value Mats </a:t>
            </a: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A7BF7B66-CCB5-D910-4E0F-56829DB989D5}"/>
              </a:ext>
            </a:extLst>
          </p:cNvPr>
          <p:cNvSpPr/>
          <p:nvPr/>
        </p:nvSpPr>
        <p:spPr>
          <a:xfrm>
            <a:off x="532362" y="958712"/>
            <a:ext cx="1864580" cy="1056237"/>
          </a:xfrm>
          <a:prstGeom prst="roundRect">
            <a:avLst/>
          </a:prstGeom>
          <a:solidFill>
            <a:srgbClr val="BAF0E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552BC2CF-72AE-4449-BE04-9E44B942B608}"/>
              </a:ext>
            </a:extLst>
          </p:cNvPr>
          <p:cNvSpPr txBox="1"/>
          <p:nvPr/>
        </p:nvSpPr>
        <p:spPr>
          <a:xfrm>
            <a:off x="532361" y="1116441"/>
            <a:ext cx="1864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Insert your own number here</a:t>
            </a:r>
          </a:p>
        </p:txBody>
      </p:sp>
      <p:pic>
        <p:nvPicPr>
          <p:cNvPr id="158" name="Picture 157" descr="Icon&#10;&#10;Description automatically generated">
            <a:extLst>
              <a:ext uri="{FF2B5EF4-FFF2-40B4-BE49-F238E27FC236}">
                <a16:creationId xmlns:a16="http://schemas.microsoft.com/office/drawing/2014/main" id="{A6BE50B3-54CC-BED6-B1CA-CBC6533FE1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838" y="286345"/>
            <a:ext cx="1146337" cy="114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38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display, operating system&#10;&#10;Description automatically generated">
            <a:extLst>
              <a:ext uri="{FF2B5EF4-FFF2-40B4-BE49-F238E27FC236}">
                <a16:creationId xmlns:a16="http://schemas.microsoft.com/office/drawing/2014/main" id="{1B17D84E-6D12-AB2C-CFD1-8006C4A7F2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45F3B3D8-EA5A-DBEE-7060-2381FC6917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934377"/>
              </p:ext>
            </p:extLst>
          </p:nvPr>
        </p:nvGraphicFramePr>
        <p:xfrm>
          <a:off x="2739060" y="1455088"/>
          <a:ext cx="8783089" cy="4239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5414">
                  <a:extLst>
                    <a:ext uri="{9D8B030D-6E8A-4147-A177-3AD203B41FA5}">
                      <a16:colId xmlns:a16="http://schemas.microsoft.com/office/drawing/2014/main" val="2007639631"/>
                    </a:ext>
                  </a:extLst>
                </a:gridCol>
                <a:gridCol w="3136605">
                  <a:extLst>
                    <a:ext uri="{9D8B030D-6E8A-4147-A177-3AD203B41FA5}">
                      <a16:colId xmlns:a16="http://schemas.microsoft.com/office/drawing/2014/main" val="4262495711"/>
                    </a:ext>
                  </a:extLst>
                </a:gridCol>
                <a:gridCol w="2091070">
                  <a:extLst>
                    <a:ext uri="{9D8B030D-6E8A-4147-A177-3AD203B41FA5}">
                      <a16:colId xmlns:a16="http://schemas.microsoft.com/office/drawing/2014/main" val="462574934"/>
                    </a:ext>
                  </a:extLst>
                </a:gridCol>
              </a:tblGrid>
              <a:tr h="545996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HUNDREDS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E7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0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6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77836"/>
                  </a:ext>
                </a:extLst>
              </a:tr>
              <a:tr h="3660300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219362"/>
                  </a:ext>
                </a:extLst>
              </a:tr>
            </a:tbl>
          </a:graphicData>
        </a:graphic>
      </p:graphicFrame>
      <p:grpSp>
        <p:nvGrpSpPr>
          <p:cNvPr id="7" name="Google Shape;1293;p50">
            <a:extLst>
              <a:ext uri="{FF2B5EF4-FFF2-40B4-BE49-F238E27FC236}">
                <a16:creationId xmlns:a16="http://schemas.microsoft.com/office/drawing/2014/main" id="{C98E5BC4-F536-E38F-4FF6-A5406250B420}"/>
              </a:ext>
            </a:extLst>
          </p:cNvPr>
          <p:cNvGrpSpPr/>
          <p:nvPr/>
        </p:nvGrpSpPr>
        <p:grpSpPr>
          <a:xfrm>
            <a:off x="9682257" y="3708388"/>
            <a:ext cx="897657" cy="1423177"/>
            <a:chOff x="6718575" y="2318625"/>
            <a:chExt cx="256950" cy="407375"/>
          </a:xfrm>
          <a:solidFill>
            <a:srgbClr val="50E7B5"/>
          </a:solidFill>
        </p:grpSpPr>
        <p:sp>
          <p:nvSpPr>
            <p:cNvPr id="8" name="Google Shape;1294;p50">
              <a:extLst>
                <a:ext uri="{FF2B5EF4-FFF2-40B4-BE49-F238E27FC236}">
                  <a16:creationId xmlns:a16="http://schemas.microsoft.com/office/drawing/2014/main" id="{DF71E998-9C07-A025-2533-6E44CC64B8C0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95;p50">
              <a:extLst>
                <a:ext uri="{FF2B5EF4-FFF2-40B4-BE49-F238E27FC236}">
                  <a16:creationId xmlns:a16="http://schemas.microsoft.com/office/drawing/2014/main" id="{A3A2C7E5-796C-6254-A34E-9646FE0CD13E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6;p50">
              <a:extLst>
                <a:ext uri="{FF2B5EF4-FFF2-40B4-BE49-F238E27FC236}">
                  <a16:creationId xmlns:a16="http://schemas.microsoft.com/office/drawing/2014/main" id="{7694199F-1CEE-09AE-5946-B2A61F554C34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7;p50">
              <a:extLst>
                <a:ext uri="{FF2B5EF4-FFF2-40B4-BE49-F238E27FC236}">
                  <a16:creationId xmlns:a16="http://schemas.microsoft.com/office/drawing/2014/main" id="{0027D693-B1AF-E77E-6CF5-F99AE44B8BD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8;p50">
              <a:extLst>
                <a:ext uri="{FF2B5EF4-FFF2-40B4-BE49-F238E27FC236}">
                  <a16:creationId xmlns:a16="http://schemas.microsoft.com/office/drawing/2014/main" id="{D23A4CC7-B171-E5BE-B110-A74F710408B7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99;p50">
              <a:extLst>
                <a:ext uri="{FF2B5EF4-FFF2-40B4-BE49-F238E27FC236}">
                  <a16:creationId xmlns:a16="http://schemas.microsoft.com/office/drawing/2014/main" id="{8E9A58C6-0F4A-370D-14B7-368D9DBE55EC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0;p50">
              <a:extLst>
                <a:ext uri="{FF2B5EF4-FFF2-40B4-BE49-F238E27FC236}">
                  <a16:creationId xmlns:a16="http://schemas.microsoft.com/office/drawing/2014/main" id="{37045192-735F-8E99-C6BA-76C2DC6A85E9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01;p50">
              <a:extLst>
                <a:ext uri="{FF2B5EF4-FFF2-40B4-BE49-F238E27FC236}">
                  <a16:creationId xmlns:a16="http://schemas.microsoft.com/office/drawing/2014/main" id="{DB57A7C0-96BD-9081-64E1-DE30017C5C67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6EF3812-B92B-EABB-B0CE-771698D32AE2}"/>
              </a:ext>
            </a:extLst>
          </p:cNvPr>
          <p:cNvGrpSpPr/>
          <p:nvPr/>
        </p:nvGrpSpPr>
        <p:grpSpPr>
          <a:xfrm>
            <a:off x="564161" y="2321834"/>
            <a:ext cx="263858" cy="1754326"/>
            <a:chOff x="1828801" y="3271386"/>
            <a:chExt cx="277402" cy="1875947"/>
          </a:xfrm>
          <a:solidFill>
            <a:srgbClr val="BAF0E2"/>
          </a:solidFill>
        </p:grpSpPr>
        <p:sp>
          <p:nvSpPr>
            <p:cNvPr id="19" name="Cube 18">
              <a:extLst>
                <a:ext uri="{FF2B5EF4-FFF2-40B4-BE49-F238E27FC236}">
                  <a16:creationId xmlns:a16="http://schemas.microsoft.com/office/drawing/2014/main" id="{74A508FD-C38D-0C81-F23E-C33D672345D6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Cube 19">
              <a:extLst>
                <a:ext uri="{FF2B5EF4-FFF2-40B4-BE49-F238E27FC236}">
                  <a16:creationId xmlns:a16="http://schemas.microsoft.com/office/drawing/2014/main" id="{21E84FCA-0D29-0151-F9E5-3577787404AC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Cube 20">
              <a:extLst>
                <a:ext uri="{FF2B5EF4-FFF2-40B4-BE49-F238E27FC236}">
                  <a16:creationId xmlns:a16="http://schemas.microsoft.com/office/drawing/2014/main" id="{25AF80FF-1CB7-9119-8F68-900EE4A85337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Cube 21">
              <a:extLst>
                <a:ext uri="{FF2B5EF4-FFF2-40B4-BE49-F238E27FC236}">
                  <a16:creationId xmlns:a16="http://schemas.microsoft.com/office/drawing/2014/main" id="{8FDF0BA7-1ADA-AC69-7007-A904AC3D56AD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Cube 22">
              <a:extLst>
                <a:ext uri="{FF2B5EF4-FFF2-40B4-BE49-F238E27FC236}">
                  <a16:creationId xmlns:a16="http://schemas.microsoft.com/office/drawing/2014/main" id="{E7B5987C-9134-BFE6-1C1F-D4D750E9E4A9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Cube 23">
              <a:extLst>
                <a:ext uri="{FF2B5EF4-FFF2-40B4-BE49-F238E27FC236}">
                  <a16:creationId xmlns:a16="http://schemas.microsoft.com/office/drawing/2014/main" id="{19F89E7E-2AC4-CA25-FDC0-ED401B924643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Cube 24">
              <a:extLst>
                <a:ext uri="{FF2B5EF4-FFF2-40B4-BE49-F238E27FC236}">
                  <a16:creationId xmlns:a16="http://schemas.microsoft.com/office/drawing/2014/main" id="{8CC7F326-B601-5CC6-8E1A-56F3D4CF6AA8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Cube 25">
              <a:extLst>
                <a:ext uri="{FF2B5EF4-FFF2-40B4-BE49-F238E27FC236}">
                  <a16:creationId xmlns:a16="http://schemas.microsoft.com/office/drawing/2014/main" id="{70292C06-F2B8-768C-8CFE-E5F10AD27FAD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Cube 26">
              <a:extLst>
                <a:ext uri="{FF2B5EF4-FFF2-40B4-BE49-F238E27FC236}">
                  <a16:creationId xmlns:a16="http://schemas.microsoft.com/office/drawing/2014/main" id="{016B57F8-110D-C6C6-C290-565214AFAAE4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Cube 27">
              <a:extLst>
                <a:ext uri="{FF2B5EF4-FFF2-40B4-BE49-F238E27FC236}">
                  <a16:creationId xmlns:a16="http://schemas.microsoft.com/office/drawing/2014/main" id="{1F0FC9FB-2025-E638-8234-9BF212510354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" name="Cube 28">
            <a:extLst>
              <a:ext uri="{FF2B5EF4-FFF2-40B4-BE49-F238E27FC236}">
                <a16:creationId xmlns:a16="http://schemas.microsoft.com/office/drawing/2014/main" id="{443D9965-5493-24CC-F397-07FD8C59B741}"/>
              </a:ext>
            </a:extLst>
          </p:cNvPr>
          <p:cNvSpPr/>
          <p:nvPr/>
        </p:nvSpPr>
        <p:spPr>
          <a:xfrm>
            <a:off x="1146031" y="2423920"/>
            <a:ext cx="263858" cy="292341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FDD7E02-FD54-8D2D-B087-F5CE3D5E932C}"/>
              </a:ext>
            </a:extLst>
          </p:cNvPr>
          <p:cNvGrpSpPr/>
          <p:nvPr/>
        </p:nvGrpSpPr>
        <p:grpSpPr>
          <a:xfrm>
            <a:off x="564161" y="2321834"/>
            <a:ext cx="263858" cy="1754326"/>
            <a:chOff x="1828801" y="3271386"/>
            <a:chExt cx="277402" cy="1875947"/>
          </a:xfrm>
          <a:solidFill>
            <a:srgbClr val="BAF0E2"/>
          </a:solidFill>
        </p:grpSpPr>
        <p:sp>
          <p:nvSpPr>
            <p:cNvPr id="31" name="Cube 30">
              <a:extLst>
                <a:ext uri="{FF2B5EF4-FFF2-40B4-BE49-F238E27FC236}">
                  <a16:creationId xmlns:a16="http://schemas.microsoft.com/office/drawing/2014/main" id="{BF54C2BB-5242-9DB1-5364-D0C3F96F15ED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Cube 31">
              <a:extLst>
                <a:ext uri="{FF2B5EF4-FFF2-40B4-BE49-F238E27FC236}">
                  <a16:creationId xmlns:a16="http://schemas.microsoft.com/office/drawing/2014/main" id="{92EBD57C-5A2D-0FA4-023D-7BB9DD5E1C49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Cube 32">
              <a:extLst>
                <a:ext uri="{FF2B5EF4-FFF2-40B4-BE49-F238E27FC236}">
                  <a16:creationId xmlns:a16="http://schemas.microsoft.com/office/drawing/2014/main" id="{C750AF53-930A-740F-ACD8-050338F53273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ube 33">
              <a:extLst>
                <a:ext uri="{FF2B5EF4-FFF2-40B4-BE49-F238E27FC236}">
                  <a16:creationId xmlns:a16="http://schemas.microsoft.com/office/drawing/2014/main" id="{61DD6EE3-4B92-FC40-B3C2-22ABD49F51A3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Cube 34">
              <a:extLst>
                <a:ext uri="{FF2B5EF4-FFF2-40B4-BE49-F238E27FC236}">
                  <a16:creationId xmlns:a16="http://schemas.microsoft.com/office/drawing/2014/main" id="{80708CAF-7301-86CC-9B30-A313CE9C86AA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Cube 35">
              <a:extLst>
                <a:ext uri="{FF2B5EF4-FFF2-40B4-BE49-F238E27FC236}">
                  <a16:creationId xmlns:a16="http://schemas.microsoft.com/office/drawing/2014/main" id="{835AB146-8CAE-713A-6F5B-A59A6F930249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Cube 36">
              <a:extLst>
                <a:ext uri="{FF2B5EF4-FFF2-40B4-BE49-F238E27FC236}">
                  <a16:creationId xmlns:a16="http://schemas.microsoft.com/office/drawing/2014/main" id="{56ECFFCE-39C0-4C34-FE0E-B2A8785E0165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Cube 37">
              <a:extLst>
                <a:ext uri="{FF2B5EF4-FFF2-40B4-BE49-F238E27FC236}">
                  <a16:creationId xmlns:a16="http://schemas.microsoft.com/office/drawing/2014/main" id="{554457BA-BBB6-3485-EF7F-0AA9F7B1A990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Cube 38">
              <a:extLst>
                <a:ext uri="{FF2B5EF4-FFF2-40B4-BE49-F238E27FC236}">
                  <a16:creationId xmlns:a16="http://schemas.microsoft.com/office/drawing/2014/main" id="{AEF865AB-3B34-4B6F-3CC9-11AE0FF0C0EE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Cube 39">
              <a:extLst>
                <a:ext uri="{FF2B5EF4-FFF2-40B4-BE49-F238E27FC236}">
                  <a16:creationId xmlns:a16="http://schemas.microsoft.com/office/drawing/2014/main" id="{E7013122-F99F-0B41-65DB-62BCAF79D3F1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4706F1D-E1A1-85EF-DA1C-15186C3E2B02}"/>
              </a:ext>
            </a:extLst>
          </p:cNvPr>
          <p:cNvGrpSpPr/>
          <p:nvPr/>
        </p:nvGrpSpPr>
        <p:grpSpPr>
          <a:xfrm>
            <a:off x="564161" y="2321834"/>
            <a:ext cx="263858" cy="1754326"/>
            <a:chOff x="1828801" y="3271386"/>
            <a:chExt cx="277402" cy="1875947"/>
          </a:xfrm>
          <a:solidFill>
            <a:srgbClr val="BAF0E2"/>
          </a:solidFill>
        </p:grpSpPr>
        <p:sp>
          <p:nvSpPr>
            <p:cNvPr id="42" name="Cube 41">
              <a:extLst>
                <a:ext uri="{FF2B5EF4-FFF2-40B4-BE49-F238E27FC236}">
                  <a16:creationId xmlns:a16="http://schemas.microsoft.com/office/drawing/2014/main" id="{C3086B99-C0AE-8FBE-4771-9080FD156CA5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Cube 42">
              <a:extLst>
                <a:ext uri="{FF2B5EF4-FFF2-40B4-BE49-F238E27FC236}">
                  <a16:creationId xmlns:a16="http://schemas.microsoft.com/office/drawing/2014/main" id="{1C7BF1B4-19A6-32E6-DA8C-A2575BC3E581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Cube 43">
              <a:extLst>
                <a:ext uri="{FF2B5EF4-FFF2-40B4-BE49-F238E27FC236}">
                  <a16:creationId xmlns:a16="http://schemas.microsoft.com/office/drawing/2014/main" id="{F67DB84A-B669-8656-6DB4-2E0DDDCB77B1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Cube 44">
              <a:extLst>
                <a:ext uri="{FF2B5EF4-FFF2-40B4-BE49-F238E27FC236}">
                  <a16:creationId xmlns:a16="http://schemas.microsoft.com/office/drawing/2014/main" id="{91E2C3DA-EEDB-14BC-53DE-3F6932BF70DA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Cube 45">
              <a:extLst>
                <a:ext uri="{FF2B5EF4-FFF2-40B4-BE49-F238E27FC236}">
                  <a16:creationId xmlns:a16="http://schemas.microsoft.com/office/drawing/2014/main" id="{D3680ACF-2216-3922-F20E-5C7B4D65F07F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Cube 46">
              <a:extLst>
                <a:ext uri="{FF2B5EF4-FFF2-40B4-BE49-F238E27FC236}">
                  <a16:creationId xmlns:a16="http://schemas.microsoft.com/office/drawing/2014/main" id="{506A28FD-A78E-6134-E734-52A3FF7A06D9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Cube 47">
              <a:extLst>
                <a:ext uri="{FF2B5EF4-FFF2-40B4-BE49-F238E27FC236}">
                  <a16:creationId xmlns:a16="http://schemas.microsoft.com/office/drawing/2014/main" id="{F27D6EDC-35E6-97F2-1C68-BBC4DB75BD81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Cube 48">
              <a:extLst>
                <a:ext uri="{FF2B5EF4-FFF2-40B4-BE49-F238E27FC236}">
                  <a16:creationId xmlns:a16="http://schemas.microsoft.com/office/drawing/2014/main" id="{96A86BA6-8D9B-3AE0-CB08-BAFF69C1BFAD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Cube 49">
              <a:extLst>
                <a:ext uri="{FF2B5EF4-FFF2-40B4-BE49-F238E27FC236}">
                  <a16:creationId xmlns:a16="http://schemas.microsoft.com/office/drawing/2014/main" id="{655DC6E3-4B1F-DF31-6B5A-15C190E91B3B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Cube 50">
              <a:extLst>
                <a:ext uri="{FF2B5EF4-FFF2-40B4-BE49-F238E27FC236}">
                  <a16:creationId xmlns:a16="http://schemas.microsoft.com/office/drawing/2014/main" id="{73C90762-DE5F-5B42-8F6D-142192425801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59E38A3-5A6E-7BC7-9D8B-DD10934BF69D}"/>
              </a:ext>
            </a:extLst>
          </p:cNvPr>
          <p:cNvGrpSpPr/>
          <p:nvPr/>
        </p:nvGrpSpPr>
        <p:grpSpPr>
          <a:xfrm>
            <a:off x="564161" y="2321834"/>
            <a:ext cx="263858" cy="1754326"/>
            <a:chOff x="1828801" y="3271386"/>
            <a:chExt cx="277402" cy="1875947"/>
          </a:xfrm>
          <a:solidFill>
            <a:srgbClr val="BAF0E2"/>
          </a:solidFill>
        </p:grpSpPr>
        <p:sp>
          <p:nvSpPr>
            <p:cNvPr id="53" name="Cube 52">
              <a:extLst>
                <a:ext uri="{FF2B5EF4-FFF2-40B4-BE49-F238E27FC236}">
                  <a16:creationId xmlns:a16="http://schemas.microsoft.com/office/drawing/2014/main" id="{7B1CD2C3-1CF0-47CF-6D4D-47085F8F516E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Cube 53">
              <a:extLst>
                <a:ext uri="{FF2B5EF4-FFF2-40B4-BE49-F238E27FC236}">
                  <a16:creationId xmlns:a16="http://schemas.microsoft.com/office/drawing/2014/main" id="{AC5BDE86-8F29-3C86-8F92-45DCF0518F28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Cube 54">
              <a:extLst>
                <a:ext uri="{FF2B5EF4-FFF2-40B4-BE49-F238E27FC236}">
                  <a16:creationId xmlns:a16="http://schemas.microsoft.com/office/drawing/2014/main" id="{0192B6EA-BB2D-2B16-31C6-49FEF61916AB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Cube 55">
              <a:extLst>
                <a:ext uri="{FF2B5EF4-FFF2-40B4-BE49-F238E27FC236}">
                  <a16:creationId xmlns:a16="http://schemas.microsoft.com/office/drawing/2014/main" id="{B07A1F16-E33A-F078-8AC1-306BB87202D4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Cube 56">
              <a:extLst>
                <a:ext uri="{FF2B5EF4-FFF2-40B4-BE49-F238E27FC236}">
                  <a16:creationId xmlns:a16="http://schemas.microsoft.com/office/drawing/2014/main" id="{F9792BEA-EAA7-5AC8-A03A-FF5CFCE1AF81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Cube 57">
              <a:extLst>
                <a:ext uri="{FF2B5EF4-FFF2-40B4-BE49-F238E27FC236}">
                  <a16:creationId xmlns:a16="http://schemas.microsoft.com/office/drawing/2014/main" id="{5DF0AE94-9BE6-88F1-39D3-560DB7950B98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Cube 58">
              <a:extLst>
                <a:ext uri="{FF2B5EF4-FFF2-40B4-BE49-F238E27FC236}">
                  <a16:creationId xmlns:a16="http://schemas.microsoft.com/office/drawing/2014/main" id="{14BC6734-0B2D-8A58-2C4D-EE3C7A0C4F22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Cube 59">
              <a:extLst>
                <a:ext uri="{FF2B5EF4-FFF2-40B4-BE49-F238E27FC236}">
                  <a16:creationId xmlns:a16="http://schemas.microsoft.com/office/drawing/2014/main" id="{8D812ABD-AB7E-AC93-90A2-56A3DF43EEE3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Cube 60">
              <a:extLst>
                <a:ext uri="{FF2B5EF4-FFF2-40B4-BE49-F238E27FC236}">
                  <a16:creationId xmlns:a16="http://schemas.microsoft.com/office/drawing/2014/main" id="{B6028179-1B95-28D2-82AE-956223C4EDB9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Cube 61">
              <a:extLst>
                <a:ext uri="{FF2B5EF4-FFF2-40B4-BE49-F238E27FC236}">
                  <a16:creationId xmlns:a16="http://schemas.microsoft.com/office/drawing/2014/main" id="{237B571E-3A35-122E-A20D-2362516245A3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FFBF780-1E61-91C8-BCB5-57ACC6499A67}"/>
              </a:ext>
            </a:extLst>
          </p:cNvPr>
          <p:cNvGrpSpPr/>
          <p:nvPr/>
        </p:nvGrpSpPr>
        <p:grpSpPr>
          <a:xfrm>
            <a:off x="564161" y="2321834"/>
            <a:ext cx="263858" cy="1754326"/>
            <a:chOff x="1828801" y="3271386"/>
            <a:chExt cx="277402" cy="1875947"/>
          </a:xfrm>
          <a:solidFill>
            <a:srgbClr val="BAF0E2"/>
          </a:solidFill>
        </p:grpSpPr>
        <p:sp>
          <p:nvSpPr>
            <p:cNvPr id="64" name="Cube 63">
              <a:extLst>
                <a:ext uri="{FF2B5EF4-FFF2-40B4-BE49-F238E27FC236}">
                  <a16:creationId xmlns:a16="http://schemas.microsoft.com/office/drawing/2014/main" id="{CAE5DC04-C845-1BB8-8C7E-8588B367966B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Cube 64">
              <a:extLst>
                <a:ext uri="{FF2B5EF4-FFF2-40B4-BE49-F238E27FC236}">
                  <a16:creationId xmlns:a16="http://schemas.microsoft.com/office/drawing/2014/main" id="{052AA92B-9539-65A3-BB91-834C7FAE9CF6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Cube 65">
              <a:extLst>
                <a:ext uri="{FF2B5EF4-FFF2-40B4-BE49-F238E27FC236}">
                  <a16:creationId xmlns:a16="http://schemas.microsoft.com/office/drawing/2014/main" id="{C5DDFDD6-FA38-CE5B-B73E-C0AC8720EABD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Cube 66">
              <a:extLst>
                <a:ext uri="{FF2B5EF4-FFF2-40B4-BE49-F238E27FC236}">
                  <a16:creationId xmlns:a16="http://schemas.microsoft.com/office/drawing/2014/main" id="{7EC92357-A30F-B411-04D4-2840CB34DC15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Cube 67">
              <a:extLst>
                <a:ext uri="{FF2B5EF4-FFF2-40B4-BE49-F238E27FC236}">
                  <a16:creationId xmlns:a16="http://schemas.microsoft.com/office/drawing/2014/main" id="{8A53E189-1FCA-186A-22FC-6311F28C6D79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Cube 68">
              <a:extLst>
                <a:ext uri="{FF2B5EF4-FFF2-40B4-BE49-F238E27FC236}">
                  <a16:creationId xmlns:a16="http://schemas.microsoft.com/office/drawing/2014/main" id="{B744D942-E34E-4516-6359-496E101F65DD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Cube 69">
              <a:extLst>
                <a:ext uri="{FF2B5EF4-FFF2-40B4-BE49-F238E27FC236}">
                  <a16:creationId xmlns:a16="http://schemas.microsoft.com/office/drawing/2014/main" id="{0448A754-4CDC-742A-8D4D-8796F93BCF75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Cube 70">
              <a:extLst>
                <a:ext uri="{FF2B5EF4-FFF2-40B4-BE49-F238E27FC236}">
                  <a16:creationId xmlns:a16="http://schemas.microsoft.com/office/drawing/2014/main" id="{5A62B904-90EB-7E0E-8DB8-1C52E9B3B223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Cube 71">
              <a:extLst>
                <a:ext uri="{FF2B5EF4-FFF2-40B4-BE49-F238E27FC236}">
                  <a16:creationId xmlns:a16="http://schemas.microsoft.com/office/drawing/2014/main" id="{D4B435DA-3D68-9E1C-7B34-96557F12178B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Cube 72">
              <a:extLst>
                <a:ext uri="{FF2B5EF4-FFF2-40B4-BE49-F238E27FC236}">
                  <a16:creationId xmlns:a16="http://schemas.microsoft.com/office/drawing/2014/main" id="{433079F6-9CC1-513B-82D1-5E251A3F8DE4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509622F-E686-4F31-920C-DC57995E4A1E}"/>
              </a:ext>
            </a:extLst>
          </p:cNvPr>
          <p:cNvGrpSpPr/>
          <p:nvPr/>
        </p:nvGrpSpPr>
        <p:grpSpPr>
          <a:xfrm>
            <a:off x="8784209" y="2433388"/>
            <a:ext cx="263858" cy="1754326"/>
            <a:chOff x="1828801" y="3271386"/>
            <a:chExt cx="277402" cy="1875947"/>
          </a:xfrm>
          <a:solidFill>
            <a:srgbClr val="BAF0E2"/>
          </a:solidFill>
        </p:grpSpPr>
        <p:sp>
          <p:nvSpPr>
            <p:cNvPr id="75" name="Cube 74">
              <a:extLst>
                <a:ext uri="{FF2B5EF4-FFF2-40B4-BE49-F238E27FC236}">
                  <a16:creationId xmlns:a16="http://schemas.microsoft.com/office/drawing/2014/main" id="{28E9DEFA-8BF2-B1CA-1FDD-93FE3A0E07B8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Cube 75">
              <a:extLst>
                <a:ext uri="{FF2B5EF4-FFF2-40B4-BE49-F238E27FC236}">
                  <a16:creationId xmlns:a16="http://schemas.microsoft.com/office/drawing/2014/main" id="{438300FF-8753-FD09-63AF-2631A26CDFB7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Cube 76">
              <a:extLst>
                <a:ext uri="{FF2B5EF4-FFF2-40B4-BE49-F238E27FC236}">
                  <a16:creationId xmlns:a16="http://schemas.microsoft.com/office/drawing/2014/main" id="{063AE04F-03A4-D8DB-0282-9D706C4ED890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Cube 77">
              <a:extLst>
                <a:ext uri="{FF2B5EF4-FFF2-40B4-BE49-F238E27FC236}">
                  <a16:creationId xmlns:a16="http://schemas.microsoft.com/office/drawing/2014/main" id="{92D960EE-6211-FBCD-EEBD-6D2DD06C45C2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Cube 78">
              <a:extLst>
                <a:ext uri="{FF2B5EF4-FFF2-40B4-BE49-F238E27FC236}">
                  <a16:creationId xmlns:a16="http://schemas.microsoft.com/office/drawing/2014/main" id="{4DD8E435-E812-9877-07BD-D045D2632E5A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Cube 79">
              <a:extLst>
                <a:ext uri="{FF2B5EF4-FFF2-40B4-BE49-F238E27FC236}">
                  <a16:creationId xmlns:a16="http://schemas.microsoft.com/office/drawing/2014/main" id="{B8D06EE4-E59E-5EDD-3E67-0311EB452E3D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Cube 80">
              <a:extLst>
                <a:ext uri="{FF2B5EF4-FFF2-40B4-BE49-F238E27FC236}">
                  <a16:creationId xmlns:a16="http://schemas.microsoft.com/office/drawing/2014/main" id="{1C0EEB45-7C91-22FC-7BAF-9883EDB515C4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Cube 81">
              <a:extLst>
                <a:ext uri="{FF2B5EF4-FFF2-40B4-BE49-F238E27FC236}">
                  <a16:creationId xmlns:a16="http://schemas.microsoft.com/office/drawing/2014/main" id="{AA881A63-2333-EB68-26F2-8A97BC1EAB54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Cube 82">
              <a:extLst>
                <a:ext uri="{FF2B5EF4-FFF2-40B4-BE49-F238E27FC236}">
                  <a16:creationId xmlns:a16="http://schemas.microsoft.com/office/drawing/2014/main" id="{4BA44E5F-92E0-C156-EE02-A287F3F7751D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Cube 83">
              <a:extLst>
                <a:ext uri="{FF2B5EF4-FFF2-40B4-BE49-F238E27FC236}">
                  <a16:creationId xmlns:a16="http://schemas.microsoft.com/office/drawing/2014/main" id="{9F8290F2-C364-7B00-F2CF-DEA75EFFE50F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E01057A-5CD3-E0FF-D400-95E452FF193F}"/>
              </a:ext>
            </a:extLst>
          </p:cNvPr>
          <p:cNvGrpSpPr/>
          <p:nvPr/>
        </p:nvGrpSpPr>
        <p:grpSpPr>
          <a:xfrm>
            <a:off x="8330236" y="2433388"/>
            <a:ext cx="263858" cy="1754326"/>
            <a:chOff x="1828801" y="3271386"/>
            <a:chExt cx="277402" cy="1875947"/>
          </a:xfrm>
          <a:solidFill>
            <a:srgbClr val="BAF0E2"/>
          </a:solidFill>
        </p:grpSpPr>
        <p:sp>
          <p:nvSpPr>
            <p:cNvPr id="86" name="Cube 85">
              <a:extLst>
                <a:ext uri="{FF2B5EF4-FFF2-40B4-BE49-F238E27FC236}">
                  <a16:creationId xmlns:a16="http://schemas.microsoft.com/office/drawing/2014/main" id="{5EE689D5-48F0-9C48-3D3D-1D3355575B51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Cube 86">
              <a:extLst>
                <a:ext uri="{FF2B5EF4-FFF2-40B4-BE49-F238E27FC236}">
                  <a16:creationId xmlns:a16="http://schemas.microsoft.com/office/drawing/2014/main" id="{DBF0217A-2C0A-5C7F-E6FE-FC72FECE0706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Cube 87">
              <a:extLst>
                <a:ext uri="{FF2B5EF4-FFF2-40B4-BE49-F238E27FC236}">
                  <a16:creationId xmlns:a16="http://schemas.microsoft.com/office/drawing/2014/main" id="{49E97F52-0F1D-97FA-1478-A6C329728244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Cube 88">
              <a:extLst>
                <a:ext uri="{FF2B5EF4-FFF2-40B4-BE49-F238E27FC236}">
                  <a16:creationId xmlns:a16="http://schemas.microsoft.com/office/drawing/2014/main" id="{9333F10F-9572-79BA-40AC-81D3E716BA71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Cube 89">
              <a:extLst>
                <a:ext uri="{FF2B5EF4-FFF2-40B4-BE49-F238E27FC236}">
                  <a16:creationId xmlns:a16="http://schemas.microsoft.com/office/drawing/2014/main" id="{FDC55277-3BE3-73A0-F6B3-CF28FA86C0F4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Cube 90">
              <a:extLst>
                <a:ext uri="{FF2B5EF4-FFF2-40B4-BE49-F238E27FC236}">
                  <a16:creationId xmlns:a16="http://schemas.microsoft.com/office/drawing/2014/main" id="{3323E183-4025-6C52-BF0C-9ED21456737C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Cube 91">
              <a:extLst>
                <a:ext uri="{FF2B5EF4-FFF2-40B4-BE49-F238E27FC236}">
                  <a16:creationId xmlns:a16="http://schemas.microsoft.com/office/drawing/2014/main" id="{6E047C18-89B1-98C0-8EB4-58DCAF5CB13B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Cube 92">
              <a:extLst>
                <a:ext uri="{FF2B5EF4-FFF2-40B4-BE49-F238E27FC236}">
                  <a16:creationId xmlns:a16="http://schemas.microsoft.com/office/drawing/2014/main" id="{C0BDFABD-180D-7270-80F9-9463B71785D6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Cube 93">
              <a:extLst>
                <a:ext uri="{FF2B5EF4-FFF2-40B4-BE49-F238E27FC236}">
                  <a16:creationId xmlns:a16="http://schemas.microsoft.com/office/drawing/2014/main" id="{3CF0C46F-E230-789F-8714-05057AC021CC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Cube 94">
              <a:extLst>
                <a:ext uri="{FF2B5EF4-FFF2-40B4-BE49-F238E27FC236}">
                  <a16:creationId xmlns:a16="http://schemas.microsoft.com/office/drawing/2014/main" id="{51A88C68-49B3-01C8-509D-C4EFC183CD54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8D616B26-E451-7F11-B20D-83690E4CD7EC}"/>
              </a:ext>
            </a:extLst>
          </p:cNvPr>
          <p:cNvGrpSpPr/>
          <p:nvPr/>
        </p:nvGrpSpPr>
        <p:grpSpPr>
          <a:xfrm>
            <a:off x="7876262" y="2433388"/>
            <a:ext cx="263858" cy="1754326"/>
            <a:chOff x="1828801" y="3271386"/>
            <a:chExt cx="277402" cy="1875947"/>
          </a:xfrm>
          <a:solidFill>
            <a:srgbClr val="BAF0E2"/>
          </a:solidFill>
        </p:grpSpPr>
        <p:sp>
          <p:nvSpPr>
            <p:cNvPr id="97" name="Cube 96">
              <a:extLst>
                <a:ext uri="{FF2B5EF4-FFF2-40B4-BE49-F238E27FC236}">
                  <a16:creationId xmlns:a16="http://schemas.microsoft.com/office/drawing/2014/main" id="{142B1908-FFEC-5131-4C79-628E6D82A2A2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Cube 97">
              <a:extLst>
                <a:ext uri="{FF2B5EF4-FFF2-40B4-BE49-F238E27FC236}">
                  <a16:creationId xmlns:a16="http://schemas.microsoft.com/office/drawing/2014/main" id="{00644BC2-48CE-80B1-0105-45B61E114BE6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Cube 98">
              <a:extLst>
                <a:ext uri="{FF2B5EF4-FFF2-40B4-BE49-F238E27FC236}">
                  <a16:creationId xmlns:a16="http://schemas.microsoft.com/office/drawing/2014/main" id="{10C23D44-2B82-6612-AC2F-3B15ACCFED08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Cube 99">
              <a:extLst>
                <a:ext uri="{FF2B5EF4-FFF2-40B4-BE49-F238E27FC236}">
                  <a16:creationId xmlns:a16="http://schemas.microsoft.com/office/drawing/2014/main" id="{3173ECC0-F67F-F127-D01C-EC224250B827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Cube 100">
              <a:extLst>
                <a:ext uri="{FF2B5EF4-FFF2-40B4-BE49-F238E27FC236}">
                  <a16:creationId xmlns:a16="http://schemas.microsoft.com/office/drawing/2014/main" id="{6A7837C2-A087-C908-0C99-F8B392BF2507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Cube 101">
              <a:extLst>
                <a:ext uri="{FF2B5EF4-FFF2-40B4-BE49-F238E27FC236}">
                  <a16:creationId xmlns:a16="http://schemas.microsoft.com/office/drawing/2014/main" id="{3F790D19-C474-AE37-5DE1-C2C2BE61B2AC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Cube 102">
              <a:extLst>
                <a:ext uri="{FF2B5EF4-FFF2-40B4-BE49-F238E27FC236}">
                  <a16:creationId xmlns:a16="http://schemas.microsoft.com/office/drawing/2014/main" id="{1AE49394-3819-F21E-AF80-7C420229B5E9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Cube 103">
              <a:extLst>
                <a:ext uri="{FF2B5EF4-FFF2-40B4-BE49-F238E27FC236}">
                  <a16:creationId xmlns:a16="http://schemas.microsoft.com/office/drawing/2014/main" id="{AFE70A96-A6C6-7D57-B2E8-482643B9736A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Cube 104">
              <a:extLst>
                <a:ext uri="{FF2B5EF4-FFF2-40B4-BE49-F238E27FC236}">
                  <a16:creationId xmlns:a16="http://schemas.microsoft.com/office/drawing/2014/main" id="{72926A61-6916-7D90-F3C1-B0F7886DC6EF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Cube 105">
              <a:extLst>
                <a:ext uri="{FF2B5EF4-FFF2-40B4-BE49-F238E27FC236}">
                  <a16:creationId xmlns:a16="http://schemas.microsoft.com/office/drawing/2014/main" id="{8E8AA453-3915-CC77-4E3D-313B36F9ED16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BDAB098-6B8D-FAD7-B4D1-D9E3EAB527AD}"/>
              </a:ext>
            </a:extLst>
          </p:cNvPr>
          <p:cNvGrpSpPr/>
          <p:nvPr/>
        </p:nvGrpSpPr>
        <p:grpSpPr>
          <a:xfrm>
            <a:off x="7422288" y="2433388"/>
            <a:ext cx="263858" cy="1754326"/>
            <a:chOff x="1828801" y="3271386"/>
            <a:chExt cx="277402" cy="1875947"/>
          </a:xfrm>
          <a:solidFill>
            <a:srgbClr val="BAF0E2"/>
          </a:solidFill>
        </p:grpSpPr>
        <p:sp>
          <p:nvSpPr>
            <p:cNvPr id="108" name="Cube 107">
              <a:extLst>
                <a:ext uri="{FF2B5EF4-FFF2-40B4-BE49-F238E27FC236}">
                  <a16:creationId xmlns:a16="http://schemas.microsoft.com/office/drawing/2014/main" id="{830E5EFB-C0D3-84EB-D5DC-FF3B98FEB7FF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Cube 108">
              <a:extLst>
                <a:ext uri="{FF2B5EF4-FFF2-40B4-BE49-F238E27FC236}">
                  <a16:creationId xmlns:a16="http://schemas.microsoft.com/office/drawing/2014/main" id="{870B542B-62DE-785D-6AE8-7D422EE390AD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Cube 109">
              <a:extLst>
                <a:ext uri="{FF2B5EF4-FFF2-40B4-BE49-F238E27FC236}">
                  <a16:creationId xmlns:a16="http://schemas.microsoft.com/office/drawing/2014/main" id="{AD817196-64A5-B909-3FC1-F638D941A3E9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Cube 110">
              <a:extLst>
                <a:ext uri="{FF2B5EF4-FFF2-40B4-BE49-F238E27FC236}">
                  <a16:creationId xmlns:a16="http://schemas.microsoft.com/office/drawing/2014/main" id="{F43DD622-7C4C-6E2F-0464-A9F0F0BA68D7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Cube 111">
              <a:extLst>
                <a:ext uri="{FF2B5EF4-FFF2-40B4-BE49-F238E27FC236}">
                  <a16:creationId xmlns:a16="http://schemas.microsoft.com/office/drawing/2014/main" id="{13B55E46-C785-2CAA-31A5-CAAAF55A692F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Cube 112">
              <a:extLst>
                <a:ext uri="{FF2B5EF4-FFF2-40B4-BE49-F238E27FC236}">
                  <a16:creationId xmlns:a16="http://schemas.microsoft.com/office/drawing/2014/main" id="{FABCBA21-2D2A-CDA4-FDA0-8F4ADC2A102E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Cube 113">
              <a:extLst>
                <a:ext uri="{FF2B5EF4-FFF2-40B4-BE49-F238E27FC236}">
                  <a16:creationId xmlns:a16="http://schemas.microsoft.com/office/drawing/2014/main" id="{03B1E487-7AB4-0B2B-1D55-B27D1C467B27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Cube 114">
              <a:extLst>
                <a:ext uri="{FF2B5EF4-FFF2-40B4-BE49-F238E27FC236}">
                  <a16:creationId xmlns:a16="http://schemas.microsoft.com/office/drawing/2014/main" id="{0C5AF8A7-8D6D-4660-8010-EC0745F1774A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Cube 115">
              <a:extLst>
                <a:ext uri="{FF2B5EF4-FFF2-40B4-BE49-F238E27FC236}">
                  <a16:creationId xmlns:a16="http://schemas.microsoft.com/office/drawing/2014/main" id="{1505DCD1-6760-0C4E-8278-F45CB5B955F1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Cube 116">
              <a:extLst>
                <a:ext uri="{FF2B5EF4-FFF2-40B4-BE49-F238E27FC236}">
                  <a16:creationId xmlns:a16="http://schemas.microsoft.com/office/drawing/2014/main" id="{2C8F10CB-E817-9C66-6072-763A2897E1BA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45E2039-F49F-3255-3273-CECFC8E8A43A}"/>
              </a:ext>
            </a:extLst>
          </p:cNvPr>
          <p:cNvGrpSpPr/>
          <p:nvPr/>
        </p:nvGrpSpPr>
        <p:grpSpPr>
          <a:xfrm>
            <a:off x="6968314" y="2433388"/>
            <a:ext cx="263858" cy="1754326"/>
            <a:chOff x="1828801" y="3271386"/>
            <a:chExt cx="277402" cy="1875947"/>
          </a:xfrm>
          <a:solidFill>
            <a:srgbClr val="BAF0E2"/>
          </a:solidFill>
        </p:grpSpPr>
        <p:sp>
          <p:nvSpPr>
            <p:cNvPr id="119" name="Cube 118">
              <a:extLst>
                <a:ext uri="{FF2B5EF4-FFF2-40B4-BE49-F238E27FC236}">
                  <a16:creationId xmlns:a16="http://schemas.microsoft.com/office/drawing/2014/main" id="{87D9F329-CF1A-8A38-B857-B9D450F5575B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Cube 119">
              <a:extLst>
                <a:ext uri="{FF2B5EF4-FFF2-40B4-BE49-F238E27FC236}">
                  <a16:creationId xmlns:a16="http://schemas.microsoft.com/office/drawing/2014/main" id="{466E7705-B1F7-4DB8-EB76-CAF22A1A24D4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Cube 120">
              <a:extLst>
                <a:ext uri="{FF2B5EF4-FFF2-40B4-BE49-F238E27FC236}">
                  <a16:creationId xmlns:a16="http://schemas.microsoft.com/office/drawing/2014/main" id="{721F3197-1E1E-F034-3D82-EC48188B742D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Cube 121">
              <a:extLst>
                <a:ext uri="{FF2B5EF4-FFF2-40B4-BE49-F238E27FC236}">
                  <a16:creationId xmlns:a16="http://schemas.microsoft.com/office/drawing/2014/main" id="{F2C0BCF5-E3C8-0344-6BEA-2376B4FA63A8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Cube 122">
              <a:extLst>
                <a:ext uri="{FF2B5EF4-FFF2-40B4-BE49-F238E27FC236}">
                  <a16:creationId xmlns:a16="http://schemas.microsoft.com/office/drawing/2014/main" id="{658A2F49-253F-78E2-6661-980647615239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Cube 123">
              <a:extLst>
                <a:ext uri="{FF2B5EF4-FFF2-40B4-BE49-F238E27FC236}">
                  <a16:creationId xmlns:a16="http://schemas.microsoft.com/office/drawing/2014/main" id="{48159D48-3C24-F1D7-C55E-CB51C6BABA0C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Cube 124">
              <a:extLst>
                <a:ext uri="{FF2B5EF4-FFF2-40B4-BE49-F238E27FC236}">
                  <a16:creationId xmlns:a16="http://schemas.microsoft.com/office/drawing/2014/main" id="{6A34D111-DF41-540B-B63D-A5EDBE8F892B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Cube 125">
              <a:extLst>
                <a:ext uri="{FF2B5EF4-FFF2-40B4-BE49-F238E27FC236}">
                  <a16:creationId xmlns:a16="http://schemas.microsoft.com/office/drawing/2014/main" id="{85550533-4CDB-2C5E-992B-C8A71734990A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Cube 126">
              <a:extLst>
                <a:ext uri="{FF2B5EF4-FFF2-40B4-BE49-F238E27FC236}">
                  <a16:creationId xmlns:a16="http://schemas.microsoft.com/office/drawing/2014/main" id="{E6C6DFA3-4E75-BA22-A47D-64FD55ABC3B1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Cube 127">
              <a:extLst>
                <a:ext uri="{FF2B5EF4-FFF2-40B4-BE49-F238E27FC236}">
                  <a16:creationId xmlns:a16="http://schemas.microsoft.com/office/drawing/2014/main" id="{01DBC41B-5768-A65C-0C54-AC33655B4E83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9" name="Cube 128">
            <a:extLst>
              <a:ext uri="{FF2B5EF4-FFF2-40B4-BE49-F238E27FC236}">
                <a16:creationId xmlns:a16="http://schemas.microsoft.com/office/drawing/2014/main" id="{48481EAE-FFEA-B87F-A21E-AA00D5F4E4A5}"/>
              </a:ext>
            </a:extLst>
          </p:cNvPr>
          <p:cNvSpPr/>
          <p:nvPr/>
        </p:nvSpPr>
        <p:spPr>
          <a:xfrm>
            <a:off x="1146031" y="2423920"/>
            <a:ext cx="263858" cy="292341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Cube 129">
            <a:extLst>
              <a:ext uri="{FF2B5EF4-FFF2-40B4-BE49-F238E27FC236}">
                <a16:creationId xmlns:a16="http://schemas.microsoft.com/office/drawing/2014/main" id="{2F888017-16D1-37C9-26B1-11E8EC576197}"/>
              </a:ext>
            </a:extLst>
          </p:cNvPr>
          <p:cNvSpPr/>
          <p:nvPr/>
        </p:nvSpPr>
        <p:spPr>
          <a:xfrm>
            <a:off x="1146031" y="2423920"/>
            <a:ext cx="263858" cy="292341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Cube 130">
            <a:extLst>
              <a:ext uri="{FF2B5EF4-FFF2-40B4-BE49-F238E27FC236}">
                <a16:creationId xmlns:a16="http://schemas.microsoft.com/office/drawing/2014/main" id="{9F3D5B3B-B1AC-C264-441D-D7D05D97E725}"/>
              </a:ext>
            </a:extLst>
          </p:cNvPr>
          <p:cNvSpPr/>
          <p:nvPr/>
        </p:nvSpPr>
        <p:spPr>
          <a:xfrm>
            <a:off x="1146031" y="2423920"/>
            <a:ext cx="263858" cy="292341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Cube 131">
            <a:extLst>
              <a:ext uri="{FF2B5EF4-FFF2-40B4-BE49-F238E27FC236}">
                <a16:creationId xmlns:a16="http://schemas.microsoft.com/office/drawing/2014/main" id="{543F076E-EBCA-EDCA-ACD1-3D9A70A02537}"/>
              </a:ext>
            </a:extLst>
          </p:cNvPr>
          <p:cNvSpPr/>
          <p:nvPr/>
        </p:nvSpPr>
        <p:spPr>
          <a:xfrm>
            <a:off x="1146031" y="2423920"/>
            <a:ext cx="263858" cy="292341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Cube 132">
            <a:extLst>
              <a:ext uri="{FF2B5EF4-FFF2-40B4-BE49-F238E27FC236}">
                <a16:creationId xmlns:a16="http://schemas.microsoft.com/office/drawing/2014/main" id="{B3F8D91D-8D1C-18D9-DFF6-BA7DCB11198F}"/>
              </a:ext>
            </a:extLst>
          </p:cNvPr>
          <p:cNvSpPr/>
          <p:nvPr/>
        </p:nvSpPr>
        <p:spPr>
          <a:xfrm>
            <a:off x="1146031" y="2423920"/>
            <a:ext cx="263858" cy="292341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Cube 133">
            <a:extLst>
              <a:ext uri="{FF2B5EF4-FFF2-40B4-BE49-F238E27FC236}">
                <a16:creationId xmlns:a16="http://schemas.microsoft.com/office/drawing/2014/main" id="{0169B6D1-394A-30D7-E132-C71E5CDE2029}"/>
              </a:ext>
            </a:extLst>
          </p:cNvPr>
          <p:cNvSpPr/>
          <p:nvPr/>
        </p:nvSpPr>
        <p:spPr>
          <a:xfrm>
            <a:off x="1146031" y="2423920"/>
            <a:ext cx="263858" cy="292341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Cube 134">
            <a:extLst>
              <a:ext uri="{FF2B5EF4-FFF2-40B4-BE49-F238E27FC236}">
                <a16:creationId xmlns:a16="http://schemas.microsoft.com/office/drawing/2014/main" id="{EDC9069E-6797-ECC6-A375-33F24EB3589A}"/>
              </a:ext>
            </a:extLst>
          </p:cNvPr>
          <p:cNvSpPr/>
          <p:nvPr/>
        </p:nvSpPr>
        <p:spPr>
          <a:xfrm>
            <a:off x="10280962" y="4395486"/>
            <a:ext cx="263858" cy="292341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Cube 135">
            <a:extLst>
              <a:ext uri="{FF2B5EF4-FFF2-40B4-BE49-F238E27FC236}">
                <a16:creationId xmlns:a16="http://schemas.microsoft.com/office/drawing/2014/main" id="{5E1DB285-D8E1-476A-7BF8-B44D25328509}"/>
              </a:ext>
            </a:extLst>
          </p:cNvPr>
          <p:cNvSpPr/>
          <p:nvPr/>
        </p:nvSpPr>
        <p:spPr>
          <a:xfrm>
            <a:off x="10506830" y="3110862"/>
            <a:ext cx="263858" cy="292341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Cube 136">
            <a:extLst>
              <a:ext uri="{FF2B5EF4-FFF2-40B4-BE49-F238E27FC236}">
                <a16:creationId xmlns:a16="http://schemas.microsoft.com/office/drawing/2014/main" id="{407A9F38-021C-E9C7-9E09-26026016263C}"/>
              </a:ext>
            </a:extLst>
          </p:cNvPr>
          <p:cNvSpPr/>
          <p:nvPr/>
        </p:nvSpPr>
        <p:spPr>
          <a:xfrm>
            <a:off x="9653567" y="3938113"/>
            <a:ext cx="263858" cy="292341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Cube 137">
            <a:extLst>
              <a:ext uri="{FF2B5EF4-FFF2-40B4-BE49-F238E27FC236}">
                <a16:creationId xmlns:a16="http://schemas.microsoft.com/office/drawing/2014/main" id="{24A77791-AB24-60F6-665A-BD8FAD380D94}"/>
              </a:ext>
            </a:extLst>
          </p:cNvPr>
          <p:cNvSpPr/>
          <p:nvPr/>
        </p:nvSpPr>
        <p:spPr>
          <a:xfrm>
            <a:off x="10919102" y="3676164"/>
            <a:ext cx="263858" cy="292341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Cube 138">
            <a:extLst>
              <a:ext uri="{FF2B5EF4-FFF2-40B4-BE49-F238E27FC236}">
                <a16:creationId xmlns:a16="http://schemas.microsoft.com/office/drawing/2014/main" id="{007BC6C6-4714-6768-1809-229658A6B776}"/>
              </a:ext>
            </a:extLst>
          </p:cNvPr>
          <p:cNvSpPr/>
          <p:nvPr/>
        </p:nvSpPr>
        <p:spPr>
          <a:xfrm>
            <a:off x="9525445" y="3205762"/>
            <a:ext cx="263858" cy="292341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Cube 139">
            <a:extLst>
              <a:ext uri="{FF2B5EF4-FFF2-40B4-BE49-F238E27FC236}">
                <a16:creationId xmlns:a16="http://schemas.microsoft.com/office/drawing/2014/main" id="{920D4ECB-0FF2-0766-971C-717683EC5B69}"/>
              </a:ext>
            </a:extLst>
          </p:cNvPr>
          <p:cNvSpPr/>
          <p:nvPr/>
        </p:nvSpPr>
        <p:spPr>
          <a:xfrm>
            <a:off x="10639271" y="2511759"/>
            <a:ext cx="263858" cy="292341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Cube 140">
            <a:extLst>
              <a:ext uri="{FF2B5EF4-FFF2-40B4-BE49-F238E27FC236}">
                <a16:creationId xmlns:a16="http://schemas.microsoft.com/office/drawing/2014/main" id="{45F74C15-BC57-099C-A8C3-D1A34B79F4DC}"/>
              </a:ext>
            </a:extLst>
          </p:cNvPr>
          <p:cNvSpPr/>
          <p:nvPr/>
        </p:nvSpPr>
        <p:spPr>
          <a:xfrm>
            <a:off x="9657374" y="2324417"/>
            <a:ext cx="263858" cy="292341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0D1F48F-9B18-E287-F94B-36DBCFFFEA68}"/>
              </a:ext>
            </a:extLst>
          </p:cNvPr>
          <p:cNvSpPr txBox="1"/>
          <p:nvPr/>
        </p:nvSpPr>
        <p:spPr>
          <a:xfrm>
            <a:off x="410897" y="4148150"/>
            <a:ext cx="19750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Drag the hundreds, tens and ones to the correct column to make your number. </a:t>
            </a: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15D0D1F4-7AF0-5730-9172-C3DAF2CF3771}"/>
              </a:ext>
            </a:extLst>
          </p:cNvPr>
          <p:cNvSpPr/>
          <p:nvPr/>
        </p:nvSpPr>
        <p:spPr>
          <a:xfrm>
            <a:off x="421877" y="441435"/>
            <a:ext cx="5493397" cy="519880"/>
          </a:xfrm>
          <a:prstGeom prst="roundRect">
            <a:avLst>
              <a:gd name="adj" fmla="val 39836"/>
            </a:avLst>
          </a:prstGeom>
          <a:solidFill>
            <a:srgbClr val="BAF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7425F915-6467-E0A0-0FBE-FD84A8BA5C7B}"/>
              </a:ext>
            </a:extLst>
          </p:cNvPr>
          <p:cNvSpPr txBox="1"/>
          <p:nvPr/>
        </p:nvSpPr>
        <p:spPr>
          <a:xfrm>
            <a:off x="502058" y="404897"/>
            <a:ext cx="555594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Place Value Mats</a:t>
            </a:r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D36C5638-69D7-0416-96B9-24DDF5945A8F}"/>
              </a:ext>
            </a:extLst>
          </p:cNvPr>
          <p:cNvGrpSpPr/>
          <p:nvPr/>
        </p:nvGrpSpPr>
        <p:grpSpPr>
          <a:xfrm>
            <a:off x="6514340" y="2433388"/>
            <a:ext cx="263858" cy="1754326"/>
            <a:chOff x="1828801" y="3271386"/>
            <a:chExt cx="277402" cy="1875947"/>
          </a:xfrm>
          <a:solidFill>
            <a:srgbClr val="BAF0E2"/>
          </a:solidFill>
        </p:grpSpPr>
        <p:sp>
          <p:nvSpPr>
            <p:cNvPr id="146" name="Cube 145">
              <a:extLst>
                <a:ext uri="{FF2B5EF4-FFF2-40B4-BE49-F238E27FC236}">
                  <a16:creationId xmlns:a16="http://schemas.microsoft.com/office/drawing/2014/main" id="{BFB6E604-BB16-CD66-BD1B-C471C2AE3A03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" name="Cube 146">
              <a:extLst>
                <a:ext uri="{FF2B5EF4-FFF2-40B4-BE49-F238E27FC236}">
                  <a16:creationId xmlns:a16="http://schemas.microsoft.com/office/drawing/2014/main" id="{4C5949B0-9ED8-6FC0-D007-EE9834A353E6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Cube 147">
              <a:extLst>
                <a:ext uri="{FF2B5EF4-FFF2-40B4-BE49-F238E27FC236}">
                  <a16:creationId xmlns:a16="http://schemas.microsoft.com/office/drawing/2014/main" id="{CE7ACF1A-94F1-FB18-971B-7A387162987B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" name="Cube 148">
              <a:extLst>
                <a:ext uri="{FF2B5EF4-FFF2-40B4-BE49-F238E27FC236}">
                  <a16:creationId xmlns:a16="http://schemas.microsoft.com/office/drawing/2014/main" id="{3D7D2F20-6D2F-8C1B-4012-18A08BFEDEFE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Cube 149">
              <a:extLst>
                <a:ext uri="{FF2B5EF4-FFF2-40B4-BE49-F238E27FC236}">
                  <a16:creationId xmlns:a16="http://schemas.microsoft.com/office/drawing/2014/main" id="{27F450E3-BE4F-1A6E-273F-422D727F3C2D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" name="Cube 150">
              <a:extLst>
                <a:ext uri="{FF2B5EF4-FFF2-40B4-BE49-F238E27FC236}">
                  <a16:creationId xmlns:a16="http://schemas.microsoft.com/office/drawing/2014/main" id="{780C963F-F66F-4021-00BD-B444B83EE47A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Cube 151">
              <a:extLst>
                <a:ext uri="{FF2B5EF4-FFF2-40B4-BE49-F238E27FC236}">
                  <a16:creationId xmlns:a16="http://schemas.microsoft.com/office/drawing/2014/main" id="{45999B23-74E9-1D99-2D8A-AA33D3C10393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Cube 152">
              <a:extLst>
                <a:ext uri="{FF2B5EF4-FFF2-40B4-BE49-F238E27FC236}">
                  <a16:creationId xmlns:a16="http://schemas.microsoft.com/office/drawing/2014/main" id="{C9A352BF-597E-D466-7721-BC13E611070F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Cube 153">
              <a:extLst>
                <a:ext uri="{FF2B5EF4-FFF2-40B4-BE49-F238E27FC236}">
                  <a16:creationId xmlns:a16="http://schemas.microsoft.com/office/drawing/2014/main" id="{50E5559A-37F9-488B-25E3-1AE69976FDC8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Cube 154">
              <a:extLst>
                <a:ext uri="{FF2B5EF4-FFF2-40B4-BE49-F238E27FC236}">
                  <a16:creationId xmlns:a16="http://schemas.microsoft.com/office/drawing/2014/main" id="{861A30ED-B2DA-F306-4A29-3FA2969FA5BB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9A62252A-A727-D9A1-B2D9-E0612A196DE0}"/>
              </a:ext>
            </a:extLst>
          </p:cNvPr>
          <p:cNvSpPr/>
          <p:nvPr/>
        </p:nvSpPr>
        <p:spPr>
          <a:xfrm>
            <a:off x="5907223" y="268235"/>
            <a:ext cx="243995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cap="none" spc="0" dirty="0">
                <a:ln w="12700" cmpd="sng">
                  <a:solidFill>
                    <a:srgbClr val="50E7B5"/>
                  </a:solidFill>
                  <a:prstDash val="solid"/>
                </a:ln>
                <a:solidFill>
                  <a:srgbClr val="BAF0E2"/>
                </a:solidFill>
                <a:effectLst/>
              </a:rPr>
              <a:t>EXAMPLE</a:t>
            </a:r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EBDBCD3F-25C4-8722-4AF2-36464AE19E39}"/>
              </a:ext>
            </a:extLst>
          </p:cNvPr>
          <p:cNvGrpSpPr/>
          <p:nvPr/>
        </p:nvGrpSpPr>
        <p:grpSpPr>
          <a:xfrm>
            <a:off x="4185760" y="4087758"/>
            <a:ext cx="1325245" cy="140672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0AFE89C6-6819-196F-E830-667A650758F1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58" name="Cube 257">
                <a:extLst>
                  <a:ext uri="{FF2B5EF4-FFF2-40B4-BE49-F238E27FC236}">
                    <a16:creationId xmlns:a16="http://schemas.microsoft.com/office/drawing/2014/main" id="{6A49603E-7DEC-76AF-4691-2682CD0A9FA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9" name="Cube 258">
                <a:extLst>
                  <a:ext uri="{FF2B5EF4-FFF2-40B4-BE49-F238E27FC236}">
                    <a16:creationId xmlns:a16="http://schemas.microsoft.com/office/drawing/2014/main" id="{185F95D3-9BDB-6EFA-589C-8C298CCE12E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0" name="Cube 259">
                <a:extLst>
                  <a:ext uri="{FF2B5EF4-FFF2-40B4-BE49-F238E27FC236}">
                    <a16:creationId xmlns:a16="http://schemas.microsoft.com/office/drawing/2014/main" id="{CEBCCB2C-8253-1856-2614-54F0C16A855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1" name="Cube 260">
                <a:extLst>
                  <a:ext uri="{FF2B5EF4-FFF2-40B4-BE49-F238E27FC236}">
                    <a16:creationId xmlns:a16="http://schemas.microsoft.com/office/drawing/2014/main" id="{086FCCE7-1839-22A1-716D-61B06D6A6EA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2" name="Cube 261">
                <a:extLst>
                  <a:ext uri="{FF2B5EF4-FFF2-40B4-BE49-F238E27FC236}">
                    <a16:creationId xmlns:a16="http://schemas.microsoft.com/office/drawing/2014/main" id="{BDCBAC68-6CBB-B608-8F47-B71E58BBC01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3" name="Cube 262">
                <a:extLst>
                  <a:ext uri="{FF2B5EF4-FFF2-40B4-BE49-F238E27FC236}">
                    <a16:creationId xmlns:a16="http://schemas.microsoft.com/office/drawing/2014/main" id="{ACD0E744-8A10-C5CA-02D1-AECC02D81F7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4" name="Cube 263">
                <a:extLst>
                  <a:ext uri="{FF2B5EF4-FFF2-40B4-BE49-F238E27FC236}">
                    <a16:creationId xmlns:a16="http://schemas.microsoft.com/office/drawing/2014/main" id="{0F2B435F-F8E5-C04A-F709-18A90F44847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5" name="Cube 264">
                <a:extLst>
                  <a:ext uri="{FF2B5EF4-FFF2-40B4-BE49-F238E27FC236}">
                    <a16:creationId xmlns:a16="http://schemas.microsoft.com/office/drawing/2014/main" id="{8A38C3FB-4F0A-1E06-0DFA-DE861EE3A80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6" name="Cube 265">
                <a:extLst>
                  <a:ext uri="{FF2B5EF4-FFF2-40B4-BE49-F238E27FC236}">
                    <a16:creationId xmlns:a16="http://schemas.microsoft.com/office/drawing/2014/main" id="{28F1958D-A326-6A7C-BE95-A29313D824A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7" name="Cube 266">
                <a:extLst>
                  <a:ext uri="{FF2B5EF4-FFF2-40B4-BE49-F238E27FC236}">
                    <a16:creationId xmlns:a16="http://schemas.microsoft.com/office/drawing/2014/main" id="{E6670BB9-D931-A7D4-AE10-5F68D7AE759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A707972E-3038-2EF1-B6BF-E91023537CD5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48" name="Cube 247">
                <a:extLst>
                  <a:ext uri="{FF2B5EF4-FFF2-40B4-BE49-F238E27FC236}">
                    <a16:creationId xmlns:a16="http://schemas.microsoft.com/office/drawing/2014/main" id="{69095BFC-065E-DABE-EF8D-3DDE3C0806B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9" name="Cube 248">
                <a:extLst>
                  <a:ext uri="{FF2B5EF4-FFF2-40B4-BE49-F238E27FC236}">
                    <a16:creationId xmlns:a16="http://schemas.microsoft.com/office/drawing/2014/main" id="{F21E62AE-F1D7-1143-87EF-2ACE14DAD43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0" name="Cube 249">
                <a:extLst>
                  <a:ext uri="{FF2B5EF4-FFF2-40B4-BE49-F238E27FC236}">
                    <a16:creationId xmlns:a16="http://schemas.microsoft.com/office/drawing/2014/main" id="{3257EC35-6DA9-F443-2D01-EB74F99B4DB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1" name="Cube 250">
                <a:extLst>
                  <a:ext uri="{FF2B5EF4-FFF2-40B4-BE49-F238E27FC236}">
                    <a16:creationId xmlns:a16="http://schemas.microsoft.com/office/drawing/2014/main" id="{D7C5E28F-3D8F-7661-F642-EA224248C77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2" name="Cube 251">
                <a:extLst>
                  <a:ext uri="{FF2B5EF4-FFF2-40B4-BE49-F238E27FC236}">
                    <a16:creationId xmlns:a16="http://schemas.microsoft.com/office/drawing/2014/main" id="{65701199-99FD-64F6-AE4E-A629AD38F0B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3" name="Cube 252">
                <a:extLst>
                  <a:ext uri="{FF2B5EF4-FFF2-40B4-BE49-F238E27FC236}">
                    <a16:creationId xmlns:a16="http://schemas.microsoft.com/office/drawing/2014/main" id="{F85D9436-1B86-7B6B-0964-30F94E2AD15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" name="Cube 253">
                <a:extLst>
                  <a:ext uri="{FF2B5EF4-FFF2-40B4-BE49-F238E27FC236}">
                    <a16:creationId xmlns:a16="http://schemas.microsoft.com/office/drawing/2014/main" id="{5CB49C7F-491F-6E5E-9ACF-8D22BFCBA8F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5" name="Cube 254">
                <a:extLst>
                  <a:ext uri="{FF2B5EF4-FFF2-40B4-BE49-F238E27FC236}">
                    <a16:creationId xmlns:a16="http://schemas.microsoft.com/office/drawing/2014/main" id="{BDFD9712-BF49-A575-8FA8-B5CD4F46A12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6" name="Cube 255">
                <a:extLst>
                  <a:ext uri="{FF2B5EF4-FFF2-40B4-BE49-F238E27FC236}">
                    <a16:creationId xmlns:a16="http://schemas.microsoft.com/office/drawing/2014/main" id="{60BC2102-99DB-F113-21E8-9B7026D771A4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7" name="Cube 256">
                <a:extLst>
                  <a:ext uri="{FF2B5EF4-FFF2-40B4-BE49-F238E27FC236}">
                    <a16:creationId xmlns:a16="http://schemas.microsoft.com/office/drawing/2014/main" id="{BB4A0418-58E0-4665-C4AA-0A5C1E5890C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A1DB8098-2CA8-9F80-BC9D-39F37AC224D5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38" name="Cube 237">
                <a:extLst>
                  <a:ext uri="{FF2B5EF4-FFF2-40B4-BE49-F238E27FC236}">
                    <a16:creationId xmlns:a16="http://schemas.microsoft.com/office/drawing/2014/main" id="{65DD0BCE-4E7F-2106-BCBE-9C27B20B21C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" name="Cube 238">
                <a:extLst>
                  <a:ext uri="{FF2B5EF4-FFF2-40B4-BE49-F238E27FC236}">
                    <a16:creationId xmlns:a16="http://schemas.microsoft.com/office/drawing/2014/main" id="{99EEFF32-8A62-5806-9905-1720C0C60D9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" name="Cube 239">
                <a:extLst>
                  <a:ext uri="{FF2B5EF4-FFF2-40B4-BE49-F238E27FC236}">
                    <a16:creationId xmlns:a16="http://schemas.microsoft.com/office/drawing/2014/main" id="{E811C083-91A9-59A3-E567-997C8C220DAB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1" name="Cube 240">
                <a:extLst>
                  <a:ext uri="{FF2B5EF4-FFF2-40B4-BE49-F238E27FC236}">
                    <a16:creationId xmlns:a16="http://schemas.microsoft.com/office/drawing/2014/main" id="{F126DEFB-E585-DC55-2A5B-DA7D74B3A8A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" name="Cube 241">
                <a:extLst>
                  <a:ext uri="{FF2B5EF4-FFF2-40B4-BE49-F238E27FC236}">
                    <a16:creationId xmlns:a16="http://schemas.microsoft.com/office/drawing/2014/main" id="{0BD7D5FE-D68D-D7A9-3D89-10CF603640F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" name="Cube 242">
                <a:extLst>
                  <a:ext uri="{FF2B5EF4-FFF2-40B4-BE49-F238E27FC236}">
                    <a16:creationId xmlns:a16="http://schemas.microsoft.com/office/drawing/2014/main" id="{6E8EEB68-DE34-C365-3C21-2E76077A97F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" name="Cube 243">
                <a:extLst>
                  <a:ext uri="{FF2B5EF4-FFF2-40B4-BE49-F238E27FC236}">
                    <a16:creationId xmlns:a16="http://schemas.microsoft.com/office/drawing/2014/main" id="{118131F1-947F-692D-3D2C-67193B2B0B6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" name="Cube 244">
                <a:extLst>
                  <a:ext uri="{FF2B5EF4-FFF2-40B4-BE49-F238E27FC236}">
                    <a16:creationId xmlns:a16="http://schemas.microsoft.com/office/drawing/2014/main" id="{D2E48D76-7113-4839-04BC-22B27B8EE77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" name="Cube 245">
                <a:extLst>
                  <a:ext uri="{FF2B5EF4-FFF2-40B4-BE49-F238E27FC236}">
                    <a16:creationId xmlns:a16="http://schemas.microsoft.com/office/drawing/2014/main" id="{E6135634-53F9-A48B-100D-6ACD80B5ED5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" name="Cube 246">
                <a:extLst>
                  <a:ext uri="{FF2B5EF4-FFF2-40B4-BE49-F238E27FC236}">
                    <a16:creationId xmlns:a16="http://schemas.microsoft.com/office/drawing/2014/main" id="{AD4AD13E-E266-EB86-02B0-CFBCF6683FD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0C23E8CC-3165-07E7-CF54-63C8FA6B2F50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28" name="Cube 227">
                <a:extLst>
                  <a:ext uri="{FF2B5EF4-FFF2-40B4-BE49-F238E27FC236}">
                    <a16:creationId xmlns:a16="http://schemas.microsoft.com/office/drawing/2014/main" id="{5BC026AE-B352-5C46-6888-C5BB5DB268A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9" name="Cube 228">
                <a:extLst>
                  <a:ext uri="{FF2B5EF4-FFF2-40B4-BE49-F238E27FC236}">
                    <a16:creationId xmlns:a16="http://schemas.microsoft.com/office/drawing/2014/main" id="{C2B9059E-74A7-57C3-E391-6A567D5BA34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0" name="Cube 229">
                <a:extLst>
                  <a:ext uri="{FF2B5EF4-FFF2-40B4-BE49-F238E27FC236}">
                    <a16:creationId xmlns:a16="http://schemas.microsoft.com/office/drawing/2014/main" id="{4CE9590D-B097-00C1-6ECA-A539249628F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" name="Cube 230">
                <a:extLst>
                  <a:ext uri="{FF2B5EF4-FFF2-40B4-BE49-F238E27FC236}">
                    <a16:creationId xmlns:a16="http://schemas.microsoft.com/office/drawing/2014/main" id="{8E943003-81B3-0372-DE78-62F5E111354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" name="Cube 231">
                <a:extLst>
                  <a:ext uri="{FF2B5EF4-FFF2-40B4-BE49-F238E27FC236}">
                    <a16:creationId xmlns:a16="http://schemas.microsoft.com/office/drawing/2014/main" id="{E7D7245E-95D3-546F-D602-2220BFFBF39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3" name="Cube 232">
                <a:extLst>
                  <a:ext uri="{FF2B5EF4-FFF2-40B4-BE49-F238E27FC236}">
                    <a16:creationId xmlns:a16="http://schemas.microsoft.com/office/drawing/2014/main" id="{058988B1-D985-EF99-38E4-E40A5A501B8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" name="Cube 233">
                <a:extLst>
                  <a:ext uri="{FF2B5EF4-FFF2-40B4-BE49-F238E27FC236}">
                    <a16:creationId xmlns:a16="http://schemas.microsoft.com/office/drawing/2014/main" id="{2FAA2753-2B41-BC70-5D1E-440AB52E39A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5" name="Cube 234">
                <a:extLst>
                  <a:ext uri="{FF2B5EF4-FFF2-40B4-BE49-F238E27FC236}">
                    <a16:creationId xmlns:a16="http://schemas.microsoft.com/office/drawing/2014/main" id="{F57DAB58-632D-6544-6E20-EBA33053700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" name="Cube 235">
                <a:extLst>
                  <a:ext uri="{FF2B5EF4-FFF2-40B4-BE49-F238E27FC236}">
                    <a16:creationId xmlns:a16="http://schemas.microsoft.com/office/drawing/2014/main" id="{0B37A6DD-6914-9E3A-9CBB-FA478D22DA7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7" name="Cube 236">
                <a:extLst>
                  <a:ext uri="{FF2B5EF4-FFF2-40B4-BE49-F238E27FC236}">
                    <a16:creationId xmlns:a16="http://schemas.microsoft.com/office/drawing/2014/main" id="{568AF8BC-465B-70AD-648E-4BB10C52DDD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296D12E8-DC32-CD3E-D0E2-72E2C51C03A1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18" name="Cube 217">
                <a:extLst>
                  <a:ext uri="{FF2B5EF4-FFF2-40B4-BE49-F238E27FC236}">
                    <a16:creationId xmlns:a16="http://schemas.microsoft.com/office/drawing/2014/main" id="{15582DA9-9D54-FFFF-55B9-9E0EDC7ECB8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9" name="Cube 218">
                <a:extLst>
                  <a:ext uri="{FF2B5EF4-FFF2-40B4-BE49-F238E27FC236}">
                    <a16:creationId xmlns:a16="http://schemas.microsoft.com/office/drawing/2014/main" id="{1A30316F-5E0F-62CA-BD00-A516EDBB2EA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" name="Cube 219">
                <a:extLst>
                  <a:ext uri="{FF2B5EF4-FFF2-40B4-BE49-F238E27FC236}">
                    <a16:creationId xmlns:a16="http://schemas.microsoft.com/office/drawing/2014/main" id="{C78702C6-154B-ED6A-4D84-0FD6E055F4D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1" name="Cube 220">
                <a:extLst>
                  <a:ext uri="{FF2B5EF4-FFF2-40B4-BE49-F238E27FC236}">
                    <a16:creationId xmlns:a16="http://schemas.microsoft.com/office/drawing/2014/main" id="{0F800675-90BF-3FE3-2BC4-6F6EE0F241C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2" name="Cube 221">
                <a:extLst>
                  <a:ext uri="{FF2B5EF4-FFF2-40B4-BE49-F238E27FC236}">
                    <a16:creationId xmlns:a16="http://schemas.microsoft.com/office/drawing/2014/main" id="{62D04F3C-B0AD-A2B2-5A98-FAACF30DE50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" name="Cube 222">
                <a:extLst>
                  <a:ext uri="{FF2B5EF4-FFF2-40B4-BE49-F238E27FC236}">
                    <a16:creationId xmlns:a16="http://schemas.microsoft.com/office/drawing/2014/main" id="{8B294533-FF77-27B6-E640-E475D2C26FB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" name="Cube 223">
                <a:extLst>
                  <a:ext uri="{FF2B5EF4-FFF2-40B4-BE49-F238E27FC236}">
                    <a16:creationId xmlns:a16="http://schemas.microsoft.com/office/drawing/2014/main" id="{EDD57144-EB20-34E7-863C-0F9F73C9F67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" name="Cube 224">
                <a:extLst>
                  <a:ext uri="{FF2B5EF4-FFF2-40B4-BE49-F238E27FC236}">
                    <a16:creationId xmlns:a16="http://schemas.microsoft.com/office/drawing/2014/main" id="{AD0E1A21-ACDA-3E34-75F9-25B49287492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" name="Cube 225">
                <a:extLst>
                  <a:ext uri="{FF2B5EF4-FFF2-40B4-BE49-F238E27FC236}">
                    <a16:creationId xmlns:a16="http://schemas.microsoft.com/office/drawing/2014/main" id="{2F71D0F7-9629-DE6D-99DB-FA43A131A5D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" name="Cube 226">
                <a:extLst>
                  <a:ext uri="{FF2B5EF4-FFF2-40B4-BE49-F238E27FC236}">
                    <a16:creationId xmlns:a16="http://schemas.microsoft.com/office/drawing/2014/main" id="{E1515F64-007F-A865-158D-8F848B286F9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16B29BD4-BCF9-E58B-D895-B2B76419BB29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08" name="Cube 207">
                <a:extLst>
                  <a:ext uri="{FF2B5EF4-FFF2-40B4-BE49-F238E27FC236}">
                    <a16:creationId xmlns:a16="http://schemas.microsoft.com/office/drawing/2014/main" id="{D98994EC-7BDE-EE07-A86B-19425AB40B4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" name="Cube 208">
                <a:extLst>
                  <a:ext uri="{FF2B5EF4-FFF2-40B4-BE49-F238E27FC236}">
                    <a16:creationId xmlns:a16="http://schemas.microsoft.com/office/drawing/2014/main" id="{2ACB1727-A82D-056B-7AD0-71FECE9B72F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" name="Cube 209">
                <a:extLst>
                  <a:ext uri="{FF2B5EF4-FFF2-40B4-BE49-F238E27FC236}">
                    <a16:creationId xmlns:a16="http://schemas.microsoft.com/office/drawing/2014/main" id="{44E1890B-145C-602A-FDFB-097DD46840C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" name="Cube 210">
                <a:extLst>
                  <a:ext uri="{FF2B5EF4-FFF2-40B4-BE49-F238E27FC236}">
                    <a16:creationId xmlns:a16="http://schemas.microsoft.com/office/drawing/2014/main" id="{8D7837DD-ACE0-632B-C7A3-17699F4E7F2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" name="Cube 211">
                <a:extLst>
                  <a:ext uri="{FF2B5EF4-FFF2-40B4-BE49-F238E27FC236}">
                    <a16:creationId xmlns:a16="http://schemas.microsoft.com/office/drawing/2014/main" id="{52594804-3890-41EA-00D4-327E2791D56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" name="Cube 212">
                <a:extLst>
                  <a:ext uri="{FF2B5EF4-FFF2-40B4-BE49-F238E27FC236}">
                    <a16:creationId xmlns:a16="http://schemas.microsoft.com/office/drawing/2014/main" id="{E91EBEBB-D02D-1F18-2B27-F5374F4A8D5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" name="Cube 213">
                <a:extLst>
                  <a:ext uri="{FF2B5EF4-FFF2-40B4-BE49-F238E27FC236}">
                    <a16:creationId xmlns:a16="http://schemas.microsoft.com/office/drawing/2014/main" id="{3021BE1D-6C37-8B7D-7C8E-60194C3609A3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" name="Cube 214">
                <a:extLst>
                  <a:ext uri="{FF2B5EF4-FFF2-40B4-BE49-F238E27FC236}">
                    <a16:creationId xmlns:a16="http://schemas.microsoft.com/office/drawing/2014/main" id="{650386B4-BF2B-2493-BBF7-8D2B37B96F2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" name="Cube 215">
                <a:extLst>
                  <a:ext uri="{FF2B5EF4-FFF2-40B4-BE49-F238E27FC236}">
                    <a16:creationId xmlns:a16="http://schemas.microsoft.com/office/drawing/2014/main" id="{4C1A1764-CA38-0DC7-7F7C-A8DE0CC4A914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" name="Cube 216">
                <a:extLst>
                  <a:ext uri="{FF2B5EF4-FFF2-40B4-BE49-F238E27FC236}">
                    <a16:creationId xmlns:a16="http://schemas.microsoft.com/office/drawing/2014/main" id="{8B792AFC-BEB3-6A50-2B0C-3CD7A7156CF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A3D5AABB-89B4-BAFA-9390-D162ABDFB081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98" name="Cube 197">
                <a:extLst>
                  <a:ext uri="{FF2B5EF4-FFF2-40B4-BE49-F238E27FC236}">
                    <a16:creationId xmlns:a16="http://schemas.microsoft.com/office/drawing/2014/main" id="{44AAFFC6-2B6B-2575-C5FB-15AE0585037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" name="Cube 198">
                <a:extLst>
                  <a:ext uri="{FF2B5EF4-FFF2-40B4-BE49-F238E27FC236}">
                    <a16:creationId xmlns:a16="http://schemas.microsoft.com/office/drawing/2014/main" id="{E4982271-1C00-4998-F0D8-397F167177D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" name="Cube 199">
                <a:extLst>
                  <a:ext uri="{FF2B5EF4-FFF2-40B4-BE49-F238E27FC236}">
                    <a16:creationId xmlns:a16="http://schemas.microsoft.com/office/drawing/2014/main" id="{DFB613A4-CF8B-0492-8DB4-67DB0E62049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1" name="Cube 200">
                <a:extLst>
                  <a:ext uri="{FF2B5EF4-FFF2-40B4-BE49-F238E27FC236}">
                    <a16:creationId xmlns:a16="http://schemas.microsoft.com/office/drawing/2014/main" id="{980F2C55-DE83-80A5-E10F-A96C2393E70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2" name="Cube 201">
                <a:extLst>
                  <a:ext uri="{FF2B5EF4-FFF2-40B4-BE49-F238E27FC236}">
                    <a16:creationId xmlns:a16="http://schemas.microsoft.com/office/drawing/2014/main" id="{E4C3E850-963E-DE3D-A93C-E1E2F087C88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3" name="Cube 202">
                <a:extLst>
                  <a:ext uri="{FF2B5EF4-FFF2-40B4-BE49-F238E27FC236}">
                    <a16:creationId xmlns:a16="http://schemas.microsoft.com/office/drawing/2014/main" id="{F60E332F-38A8-874F-277F-C55E1CE31A8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4" name="Cube 203">
                <a:extLst>
                  <a:ext uri="{FF2B5EF4-FFF2-40B4-BE49-F238E27FC236}">
                    <a16:creationId xmlns:a16="http://schemas.microsoft.com/office/drawing/2014/main" id="{20442CE7-FEEE-563E-34A3-8C051A03D5F3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" name="Cube 204">
                <a:extLst>
                  <a:ext uri="{FF2B5EF4-FFF2-40B4-BE49-F238E27FC236}">
                    <a16:creationId xmlns:a16="http://schemas.microsoft.com/office/drawing/2014/main" id="{6BA49354-B7A3-DF2E-D82A-0048197EE3C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6" name="Cube 205">
                <a:extLst>
                  <a:ext uri="{FF2B5EF4-FFF2-40B4-BE49-F238E27FC236}">
                    <a16:creationId xmlns:a16="http://schemas.microsoft.com/office/drawing/2014/main" id="{40730FAB-C954-6056-C19F-732B32AF168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" name="Cube 206">
                <a:extLst>
                  <a:ext uri="{FF2B5EF4-FFF2-40B4-BE49-F238E27FC236}">
                    <a16:creationId xmlns:a16="http://schemas.microsoft.com/office/drawing/2014/main" id="{2D86BDBA-187D-7D76-19C6-D1C097C7BBD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AAC04DC5-3927-7E6F-09A2-B3B59F5BE80A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88" name="Cube 187">
                <a:extLst>
                  <a:ext uri="{FF2B5EF4-FFF2-40B4-BE49-F238E27FC236}">
                    <a16:creationId xmlns:a16="http://schemas.microsoft.com/office/drawing/2014/main" id="{2CB782F2-EDCF-DC8B-77A5-75749FB3173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" name="Cube 188">
                <a:extLst>
                  <a:ext uri="{FF2B5EF4-FFF2-40B4-BE49-F238E27FC236}">
                    <a16:creationId xmlns:a16="http://schemas.microsoft.com/office/drawing/2014/main" id="{C14FBDCD-3DD8-EE05-98B7-C1F4E1F97AD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" name="Cube 189">
                <a:extLst>
                  <a:ext uri="{FF2B5EF4-FFF2-40B4-BE49-F238E27FC236}">
                    <a16:creationId xmlns:a16="http://schemas.microsoft.com/office/drawing/2014/main" id="{6BA84B11-35C2-121C-6BBA-DEDF26948E3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" name="Cube 190">
                <a:extLst>
                  <a:ext uri="{FF2B5EF4-FFF2-40B4-BE49-F238E27FC236}">
                    <a16:creationId xmlns:a16="http://schemas.microsoft.com/office/drawing/2014/main" id="{D0735C42-52E2-FCE8-4967-AB6B6512957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" name="Cube 191">
                <a:extLst>
                  <a:ext uri="{FF2B5EF4-FFF2-40B4-BE49-F238E27FC236}">
                    <a16:creationId xmlns:a16="http://schemas.microsoft.com/office/drawing/2014/main" id="{0FB54CE5-7CAB-4DD1-F932-36345DD447B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3" name="Cube 192">
                <a:extLst>
                  <a:ext uri="{FF2B5EF4-FFF2-40B4-BE49-F238E27FC236}">
                    <a16:creationId xmlns:a16="http://schemas.microsoft.com/office/drawing/2014/main" id="{CA9778B0-56CB-4BBA-73D5-ADD247D675E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" name="Cube 193">
                <a:extLst>
                  <a:ext uri="{FF2B5EF4-FFF2-40B4-BE49-F238E27FC236}">
                    <a16:creationId xmlns:a16="http://schemas.microsoft.com/office/drawing/2014/main" id="{362AC7CD-0B95-0326-EA54-4C31F879F4F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5" name="Cube 194">
                <a:extLst>
                  <a:ext uri="{FF2B5EF4-FFF2-40B4-BE49-F238E27FC236}">
                    <a16:creationId xmlns:a16="http://schemas.microsoft.com/office/drawing/2014/main" id="{BD932CC2-077D-C86D-10C3-DB549A3EAF7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6" name="Cube 195">
                <a:extLst>
                  <a:ext uri="{FF2B5EF4-FFF2-40B4-BE49-F238E27FC236}">
                    <a16:creationId xmlns:a16="http://schemas.microsoft.com/office/drawing/2014/main" id="{E4B624CF-EF03-6449-13ED-E3B549555A8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7" name="Cube 196">
                <a:extLst>
                  <a:ext uri="{FF2B5EF4-FFF2-40B4-BE49-F238E27FC236}">
                    <a16:creationId xmlns:a16="http://schemas.microsoft.com/office/drawing/2014/main" id="{E0EF7376-98DA-B0F1-9A5D-B46EB962DAD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71D73621-7B4A-04BC-DA6F-41C2C997F8D6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78" name="Cube 177">
                <a:extLst>
                  <a:ext uri="{FF2B5EF4-FFF2-40B4-BE49-F238E27FC236}">
                    <a16:creationId xmlns:a16="http://schemas.microsoft.com/office/drawing/2014/main" id="{1B73DAA1-715F-37ED-F1F1-ED9153A390E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" name="Cube 178">
                <a:extLst>
                  <a:ext uri="{FF2B5EF4-FFF2-40B4-BE49-F238E27FC236}">
                    <a16:creationId xmlns:a16="http://schemas.microsoft.com/office/drawing/2014/main" id="{18D91B16-7352-423C-BC5B-9A7AC4104D6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" name="Cube 179">
                <a:extLst>
                  <a:ext uri="{FF2B5EF4-FFF2-40B4-BE49-F238E27FC236}">
                    <a16:creationId xmlns:a16="http://schemas.microsoft.com/office/drawing/2014/main" id="{7F8D61D6-C3F4-B943-A7A1-522A611B748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" name="Cube 180">
                <a:extLst>
                  <a:ext uri="{FF2B5EF4-FFF2-40B4-BE49-F238E27FC236}">
                    <a16:creationId xmlns:a16="http://schemas.microsoft.com/office/drawing/2014/main" id="{64E7EA4F-221A-1F71-DB0A-D2BBE904006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" name="Cube 181">
                <a:extLst>
                  <a:ext uri="{FF2B5EF4-FFF2-40B4-BE49-F238E27FC236}">
                    <a16:creationId xmlns:a16="http://schemas.microsoft.com/office/drawing/2014/main" id="{91FC838F-2DA3-BB69-AD63-4ED27EE5432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3" name="Cube 182">
                <a:extLst>
                  <a:ext uri="{FF2B5EF4-FFF2-40B4-BE49-F238E27FC236}">
                    <a16:creationId xmlns:a16="http://schemas.microsoft.com/office/drawing/2014/main" id="{939F36AB-6B74-6367-8C33-C8618563B87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" name="Cube 183">
                <a:extLst>
                  <a:ext uri="{FF2B5EF4-FFF2-40B4-BE49-F238E27FC236}">
                    <a16:creationId xmlns:a16="http://schemas.microsoft.com/office/drawing/2014/main" id="{F9E02BA2-AACF-C0C3-6845-D8F3B4F35C1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5" name="Cube 184">
                <a:extLst>
                  <a:ext uri="{FF2B5EF4-FFF2-40B4-BE49-F238E27FC236}">
                    <a16:creationId xmlns:a16="http://schemas.microsoft.com/office/drawing/2014/main" id="{AC569D06-B2A1-F6F1-260E-6975BFEDC75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6" name="Cube 185">
                <a:extLst>
                  <a:ext uri="{FF2B5EF4-FFF2-40B4-BE49-F238E27FC236}">
                    <a16:creationId xmlns:a16="http://schemas.microsoft.com/office/drawing/2014/main" id="{69F75FEE-3F7F-EA30-FA9A-DAFA8D8C4F4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" name="Cube 186">
                <a:extLst>
                  <a:ext uri="{FF2B5EF4-FFF2-40B4-BE49-F238E27FC236}">
                    <a16:creationId xmlns:a16="http://schemas.microsoft.com/office/drawing/2014/main" id="{F4A4E8C6-E380-9C33-1A97-B18A5D25327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FF50C6F1-FB6F-17A6-D7D2-09656F745296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68" name="Cube 167">
                <a:extLst>
                  <a:ext uri="{FF2B5EF4-FFF2-40B4-BE49-F238E27FC236}">
                    <a16:creationId xmlns:a16="http://schemas.microsoft.com/office/drawing/2014/main" id="{1DB7B505-2520-7EC8-0568-E52B2ED44B4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" name="Cube 168">
                <a:extLst>
                  <a:ext uri="{FF2B5EF4-FFF2-40B4-BE49-F238E27FC236}">
                    <a16:creationId xmlns:a16="http://schemas.microsoft.com/office/drawing/2014/main" id="{11ED3C7D-9DA5-35C6-A7DD-839DABA2A1F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" name="Cube 169">
                <a:extLst>
                  <a:ext uri="{FF2B5EF4-FFF2-40B4-BE49-F238E27FC236}">
                    <a16:creationId xmlns:a16="http://schemas.microsoft.com/office/drawing/2014/main" id="{6FEBCAEE-F837-2909-7889-6E5EF3B982AB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" name="Cube 170">
                <a:extLst>
                  <a:ext uri="{FF2B5EF4-FFF2-40B4-BE49-F238E27FC236}">
                    <a16:creationId xmlns:a16="http://schemas.microsoft.com/office/drawing/2014/main" id="{1E6EE6EE-4EC6-89C6-D251-7F3F3828836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" name="Cube 171">
                <a:extLst>
                  <a:ext uri="{FF2B5EF4-FFF2-40B4-BE49-F238E27FC236}">
                    <a16:creationId xmlns:a16="http://schemas.microsoft.com/office/drawing/2014/main" id="{2D27A10E-AE77-6980-4F08-D6F6B2AF81E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" name="Cube 172">
                <a:extLst>
                  <a:ext uri="{FF2B5EF4-FFF2-40B4-BE49-F238E27FC236}">
                    <a16:creationId xmlns:a16="http://schemas.microsoft.com/office/drawing/2014/main" id="{D630EC15-E53A-02D5-2D11-B5E82ADCE6B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" name="Cube 173">
                <a:extLst>
                  <a:ext uri="{FF2B5EF4-FFF2-40B4-BE49-F238E27FC236}">
                    <a16:creationId xmlns:a16="http://schemas.microsoft.com/office/drawing/2014/main" id="{83AF8DC1-3B6C-DFDF-F2CD-469C128119D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" name="Cube 174">
                <a:extLst>
                  <a:ext uri="{FF2B5EF4-FFF2-40B4-BE49-F238E27FC236}">
                    <a16:creationId xmlns:a16="http://schemas.microsoft.com/office/drawing/2014/main" id="{388BE26C-3E86-7857-8481-D0A916F875E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" name="Cube 175">
                <a:extLst>
                  <a:ext uri="{FF2B5EF4-FFF2-40B4-BE49-F238E27FC236}">
                    <a16:creationId xmlns:a16="http://schemas.microsoft.com/office/drawing/2014/main" id="{4E31C021-3170-4A43-C301-AE49BCEF201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" name="Cube 176">
                <a:extLst>
                  <a:ext uri="{FF2B5EF4-FFF2-40B4-BE49-F238E27FC236}">
                    <a16:creationId xmlns:a16="http://schemas.microsoft.com/office/drawing/2014/main" id="{6C72E0C6-A8CF-27BA-6887-BD5D540E56D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F0A1C501-C304-C898-7DA9-FB8E225FD459}"/>
              </a:ext>
            </a:extLst>
          </p:cNvPr>
          <p:cNvGrpSpPr/>
          <p:nvPr/>
        </p:nvGrpSpPr>
        <p:grpSpPr>
          <a:xfrm>
            <a:off x="2808689" y="3693712"/>
            <a:ext cx="1325245" cy="140672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B4495DD6-A355-742B-4466-69B632BC4B77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69" name="Cube 368">
                <a:extLst>
                  <a:ext uri="{FF2B5EF4-FFF2-40B4-BE49-F238E27FC236}">
                    <a16:creationId xmlns:a16="http://schemas.microsoft.com/office/drawing/2014/main" id="{C6E5711A-3F85-6EA8-EB27-49A79E875D3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0" name="Cube 369">
                <a:extLst>
                  <a:ext uri="{FF2B5EF4-FFF2-40B4-BE49-F238E27FC236}">
                    <a16:creationId xmlns:a16="http://schemas.microsoft.com/office/drawing/2014/main" id="{1975B195-78B6-92ED-3784-19221FA2460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1" name="Cube 370">
                <a:extLst>
                  <a:ext uri="{FF2B5EF4-FFF2-40B4-BE49-F238E27FC236}">
                    <a16:creationId xmlns:a16="http://schemas.microsoft.com/office/drawing/2014/main" id="{1A6C80A7-074C-5E0D-F725-44CA5E39D53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2" name="Cube 371">
                <a:extLst>
                  <a:ext uri="{FF2B5EF4-FFF2-40B4-BE49-F238E27FC236}">
                    <a16:creationId xmlns:a16="http://schemas.microsoft.com/office/drawing/2014/main" id="{0711609F-E152-9C57-4995-7890F65596A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3" name="Cube 372">
                <a:extLst>
                  <a:ext uri="{FF2B5EF4-FFF2-40B4-BE49-F238E27FC236}">
                    <a16:creationId xmlns:a16="http://schemas.microsoft.com/office/drawing/2014/main" id="{D4FACBE0-E4DC-2101-A95A-E4E80007D387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4" name="Cube 373">
                <a:extLst>
                  <a:ext uri="{FF2B5EF4-FFF2-40B4-BE49-F238E27FC236}">
                    <a16:creationId xmlns:a16="http://schemas.microsoft.com/office/drawing/2014/main" id="{F6F9D14A-5CFF-9267-2752-39E439C7243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5" name="Cube 374">
                <a:extLst>
                  <a:ext uri="{FF2B5EF4-FFF2-40B4-BE49-F238E27FC236}">
                    <a16:creationId xmlns:a16="http://schemas.microsoft.com/office/drawing/2014/main" id="{B937B789-2958-18BB-74D4-EDA13DF36C13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6" name="Cube 375">
                <a:extLst>
                  <a:ext uri="{FF2B5EF4-FFF2-40B4-BE49-F238E27FC236}">
                    <a16:creationId xmlns:a16="http://schemas.microsoft.com/office/drawing/2014/main" id="{15C74E1C-A715-F8E4-D8B6-4D813D209B4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7" name="Cube 376">
                <a:extLst>
                  <a:ext uri="{FF2B5EF4-FFF2-40B4-BE49-F238E27FC236}">
                    <a16:creationId xmlns:a16="http://schemas.microsoft.com/office/drawing/2014/main" id="{D196ECDF-C03E-922B-1EAE-A0191888323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8" name="Cube 377">
                <a:extLst>
                  <a:ext uri="{FF2B5EF4-FFF2-40B4-BE49-F238E27FC236}">
                    <a16:creationId xmlns:a16="http://schemas.microsoft.com/office/drawing/2014/main" id="{4551C675-F5AF-7B1F-6AB3-55E2DFB2A71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A1CA04CE-973A-296A-AF49-E4D40080A2D3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59" name="Cube 358">
                <a:extLst>
                  <a:ext uri="{FF2B5EF4-FFF2-40B4-BE49-F238E27FC236}">
                    <a16:creationId xmlns:a16="http://schemas.microsoft.com/office/drawing/2014/main" id="{792D8463-0370-8A9A-B758-C1DEBD79C09B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0" name="Cube 359">
                <a:extLst>
                  <a:ext uri="{FF2B5EF4-FFF2-40B4-BE49-F238E27FC236}">
                    <a16:creationId xmlns:a16="http://schemas.microsoft.com/office/drawing/2014/main" id="{8011D8CA-20DE-1C8C-A359-4D7A27EC0BF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1" name="Cube 360">
                <a:extLst>
                  <a:ext uri="{FF2B5EF4-FFF2-40B4-BE49-F238E27FC236}">
                    <a16:creationId xmlns:a16="http://schemas.microsoft.com/office/drawing/2014/main" id="{90AB0991-A98F-5CF8-F4B9-5C5764C7F9C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2" name="Cube 361">
                <a:extLst>
                  <a:ext uri="{FF2B5EF4-FFF2-40B4-BE49-F238E27FC236}">
                    <a16:creationId xmlns:a16="http://schemas.microsoft.com/office/drawing/2014/main" id="{EB176EDE-E883-7A56-37DB-7FAF597B0AD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3" name="Cube 362">
                <a:extLst>
                  <a:ext uri="{FF2B5EF4-FFF2-40B4-BE49-F238E27FC236}">
                    <a16:creationId xmlns:a16="http://schemas.microsoft.com/office/drawing/2014/main" id="{A0CE1E56-E8B9-D84D-F6D0-B7EEC01B794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4" name="Cube 363">
                <a:extLst>
                  <a:ext uri="{FF2B5EF4-FFF2-40B4-BE49-F238E27FC236}">
                    <a16:creationId xmlns:a16="http://schemas.microsoft.com/office/drawing/2014/main" id="{91337BD9-3D9E-90FA-7BE5-E08E1B9E4441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5" name="Cube 364">
                <a:extLst>
                  <a:ext uri="{FF2B5EF4-FFF2-40B4-BE49-F238E27FC236}">
                    <a16:creationId xmlns:a16="http://schemas.microsoft.com/office/drawing/2014/main" id="{BD120BD1-14F5-7E91-F376-F28BD107385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6" name="Cube 365">
                <a:extLst>
                  <a:ext uri="{FF2B5EF4-FFF2-40B4-BE49-F238E27FC236}">
                    <a16:creationId xmlns:a16="http://schemas.microsoft.com/office/drawing/2014/main" id="{ACFB97FD-EF84-2C33-A385-CCF1DF9A867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7" name="Cube 366">
                <a:extLst>
                  <a:ext uri="{FF2B5EF4-FFF2-40B4-BE49-F238E27FC236}">
                    <a16:creationId xmlns:a16="http://schemas.microsoft.com/office/drawing/2014/main" id="{6A2BF213-BB23-700C-0864-99746A6B129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8" name="Cube 367">
                <a:extLst>
                  <a:ext uri="{FF2B5EF4-FFF2-40B4-BE49-F238E27FC236}">
                    <a16:creationId xmlns:a16="http://schemas.microsoft.com/office/drawing/2014/main" id="{33043902-7D75-207B-0651-C43C610899C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68D1BAAC-749E-45F0-44E0-AD783796FB08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49" name="Cube 348">
                <a:extLst>
                  <a:ext uri="{FF2B5EF4-FFF2-40B4-BE49-F238E27FC236}">
                    <a16:creationId xmlns:a16="http://schemas.microsoft.com/office/drawing/2014/main" id="{A40AEA5E-67EC-C45E-698E-3CDA3AA90FA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0" name="Cube 349">
                <a:extLst>
                  <a:ext uri="{FF2B5EF4-FFF2-40B4-BE49-F238E27FC236}">
                    <a16:creationId xmlns:a16="http://schemas.microsoft.com/office/drawing/2014/main" id="{55E086BF-DC3A-0BBE-9A7C-C3D488EF6A2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1" name="Cube 350">
                <a:extLst>
                  <a:ext uri="{FF2B5EF4-FFF2-40B4-BE49-F238E27FC236}">
                    <a16:creationId xmlns:a16="http://schemas.microsoft.com/office/drawing/2014/main" id="{65D3CBD1-D2CA-EAC8-E8F9-2383F644875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2" name="Cube 351">
                <a:extLst>
                  <a:ext uri="{FF2B5EF4-FFF2-40B4-BE49-F238E27FC236}">
                    <a16:creationId xmlns:a16="http://schemas.microsoft.com/office/drawing/2014/main" id="{39F55072-AF40-890D-79AE-1452B2D62B0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3" name="Cube 352">
                <a:extLst>
                  <a:ext uri="{FF2B5EF4-FFF2-40B4-BE49-F238E27FC236}">
                    <a16:creationId xmlns:a16="http://schemas.microsoft.com/office/drawing/2014/main" id="{D12B2466-46C5-999B-7884-EE877BFBC61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4" name="Cube 353">
                <a:extLst>
                  <a:ext uri="{FF2B5EF4-FFF2-40B4-BE49-F238E27FC236}">
                    <a16:creationId xmlns:a16="http://schemas.microsoft.com/office/drawing/2014/main" id="{196890AF-50A9-EF28-E720-CA0FD1BE109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5" name="Cube 354">
                <a:extLst>
                  <a:ext uri="{FF2B5EF4-FFF2-40B4-BE49-F238E27FC236}">
                    <a16:creationId xmlns:a16="http://schemas.microsoft.com/office/drawing/2014/main" id="{6AC705FE-99AA-8DD4-2C68-223CD8C87D9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6" name="Cube 355">
                <a:extLst>
                  <a:ext uri="{FF2B5EF4-FFF2-40B4-BE49-F238E27FC236}">
                    <a16:creationId xmlns:a16="http://schemas.microsoft.com/office/drawing/2014/main" id="{042249C9-6151-2B45-A763-E181620DA11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7" name="Cube 356">
                <a:extLst>
                  <a:ext uri="{FF2B5EF4-FFF2-40B4-BE49-F238E27FC236}">
                    <a16:creationId xmlns:a16="http://schemas.microsoft.com/office/drawing/2014/main" id="{8B5501DF-C058-AA8A-90A7-648F0DC48F6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8" name="Cube 357">
                <a:extLst>
                  <a:ext uri="{FF2B5EF4-FFF2-40B4-BE49-F238E27FC236}">
                    <a16:creationId xmlns:a16="http://schemas.microsoft.com/office/drawing/2014/main" id="{86D83696-838F-10D5-508C-FD3ECA73CF1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396701CA-F614-BB84-B5CB-071A39591F91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39" name="Cube 338">
                <a:extLst>
                  <a:ext uri="{FF2B5EF4-FFF2-40B4-BE49-F238E27FC236}">
                    <a16:creationId xmlns:a16="http://schemas.microsoft.com/office/drawing/2014/main" id="{688B20F4-39E1-E793-2A2A-C3747898AA8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0" name="Cube 339">
                <a:extLst>
                  <a:ext uri="{FF2B5EF4-FFF2-40B4-BE49-F238E27FC236}">
                    <a16:creationId xmlns:a16="http://schemas.microsoft.com/office/drawing/2014/main" id="{FA156FC1-4AC1-26AA-A8E8-FB50ED38274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1" name="Cube 340">
                <a:extLst>
                  <a:ext uri="{FF2B5EF4-FFF2-40B4-BE49-F238E27FC236}">
                    <a16:creationId xmlns:a16="http://schemas.microsoft.com/office/drawing/2014/main" id="{CC8EAA9F-1CD8-4433-093E-36963FB0121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2" name="Cube 341">
                <a:extLst>
                  <a:ext uri="{FF2B5EF4-FFF2-40B4-BE49-F238E27FC236}">
                    <a16:creationId xmlns:a16="http://schemas.microsoft.com/office/drawing/2014/main" id="{79C3C6C7-8495-75D7-5010-EAFE43478A2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3" name="Cube 342">
                <a:extLst>
                  <a:ext uri="{FF2B5EF4-FFF2-40B4-BE49-F238E27FC236}">
                    <a16:creationId xmlns:a16="http://schemas.microsoft.com/office/drawing/2014/main" id="{B361E315-4F6B-90C2-704C-2EB43DBDEFA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4" name="Cube 343">
                <a:extLst>
                  <a:ext uri="{FF2B5EF4-FFF2-40B4-BE49-F238E27FC236}">
                    <a16:creationId xmlns:a16="http://schemas.microsoft.com/office/drawing/2014/main" id="{A618AFE6-CBBB-4332-AC63-49F5F646DEE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5" name="Cube 344">
                <a:extLst>
                  <a:ext uri="{FF2B5EF4-FFF2-40B4-BE49-F238E27FC236}">
                    <a16:creationId xmlns:a16="http://schemas.microsoft.com/office/drawing/2014/main" id="{B206A446-4696-F43D-CD70-540D3A3CFFB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6" name="Cube 345">
                <a:extLst>
                  <a:ext uri="{FF2B5EF4-FFF2-40B4-BE49-F238E27FC236}">
                    <a16:creationId xmlns:a16="http://schemas.microsoft.com/office/drawing/2014/main" id="{058B984F-6631-834B-4A18-6199120C134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7" name="Cube 346">
                <a:extLst>
                  <a:ext uri="{FF2B5EF4-FFF2-40B4-BE49-F238E27FC236}">
                    <a16:creationId xmlns:a16="http://schemas.microsoft.com/office/drawing/2014/main" id="{65CE748A-6F79-FEA0-9B75-1DA958912D14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8" name="Cube 347">
                <a:extLst>
                  <a:ext uri="{FF2B5EF4-FFF2-40B4-BE49-F238E27FC236}">
                    <a16:creationId xmlns:a16="http://schemas.microsoft.com/office/drawing/2014/main" id="{292E83FC-E675-DC18-EF62-4EE8EF6E8CA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57C01EDE-9C40-69D0-00B3-21F78BEEB474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29" name="Cube 328">
                <a:extLst>
                  <a:ext uri="{FF2B5EF4-FFF2-40B4-BE49-F238E27FC236}">
                    <a16:creationId xmlns:a16="http://schemas.microsoft.com/office/drawing/2014/main" id="{E494F8C2-D76C-FD7A-AF5F-9BD7B8152DF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0" name="Cube 329">
                <a:extLst>
                  <a:ext uri="{FF2B5EF4-FFF2-40B4-BE49-F238E27FC236}">
                    <a16:creationId xmlns:a16="http://schemas.microsoft.com/office/drawing/2014/main" id="{29140B36-0C73-4DE7-3810-249A1999E1D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1" name="Cube 330">
                <a:extLst>
                  <a:ext uri="{FF2B5EF4-FFF2-40B4-BE49-F238E27FC236}">
                    <a16:creationId xmlns:a16="http://schemas.microsoft.com/office/drawing/2014/main" id="{68470EAB-63B7-66FE-1D59-D918FA84D2C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2" name="Cube 331">
                <a:extLst>
                  <a:ext uri="{FF2B5EF4-FFF2-40B4-BE49-F238E27FC236}">
                    <a16:creationId xmlns:a16="http://schemas.microsoft.com/office/drawing/2014/main" id="{CFDC29AE-6BBF-239D-7923-99570F7F460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3" name="Cube 332">
                <a:extLst>
                  <a:ext uri="{FF2B5EF4-FFF2-40B4-BE49-F238E27FC236}">
                    <a16:creationId xmlns:a16="http://schemas.microsoft.com/office/drawing/2014/main" id="{D5C32B13-5E32-86C7-75DA-2D145DAA5D7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4" name="Cube 333">
                <a:extLst>
                  <a:ext uri="{FF2B5EF4-FFF2-40B4-BE49-F238E27FC236}">
                    <a16:creationId xmlns:a16="http://schemas.microsoft.com/office/drawing/2014/main" id="{DD63C9AA-561C-75A6-4DAC-AAC1F400763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5" name="Cube 334">
                <a:extLst>
                  <a:ext uri="{FF2B5EF4-FFF2-40B4-BE49-F238E27FC236}">
                    <a16:creationId xmlns:a16="http://schemas.microsoft.com/office/drawing/2014/main" id="{8FCA2DE0-DBC5-13D8-3F2E-AF750008006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6" name="Cube 335">
                <a:extLst>
                  <a:ext uri="{FF2B5EF4-FFF2-40B4-BE49-F238E27FC236}">
                    <a16:creationId xmlns:a16="http://schemas.microsoft.com/office/drawing/2014/main" id="{4E168F38-051F-B183-5199-23AF9907D30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7" name="Cube 336">
                <a:extLst>
                  <a:ext uri="{FF2B5EF4-FFF2-40B4-BE49-F238E27FC236}">
                    <a16:creationId xmlns:a16="http://schemas.microsoft.com/office/drawing/2014/main" id="{B8DCA365-5955-DABE-8122-84C30DE14CF4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8" name="Cube 337">
                <a:extLst>
                  <a:ext uri="{FF2B5EF4-FFF2-40B4-BE49-F238E27FC236}">
                    <a16:creationId xmlns:a16="http://schemas.microsoft.com/office/drawing/2014/main" id="{672B69D0-3F53-9320-E2B5-9C8714DDBFF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D95E0F61-46D6-4C1D-A53D-793D44534D5B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19" name="Cube 318">
                <a:extLst>
                  <a:ext uri="{FF2B5EF4-FFF2-40B4-BE49-F238E27FC236}">
                    <a16:creationId xmlns:a16="http://schemas.microsoft.com/office/drawing/2014/main" id="{2A4CA552-7862-0B32-8A88-DF523F40FEB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0" name="Cube 319">
                <a:extLst>
                  <a:ext uri="{FF2B5EF4-FFF2-40B4-BE49-F238E27FC236}">
                    <a16:creationId xmlns:a16="http://schemas.microsoft.com/office/drawing/2014/main" id="{5EF109FF-CFE1-3B12-7587-8C646B4775CF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1" name="Cube 320">
                <a:extLst>
                  <a:ext uri="{FF2B5EF4-FFF2-40B4-BE49-F238E27FC236}">
                    <a16:creationId xmlns:a16="http://schemas.microsoft.com/office/drawing/2014/main" id="{659BB288-3447-967D-AA27-457D1B80106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2" name="Cube 321">
                <a:extLst>
                  <a:ext uri="{FF2B5EF4-FFF2-40B4-BE49-F238E27FC236}">
                    <a16:creationId xmlns:a16="http://schemas.microsoft.com/office/drawing/2014/main" id="{79B8435B-49E9-372C-7939-EBFF966DED9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3" name="Cube 322">
                <a:extLst>
                  <a:ext uri="{FF2B5EF4-FFF2-40B4-BE49-F238E27FC236}">
                    <a16:creationId xmlns:a16="http://schemas.microsoft.com/office/drawing/2014/main" id="{81C9F2E8-25BB-CA0E-A29D-6D8C16FD1CF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4" name="Cube 323">
                <a:extLst>
                  <a:ext uri="{FF2B5EF4-FFF2-40B4-BE49-F238E27FC236}">
                    <a16:creationId xmlns:a16="http://schemas.microsoft.com/office/drawing/2014/main" id="{E274F95D-3983-94C3-1520-E82FCF04A7F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5" name="Cube 324">
                <a:extLst>
                  <a:ext uri="{FF2B5EF4-FFF2-40B4-BE49-F238E27FC236}">
                    <a16:creationId xmlns:a16="http://schemas.microsoft.com/office/drawing/2014/main" id="{C1DCAB6E-CC57-88D0-B240-BED32F3C3F1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6" name="Cube 325">
                <a:extLst>
                  <a:ext uri="{FF2B5EF4-FFF2-40B4-BE49-F238E27FC236}">
                    <a16:creationId xmlns:a16="http://schemas.microsoft.com/office/drawing/2014/main" id="{332ECADD-683B-EF2C-0211-787EBC63EA3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7" name="Cube 326">
                <a:extLst>
                  <a:ext uri="{FF2B5EF4-FFF2-40B4-BE49-F238E27FC236}">
                    <a16:creationId xmlns:a16="http://schemas.microsoft.com/office/drawing/2014/main" id="{0F67C8FF-548F-96FA-142B-D83A9D2E0E6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8" name="Cube 327">
                <a:extLst>
                  <a:ext uri="{FF2B5EF4-FFF2-40B4-BE49-F238E27FC236}">
                    <a16:creationId xmlns:a16="http://schemas.microsoft.com/office/drawing/2014/main" id="{405729B9-6311-2EEF-E14D-8A96855968A8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5" name="Group 274">
              <a:extLst>
                <a:ext uri="{FF2B5EF4-FFF2-40B4-BE49-F238E27FC236}">
                  <a16:creationId xmlns:a16="http://schemas.microsoft.com/office/drawing/2014/main" id="{1A26B193-A15D-BA16-B05F-FDB03DBD812C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09" name="Cube 308">
                <a:extLst>
                  <a:ext uri="{FF2B5EF4-FFF2-40B4-BE49-F238E27FC236}">
                    <a16:creationId xmlns:a16="http://schemas.microsoft.com/office/drawing/2014/main" id="{A2E51AA0-4F08-3FF5-74E6-72EA911F277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0" name="Cube 309">
                <a:extLst>
                  <a:ext uri="{FF2B5EF4-FFF2-40B4-BE49-F238E27FC236}">
                    <a16:creationId xmlns:a16="http://schemas.microsoft.com/office/drawing/2014/main" id="{763EE859-6B47-A7A6-BA38-1701CBC4C70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1" name="Cube 310">
                <a:extLst>
                  <a:ext uri="{FF2B5EF4-FFF2-40B4-BE49-F238E27FC236}">
                    <a16:creationId xmlns:a16="http://schemas.microsoft.com/office/drawing/2014/main" id="{3C90B1C0-6EF6-BEDB-AE6F-2E0608938E1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2" name="Cube 311">
                <a:extLst>
                  <a:ext uri="{FF2B5EF4-FFF2-40B4-BE49-F238E27FC236}">
                    <a16:creationId xmlns:a16="http://schemas.microsoft.com/office/drawing/2014/main" id="{E35EAB7C-0A31-7190-98EB-BFB15C5C11D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3" name="Cube 312">
                <a:extLst>
                  <a:ext uri="{FF2B5EF4-FFF2-40B4-BE49-F238E27FC236}">
                    <a16:creationId xmlns:a16="http://schemas.microsoft.com/office/drawing/2014/main" id="{7086132B-BADA-D18B-3F6E-68145F1EE68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4" name="Cube 313">
                <a:extLst>
                  <a:ext uri="{FF2B5EF4-FFF2-40B4-BE49-F238E27FC236}">
                    <a16:creationId xmlns:a16="http://schemas.microsoft.com/office/drawing/2014/main" id="{796063DB-AA35-315F-77F7-A037FC0C5E8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5" name="Cube 314">
                <a:extLst>
                  <a:ext uri="{FF2B5EF4-FFF2-40B4-BE49-F238E27FC236}">
                    <a16:creationId xmlns:a16="http://schemas.microsoft.com/office/drawing/2014/main" id="{97C87699-24F2-1A1E-C19C-FE9BAB4241B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6" name="Cube 315">
                <a:extLst>
                  <a:ext uri="{FF2B5EF4-FFF2-40B4-BE49-F238E27FC236}">
                    <a16:creationId xmlns:a16="http://schemas.microsoft.com/office/drawing/2014/main" id="{84490B26-BC4D-8D4E-1EEB-55B23253DD0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7" name="Cube 316">
                <a:extLst>
                  <a:ext uri="{FF2B5EF4-FFF2-40B4-BE49-F238E27FC236}">
                    <a16:creationId xmlns:a16="http://schemas.microsoft.com/office/drawing/2014/main" id="{98EB62FD-CE68-AB7B-6F24-27BBDCF9F03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8" name="Cube 317">
                <a:extLst>
                  <a:ext uri="{FF2B5EF4-FFF2-40B4-BE49-F238E27FC236}">
                    <a16:creationId xmlns:a16="http://schemas.microsoft.com/office/drawing/2014/main" id="{7B4854E7-9434-EC33-A726-F8D2BB3E503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B4D69771-643E-70B8-DE60-D9A131C7C52F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99" name="Cube 298">
                <a:extLst>
                  <a:ext uri="{FF2B5EF4-FFF2-40B4-BE49-F238E27FC236}">
                    <a16:creationId xmlns:a16="http://schemas.microsoft.com/office/drawing/2014/main" id="{EFAF9FE5-5A23-9865-5FA0-6EE5D8C3D35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0" name="Cube 299">
                <a:extLst>
                  <a:ext uri="{FF2B5EF4-FFF2-40B4-BE49-F238E27FC236}">
                    <a16:creationId xmlns:a16="http://schemas.microsoft.com/office/drawing/2014/main" id="{695B59C4-01B5-EA28-62C6-E50098C47B7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1" name="Cube 300">
                <a:extLst>
                  <a:ext uri="{FF2B5EF4-FFF2-40B4-BE49-F238E27FC236}">
                    <a16:creationId xmlns:a16="http://schemas.microsoft.com/office/drawing/2014/main" id="{2EC23BDB-22C0-78AC-EE67-35CF7C55DF5B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2" name="Cube 301">
                <a:extLst>
                  <a:ext uri="{FF2B5EF4-FFF2-40B4-BE49-F238E27FC236}">
                    <a16:creationId xmlns:a16="http://schemas.microsoft.com/office/drawing/2014/main" id="{738A11C6-BCC6-B8F8-35E5-BE46351E4C2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3" name="Cube 302">
                <a:extLst>
                  <a:ext uri="{FF2B5EF4-FFF2-40B4-BE49-F238E27FC236}">
                    <a16:creationId xmlns:a16="http://schemas.microsoft.com/office/drawing/2014/main" id="{17195C0B-18BE-B2F7-7162-820CCAA84BB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4" name="Cube 303">
                <a:extLst>
                  <a:ext uri="{FF2B5EF4-FFF2-40B4-BE49-F238E27FC236}">
                    <a16:creationId xmlns:a16="http://schemas.microsoft.com/office/drawing/2014/main" id="{9AF714E5-8087-6128-1E88-241A828A73A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5" name="Cube 304">
                <a:extLst>
                  <a:ext uri="{FF2B5EF4-FFF2-40B4-BE49-F238E27FC236}">
                    <a16:creationId xmlns:a16="http://schemas.microsoft.com/office/drawing/2014/main" id="{8F5288A7-0864-384E-49C4-DB0F068A37C8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6" name="Cube 305">
                <a:extLst>
                  <a:ext uri="{FF2B5EF4-FFF2-40B4-BE49-F238E27FC236}">
                    <a16:creationId xmlns:a16="http://schemas.microsoft.com/office/drawing/2014/main" id="{0E2747C3-BE39-CF83-4BBF-5D95312033B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7" name="Cube 306">
                <a:extLst>
                  <a:ext uri="{FF2B5EF4-FFF2-40B4-BE49-F238E27FC236}">
                    <a16:creationId xmlns:a16="http://schemas.microsoft.com/office/drawing/2014/main" id="{41F90CAF-5642-6066-1CE2-79D0292658D4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8" name="Cube 307">
                <a:extLst>
                  <a:ext uri="{FF2B5EF4-FFF2-40B4-BE49-F238E27FC236}">
                    <a16:creationId xmlns:a16="http://schemas.microsoft.com/office/drawing/2014/main" id="{6AE8E97E-35B9-3C32-2ED6-892CB5B78E1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4AEF2DB0-08DB-76E7-7004-24FBF8F79293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89" name="Cube 288">
                <a:extLst>
                  <a:ext uri="{FF2B5EF4-FFF2-40B4-BE49-F238E27FC236}">
                    <a16:creationId xmlns:a16="http://schemas.microsoft.com/office/drawing/2014/main" id="{460CD043-1C07-4737-E2C6-BBB8FA27266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0" name="Cube 289">
                <a:extLst>
                  <a:ext uri="{FF2B5EF4-FFF2-40B4-BE49-F238E27FC236}">
                    <a16:creationId xmlns:a16="http://schemas.microsoft.com/office/drawing/2014/main" id="{A912FE85-6B88-FBFE-1D8F-0D23D891C31F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1" name="Cube 290">
                <a:extLst>
                  <a:ext uri="{FF2B5EF4-FFF2-40B4-BE49-F238E27FC236}">
                    <a16:creationId xmlns:a16="http://schemas.microsoft.com/office/drawing/2014/main" id="{613EA350-20A6-1B39-19E4-2D021BA8989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2" name="Cube 291">
                <a:extLst>
                  <a:ext uri="{FF2B5EF4-FFF2-40B4-BE49-F238E27FC236}">
                    <a16:creationId xmlns:a16="http://schemas.microsoft.com/office/drawing/2014/main" id="{32AF974A-0738-85DD-88D5-792F407E4327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3" name="Cube 292">
                <a:extLst>
                  <a:ext uri="{FF2B5EF4-FFF2-40B4-BE49-F238E27FC236}">
                    <a16:creationId xmlns:a16="http://schemas.microsoft.com/office/drawing/2014/main" id="{C251B845-1A0F-4014-19A4-8A1075B8F83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4" name="Cube 293">
                <a:extLst>
                  <a:ext uri="{FF2B5EF4-FFF2-40B4-BE49-F238E27FC236}">
                    <a16:creationId xmlns:a16="http://schemas.microsoft.com/office/drawing/2014/main" id="{F030909E-0F02-8795-4411-7E9FA05AE43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5" name="Cube 294">
                <a:extLst>
                  <a:ext uri="{FF2B5EF4-FFF2-40B4-BE49-F238E27FC236}">
                    <a16:creationId xmlns:a16="http://schemas.microsoft.com/office/drawing/2014/main" id="{EEE03850-8191-5557-3C56-5E1EA741120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6" name="Cube 295">
                <a:extLst>
                  <a:ext uri="{FF2B5EF4-FFF2-40B4-BE49-F238E27FC236}">
                    <a16:creationId xmlns:a16="http://schemas.microsoft.com/office/drawing/2014/main" id="{6AA6A2F9-3CE4-EA4B-7500-6DB1107BEB35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7" name="Cube 296">
                <a:extLst>
                  <a:ext uri="{FF2B5EF4-FFF2-40B4-BE49-F238E27FC236}">
                    <a16:creationId xmlns:a16="http://schemas.microsoft.com/office/drawing/2014/main" id="{0CF286DA-1629-85DE-25BA-DEED3AF8533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8" name="Cube 297">
                <a:extLst>
                  <a:ext uri="{FF2B5EF4-FFF2-40B4-BE49-F238E27FC236}">
                    <a16:creationId xmlns:a16="http://schemas.microsoft.com/office/drawing/2014/main" id="{76A0269B-77BE-1A44-93EB-07438ABE2E4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A4D7C9E4-DF5D-635E-9FC4-37215F7DB4B3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79" name="Cube 278">
                <a:extLst>
                  <a:ext uri="{FF2B5EF4-FFF2-40B4-BE49-F238E27FC236}">
                    <a16:creationId xmlns:a16="http://schemas.microsoft.com/office/drawing/2014/main" id="{073AF3CC-7153-9DF1-2632-744047DB56E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0" name="Cube 279">
                <a:extLst>
                  <a:ext uri="{FF2B5EF4-FFF2-40B4-BE49-F238E27FC236}">
                    <a16:creationId xmlns:a16="http://schemas.microsoft.com/office/drawing/2014/main" id="{48F8ACE6-4033-C9A3-A6C3-A58BC3C2A6F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1" name="Cube 280">
                <a:extLst>
                  <a:ext uri="{FF2B5EF4-FFF2-40B4-BE49-F238E27FC236}">
                    <a16:creationId xmlns:a16="http://schemas.microsoft.com/office/drawing/2014/main" id="{2812C4A3-1E16-F11B-701E-1B32D6B5382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2" name="Cube 281">
                <a:extLst>
                  <a:ext uri="{FF2B5EF4-FFF2-40B4-BE49-F238E27FC236}">
                    <a16:creationId xmlns:a16="http://schemas.microsoft.com/office/drawing/2014/main" id="{E19C14C1-BDF3-281E-58C6-CB914FDFBE3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3" name="Cube 282">
                <a:extLst>
                  <a:ext uri="{FF2B5EF4-FFF2-40B4-BE49-F238E27FC236}">
                    <a16:creationId xmlns:a16="http://schemas.microsoft.com/office/drawing/2014/main" id="{34EB78FF-9DFA-4594-0746-D9090C29E4A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4" name="Cube 283">
                <a:extLst>
                  <a:ext uri="{FF2B5EF4-FFF2-40B4-BE49-F238E27FC236}">
                    <a16:creationId xmlns:a16="http://schemas.microsoft.com/office/drawing/2014/main" id="{28313E83-58C6-52CF-D6AE-56DFE2921D4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5" name="Cube 284">
                <a:extLst>
                  <a:ext uri="{FF2B5EF4-FFF2-40B4-BE49-F238E27FC236}">
                    <a16:creationId xmlns:a16="http://schemas.microsoft.com/office/drawing/2014/main" id="{64821F22-8BF4-F731-C979-14D9A3B41AD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6" name="Cube 285">
                <a:extLst>
                  <a:ext uri="{FF2B5EF4-FFF2-40B4-BE49-F238E27FC236}">
                    <a16:creationId xmlns:a16="http://schemas.microsoft.com/office/drawing/2014/main" id="{CD00CC89-CB0A-EC84-C640-DA694F07B2A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7" name="Cube 286">
                <a:extLst>
                  <a:ext uri="{FF2B5EF4-FFF2-40B4-BE49-F238E27FC236}">
                    <a16:creationId xmlns:a16="http://schemas.microsoft.com/office/drawing/2014/main" id="{66CBCAB9-66F1-BFBD-BF9E-C2A433B7097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8" name="Cube 287">
                <a:extLst>
                  <a:ext uri="{FF2B5EF4-FFF2-40B4-BE49-F238E27FC236}">
                    <a16:creationId xmlns:a16="http://schemas.microsoft.com/office/drawing/2014/main" id="{344B269A-AA6E-9588-AE86-9AFBBF882F9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AFB05511-1300-10EB-AF24-C809D361F398}"/>
              </a:ext>
            </a:extLst>
          </p:cNvPr>
          <p:cNvGrpSpPr/>
          <p:nvPr/>
        </p:nvGrpSpPr>
        <p:grpSpPr>
          <a:xfrm>
            <a:off x="4246815" y="2444468"/>
            <a:ext cx="1325245" cy="140672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380" name="Group 379">
              <a:extLst>
                <a:ext uri="{FF2B5EF4-FFF2-40B4-BE49-F238E27FC236}">
                  <a16:creationId xmlns:a16="http://schemas.microsoft.com/office/drawing/2014/main" id="{4C3A7137-DAB8-3CCE-4BC8-9B19627E4DDD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80" name="Cube 479">
                <a:extLst>
                  <a:ext uri="{FF2B5EF4-FFF2-40B4-BE49-F238E27FC236}">
                    <a16:creationId xmlns:a16="http://schemas.microsoft.com/office/drawing/2014/main" id="{252604A6-79B6-B887-0E73-11FFF24D5EE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1" name="Cube 480">
                <a:extLst>
                  <a:ext uri="{FF2B5EF4-FFF2-40B4-BE49-F238E27FC236}">
                    <a16:creationId xmlns:a16="http://schemas.microsoft.com/office/drawing/2014/main" id="{490A4843-6DF4-8B5E-2DE2-49ABE47C65C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2" name="Cube 481">
                <a:extLst>
                  <a:ext uri="{FF2B5EF4-FFF2-40B4-BE49-F238E27FC236}">
                    <a16:creationId xmlns:a16="http://schemas.microsoft.com/office/drawing/2014/main" id="{61ECC635-2D98-7A31-7054-CF38CBEFE7D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3" name="Cube 482">
                <a:extLst>
                  <a:ext uri="{FF2B5EF4-FFF2-40B4-BE49-F238E27FC236}">
                    <a16:creationId xmlns:a16="http://schemas.microsoft.com/office/drawing/2014/main" id="{FAAC6E52-0EEC-4C59-468D-6A005C29F3E9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4" name="Cube 483">
                <a:extLst>
                  <a:ext uri="{FF2B5EF4-FFF2-40B4-BE49-F238E27FC236}">
                    <a16:creationId xmlns:a16="http://schemas.microsoft.com/office/drawing/2014/main" id="{52DF4A27-E8D7-5613-C01A-92DD1EC17A2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5" name="Cube 484">
                <a:extLst>
                  <a:ext uri="{FF2B5EF4-FFF2-40B4-BE49-F238E27FC236}">
                    <a16:creationId xmlns:a16="http://schemas.microsoft.com/office/drawing/2014/main" id="{EBD0E718-9B75-039B-0C4A-909A29F7C491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6" name="Cube 485">
                <a:extLst>
                  <a:ext uri="{FF2B5EF4-FFF2-40B4-BE49-F238E27FC236}">
                    <a16:creationId xmlns:a16="http://schemas.microsoft.com/office/drawing/2014/main" id="{38817DB5-A682-432D-3DA6-411892E8833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7" name="Cube 486">
                <a:extLst>
                  <a:ext uri="{FF2B5EF4-FFF2-40B4-BE49-F238E27FC236}">
                    <a16:creationId xmlns:a16="http://schemas.microsoft.com/office/drawing/2014/main" id="{3682CB31-8830-9AE8-1545-3B11A64A154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8" name="Cube 487">
                <a:extLst>
                  <a:ext uri="{FF2B5EF4-FFF2-40B4-BE49-F238E27FC236}">
                    <a16:creationId xmlns:a16="http://schemas.microsoft.com/office/drawing/2014/main" id="{4971146A-38D9-661C-F063-47CAAF7F6A5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9" name="Cube 488">
                <a:extLst>
                  <a:ext uri="{FF2B5EF4-FFF2-40B4-BE49-F238E27FC236}">
                    <a16:creationId xmlns:a16="http://schemas.microsoft.com/office/drawing/2014/main" id="{83C1D729-3622-93A6-E5BA-51E4B13F93C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1" name="Group 380">
              <a:extLst>
                <a:ext uri="{FF2B5EF4-FFF2-40B4-BE49-F238E27FC236}">
                  <a16:creationId xmlns:a16="http://schemas.microsoft.com/office/drawing/2014/main" id="{DD4B46F5-F900-6992-36C7-553EB65E8481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70" name="Cube 469">
                <a:extLst>
                  <a:ext uri="{FF2B5EF4-FFF2-40B4-BE49-F238E27FC236}">
                    <a16:creationId xmlns:a16="http://schemas.microsoft.com/office/drawing/2014/main" id="{490150D3-8E75-8515-2C0B-B5EABD4AC90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1" name="Cube 470">
                <a:extLst>
                  <a:ext uri="{FF2B5EF4-FFF2-40B4-BE49-F238E27FC236}">
                    <a16:creationId xmlns:a16="http://schemas.microsoft.com/office/drawing/2014/main" id="{23421ACC-F09A-6DCF-8D42-AA63A1D50C4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2" name="Cube 471">
                <a:extLst>
                  <a:ext uri="{FF2B5EF4-FFF2-40B4-BE49-F238E27FC236}">
                    <a16:creationId xmlns:a16="http://schemas.microsoft.com/office/drawing/2014/main" id="{4564AFE5-FCB2-04C2-83B1-51EA3A3E65F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3" name="Cube 472">
                <a:extLst>
                  <a:ext uri="{FF2B5EF4-FFF2-40B4-BE49-F238E27FC236}">
                    <a16:creationId xmlns:a16="http://schemas.microsoft.com/office/drawing/2014/main" id="{BF484811-A3AA-F64A-F745-37C23334EA1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4" name="Cube 473">
                <a:extLst>
                  <a:ext uri="{FF2B5EF4-FFF2-40B4-BE49-F238E27FC236}">
                    <a16:creationId xmlns:a16="http://schemas.microsoft.com/office/drawing/2014/main" id="{3E8CBFB1-B3B6-E9A3-D3A8-C0C90D3BDB4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5" name="Cube 474">
                <a:extLst>
                  <a:ext uri="{FF2B5EF4-FFF2-40B4-BE49-F238E27FC236}">
                    <a16:creationId xmlns:a16="http://schemas.microsoft.com/office/drawing/2014/main" id="{5E924FE4-61FF-1F2B-5E64-553804C8E5B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6" name="Cube 475">
                <a:extLst>
                  <a:ext uri="{FF2B5EF4-FFF2-40B4-BE49-F238E27FC236}">
                    <a16:creationId xmlns:a16="http://schemas.microsoft.com/office/drawing/2014/main" id="{F63A4354-282A-6456-4EFA-DBE158CB98A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7" name="Cube 476">
                <a:extLst>
                  <a:ext uri="{FF2B5EF4-FFF2-40B4-BE49-F238E27FC236}">
                    <a16:creationId xmlns:a16="http://schemas.microsoft.com/office/drawing/2014/main" id="{3265004F-F896-C64E-242F-B892B1E82EE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8" name="Cube 477">
                <a:extLst>
                  <a:ext uri="{FF2B5EF4-FFF2-40B4-BE49-F238E27FC236}">
                    <a16:creationId xmlns:a16="http://schemas.microsoft.com/office/drawing/2014/main" id="{27A8AC4A-6CC8-58E7-BFCC-A6E21D6DE5D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9" name="Cube 478">
                <a:extLst>
                  <a:ext uri="{FF2B5EF4-FFF2-40B4-BE49-F238E27FC236}">
                    <a16:creationId xmlns:a16="http://schemas.microsoft.com/office/drawing/2014/main" id="{709B56CB-3549-0161-E9FE-00DDF74C843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2" name="Group 381">
              <a:extLst>
                <a:ext uri="{FF2B5EF4-FFF2-40B4-BE49-F238E27FC236}">
                  <a16:creationId xmlns:a16="http://schemas.microsoft.com/office/drawing/2014/main" id="{278A0CDF-70E3-A572-04FB-A40997C2EF82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60" name="Cube 459">
                <a:extLst>
                  <a:ext uri="{FF2B5EF4-FFF2-40B4-BE49-F238E27FC236}">
                    <a16:creationId xmlns:a16="http://schemas.microsoft.com/office/drawing/2014/main" id="{50B44293-0668-2DF2-66CD-A7FE3AAC2AA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1" name="Cube 460">
                <a:extLst>
                  <a:ext uri="{FF2B5EF4-FFF2-40B4-BE49-F238E27FC236}">
                    <a16:creationId xmlns:a16="http://schemas.microsoft.com/office/drawing/2014/main" id="{17FFFBB8-D2D1-43D2-D55A-05EA110A6D2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2" name="Cube 461">
                <a:extLst>
                  <a:ext uri="{FF2B5EF4-FFF2-40B4-BE49-F238E27FC236}">
                    <a16:creationId xmlns:a16="http://schemas.microsoft.com/office/drawing/2014/main" id="{7DDD17B0-4B7B-7181-66E5-2D9EE97BB81B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3" name="Cube 462">
                <a:extLst>
                  <a:ext uri="{FF2B5EF4-FFF2-40B4-BE49-F238E27FC236}">
                    <a16:creationId xmlns:a16="http://schemas.microsoft.com/office/drawing/2014/main" id="{50EC25C2-B000-978B-267B-A426A2A16AA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4" name="Cube 463">
                <a:extLst>
                  <a:ext uri="{FF2B5EF4-FFF2-40B4-BE49-F238E27FC236}">
                    <a16:creationId xmlns:a16="http://schemas.microsoft.com/office/drawing/2014/main" id="{476E6857-9C08-C65A-3336-7814971756E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5" name="Cube 464">
                <a:extLst>
                  <a:ext uri="{FF2B5EF4-FFF2-40B4-BE49-F238E27FC236}">
                    <a16:creationId xmlns:a16="http://schemas.microsoft.com/office/drawing/2014/main" id="{8F09E8E0-7ED0-910B-978D-77A8AE7DF31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6" name="Cube 465">
                <a:extLst>
                  <a:ext uri="{FF2B5EF4-FFF2-40B4-BE49-F238E27FC236}">
                    <a16:creationId xmlns:a16="http://schemas.microsoft.com/office/drawing/2014/main" id="{AA7028BC-6010-804A-C1A2-48C273523C1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7" name="Cube 466">
                <a:extLst>
                  <a:ext uri="{FF2B5EF4-FFF2-40B4-BE49-F238E27FC236}">
                    <a16:creationId xmlns:a16="http://schemas.microsoft.com/office/drawing/2014/main" id="{E00FA09E-F1AF-D2BF-2432-6F3AFAFB733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8" name="Cube 467">
                <a:extLst>
                  <a:ext uri="{FF2B5EF4-FFF2-40B4-BE49-F238E27FC236}">
                    <a16:creationId xmlns:a16="http://schemas.microsoft.com/office/drawing/2014/main" id="{79906C2E-B1A5-1803-C9D3-81FAC174AD9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9" name="Cube 468">
                <a:extLst>
                  <a:ext uri="{FF2B5EF4-FFF2-40B4-BE49-F238E27FC236}">
                    <a16:creationId xmlns:a16="http://schemas.microsoft.com/office/drawing/2014/main" id="{5BB06AE1-F8B4-6352-A934-CE33AE818E0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3" name="Group 382">
              <a:extLst>
                <a:ext uri="{FF2B5EF4-FFF2-40B4-BE49-F238E27FC236}">
                  <a16:creationId xmlns:a16="http://schemas.microsoft.com/office/drawing/2014/main" id="{46E86CBC-A2CC-F6DD-C54E-71AD12DAFB4B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50" name="Cube 449">
                <a:extLst>
                  <a:ext uri="{FF2B5EF4-FFF2-40B4-BE49-F238E27FC236}">
                    <a16:creationId xmlns:a16="http://schemas.microsoft.com/office/drawing/2014/main" id="{CCD08116-C3FA-7902-5572-033D400FE88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1" name="Cube 450">
                <a:extLst>
                  <a:ext uri="{FF2B5EF4-FFF2-40B4-BE49-F238E27FC236}">
                    <a16:creationId xmlns:a16="http://schemas.microsoft.com/office/drawing/2014/main" id="{CC884155-666B-8FC6-A4EB-25C0F8286BCF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2" name="Cube 451">
                <a:extLst>
                  <a:ext uri="{FF2B5EF4-FFF2-40B4-BE49-F238E27FC236}">
                    <a16:creationId xmlns:a16="http://schemas.microsoft.com/office/drawing/2014/main" id="{CD741B51-B40B-5F4F-34DE-6BC7C5B5137B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3" name="Cube 452">
                <a:extLst>
                  <a:ext uri="{FF2B5EF4-FFF2-40B4-BE49-F238E27FC236}">
                    <a16:creationId xmlns:a16="http://schemas.microsoft.com/office/drawing/2014/main" id="{1CC69D05-A4E8-1C14-F26F-E8FD68E62B1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4" name="Cube 453">
                <a:extLst>
                  <a:ext uri="{FF2B5EF4-FFF2-40B4-BE49-F238E27FC236}">
                    <a16:creationId xmlns:a16="http://schemas.microsoft.com/office/drawing/2014/main" id="{A74AD2D7-FD97-1461-43C4-4BC22C193C8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5" name="Cube 454">
                <a:extLst>
                  <a:ext uri="{FF2B5EF4-FFF2-40B4-BE49-F238E27FC236}">
                    <a16:creationId xmlns:a16="http://schemas.microsoft.com/office/drawing/2014/main" id="{F67D52DA-6B77-74D0-BD86-22BB571C8301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6" name="Cube 455">
                <a:extLst>
                  <a:ext uri="{FF2B5EF4-FFF2-40B4-BE49-F238E27FC236}">
                    <a16:creationId xmlns:a16="http://schemas.microsoft.com/office/drawing/2014/main" id="{B2ED69F1-0EFE-9506-14F1-C4BD33AD169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7" name="Cube 456">
                <a:extLst>
                  <a:ext uri="{FF2B5EF4-FFF2-40B4-BE49-F238E27FC236}">
                    <a16:creationId xmlns:a16="http://schemas.microsoft.com/office/drawing/2014/main" id="{CAD8E457-A593-D029-0ACE-22C6FE1A125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8" name="Cube 457">
                <a:extLst>
                  <a:ext uri="{FF2B5EF4-FFF2-40B4-BE49-F238E27FC236}">
                    <a16:creationId xmlns:a16="http://schemas.microsoft.com/office/drawing/2014/main" id="{84EA2951-F09A-5C89-187F-9DD819A704F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9" name="Cube 458">
                <a:extLst>
                  <a:ext uri="{FF2B5EF4-FFF2-40B4-BE49-F238E27FC236}">
                    <a16:creationId xmlns:a16="http://schemas.microsoft.com/office/drawing/2014/main" id="{A94AB0A7-2573-7C2D-FFC7-4FF2A37F2C1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B3709B9D-28F4-D1B5-2BFC-EA54942860D9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40" name="Cube 439">
                <a:extLst>
                  <a:ext uri="{FF2B5EF4-FFF2-40B4-BE49-F238E27FC236}">
                    <a16:creationId xmlns:a16="http://schemas.microsoft.com/office/drawing/2014/main" id="{C5E44968-73BA-368A-EBC7-BAB5F5613BC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1" name="Cube 440">
                <a:extLst>
                  <a:ext uri="{FF2B5EF4-FFF2-40B4-BE49-F238E27FC236}">
                    <a16:creationId xmlns:a16="http://schemas.microsoft.com/office/drawing/2014/main" id="{BA4CB475-C8E0-89A8-4CB5-1F863109E5B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2" name="Cube 441">
                <a:extLst>
                  <a:ext uri="{FF2B5EF4-FFF2-40B4-BE49-F238E27FC236}">
                    <a16:creationId xmlns:a16="http://schemas.microsoft.com/office/drawing/2014/main" id="{22E5DC91-FB89-7ED7-9935-0CA814F91F6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3" name="Cube 442">
                <a:extLst>
                  <a:ext uri="{FF2B5EF4-FFF2-40B4-BE49-F238E27FC236}">
                    <a16:creationId xmlns:a16="http://schemas.microsoft.com/office/drawing/2014/main" id="{67BD640B-C722-D2F1-D863-9D11BE732F5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4" name="Cube 443">
                <a:extLst>
                  <a:ext uri="{FF2B5EF4-FFF2-40B4-BE49-F238E27FC236}">
                    <a16:creationId xmlns:a16="http://schemas.microsoft.com/office/drawing/2014/main" id="{216D2731-D3CC-068A-7630-737635871BD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5" name="Cube 444">
                <a:extLst>
                  <a:ext uri="{FF2B5EF4-FFF2-40B4-BE49-F238E27FC236}">
                    <a16:creationId xmlns:a16="http://schemas.microsoft.com/office/drawing/2014/main" id="{0C083568-6C21-74A4-29AB-5F5F0B89045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6" name="Cube 445">
                <a:extLst>
                  <a:ext uri="{FF2B5EF4-FFF2-40B4-BE49-F238E27FC236}">
                    <a16:creationId xmlns:a16="http://schemas.microsoft.com/office/drawing/2014/main" id="{E41653A0-1AFA-27EF-9B80-FFB37624B2B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7" name="Cube 446">
                <a:extLst>
                  <a:ext uri="{FF2B5EF4-FFF2-40B4-BE49-F238E27FC236}">
                    <a16:creationId xmlns:a16="http://schemas.microsoft.com/office/drawing/2014/main" id="{5B4F50D4-841C-841C-2E08-DCC11A16E4A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8" name="Cube 447">
                <a:extLst>
                  <a:ext uri="{FF2B5EF4-FFF2-40B4-BE49-F238E27FC236}">
                    <a16:creationId xmlns:a16="http://schemas.microsoft.com/office/drawing/2014/main" id="{585C09FA-5AF8-9EA4-DA15-3ED45745E5B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9" name="Cube 448">
                <a:extLst>
                  <a:ext uri="{FF2B5EF4-FFF2-40B4-BE49-F238E27FC236}">
                    <a16:creationId xmlns:a16="http://schemas.microsoft.com/office/drawing/2014/main" id="{1F91CDC2-608F-BD02-50ED-17BE2D926DC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5" name="Group 384">
              <a:extLst>
                <a:ext uri="{FF2B5EF4-FFF2-40B4-BE49-F238E27FC236}">
                  <a16:creationId xmlns:a16="http://schemas.microsoft.com/office/drawing/2014/main" id="{20289853-96A0-BB6F-AD3C-FAEDF9606E70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30" name="Cube 429">
                <a:extLst>
                  <a:ext uri="{FF2B5EF4-FFF2-40B4-BE49-F238E27FC236}">
                    <a16:creationId xmlns:a16="http://schemas.microsoft.com/office/drawing/2014/main" id="{9AD5AF31-85B0-954B-AF90-C8C11B1E15E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1" name="Cube 430">
                <a:extLst>
                  <a:ext uri="{FF2B5EF4-FFF2-40B4-BE49-F238E27FC236}">
                    <a16:creationId xmlns:a16="http://schemas.microsoft.com/office/drawing/2014/main" id="{506B09E7-80DE-55E6-1B8A-8D1288D84C7C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2" name="Cube 431">
                <a:extLst>
                  <a:ext uri="{FF2B5EF4-FFF2-40B4-BE49-F238E27FC236}">
                    <a16:creationId xmlns:a16="http://schemas.microsoft.com/office/drawing/2014/main" id="{790F7F6C-9012-37A3-163D-89E10D26FE5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3" name="Cube 432">
                <a:extLst>
                  <a:ext uri="{FF2B5EF4-FFF2-40B4-BE49-F238E27FC236}">
                    <a16:creationId xmlns:a16="http://schemas.microsoft.com/office/drawing/2014/main" id="{E61EEDEA-1C46-C3F4-BE45-E64A9CD0AC4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4" name="Cube 433">
                <a:extLst>
                  <a:ext uri="{FF2B5EF4-FFF2-40B4-BE49-F238E27FC236}">
                    <a16:creationId xmlns:a16="http://schemas.microsoft.com/office/drawing/2014/main" id="{A09581F7-912D-66E8-88C9-CCD3F2277FA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5" name="Cube 434">
                <a:extLst>
                  <a:ext uri="{FF2B5EF4-FFF2-40B4-BE49-F238E27FC236}">
                    <a16:creationId xmlns:a16="http://schemas.microsoft.com/office/drawing/2014/main" id="{497D6DD7-84FC-171A-7DFD-6E0F029774F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6" name="Cube 435">
                <a:extLst>
                  <a:ext uri="{FF2B5EF4-FFF2-40B4-BE49-F238E27FC236}">
                    <a16:creationId xmlns:a16="http://schemas.microsoft.com/office/drawing/2014/main" id="{DACD90A5-1926-65FE-1FF6-BF18739B922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7" name="Cube 436">
                <a:extLst>
                  <a:ext uri="{FF2B5EF4-FFF2-40B4-BE49-F238E27FC236}">
                    <a16:creationId xmlns:a16="http://schemas.microsoft.com/office/drawing/2014/main" id="{42FC543A-8010-6C0E-4D73-281F6F80F46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8" name="Cube 437">
                <a:extLst>
                  <a:ext uri="{FF2B5EF4-FFF2-40B4-BE49-F238E27FC236}">
                    <a16:creationId xmlns:a16="http://schemas.microsoft.com/office/drawing/2014/main" id="{B4BF8AD0-DACD-5FDF-3BC2-C9E96AE652F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9" name="Cube 438">
                <a:extLst>
                  <a:ext uri="{FF2B5EF4-FFF2-40B4-BE49-F238E27FC236}">
                    <a16:creationId xmlns:a16="http://schemas.microsoft.com/office/drawing/2014/main" id="{398C41F7-D2C9-C693-F8D1-76786B863DE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6" name="Group 385">
              <a:extLst>
                <a:ext uri="{FF2B5EF4-FFF2-40B4-BE49-F238E27FC236}">
                  <a16:creationId xmlns:a16="http://schemas.microsoft.com/office/drawing/2014/main" id="{39BAE10D-3319-279B-1C03-F83CB73A1125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20" name="Cube 419">
                <a:extLst>
                  <a:ext uri="{FF2B5EF4-FFF2-40B4-BE49-F238E27FC236}">
                    <a16:creationId xmlns:a16="http://schemas.microsoft.com/office/drawing/2014/main" id="{8FC06B11-F489-4146-F159-51ED676E4F4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1" name="Cube 420">
                <a:extLst>
                  <a:ext uri="{FF2B5EF4-FFF2-40B4-BE49-F238E27FC236}">
                    <a16:creationId xmlns:a16="http://schemas.microsoft.com/office/drawing/2014/main" id="{6F9851F0-98B8-5E31-A5F4-A527FA2B558F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2" name="Cube 421">
                <a:extLst>
                  <a:ext uri="{FF2B5EF4-FFF2-40B4-BE49-F238E27FC236}">
                    <a16:creationId xmlns:a16="http://schemas.microsoft.com/office/drawing/2014/main" id="{D4AFD70E-BD05-AD09-3290-1838568C7C1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3" name="Cube 422">
                <a:extLst>
                  <a:ext uri="{FF2B5EF4-FFF2-40B4-BE49-F238E27FC236}">
                    <a16:creationId xmlns:a16="http://schemas.microsoft.com/office/drawing/2014/main" id="{65DF061E-5D11-F466-9E54-6E76B4FB0AB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4" name="Cube 423">
                <a:extLst>
                  <a:ext uri="{FF2B5EF4-FFF2-40B4-BE49-F238E27FC236}">
                    <a16:creationId xmlns:a16="http://schemas.microsoft.com/office/drawing/2014/main" id="{5251F431-84AF-6E17-2878-22FE1D9C7B2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5" name="Cube 424">
                <a:extLst>
                  <a:ext uri="{FF2B5EF4-FFF2-40B4-BE49-F238E27FC236}">
                    <a16:creationId xmlns:a16="http://schemas.microsoft.com/office/drawing/2014/main" id="{2B40575D-3A83-D04D-31BD-33F8EEF6C0C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6" name="Cube 425">
                <a:extLst>
                  <a:ext uri="{FF2B5EF4-FFF2-40B4-BE49-F238E27FC236}">
                    <a16:creationId xmlns:a16="http://schemas.microsoft.com/office/drawing/2014/main" id="{1C920C64-173E-EE82-E0AE-52A0009B2213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7" name="Cube 426">
                <a:extLst>
                  <a:ext uri="{FF2B5EF4-FFF2-40B4-BE49-F238E27FC236}">
                    <a16:creationId xmlns:a16="http://schemas.microsoft.com/office/drawing/2014/main" id="{E752A2F0-B32A-B5C1-4D88-E3E6945D806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8" name="Cube 427">
                <a:extLst>
                  <a:ext uri="{FF2B5EF4-FFF2-40B4-BE49-F238E27FC236}">
                    <a16:creationId xmlns:a16="http://schemas.microsoft.com/office/drawing/2014/main" id="{C8BF29CD-FF18-2A4A-B60B-84E7C83AD8B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9" name="Cube 428">
                <a:extLst>
                  <a:ext uri="{FF2B5EF4-FFF2-40B4-BE49-F238E27FC236}">
                    <a16:creationId xmlns:a16="http://schemas.microsoft.com/office/drawing/2014/main" id="{862AF256-69F0-D1A8-9259-F0DD89FEFFF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7" name="Group 386">
              <a:extLst>
                <a:ext uri="{FF2B5EF4-FFF2-40B4-BE49-F238E27FC236}">
                  <a16:creationId xmlns:a16="http://schemas.microsoft.com/office/drawing/2014/main" id="{DA486B51-0F32-2005-C43D-C1B96339D990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10" name="Cube 409">
                <a:extLst>
                  <a:ext uri="{FF2B5EF4-FFF2-40B4-BE49-F238E27FC236}">
                    <a16:creationId xmlns:a16="http://schemas.microsoft.com/office/drawing/2014/main" id="{BE0B9B11-A615-D3ED-644F-6FB7FD81425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1" name="Cube 410">
                <a:extLst>
                  <a:ext uri="{FF2B5EF4-FFF2-40B4-BE49-F238E27FC236}">
                    <a16:creationId xmlns:a16="http://schemas.microsoft.com/office/drawing/2014/main" id="{FDAEA72B-97AD-3333-F4FB-08E20C104B6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2" name="Cube 411">
                <a:extLst>
                  <a:ext uri="{FF2B5EF4-FFF2-40B4-BE49-F238E27FC236}">
                    <a16:creationId xmlns:a16="http://schemas.microsoft.com/office/drawing/2014/main" id="{676D5129-AD7B-FEBB-F944-DDE2AF429B6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3" name="Cube 412">
                <a:extLst>
                  <a:ext uri="{FF2B5EF4-FFF2-40B4-BE49-F238E27FC236}">
                    <a16:creationId xmlns:a16="http://schemas.microsoft.com/office/drawing/2014/main" id="{40C4287F-8673-4366-4FBD-7326868E225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4" name="Cube 413">
                <a:extLst>
                  <a:ext uri="{FF2B5EF4-FFF2-40B4-BE49-F238E27FC236}">
                    <a16:creationId xmlns:a16="http://schemas.microsoft.com/office/drawing/2014/main" id="{F951953B-7ABC-05DB-F72E-BD42E7CA6B1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5" name="Cube 414">
                <a:extLst>
                  <a:ext uri="{FF2B5EF4-FFF2-40B4-BE49-F238E27FC236}">
                    <a16:creationId xmlns:a16="http://schemas.microsoft.com/office/drawing/2014/main" id="{007405C6-5629-4E64-529F-0B3C45FDC90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6" name="Cube 415">
                <a:extLst>
                  <a:ext uri="{FF2B5EF4-FFF2-40B4-BE49-F238E27FC236}">
                    <a16:creationId xmlns:a16="http://schemas.microsoft.com/office/drawing/2014/main" id="{3DCF196E-3EAE-FBD5-FEAA-DBA8D30C9A5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7" name="Cube 416">
                <a:extLst>
                  <a:ext uri="{FF2B5EF4-FFF2-40B4-BE49-F238E27FC236}">
                    <a16:creationId xmlns:a16="http://schemas.microsoft.com/office/drawing/2014/main" id="{475E2742-EFEA-68C6-9736-AAF6619D3BD5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8" name="Cube 417">
                <a:extLst>
                  <a:ext uri="{FF2B5EF4-FFF2-40B4-BE49-F238E27FC236}">
                    <a16:creationId xmlns:a16="http://schemas.microsoft.com/office/drawing/2014/main" id="{C7257205-8519-A33C-85EA-A74B1F8B597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9" name="Cube 418">
                <a:extLst>
                  <a:ext uri="{FF2B5EF4-FFF2-40B4-BE49-F238E27FC236}">
                    <a16:creationId xmlns:a16="http://schemas.microsoft.com/office/drawing/2014/main" id="{FF2A9DDE-C2DA-F56A-8AE3-BBC37EE64C8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8" name="Group 387">
              <a:extLst>
                <a:ext uri="{FF2B5EF4-FFF2-40B4-BE49-F238E27FC236}">
                  <a16:creationId xmlns:a16="http://schemas.microsoft.com/office/drawing/2014/main" id="{A229B84F-65FF-7225-28B9-F7C1D019B234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00" name="Cube 399">
                <a:extLst>
                  <a:ext uri="{FF2B5EF4-FFF2-40B4-BE49-F238E27FC236}">
                    <a16:creationId xmlns:a16="http://schemas.microsoft.com/office/drawing/2014/main" id="{D3D94624-2CFB-DEA8-6C02-B826C0B22B6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1" name="Cube 400">
                <a:extLst>
                  <a:ext uri="{FF2B5EF4-FFF2-40B4-BE49-F238E27FC236}">
                    <a16:creationId xmlns:a16="http://schemas.microsoft.com/office/drawing/2014/main" id="{AA02C9A9-CA75-75DE-4765-495045DB6CC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2" name="Cube 401">
                <a:extLst>
                  <a:ext uri="{FF2B5EF4-FFF2-40B4-BE49-F238E27FC236}">
                    <a16:creationId xmlns:a16="http://schemas.microsoft.com/office/drawing/2014/main" id="{3029A31B-AE72-AAD5-886E-C535D309919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3" name="Cube 402">
                <a:extLst>
                  <a:ext uri="{FF2B5EF4-FFF2-40B4-BE49-F238E27FC236}">
                    <a16:creationId xmlns:a16="http://schemas.microsoft.com/office/drawing/2014/main" id="{49961646-4F01-A59D-B21A-195229CD42A7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4" name="Cube 403">
                <a:extLst>
                  <a:ext uri="{FF2B5EF4-FFF2-40B4-BE49-F238E27FC236}">
                    <a16:creationId xmlns:a16="http://schemas.microsoft.com/office/drawing/2014/main" id="{E8BE3B2B-95DF-175C-F099-96AD1FCB9F37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5" name="Cube 404">
                <a:extLst>
                  <a:ext uri="{FF2B5EF4-FFF2-40B4-BE49-F238E27FC236}">
                    <a16:creationId xmlns:a16="http://schemas.microsoft.com/office/drawing/2014/main" id="{951476C5-CAAE-2508-2F5D-E0276FE0E95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6" name="Cube 405">
                <a:extLst>
                  <a:ext uri="{FF2B5EF4-FFF2-40B4-BE49-F238E27FC236}">
                    <a16:creationId xmlns:a16="http://schemas.microsoft.com/office/drawing/2014/main" id="{35F34F5B-334C-607A-CC11-D4EAD2DED4D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7" name="Cube 406">
                <a:extLst>
                  <a:ext uri="{FF2B5EF4-FFF2-40B4-BE49-F238E27FC236}">
                    <a16:creationId xmlns:a16="http://schemas.microsoft.com/office/drawing/2014/main" id="{DF252F26-9943-453A-1653-06550C8C551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8" name="Cube 407">
                <a:extLst>
                  <a:ext uri="{FF2B5EF4-FFF2-40B4-BE49-F238E27FC236}">
                    <a16:creationId xmlns:a16="http://schemas.microsoft.com/office/drawing/2014/main" id="{789278F1-BFD7-0436-4693-28FCB953765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9" name="Cube 408">
                <a:extLst>
                  <a:ext uri="{FF2B5EF4-FFF2-40B4-BE49-F238E27FC236}">
                    <a16:creationId xmlns:a16="http://schemas.microsoft.com/office/drawing/2014/main" id="{77412D21-D904-5C68-CA05-B000D83BDA6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9" name="Group 388">
              <a:extLst>
                <a:ext uri="{FF2B5EF4-FFF2-40B4-BE49-F238E27FC236}">
                  <a16:creationId xmlns:a16="http://schemas.microsoft.com/office/drawing/2014/main" id="{62077725-03E3-B43C-767A-E26C551EE90F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90" name="Cube 389">
                <a:extLst>
                  <a:ext uri="{FF2B5EF4-FFF2-40B4-BE49-F238E27FC236}">
                    <a16:creationId xmlns:a16="http://schemas.microsoft.com/office/drawing/2014/main" id="{EE0EF725-75F8-B020-A2CD-ED0DC9BBE15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1" name="Cube 390">
                <a:extLst>
                  <a:ext uri="{FF2B5EF4-FFF2-40B4-BE49-F238E27FC236}">
                    <a16:creationId xmlns:a16="http://schemas.microsoft.com/office/drawing/2014/main" id="{2AE576F9-0BEB-D7A8-41A9-42DEC1CEE26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2" name="Cube 391">
                <a:extLst>
                  <a:ext uri="{FF2B5EF4-FFF2-40B4-BE49-F238E27FC236}">
                    <a16:creationId xmlns:a16="http://schemas.microsoft.com/office/drawing/2014/main" id="{B5AA0243-4411-F794-FA8D-210813A9A20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3" name="Cube 392">
                <a:extLst>
                  <a:ext uri="{FF2B5EF4-FFF2-40B4-BE49-F238E27FC236}">
                    <a16:creationId xmlns:a16="http://schemas.microsoft.com/office/drawing/2014/main" id="{0D88860A-6599-2EF0-DF28-51BF6EC2C617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4" name="Cube 393">
                <a:extLst>
                  <a:ext uri="{FF2B5EF4-FFF2-40B4-BE49-F238E27FC236}">
                    <a16:creationId xmlns:a16="http://schemas.microsoft.com/office/drawing/2014/main" id="{BD8D6A60-1519-201F-0305-34E72D1BC03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5" name="Cube 394">
                <a:extLst>
                  <a:ext uri="{FF2B5EF4-FFF2-40B4-BE49-F238E27FC236}">
                    <a16:creationId xmlns:a16="http://schemas.microsoft.com/office/drawing/2014/main" id="{14C0F8A1-3B8C-C7BB-E7B9-CFD0ECFBD3E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6" name="Cube 395">
                <a:extLst>
                  <a:ext uri="{FF2B5EF4-FFF2-40B4-BE49-F238E27FC236}">
                    <a16:creationId xmlns:a16="http://schemas.microsoft.com/office/drawing/2014/main" id="{B790EFE9-209E-B4FC-D9E4-8AE8CC098EC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7" name="Cube 396">
                <a:extLst>
                  <a:ext uri="{FF2B5EF4-FFF2-40B4-BE49-F238E27FC236}">
                    <a16:creationId xmlns:a16="http://schemas.microsoft.com/office/drawing/2014/main" id="{4832B0E6-12E5-69AA-6B70-11185A03F6D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8" name="Cube 397">
                <a:extLst>
                  <a:ext uri="{FF2B5EF4-FFF2-40B4-BE49-F238E27FC236}">
                    <a16:creationId xmlns:a16="http://schemas.microsoft.com/office/drawing/2014/main" id="{0C984089-4040-5350-D7DD-46C4E0CC36C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9" name="Cube 398">
                <a:extLst>
                  <a:ext uri="{FF2B5EF4-FFF2-40B4-BE49-F238E27FC236}">
                    <a16:creationId xmlns:a16="http://schemas.microsoft.com/office/drawing/2014/main" id="{BC71A677-B8A4-5A08-1A82-92389602A26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90" name="Group 489">
            <a:extLst>
              <a:ext uri="{FF2B5EF4-FFF2-40B4-BE49-F238E27FC236}">
                <a16:creationId xmlns:a16="http://schemas.microsoft.com/office/drawing/2014/main" id="{A7EF234C-D773-5810-EAD5-E364B392EFB1}"/>
              </a:ext>
            </a:extLst>
          </p:cNvPr>
          <p:cNvGrpSpPr/>
          <p:nvPr/>
        </p:nvGrpSpPr>
        <p:grpSpPr>
          <a:xfrm>
            <a:off x="2843317" y="2096541"/>
            <a:ext cx="1325245" cy="140672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491" name="Group 490">
              <a:extLst>
                <a:ext uri="{FF2B5EF4-FFF2-40B4-BE49-F238E27FC236}">
                  <a16:creationId xmlns:a16="http://schemas.microsoft.com/office/drawing/2014/main" id="{8EB62C66-47B0-EA3A-FFEA-EF6C08291EEB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91" name="Cube 590">
                <a:extLst>
                  <a:ext uri="{FF2B5EF4-FFF2-40B4-BE49-F238E27FC236}">
                    <a16:creationId xmlns:a16="http://schemas.microsoft.com/office/drawing/2014/main" id="{5F78CB11-99FD-F88E-B2C5-601802150BAB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2" name="Cube 591">
                <a:extLst>
                  <a:ext uri="{FF2B5EF4-FFF2-40B4-BE49-F238E27FC236}">
                    <a16:creationId xmlns:a16="http://schemas.microsoft.com/office/drawing/2014/main" id="{7E77C1C2-693A-D01D-DFE4-FF163A1158EC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3" name="Cube 592">
                <a:extLst>
                  <a:ext uri="{FF2B5EF4-FFF2-40B4-BE49-F238E27FC236}">
                    <a16:creationId xmlns:a16="http://schemas.microsoft.com/office/drawing/2014/main" id="{0B4A3B2B-177E-8517-28D8-5FD5D770F6E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4" name="Cube 593">
                <a:extLst>
                  <a:ext uri="{FF2B5EF4-FFF2-40B4-BE49-F238E27FC236}">
                    <a16:creationId xmlns:a16="http://schemas.microsoft.com/office/drawing/2014/main" id="{BA98E173-77ED-CEEA-DF9F-9CB17F95690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5" name="Cube 594">
                <a:extLst>
                  <a:ext uri="{FF2B5EF4-FFF2-40B4-BE49-F238E27FC236}">
                    <a16:creationId xmlns:a16="http://schemas.microsoft.com/office/drawing/2014/main" id="{B2CFA7D0-EADD-B447-F4C2-5635573B0A9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6" name="Cube 595">
                <a:extLst>
                  <a:ext uri="{FF2B5EF4-FFF2-40B4-BE49-F238E27FC236}">
                    <a16:creationId xmlns:a16="http://schemas.microsoft.com/office/drawing/2014/main" id="{8093D048-A865-D744-9F5B-9FB83A32428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7" name="Cube 596">
                <a:extLst>
                  <a:ext uri="{FF2B5EF4-FFF2-40B4-BE49-F238E27FC236}">
                    <a16:creationId xmlns:a16="http://schemas.microsoft.com/office/drawing/2014/main" id="{8A71A419-8791-4D75-AA66-4B50BC29C41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8" name="Cube 597">
                <a:extLst>
                  <a:ext uri="{FF2B5EF4-FFF2-40B4-BE49-F238E27FC236}">
                    <a16:creationId xmlns:a16="http://schemas.microsoft.com/office/drawing/2014/main" id="{C81B478C-1DCF-807E-5E7F-E951129A2FD5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9" name="Cube 598">
                <a:extLst>
                  <a:ext uri="{FF2B5EF4-FFF2-40B4-BE49-F238E27FC236}">
                    <a16:creationId xmlns:a16="http://schemas.microsoft.com/office/drawing/2014/main" id="{861FA091-8E44-FACB-3A18-AAAB17D79BC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0" name="Cube 599">
                <a:extLst>
                  <a:ext uri="{FF2B5EF4-FFF2-40B4-BE49-F238E27FC236}">
                    <a16:creationId xmlns:a16="http://schemas.microsoft.com/office/drawing/2014/main" id="{4998C0A9-FCA4-6C1E-77A1-2F88B8DFB04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2" name="Group 491">
              <a:extLst>
                <a:ext uri="{FF2B5EF4-FFF2-40B4-BE49-F238E27FC236}">
                  <a16:creationId xmlns:a16="http://schemas.microsoft.com/office/drawing/2014/main" id="{DD875929-28B6-32CD-9F8B-D77A948B7338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81" name="Cube 580">
                <a:extLst>
                  <a:ext uri="{FF2B5EF4-FFF2-40B4-BE49-F238E27FC236}">
                    <a16:creationId xmlns:a16="http://schemas.microsoft.com/office/drawing/2014/main" id="{78CE5E7D-2A3E-93EA-A901-8372DA96139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2" name="Cube 581">
                <a:extLst>
                  <a:ext uri="{FF2B5EF4-FFF2-40B4-BE49-F238E27FC236}">
                    <a16:creationId xmlns:a16="http://schemas.microsoft.com/office/drawing/2014/main" id="{31B32909-995E-4B89-7E0D-C23B4E1C740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3" name="Cube 582">
                <a:extLst>
                  <a:ext uri="{FF2B5EF4-FFF2-40B4-BE49-F238E27FC236}">
                    <a16:creationId xmlns:a16="http://schemas.microsoft.com/office/drawing/2014/main" id="{353AC317-58E9-6D21-ECAF-BDC8C19A4C3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4" name="Cube 583">
                <a:extLst>
                  <a:ext uri="{FF2B5EF4-FFF2-40B4-BE49-F238E27FC236}">
                    <a16:creationId xmlns:a16="http://schemas.microsoft.com/office/drawing/2014/main" id="{364E2E57-FD96-3D26-8D86-3B27DA663DA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5" name="Cube 584">
                <a:extLst>
                  <a:ext uri="{FF2B5EF4-FFF2-40B4-BE49-F238E27FC236}">
                    <a16:creationId xmlns:a16="http://schemas.microsoft.com/office/drawing/2014/main" id="{1E23AA35-2548-A23C-70F2-35AB7B1CCFB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6" name="Cube 585">
                <a:extLst>
                  <a:ext uri="{FF2B5EF4-FFF2-40B4-BE49-F238E27FC236}">
                    <a16:creationId xmlns:a16="http://schemas.microsoft.com/office/drawing/2014/main" id="{AA486923-1394-95A0-27F6-457C185B2F8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7" name="Cube 586">
                <a:extLst>
                  <a:ext uri="{FF2B5EF4-FFF2-40B4-BE49-F238E27FC236}">
                    <a16:creationId xmlns:a16="http://schemas.microsoft.com/office/drawing/2014/main" id="{CAAA99AC-B1D2-2843-F21A-081A6DEFB34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8" name="Cube 587">
                <a:extLst>
                  <a:ext uri="{FF2B5EF4-FFF2-40B4-BE49-F238E27FC236}">
                    <a16:creationId xmlns:a16="http://schemas.microsoft.com/office/drawing/2014/main" id="{47A362F7-A506-A3B3-51FC-8FE865FE540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9" name="Cube 588">
                <a:extLst>
                  <a:ext uri="{FF2B5EF4-FFF2-40B4-BE49-F238E27FC236}">
                    <a16:creationId xmlns:a16="http://schemas.microsoft.com/office/drawing/2014/main" id="{AEFDC0F7-08DC-5AE3-AAF7-87561ABCC42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0" name="Cube 589">
                <a:extLst>
                  <a:ext uri="{FF2B5EF4-FFF2-40B4-BE49-F238E27FC236}">
                    <a16:creationId xmlns:a16="http://schemas.microsoft.com/office/drawing/2014/main" id="{BFB9A5B2-9FFD-4DE7-BCF7-3C6ADA662FF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3" name="Group 492">
              <a:extLst>
                <a:ext uri="{FF2B5EF4-FFF2-40B4-BE49-F238E27FC236}">
                  <a16:creationId xmlns:a16="http://schemas.microsoft.com/office/drawing/2014/main" id="{87464AA2-B11E-2C9E-4DFF-E89716B42029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71" name="Cube 570">
                <a:extLst>
                  <a:ext uri="{FF2B5EF4-FFF2-40B4-BE49-F238E27FC236}">
                    <a16:creationId xmlns:a16="http://schemas.microsoft.com/office/drawing/2014/main" id="{564ABE99-C7A0-085B-F519-D4104A7A549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2" name="Cube 571">
                <a:extLst>
                  <a:ext uri="{FF2B5EF4-FFF2-40B4-BE49-F238E27FC236}">
                    <a16:creationId xmlns:a16="http://schemas.microsoft.com/office/drawing/2014/main" id="{B33080ED-50F8-4F6C-D06C-6B36E3D861E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3" name="Cube 572">
                <a:extLst>
                  <a:ext uri="{FF2B5EF4-FFF2-40B4-BE49-F238E27FC236}">
                    <a16:creationId xmlns:a16="http://schemas.microsoft.com/office/drawing/2014/main" id="{36861A8F-57E0-776C-D586-E0BA8C639E98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4" name="Cube 573">
                <a:extLst>
                  <a:ext uri="{FF2B5EF4-FFF2-40B4-BE49-F238E27FC236}">
                    <a16:creationId xmlns:a16="http://schemas.microsoft.com/office/drawing/2014/main" id="{405A3EB7-96F4-4597-1D1F-27ED6A2ACE6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5" name="Cube 574">
                <a:extLst>
                  <a:ext uri="{FF2B5EF4-FFF2-40B4-BE49-F238E27FC236}">
                    <a16:creationId xmlns:a16="http://schemas.microsoft.com/office/drawing/2014/main" id="{91050132-550A-2009-8800-56EF1DFF3AA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6" name="Cube 575">
                <a:extLst>
                  <a:ext uri="{FF2B5EF4-FFF2-40B4-BE49-F238E27FC236}">
                    <a16:creationId xmlns:a16="http://schemas.microsoft.com/office/drawing/2014/main" id="{056B2144-35A8-8ADA-D590-6E569E442A4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7" name="Cube 576">
                <a:extLst>
                  <a:ext uri="{FF2B5EF4-FFF2-40B4-BE49-F238E27FC236}">
                    <a16:creationId xmlns:a16="http://schemas.microsoft.com/office/drawing/2014/main" id="{594C0E88-7F20-D57E-0BB2-B37E36D88C0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8" name="Cube 577">
                <a:extLst>
                  <a:ext uri="{FF2B5EF4-FFF2-40B4-BE49-F238E27FC236}">
                    <a16:creationId xmlns:a16="http://schemas.microsoft.com/office/drawing/2014/main" id="{65465870-6D65-3FC9-4DA9-235B635A327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9" name="Cube 578">
                <a:extLst>
                  <a:ext uri="{FF2B5EF4-FFF2-40B4-BE49-F238E27FC236}">
                    <a16:creationId xmlns:a16="http://schemas.microsoft.com/office/drawing/2014/main" id="{160D238E-BB16-C922-45BA-141AAB7CAB5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0" name="Cube 579">
                <a:extLst>
                  <a:ext uri="{FF2B5EF4-FFF2-40B4-BE49-F238E27FC236}">
                    <a16:creationId xmlns:a16="http://schemas.microsoft.com/office/drawing/2014/main" id="{644330C5-0219-A6F2-F733-7DA3146876A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4" name="Group 493">
              <a:extLst>
                <a:ext uri="{FF2B5EF4-FFF2-40B4-BE49-F238E27FC236}">
                  <a16:creationId xmlns:a16="http://schemas.microsoft.com/office/drawing/2014/main" id="{2E5D9F64-0052-5888-4037-6519C5E084A2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61" name="Cube 560">
                <a:extLst>
                  <a:ext uri="{FF2B5EF4-FFF2-40B4-BE49-F238E27FC236}">
                    <a16:creationId xmlns:a16="http://schemas.microsoft.com/office/drawing/2014/main" id="{2A24DF6A-18B2-4F35-DCB9-6BB62969DEA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2" name="Cube 561">
                <a:extLst>
                  <a:ext uri="{FF2B5EF4-FFF2-40B4-BE49-F238E27FC236}">
                    <a16:creationId xmlns:a16="http://schemas.microsoft.com/office/drawing/2014/main" id="{53214E2E-25F1-4E2F-B8A4-4D674B713CF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3" name="Cube 562">
                <a:extLst>
                  <a:ext uri="{FF2B5EF4-FFF2-40B4-BE49-F238E27FC236}">
                    <a16:creationId xmlns:a16="http://schemas.microsoft.com/office/drawing/2014/main" id="{741D180E-2981-ACC7-6505-B50B390181B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4" name="Cube 563">
                <a:extLst>
                  <a:ext uri="{FF2B5EF4-FFF2-40B4-BE49-F238E27FC236}">
                    <a16:creationId xmlns:a16="http://schemas.microsoft.com/office/drawing/2014/main" id="{A21C4F06-DA8D-38E2-621D-ECCEDE2B92D7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5" name="Cube 564">
                <a:extLst>
                  <a:ext uri="{FF2B5EF4-FFF2-40B4-BE49-F238E27FC236}">
                    <a16:creationId xmlns:a16="http://schemas.microsoft.com/office/drawing/2014/main" id="{30842F2E-7AA1-189A-F4C2-2F44D0EA541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6" name="Cube 565">
                <a:extLst>
                  <a:ext uri="{FF2B5EF4-FFF2-40B4-BE49-F238E27FC236}">
                    <a16:creationId xmlns:a16="http://schemas.microsoft.com/office/drawing/2014/main" id="{F3B9F047-DE5F-3C59-38D9-753B5E24489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7" name="Cube 566">
                <a:extLst>
                  <a:ext uri="{FF2B5EF4-FFF2-40B4-BE49-F238E27FC236}">
                    <a16:creationId xmlns:a16="http://schemas.microsoft.com/office/drawing/2014/main" id="{C91DB69F-54A7-D7E0-EC6F-56D27C8CA57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8" name="Cube 567">
                <a:extLst>
                  <a:ext uri="{FF2B5EF4-FFF2-40B4-BE49-F238E27FC236}">
                    <a16:creationId xmlns:a16="http://schemas.microsoft.com/office/drawing/2014/main" id="{FD66C3E8-F673-5D63-D276-6DBCEC996D6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9" name="Cube 568">
                <a:extLst>
                  <a:ext uri="{FF2B5EF4-FFF2-40B4-BE49-F238E27FC236}">
                    <a16:creationId xmlns:a16="http://schemas.microsoft.com/office/drawing/2014/main" id="{EB7A36E9-8266-CFB0-2403-3CD0A15E8F7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0" name="Cube 569">
                <a:extLst>
                  <a:ext uri="{FF2B5EF4-FFF2-40B4-BE49-F238E27FC236}">
                    <a16:creationId xmlns:a16="http://schemas.microsoft.com/office/drawing/2014/main" id="{71140D36-B96B-7323-50C2-5942B5E5B50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5" name="Group 494">
              <a:extLst>
                <a:ext uri="{FF2B5EF4-FFF2-40B4-BE49-F238E27FC236}">
                  <a16:creationId xmlns:a16="http://schemas.microsoft.com/office/drawing/2014/main" id="{2DBC3412-E390-4478-9D0F-B4D5245CE79F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51" name="Cube 550">
                <a:extLst>
                  <a:ext uri="{FF2B5EF4-FFF2-40B4-BE49-F238E27FC236}">
                    <a16:creationId xmlns:a16="http://schemas.microsoft.com/office/drawing/2014/main" id="{3EEE184A-7A6D-52E9-76EE-F3C7D87362C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2" name="Cube 551">
                <a:extLst>
                  <a:ext uri="{FF2B5EF4-FFF2-40B4-BE49-F238E27FC236}">
                    <a16:creationId xmlns:a16="http://schemas.microsoft.com/office/drawing/2014/main" id="{9FF0EF79-D50B-82C9-1448-32C161178E8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3" name="Cube 552">
                <a:extLst>
                  <a:ext uri="{FF2B5EF4-FFF2-40B4-BE49-F238E27FC236}">
                    <a16:creationId xmlns:a16="http://schemas.microsoft.com/office/drawing/2014/main" id="{49339F30-FC22-9B74-C9FC-DAE9249C8B5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4" name="Cube 553">
                <a:extLst>
                  <a:ext uri="{FF2B5EF4-FFF2-40B4-BE49-F238E27FC236}">
                    <a16:creationId xmlns:a16="http://schemas.microsoft.com/office/drawing/2014/main" id="{7033A3FB-9350-33CB-237C-A76760D0BE7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5" name="Cube 554">
                <a:extLst>
                  <a:ext uri="{FF2B5EF4-FFF2-40B4-BE49-F238E27FC236}">
                    <a16:creationId xmlns:a16="http://schemas.microsoft.com/office/drawing/2014/main" id="{4270C92C-2D35-1928-4335-946A7F7D3FC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6" name="Cube 555">
                <a:extLst>
                  <a:ext uri="{FF2B5EF4-FFF2-40B4-BE49-F238E27FC236}">
                    <a16:creationId xmlns:a16="http://schemas.microsoft.com/office/drawing/2014/main" id="{3CC81634-58A3-006A-BE2E-06C4CAE572F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7" name="Cube 556">
                <a:extLst>
                  <a:ext uri="{FF2B5EF4-FFF2-40B4-BE49-F238E27FC236}">
                    <a16:creationId xmlns:a16="http://schemas.microsoft.com/office/drawing/2014/main" id="{0DBD1C5D-3CAE-2C00-6DB9-148815ED5AB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8" name="Cube 557">
                <a:extLst>
                  <a:ext uri="{FF2B5EF4-FFF2-40B4-BE49-F238E27FC236}">
                    <a16:creationId xmlns:a16="http://schemas.microsoft.com/office/drawing/2014/main" id="{A2DE15B5-486D-9D8E-B886-ED032B349D5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9" name="Cube 558">
                <a:extLst>
                  <a:ext uri="{FF2B5EF4-FFF2-40B4-BE49-F238E27FC236}">
                    <a16:creationId xmlns:a16="http://schemas.microsoft.com/office/drawing/2014/main" id="{9DD0F845-EC8E-19C2-AF36-D86F62517ED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0" name="Cube 559">
                <a:extLst>
                  <a:ext uri="{FF2B5EF4-FFF2-40B4-BE49-F238E27FC236}">
                    <a16:creationId xmlns:a16="http://schemas.microsoft.com/office/drawing/2014/main" id="{D0839D37-8E3B-8768-70E1-F7019D6B323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6" name="Group 495">
              <a:extLst>
                <a:ext uri="{FF2B5EF4-FFF2-40B4-BE49-F238E27FC236}">
                  <a16:creationId xmlns:a16="http://schemas.microsoft.com/office/drawing/2014/main" id="{43971821-929B-ADE8-7EF8-EF2A0C12E7EF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41" name="Cube 540">
                <a:extLst>
                  <a:ext uri="{FF2B5EF4-FFF2-40B4-BE49-F238E27FC236}">
                    <a16:creationId xmlns:a16="http://schemas.microsoft.com/office/drawing/2014/main" id="{7EE70E8F-1718-F87B-21DA-703DF2E3A01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2" name="Cube 541">
                <a:extLst>
                  <a:ext uri="{FF2B5EF4-FFF2-40B4-BE49-F238E27FC236}">
                    <a16:creationId xmlns:a16="http://schemas.microsoft.com/office/drawing/2014/main" id="{2953D3CA-BC86-BF97-1F9E-E8879897F60F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3" name="Cube 542">
                <a:extLst>
                  <a:ext uri="{FF2B5EF4-FFF2-40B4-BE49-F238E27FC236}">
                    <a16:creationId xmlns:a16="http://schemas.microsoft.com/office/drawing/2014/main" id="{941E2744-22C7-A3F3-C8D5-4EAE8E68F4D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4" name="Cube 543">
                <a:extLst>
                  <a:ext uri="{FF2B5EF4-FFF2-40B4-BE49-F238E27FC236}">
                    <a16:creationId xmlns:a16="http://schemas.microsoft.com/office/drawing/2014/main" id="{3309D075-BE2C-60AB-7572-72A4A0F9074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5" name="Cube 544">
                <a:extLst>
                  <a:ext uri="{FF2B5EF4-FFF2-40B4-BE49-F238E27FC236}">
                    <a16:creationId xmlns:a16="http://schemas.microsoft.com/office/drawing/2014/main" id="{EC558F4F-F3CD-AFB7-3B7C-DE7F1F9E3AF7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6" name="Cube 545">
                <a:extLst>
                  <a:ext uri="{FF2B5EF4-FFF2-40B4-BE49-F238E27FC236}">
                    <a16:creationId xmlns:a16="http://schemas.microsoft.com/office/drawing/2014/main" id="{14C69A0F-0C5A-2489-6F20-8F15D955A10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7" name="Cube 546">
                <a:extLst>
                  <a:ext uri="{FF2B5EF4-FFF2-40B4-BE49-F238E27FC236}">
                    <a16:creationId xmlns:a16="http://schemas.microsoft.com/office/drawing/2014/main" id="{FF9B8CFA-B213-CB2B-0678-0662C24EC22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8" name="Cube 547">
                <a:extLst>
                  <a:ext uri="{FF2B5EF4-FFF2-40B4-BE49-F238E27FC236}">
                    <a16:creationId xmlns:a16="http://schemas.microsoft.com/office/drawing/2014/main" id="{994EB84F-1758-5E9D-A6E5-E0C7F21B9A4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9" name="Cube 548">
                <a:extLst>
                  <a:ext uri="{FF2B5EF4-FFF2-40B4-BE49-F238E27FC236}">
                    <a16:creationId xmlns:a16="http://schemas.microsoft.com/office/drawing/2014/main" id="{1630F5DB-D39D-C620-B842-4D316AEB2A14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0" name="Cube 549">
                <a:extLst>
                  <a:ext uri="{FF2B5EF4-FFF2-40B4-BE49-F238E27FC236}">
                    <a16:creationId xmlns:a16="http://schemas.microsoft.com/office/drawing/2014/main" id="{91036716-72A7-17B5-0FA2-1BAF420D6E9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7" name="Group 496">
              <a:extLst>
                <a:ext uri="{FF2B5EF4-FFF2-40B4-BE49-F238E27FC236}">
                  <a16:creationId xmlns:a16="http://schemas.microsoft.com/office/drawing/2014/main" id="{7B0A34E4-DB66-9F58-A61F-2DB4DA4C15FE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31" name="Cube 530">
                <a:extLst>
                  <a:ext uri="{FF2B5EF4-FFF2-40B4-BE49-F238E27FC236}">
                    <a16:creationId xmlns:a16="http://schemas.microsoft.com/office/drawing/2014/main" id="{5ABB88D9-EA8A-58CD-EEE2-2CB4DB9CEF2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2" name="Cube 531">
                <a:extLst>
                  <a:ext uri="{FF2B5EF4-FFF2-40B4-BE49-F238E27FC236}">
                    <a16:creationId xmlns:a16="http://schemas.microsoft.com/office/drawing/2014/main" id="{BF6ABE99-993E-0E40-905E-46B1F1AF750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3" name="Cube 532">
                <a:extLst>
                  <a:ext uri="{FF2B5EF4-FFF2-40B4-BE49-F238E27FC236}">
                    <a16:creationId xmlns:a16="http://schemas.microsoft.com/office/drawing/2014/main" id="{A4DE39BC-76DC-0AF5-2329-28388C38025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4" name="Cube 533">
                <a:extLst>
                  <a:ext uri="{FF2B5EF4-FFF2-40B4-BE49-F238E27FC236}">
                    <a16:creationId xmlns:a16="http://schemas.microsoft.com/office/drawing/2014/main" id="{C8599618-F2C7-351C-F755-4704032ECD7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5" name="Cube 534">
                <a:extLst>
                  <a:ext uri="{FF2B5EF4-FFF2-40B4-BE49-F238E27FC236}">
                    <a16:creationId xmlns:a16="http://schemas.microsoft.com/office/drawing/2014/main" id="{ED1D3CA5-7D49-8ECB-F7B1-DB0B5872704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6" name="Cube 535">
                <a:extLst>
                  <a:ext uri="{FF2B5EF4-FFF2-40B4-BE49-F238E27FC236}">
                    <a16:creationId xmlns:a16="http://schemas.microsoft.com/office/drawing/2014/main" id="{E6B124B9-76F4-3BB4-40B7-AC940AD59B8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7" name="Cube 536">
                <a:extLst>
                  <a:ext uri="{FF2B5EF4-FFF2-40B4-BE49-F238E27FC236}">
                    <a16:creationId xmlns:a16="http://schemas.microsoft.com/office/drawing/2014/main" id="{23EEFFEB-11F6-015A-4E54-94DEB985ECE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8" name="Cube 537">
                <a:extLst>
                  <a:ext uri="{FF2B5EF4-FFF2-40B4-BE49-F238E27FC236}">
                    <a16:creationId xmlns:a16="http://schemas.microsoft.com/office/drawing/2014/main" id="{B54B9153-030A-92C5-7E9C-0071B358D53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9" name="Cube 538">
                <a:extLst>
                  <a:ext uri="{FF2B5EF4-FFF2-40B4-BE49-F238E27FC236}">
                    <a16:creationId xmlns:a16="http://schemas.microsoft.com/office/drawing/2014/main" id="{B7D1EE1F-70C7-9140-58F4-59C5080F259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0" name="Cube 539">
                <a:extLst>
                  <a:ext uri="{FF2B5EF4-FFF2-40B4-BE49-F238E27FC236}">
                    <a16:creationId xmlns:a16="http://schemas.microsoft.com/office/drawing/2014/main" id="{731B8BE2-BE5E-00F8-ABF8-AB172078B3C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8" name="Group 497">
              <a:extLst>
                <a:ext uri="{FF2B5EF4-FFF2-40B4-BE49-F238E27FC236}">
                  <a16:creationId xmlns:a16="http://schemas.microsoft.com/office/drawing/2014/main" id="{77E385A4-FAD3-81D2-DFDF-1E237FF3E624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21" name="Cube 520">
                <a:extLst>
                  <a:ext uri="{FF2B5EF4-FFF2-40B4-BE49-F238E27FC236}">
                    <a16:creationId xmlns:a16="http://schemas.microsoft.com/office/drawing/2014/main" id="{E570B05C-E5F6-F7D9-B9CB-71ABFC722389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2" name="Cube 521">
                <a:extLst>
                  <a:ext uri="{FF2B5EF4-FFF2-40B4-BE49-F238E27FC236}">
                    <a16:creationId xmlns:a16="http://schemas.microsoft.com/office/drawing/2014/main" id="{96070D24-1A98-6415-26DE-8E37DB1F719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3" name="Cube 522">
                <a:extLst>
                  <a:ext uri="{FF2B5EF4-FFF2-40B4-BE49-F238E27FC236}">
                    <a16:creationId xmlns:a16="http://schemas.microsoft.com/office/drawing/2014/main" id="{D669023E-58D9-E9D6-E567-CDDB171A306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4" name="Cube 523">
                <a:extLst>
                  <a:ext uri="{FF2B5EF4-FFF2-40B4-BE49-F238E27FC236}">
                    <a16:creationId xmlns:a16="http://schemas.microsoft.com/office/drawing/2014/main" id="{9987F74D-D90B-DF3D-227B-DA9866F20A1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5" name="Cube 524">
                <a:extLst>
                  <a:ext uri="{FF2B5EF4-FFF2-40B4-BE49-F238E27FC236}">
                    <a16:creationId xmlns:a16="http://schemas.microsoft.com/office/drawing/2014/main" id="{C516C670-0903-CC9F-2F72-DAE1DB30F9F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6" name="Cube 525">
                <a:extLst>
                  <a:ext uri="{FF2B5EF4-FFF2-40B4-BE49-F238E27FC236}">
                    <a16:creationId xmlns:a16="http://schemas.microsoft.com/office/drawing/2014/main" id="{5671C3EB-9639-0D88-7413-95E5A97AFB0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7" name="Cube 526">
                <a:extLst>
                  <a:ext uri="{FF2B5EF4-FFF2-40B4-BE49-F238E27FC236}">
                    <a16:creationId xmlns:a16="http://schemas.microsoft.com/office/drawing/2014/main" id="{AF8913FA-091A-311A-7AB1-7B56AFEEF1F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8" name="Cube 527">
                <a:extLst>
                  <a:ext uri="{FF2B5EF4-FFF2-40B4-BE49-F238E27FC236}">
                    <a16:creationId xmlns:a16="http://schemas.microsoft.com/office/drawing/2014/main" id="{B1A85493-E55A-F821-64E5-C63BF8E88C3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9" name="Cube 528">
                <a:extLst>
                  <a:ext uri="{FF2B5EF4-FFF2-40B4-BE49-F238E27FC236}">
                    <a16:creationId xmlns:a16="http://schemas.microsoft.com/office/drawing/2014/main" id="{A31EB5A2-0226-C0D2-06DC-5B34593F8E0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0" name="Cube 529">
                <a:extLst>
                  <a:ext uri="{FF2B5EF4-FFF2-40B4-BE49-F238E27FC236}">
                    <a16:creationId xmlns:a16="http://schemas.microsoft.com/office/drawing/2014/main" id="{5CFFF0A0-F755-3768-37EB-00C76ED009F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9" name="Group 498">
              <a:extLst>
                <a:ext uri="{FF2B5EF4-FFF2-40B4-BE49-F238E27FC236}">
                  <a16:creationId xmlns:a16="http://schemas.microsoft.com/office/drawing/2014/main" id="{5D6BCF64-9A4D-9155-684A-0218F6CDE3E5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11" name="Cube 510">
                <a:extLst>
                  <a:ext uri="{FF2B5EF4-FFF2-40B4-BE49-F238E27FC236}">
                    <a16:creationId xmlns:a16="http://schemas.microsoft.com/office/drawing/2014/main" id="{6DCDAEC4-77AF-6398-CAE4-D2DD11C67E7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2" name="Cube 511">
                <a:extLst>
                  <a:ext uri="{FF2B5EF4-FFF2-40B4-BE49-F238E27FC236}">
                    <a16:creationId xmlns:a16="http://schemas.microsoft.com/office/drawing/2014/main" id="{1E5C0FC7-2693-6244-8C8B-0F040D9D7AE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3" name="Cube 512">
                <a:extLst>
                  <a:ext uri="{FF2B5EF4-FFF2-40B4-BE49-F238E27FC236}">
                    <a16:creationId xmlns:a16="http://schemas.microsoft.com/office/drawing/2014/main" id="{E0D3CE28-C95A-1D7B-BD78-45B17F89422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4" name="Cube 513">
                <a:extLst>
                  <a:ext uri="{FF2B5EF4-FFF2-40B4-BE49-F238E27FC236}">
                    <a16:creationId xmlns:a16="http://schemas.microsoft.com/office/drawing/2014/main" id="{8E3973FE-005F-8990-606F-4B37B021FD9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5" name="Cube 514">
                <a:extLst>
                  <a:ext uri="{FF2B5EF4-FFF2-40B4-BE49-F238E27FC236}">
                    <a16:creationId xmlns:a16="http://schemas.microsoft.com/office/drawing/2014/main" id="{B8A32ADB-D5E1-8372-3BA3-36F9514E606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6" name="Cube 515">
                <a:extLst>
                  <a:ext uri="{FF2B5EF4-FFF2-40B4-BE49-F238E27FC236}">
                    <a16:creationId xmlns:a16="http://schemas.microsoft.com/office/drawing/2014/main" id="{2F14AEAE-DEAA-AB07-639F-C954453E5D4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7" name="Cube 516">
                <a:extLst>
                  <a:ext uri="{FF2B5EF4-FFF2-40B4-BE49-F238E27FC236}">
                    <a16:creationId xmlns:a16="http://schemas.microsoft.com/office/drawing/2014/main" id="{48B7B16D-C0BA-3BAB-8CCB-4FEF80722BA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8" name="Cube 517">
                <a:extLst>
                  <a:ext uri="{FF2B5EF4-FFF2-40B4-BE49-F238E27FC236}">
                    <a16:creationId xmlns:a16="http://schemas.microsoft.com/office/drawing/2014/main" id="{0E61E73A-BA5B-12C5-9552-8A13155FDEA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9" name="Cube 518">
                <a:extLst>
                  <a:ext uri="{FF2B5EF4-FFF2-40B4-BE49-F238E27FC236}">
                    <a16:creationId xmlns:a16="http://schemas.microsoft.com/office/drawing/2014/main" id="{15189AD4-AF78-024B-799C-7DB25245F69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0" name="Cube 519">
                <a:extLst>
                  <a:ext uri="{FF2B5EF4-FFF2-40B4-BE49-F238E27FC236}">
                    <a16:creationId xmlns:a16="http://schemas.microsoft.com/office/drawing/2014/main" id="{862C7145-CAB6-04B9-A27C-C892CAA90C6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00" name="Group 499">
              <a:extLst>
                <a:ext uri="{FF2B5EF4-FFF2-40B4-BE49-F238E27FC236}">
                  <a16:creationId xmlns:a16="http://schemas.microsoft.com/office/drawing/2014/main" id="{AF080679-85E2-9165-17CC-6C4EF47D47DF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01" name="Cube 500">
                <a:extLst>
                  <a:ext uri="{FF2B5EF4-FFF2-40B4-BE49-F238E27FC236}">
                    <a16:creationId xmlns:a16="http://schemas.microsoft.com/office/drawing/2014/main" id="{38AB3E21-B4EA-6DA9-E5A4-CCC14DEA656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2" name="Cube 501">
                <a:extLst>
                  <a:ext uri="{FF2B5EF4-FFF2-40B4-BE49-F238E27FC236}">
                    <a16:creationId xmlns:a16="http://schemas.microsoft.com/office/drawing/2014/main" id="{36F2FF81-DB27-6760-D7F0-491CF8DDD56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3" name="Cube 502">
                <a:extLst>
                  <a:ext uri="{FF2B5EF4-FFF2-40B4-BE49-F238E27FC236}">
                    <a16:creationId xmlns:a16="http://schemas.microsoft.com/office/drawing/2014/main" id="{D0A60EDF-5C9C-CA14-072D-EC27A2CB541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4" name="Cube 503">
                <a:extLst>
                  <a:ext uri="{FF2B5EF4-FFF2-40B4-BE49-F238E27FC236}">
                    <a16:creationId xmlns:a16="http://schemas.microsoft.com/office/drawing/2014/main" id="{D82D61E7-9C3E-61C6-8F33-12C167F55D9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5" name="Cube 504">
                <a:extLst>
                  <a:ext uri="{FF2B5EF4-FFF2-40B4-BE49-F238E27FC236}">
                    <a16:creationId xmlns:a16="http://schemas.microsoft.com/office/drawing/2014/main" id="{C556184F-E0AB-A877-4C6D-0F6F3226989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6" name="Cube 505">
                <a:extLst>
                  <a:ext uri="{FF2B5EF4-FFF2-40B4-BE49-F238E27FC236}">
                    <a16:creationId xmlns:a16="http://schemas.microsoft.com/office/drawing/2014/main" id="{AF8DD2B3-5357-DAA1-396F-DC107860172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7" name="Cube 506">
                <a:extLst>
                  <a:ext uri="{FF2B5EF4-FFF2-40B4-BE49-F238E27FC236}">
                    <a16:creationId xmlns:a16="http://schemas.microsoft.com/office/drawing/2014/main" id="{52211819-F515-EFB2-E62C-BEBB3296D8B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8" name="Cube 507">
                <a:extLst>
                  <a:ext uri="{FF2B5EF4-FFF2-40B4-BE49-F238E27FC236}">
                    <a16:creationId xmlns:a16="http://schemas.microsoft.com/office/drawing/2014/main" id="{05A07A65-63C8-2BEF-C12C-A531DB5987B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9" name="Cube 508">
                <a:extLst>
                  <a:ext uri="{FF2B5EF4-FFF2-40B4-BE49-F238E27FC236}">
                    <a16:creationId xmlns:a16="http://schemas.microsoft.com/office/drawing/2014/main" id="{50C4D4DD-964F-FF28-0C99-7F3A95075AB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0" name="Cube 509">
                <a:extLst>
                  <a:ext uri="{FF2B5EF4-FFF2-40B4-BE49-F238E27FC236}">
                    <a16:creationId xmlns:a16="http://schemas.microsoft.com/office/drawing/2014/main" id="{B665AA36-D44F-5DED-DC2A-6F6D68F7A21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601" name="Group 600">
            <a:extLst>
              <a:ext uri="{FF2B5EF4-FFF2-40B4-BE49-F238E27FC236}">
                <a16:creationId xmlns:a16="http://schemas.microsoft.com/office/drawing/2014/main" id="{B9E3572A-9CDA-B2FF-36BE-869DD6EF29F8}"/>
              </a:ext>
            </a:extLst>
          </p:cNvPr>
          <p:cNvGrpSpPr/>
          <p:nvPr/>
        </p:nvGrpSpPr>
        <p:grpSpPr>
          <a:xfrm>
            <a:off x="1114349" y="3031670"/>
            <a:ext cx="1141956" cy="1107839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602" name="Group 601">
              <a:extLst>
                <a:ext uri="{FF2B5EF4-FFF2-40B4-BE49-F238E27FC236}">
                  <a16:creationId xmlns:a16="http://schemas.microsoft.com/office/drawing/2014/main" id="{AFA4DABD-9A88-BE9E-4919-A1591C722F04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02" name="Cube 701">
                <a:extLst>
                  <a:ext uri="{FF2B5EF4-FFF2-40B4-BE49-F238E27FC236}">
                    <a16:creationId xmlns:a16="http://schemas.microsoft.com/office/drawing/2014/main" id="{352B8FE9-C71F-2AE0-1FDC-6851403AD22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3" name="Cube 702">
                <a:extLst>
                  <a:ext uri="{FF2B5EF4-FFF2-40B4-BE49-F238E27FC236}">
                    <a16:creationId xmlns:a16="http://schemas.microsoft.com/office/drawing/2014/main" id="{48F0A099-3D18-FB7C-C603-EB0DBE4197AF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4" name="Cube 703">
                <a:extLst>
                  <a:ext uri="{FF2B5EF4-FFF2-40B4-BE49-F238E27FC236}">
                    <a16:creationId xmlns:a16="http://schemas.microsoft.com/office/drawing/2014/main" id="{32C180E4-2B2E-C34F-180B-64BB77DE133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5" name="Cube 704">
                <a:extLst>
                  <a:ext uri="{FF2B5EF4-FFF2-40B4-BE49-F238E27FC236}">
                    <a16:creationId xmlns:a16="http://schemas.microsoft.com/office/drawing/2014/main" id="{75994699-8074-5DEB-0D3F-D9728BC712C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6" name="Cube 705">
                <a:extLst>
                  <a:ext uri="{FF2B5EF4-FFF2-40B4-BE49-F238E27FC236}">
                    <a16:creationId xmlns:a16="http://schemas.microsoft.com/office/drawing/2014/main" id="{9C461511-1F74-01D0-8267-AB533B880A8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7" name="Cube 706">
                <a:extLst>
                  <a:ext uri="{FF2B5EF4-FFF2-40B4-BE49-F238E27FC236}">
                    <a16:creationId xmlns:a16="http://schemas.microsoft.com/office/drawing/2014/main" id="{8743234C-76C9-1A40-E909-32495D79F69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8" name="Cube 707">
                <a:extLst>
                  <a:ext uri="{FF2B5EF4-FFF2-40B4-BE49-F238E27FC236}">
                    <a16:creationId xmlns:a16="http://schemas.microsoft.com/office/drawing/2014/main" id="{D02D0E4E-3665-A535-50F6-271F648C8093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9" name="Cube 708">
                <a:extLst>
                  <a:ext uri="{FF2B5EF4-FFF2-40B4-BE49-F238E27FC236}">
                    <a16:creationId xmlns:a16="http://schemas.microsoft.com/office/drawing/2014/main" id="{97FC65B8-DFCC-D602-0F2B-DE33F8FF5A0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0" name="Cube 709">
                <a:extLst>
                  <a:ext uri="{FF2B5EF4-FFF2-40B4-BE49-F238E27FC236}">
                    <a16:creationId xmlns:a16="http://schemas.microsoft.com/office/drawing/2014/main" id="{C7669928-8C1D-106C-2C63-6605DDFB9BA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1" name="Cube 710">
                <a:extLst>
                  <a:ext uri="{FF2B5EF4-FFF2-40B4-BE49-F238E27FC236}">
                    <a16:creationId xmlns:a16="http://schemas.microsoft.com/office/drawing/2014/main" id="{DCA71D04-7A99-4507-E251-8F9118CD740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3" name="Group 602">
              <a:extLst>
                <a:ext uri="{FF2B5EF4-FFF2-40B4-BE49-F238E27FC236}">
                  <a16:creationId xmlns:a16="http://schemas.microsoft.com/office/drawing/2014/main" id="{B5F2C609-118F-405A-328A-DC8056BC5BD2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92" name="Cube 691">
                <a:extLst>
                  <a:ext uri="{FF2B5EF4-FFF2-40B4-BE49-F238E27FC236}">
                    <a16:creationId xmlns:a16="http://schemas.microsoft.com/office/drawing/2014/main" id="{8204D31C-8DBA-C944-C8F5-3926C95993F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3" name="Cube 692">
                <a:extLst>
                  <a:ext uri="{FF2B5EF4-FFF2-40B4-BE49-F238E27FC236}">
                    <a16:creationId xmlns:a16="http://schemas.microsoft.com/office/drawing/2014/main" id="{F05A19ED-F054-0D56-B9DB-4D5DE7687A0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4" name="Cube 693">
                <a:extLst>
                  <a:ext uri="{FF2B5EF4-FFF2-40B4-BE49-F238E27FC236}">
                    <a16:creationId xmlns:a16="http://schemas.microsoft.com/office/drawing/2014/main" id="{AD30339A-2DF1-6EA8-A6AA-8F630B1DF7E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5" name="Cube 694">
                <a:extLst>
                  <a:ext uri="{FF2B5EF4-FFF2-40B4-BE49-F238E27FC236}">
                    <a16:creationId xmlns:a16="http://schemas.microsoft.com/office/drawing/2014/main" id="{5A7A02ED-EB30-0AC2-6627-4000CD2C285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6" name="Cube 695">
                <a:extLst>
                  <a:ext uri="{FF2B5EF4-FFF2-40B4-BE49-F238E27FC236}">
                    <a16:creationId xmlns:a16="http://schemas.microsoft.com/office/drawing/2014/main" id="{3BFC901A-C7F6-1BD2-AEBA-3B37F6C5921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7" name="Cube 696">
                <a:extLst>
                  <a:ext uri="{FF2B5EF4-FFF2-40B4-BE49-F238E27FC236}">
                    <a16:creationId xmlns:a16="http://schemas.microsoft.com/office/drawing/2014/main" id="{5FAC84C7-C372-ED03-F792-47CFD295032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8" name="Cube 697">
                <a:extLst>
                  <a:ext uri="{FF2B5EF4-FFF2-40B4-BE49-F238E27FC236}">
                    <a16:creationId xmlns:a16="http://schemas.microsoft.com/office/drawing/2014/main" id="{F29A5143-BFB8-9E9B-86DC-4E24347CC92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9" name="Cube 698">
                <a:extLst>
                  <a:ext uri="{FF2B5EF4-FFF2-40B4-BE49-F238E27FC236}">
                    <a16:creationId xmlns:a16="http://schemas.microsoft.com/office/drawing/2014/main" id="{60709185-7777-0AEA-AA0C-A4DAE86FDC2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0" name="Cube 699">
                <a:extLst>
                  <a:ext uri="{FF2B5EF4-FFF2-40B4-BE49-F238E27FC236}">
                    <a16:creationId xmlns:a16="http://schemas.microsoft.com/office/drawing/2014/main" id="{E1D22083-2B58-95F8-5C61-FD6501E0AC1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1" name="Cube 700">
                <a:extLst>
                  <a:ext uri="{FF2B5EF4-FFF2-40B4-BE49-F238E27FC236}">
                    <a16:creationId xmlns:a16="http://schemas.microsoft.com/office/drawing/2014/main" id="{82FA60C7-98CF-AF66-0A9B-F3537D6EE05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4" name="Group 603">
              <a:extLst>
                <a:ext uri="{FF2B5EF4-FFF2-40B4-BE49-F238E27FC236}">
                  <a16:creationId xmlns:a16="http://schemas.microsoft.com/office/drawing/2014/main" id="{138CBD4E-3BFD-1D58-2C0C-C7A743ECBFD6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82" name="Cube 681">
                <a:extLst>
                  <a:ext uri="{FF2B5EF4-FFF2-40B4-BE49-F238E27FC236}">
                    <a16:creationId xmlns:a16="http://schemas.microsoft.com/office/drawing/2014/main" id="{7F619C2F-331A-D710-D6E2-F54C6E5914B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3" name="Cube 682">
                <a:extLst>
                  <a:ext uri="{FF2B5EF4-FFF2-40B4-BE49-F238E27FC236}">
                    <a16:creationId xmlns:a16="http://schemas.microsoft.com/office/drawing/2014/main" id="{15024233-8D52-F6C4-A1B9-2A9C23A75EA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4" name="Cube 683">
                <a:extLst>
                  <a:ext uri="{FF2B5EF4-FFF2-40B4-BE49-F238E27FC236}">
                    <a16:creationId xmlns:a16="http://schemas.microsoft.com/office/drawing/2014/main" id="{4D6FA376-0144-97A7-1D9F-30272AA6D84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5" name="Cube 684">
                <a:extLst>
                  <a:ext uri="{FF2B5EF4-FFF2-40B4-BE49-F238E27FC236}">
                    <a16:creationId xmlns:a16="http://schemas.microsoft.com/office/drawing/2014/main" id="{30BDFACB-6E42-E51E-8E6D-5A49062E3CC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6" name="Cube 685">
                <a:extLst>
                  <a:ext uri="{FF2B5EF4-FFF2-40B4-BE49-F238E27FC236}">
                    <a16:creationId xmlns:a16="http://schemas.microsoft.com/office/drawing/2014/main" id="{C67B6662-B538-7E68-A047-23D2D768916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7" name="Cube 686">
                <a:extLst>
                  <a:ext uri="{FF2B5EF4-FFF2-40B4-BE49-F238E27FC236}">
                    <a16:creationId xmlns:a16="http://schemas.microsoft.com/office/drawing/2014/main" id="{F0918B21-05C0-5D2E-B880-2FC11888736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8" name="Cube 687">
                <a:extLst>
                  <a:ext uri="{FF2B5EF4-FFF2-40B4-BE49-F238E27FC236}">
                    <a16:creationId xmlns:a16="http://schemas.microsoft.com/office/drawing/2014/main" id="{FA003976-6156-D26B-13A1-FAF0B0D05A4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9" name="Cube 688">
                <a:extLst>
                  <a:ext uri="{FF2B5EF4-FFF2-40B4-BE49-F238E27FC236}">
                    <a16:creationId xmlns:a16="http://schemas.microsoft.com/office/drawing/2014/main" id="{2D7D6810-F529-7903-06FD-EBC44C003F5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0" name="Cube 689">
                <a:extLst>
                  <a:ext uri="{FF2B5EF4-FFF2-40B4-BE49-F238E27FC236}">
                    <a16:creationId xmlns:a16="http://schemas.microsoft.com/office/drawing/2014/main" id="{011E5D4B-FD29-1E37-8729-C3B996D0195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1" name="Cube 690">
                <a:extLst>
                  <a:ext uri="{FF2B5EF4-FFF2-40B4-BE49-F238E27FC236}">
                    <a16:creationId xmlns:a16="http://schemas.microsoft.com/office/drawing/2014/main" id="{90081628-7A61-2082-FB41-DE199C2E7FB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5" name="Group 604">
              <a:extLst>
                <a:ext uri="{FF2B5EF4-FFF2-40B4-BE49-F238E27FC236}">
                  <a16:creationId xmlns:a16="http://schemas.microsoft.com/office/drawing/2014/main" id="{277FF9FF-6981-8370-AEF3-6BDE76F9F263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72" name="Cube 671">
                <a:extLst>
                  <a:ext uri="{FF2B5EF4-FFF2-40B4-BE49-F238E27FC236}">
                    <a16:creationId xmlns:a16="http://schemas.microsoft.com/office/drawing/2014/main" id="{22034232-BD20-8999-3FFD-2DB39773D2F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3" name="Cube 672">
                <a:extLst>
                  <a:ext uri="{FF2B5EF4-FFF2-40B4-BE49-F238E27FC236}">
                    <a16:creationId xmlns:a16="http://schemas.microsoft.com/office/drawing/2014/main" id="{39AC58AD-3008-9274-7AB3-FC7606EB620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4" name="Cube 673">
                <a:extLst>
                  <a:ext uri="{FF2B5EF4-FFF2-40B4-BE49-F238E27FC236}">
                    <a16:creationId xmlns:a16="http://schemas.microsoft.com/office/drawing/2014/main" id="{62E70CE5-4F77-7F27-EE6A-1C3B4F0B15D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5" name="Cube 674">
                <a:extLst>
                  <a:ext uri="{FF2B5EF4-FFF2-40B4-BE49-F238E27FC236}">
                    <a16:creationId xmlns:a16="http://schemas.microsoft.com/office/drawing/2014/main" id="{F411248C-C767-FAD2-C3B1-A00574277DE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6" name="Cube 675">
                <a:extLst>
                  <a:ext uri="{FF2B5EF4-FFF2-40B4-BE49-F238E27FC236}">
                    <a16:creationId xmlns:a16="http://schemas.microsoft.com/office/drawing/2014/main" id="{7272C7A1-6A1D-D028-074D-7D200B2A3E07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7" name="Cube 676">
                <a:extLst>
                  <a:ext uri="{FF2B5EF4-FFF2-40B4-BE49-F238E27FC236}">
                    <a16:creationId xmlns:a16="http://schemas.microsoft.com/office/drawing/2014/main" id="{12DFE21E-B728-227E-663D-B183D0675E3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8" name="Cube 677">
                <a:extLst>
                  <a:ext uri="{FF2B5EF4-FFF2-40B4-BE49-F238E27FC236}">
                    <a16:creationId xmlns:a16="http://schemas.microsoft.com/office/drawing/2014/main" id="{C9C8A673-7759-D279-489C-045229AE201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9" name="Cube 678">
                <a:extLst>
                  <a:ext uri="{FF2B5EF4-FFF2-40B4-BE49-F238E27FC236}">
                    <a16:creationId xmlns:a16="http://schemas.microsoft.com/office/drawing/2014/main" id="{D6CD47F0-3378-9071-7739-38B1B797784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0" name="Cube 679">
                <a:extLst>
                  <a:ext uri="{FF2B5EF4-FFF2-40B4-BE49-F238E27FC236}">
                    <a16:creationId xmlns:a16="http://schemas.microsoft.com/office/drawing/2014/main" id="{737A7CAB-344D-05D6-86F7-EC5DC5BD4B0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1" name="Cube 680">
                <a:extLst>
                  <a:ext uri="{FF2B5EF4-FFF2-40B4-BE49-F238E27FC236}">
                    <a16:creationId xmlns:a16="http://schemas.microsoft.com/office/drawing/2014/main" id="{83840E34-532D-4ACF-5A8E-8C0CD585F80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6" name="Group 605">
              <a:extLst>
                <a:ext uri="{FF2B5EF4-FFF2-40B4-BE49-F238E27FC236}">
                  <a16:creationId xmlns:a16="http://schemas.microsoft.com/office/drawing/2014/main" id="{D493B861-EC17-E6BC-E29D-D8F55C7FAB2B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62" name="Cube 661">
                <a:extLst>
                  <a:ext uri="{FF2B5EF4-FFF2-40B4-BE49-F238E27FC236}">
                    <a16:creationId xmlns:a16="http://schemas.microsoft.com/office/drawing/2014/main" id="{831B9C91-DCC3-26A3-44BF-98DD6908F94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3" name="Cube 662">
                <a:extLst>
                  <a:ext uri="{FF2B5EF4-FFF2-40B4-BE49-F238E27FC236}">
                    <a16:creationId xmlns:a16="http://schemas.microsoft.com/office/drawing/2014/main" id="{0AE2F2BB-B653-D6B7-BF97-1892675C947F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4" name="Cube 663">
                <a:extLst>
                  <a:ext uri="{FF2B5EF4-FFF2-40B4-BE49-F238E27FC236}">
                    <a16:creationId xmlns:a16="http://schemas.microsoft.com/office/drawing/2014/main" id="{DB38A272-464F-B24A-5BE1-746D0811C47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5" name="Cube 664">
                <a:extLst>
                  <a:ext uri="{FF2B5EF4-FFF2-40B4-BE49-F238E27FC236}">
                    <a16:creationId xmlns:a16="http://schemas.microsoft.com/office/drawing/2014/main" id="{6D7DC4A3-4FB4-8CB4-A5DC-09B661C60E69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6" name="Cube 665">
                <a:extLst>
                  <a:ext uri="{FF2B5EF4-FFF2-40B4-BE49-F238E27FC236}">
                    <a16:creationId xmlns:a16="http://schemas.microsoft.com/office/drawing/2014/main" id="{9C699EDD-3CEF-E1E5-8048-606AE8446F5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7" name="Cube 666">
                <a:extLst>
                  <a:ext uri="{FF2B5EF4-FFF2-40B4-BE49-F238E27FC236}">
                    <a16:creationId xmlns:a16="http://schemas.microsoft.com/office/drawing/2014/main" id="{82AB40B0-D6BB-F13B-FB1E-5B7292CD9E8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8" name="Cube 667">
                <a:extLst>
                  <a:ext uri="{FF2B5EF4-FFF2-40B4-BE49-F238E27FC236}">
                    <a16:creationId xmlns:a16="http://schemas.microsoft.com/office/drawing/2014/main" id="{F662DBDC-D1A1-D73D-F1CF-F8F2BD804BE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9" name="Cube 668">
                <a:extLst>
                  <a:ext uri="{FF2B5EF4-FFF2-40B4-BE49-F238E27FC236}">
                    <a16:creationId xmlns:a16="http://schemas.microsoft.com/office/drawing/2014/main" id="{37ADE87F-AF80-4E31-F9F6-437FA986418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0" name="Cube 669">
                <a:extLst>
                  <a:ext uri="{FF2B5EF4-FFF2-40B4-BE49-F238E27FC236}">
                    <a16:creationId xmlns:a16="http://schemas.microsoft.com/office/drawing/2014/main" id="{8C9E8AB0-0C89-BC9F-DD82-01F7738F017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1" name="Cube 670">
                <a:extLst>
                  <a:ext uri="{FF2B5EF4-FFF2-40B4-BE49-F238E27FC236}">
                    <a16:creationId xmlns:a16="http://schemas.microsoft.com/office/drawing/2014/main" id="{2C58D551-2936-3BD0-00AE-DC57BEA9CC8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7" name="Group 606">
              <a:extLst>
                <a:ext uri="{FF2B5EF4-FFF2-40B4-BE49-F238E27FC236}">
                  <a16:creationId xmlns:a16="http://schemas.microsoft.com/office/drawing/2014/main" id="{4AD08349-FFB9-DE63-DF4F-C38D72343E95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52" name="Cube 651">
                <a:extLst>
                  <a:ext uri="{FF2B5EF4-FFF2-40B4-BE49-F238E27FC236}">
                    <a16:creationId xmlns:a16="http://schemas.microsoft.com/office/drawing/2014/main" id="{E665ABE4-E04D-505A-0CD9-83587A244E7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3" name="Cube 652">
                <a:extLst>
                  <a:ext uri="{FF2B5EF4-FFF2-40B4-BE49-F238E27FC236}">
                    <a16:creationId xmlns:a16="http://schemas.microsoft.com/office/drawing/2014/main" id="{37CF3D05-E669-25E7-89FF-06D68B8E2F2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4" name="Cube 653">
                <a:extLst>
                  <a:ext uri="{FF2B5EF4-FFF2-40B4-BE49-F238E27FC236}">
                    <a16:creationId xmlns:a16="http://schemas.microsoft.com/office/drawing/2014/main" id="{403182DC-67E9-C6DF-28A7-2E3F2D38F03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5" name="Cube 654">
                <a:extLst>
                  <a:ext uri="{FF2B5EF4-FFF2-40B4-BE49-F238E27FC236}">
                    <a16:creationId xmlns:a16="http://schemas.microsoft.com/office/drawing/2014/main" id="{83F96A95-D62E-72C1-FFE6-594F5C5D261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6" name="Cube 655">
                <a:extLst>
                  <a:ext uri="{FF2B5EF4-FFF2-40B4-BE49-F238E27FC236}">
                    <a16:creationId xmlns:a16="http://schemas.microsoft.com/office/drawing/2014/main" id="{1327DD88-45A9-C9E4-D0F9-C953A06DAD97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7" name="Cube 656">
                <a:extLst>
                  <a:ext uri="{FF2B5EF4-FFF2-40B4-BE49-F238E27FC236}">
                    <a16:creationId xmlns:a16="http://schemas.microsoft.com/office/drawing/2014/main" id="{7A2CDA96-649F-CB0D-4CE8-7F4A411FBDF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8" name="Cube 657">
                <a:extLst>
                  <a:ext uri="{FF2B5EF4-FFF2-40B4-BE49-F238E27FC236}">
                    <a16:creationId xmlns:a16="http://schemas.microsoft.com/office/drawing/2014/main" id="{BFAE87FF-D265-E999-1C83-30ACD01DB37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9" name="Cube 658">
                <a:extLst>
                  <a:ext uri="{FF2B5EF4-FFF2-40B4-BE49-F238E27FC236}">
                    <a16:creationId xmlns:a16="http://schemas.microsoft.com/office/drawing/2014/main" id="{7FF2EC9F-6CEF-2CBE-4ECB-D7FF5F73A76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0" name="Cube 659">
                <a:extLst>
                  <a:ext uri="{FF2B5EF4-FFF2-40B4-BE49-F238E27FC236}">
                    <a16:creationId xmlns:a16="http://schemas.microsoft.com/office/drawing/2014/main" id="{CE4C171E-5F26-2EB2-08B4-75A3FA33B29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1" name="Cube 660">
                <a:extLst>
                  <a:ext uri="{FF2B5EF4-FFF2-40B4-BE49-F238E27FC236}">
                    <a16:creationId xmlns:a16="http://schemas.microsoft.com/office/drawing/2014/main" id="{C23128C4-23B5-CAFA-4350-7AA7C349D6B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8" name="Group 607">
              <a:extLst>
                <a:ext uri="{FF2B5EF4-FFF2-40B4-BE49-F238E27FC236}">
                  <a16:creationId xmlns:a16="http://schemas.microsoft.com/office/drawing/2014/main" id="{AF22975E-9E6A-1A51-8466-5B51C5330EFA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42" name="Cube 641">
                <a:extLst>
                  <a:ext uri="{FF2B5EF4-FFF2-40B4-BE49-F238E27FC236}">
                    <a16:creationId xmlns:a16="http://schemas.microsoft.com/office/drawing/2014/main" id="{3690FBE8-1990-4BCF-AF9D-2E2379F924E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3" name="Cube 642">
                <a:extLst>
                  <a:ext uri="{FF2B5EF4-FFF2-40B4-BE49-F238E27FC236}">
                    <a16:creationId xmlns:a16="http://schemas.microsoft.com/office/drawing/2014/main" id="{5D2438C8-8E0C-528E-F506-6723EC431AF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4" name="Cube 643">
                <a:extLst>
                  <a:ext uri="{FF2B5EF4-FFF2-40B4-BE49-F238E27FC236}">
                    <a16:creationId xmlns:a16="http://schemas.microsoft.com/office/drawing/2014/main" id="{04321997-AC11-080D-8143-7C8868ED401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5" name="Cube 644">
                <a:extLst>
                  <a:ext uri="{FF2B5EF4-FFF2-40B4-BE49-F238E27FC236}">
                    <a16:creationId xmlns:a16="http://schemas.microsoft.com/office/drawing/2014/main" id="{F9F0E8F9-3F50-7BBB-F71C-65D83E330DE7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6" name="Cube 645">
                <a:extLst>
                  <a:ext uri="{FF2B5EF4-FFF2-40B4-BE49-F238E27FC236}">
                    <a16:creationId xmlns:a16="http://schemas.microsoft.com/office/drawing/2014/main" id="{B70CA6C4-8AB4-6537-BD8A-B90F8D90B61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7" name="Cube 646">
                <a:extLst>
                  <a:ext uri="{FF2B5EF4-FFF2-40B4-BE49-F238E27FC236}">
                    <a16:creationId xmlns:a16="http://schemas.microsoft.com/office/drawing/2014/main" id="{7E41D7D2-8A71-8737-28D2-F4CDAF11734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8" name="Cube 647">
                <a:extLst>
                  <a:ext uri="{FF2B5EF4-FFF2-40B4-BE49-F238E27FC236}">
                    <a16:creationId xmlns:a16="http://schemas.microsoft.com/office/drawing/2014/main" id="{CE4E0396-598F-D3E3-CD45-9421A8C8B61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9" name="Cube 648">
                <a:extLst>
                  <a:ext uri="{FF2B5EF4-FFF2-40B4-BE49-F238E27FC236}">
                    <a16:creationId xmlns:a16="http://schemas.microsoft.com/office/drawing/2014/main" id="{0AF20FDE-D80D-7313-0F70-4409473C7E0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0" name="Cube 649">
                <a:extLst>
                  <a:ext uri="{FF2B5EF4-FFF2-40B4-BE49-F238E27FC236}">
                    <a16:creationId xmlns:a16="http://schemas.microsoft.com/office/drawing/2014/main" id="{8B6E0C0A-5005-5546-A31E-C1E7AD3BF2F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1" name="Cube 650">
                <a:extLst>
                  <a:ext uri="{FF2B5EF4-FFF2-40B4-BE49-F238E27FC236}">
                    <a16:creationId xmlns:a16="http://schemas.microsoft.com/office/drawing/2014/main" id="{210DC7A1-FB2E-E254-177C-3F313347CDC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9" name="Group 608">
              <a:extLst>
                <a:ext uri="{FF2B5EF4-FFF2-40B4-BE49-F238E27FC236}">
                  <a16:creationId xmlns:a16="http://schemas.microsoft.com/office/drawing/2014/main" id="{B96C2435-CFA5-CFAC-78B1-562A7F3292D8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32" name="Cube 631">
                <a:extLst>
                  <a:ext uri="{FF2B5EF4-FFF2-40B4-BE49-F238E27FC236}">
                    <a16:creationId xmlns:a16="http://schemas.microsoft.com/office/drawing/2014/main" id="{39F70369-4BC9-22A7-A565-3470D99CFDE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3" name="Cube 632">
                <a:extLst>
                  <a:ext uri="{FF2B5EF4-FFF2-40B4-BE49-F238E27FC236}">
                    <a16:creationId xmlns:a16="http://schemas.microsoft.com/office/drawing/2014/main" id="{CD354714-A3B4-2A94-2D32-85F13C3DC30F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4" name="Cube 633">
                <a:extLst>
                  <a:ext uri="{FF2B5EF4-FFF2-40B4-BE49-F238E27FC236}">
                    <a16:creationId xmlns:a16="http://schemas.microsoft.com/office/drawing/2014/main" id="{3162FFB7-BA51-9D1B-BBB7-2894D3EFF9C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5" name="Cube 634">
                <a:extLst>
                  <a:ext uri="{FF2B5EF4-FFF2-40B4-BE49-F238E27FC236}">
                    <a16:creationId xmlns:a16="http://schemas.microsoft.com/office/drawing/2014/main" id="{6C614B67-A542-279A-1F74-C9632FD5CAE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6" name="Cube 635">
                <a:extLst>
                  <a:ext uri="{FF2B5EF4-FFF2-40B4-BE49-F238E27FC236}">
                    <a16:creationId xmlns:a16="http://schemas.microsoft.com/office/drawing/2014/main" id="{B72FB8B0-A1A9-82BC-D7BB-EDAA83FCF1A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7" name="Cube 636">
                <a:extLst>
                  <a:ext uri="{FF2B5EF4-FFF2-40B4-BE49-F238E27FC236}">
                    <a16:creationId xmlns:a16="http://schemas.microsoft.com/office/drawing/2014/main" id="{AA6D2031-C095-AE8F-2BB7-EEF4C0074F0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8" name="Cube 637">
                <a:extLst>
                  <a:ext uri="{FF2B5EF4-FFF2-40B4-BE49-F238E27FC236}">
                    <a16:creationId xmlns:a16="http://schemas.microsoft.com/office/drawing/2014/main" id="{E1B182E7-2F26-4EC4-EBF9-B6A00A68E0C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9" name="Cube 638">
                <a:extLst>
                  <a:ext uri="{FF2B5EF4-FFF2-40B4-BE49-F238E27FC236}">
                    <a16:creationId xmlns:a16="http://schemas.microsoft.com/office/drawing/2014/main" id="{15B12794-966F-983B-67FB-A19E4059A595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0" name="Cube 639">
                <a:extLst>
                  <a:ext uri="{FF2B5EF4-FFF2-40B4-BE49-F238E27FC236}">
                    <a16:creationId xmlns:a16="http://schemas.microsoft.com/office/drawing/2014/main" id="{E3CA1EC9-D8CE-0FC3-B8EF-1A5DEE196A7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1" name="Cube 640">
                <a:extLst>
                  <a:ext uri="{FF2B5EF4-FFF2-40B4-BE49-F238E27FC236}">
                    <a16:creationId xmlns:a16="http://schemas.microsoft.com/office/drawing/2014/main" id="{3483A368-1398-EEAA-DE18-FFED78D143B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10" name="Group 609">
              <a:extLst>
                <a:ext uri="{FF2B5EF4-FFF2-40B4-BE49-F238E27FC236}">
                  <a16:creationId xmlns:a16="http://schemas.microsoft.com/office/drawing/2014/main" id="{2C666D87-3E40-79F5-5E2F-ABCD12ADBDE2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22" name="Cube 621">
                <a:extLst>
                  <a:ext uri="{FF2B5EF4-FFF2-40B4-BE49-F238E27FC236}">
                    <a16:creationId xmlns:a16="http://schemas.microsoft.com/office/drawing/2014/main" id="{6C0B6255-C275-7478-C4C4-2CA4E0EB8BC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3" name="Cube 622">
                <a:extLst>
                  <a:ext uri="{FF2B5EF4-FFF2-40B4-BE49-F238E27FC236}">
                    <a16:creationId xmlns:a16="http://schemas.microsoft.com/office/drawing/2014/main" id="{E339D412-5D9D-D59D-2AFC-427484D43D9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4" name="Cube 623">
                <a:extLst>
                  <a:ext uri="{FF2B5EF4-FFF2-40B4-BE49-F238E27FC236}">
                    <a16:creationId xmlns:a16="http://schemas.microsoft.com/office/drawing/2014/main" id="{78AF7E1B-8A3B-C5CD-0C50-9352BD700B5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5" name="Cube 624">
                <a:extLst>
                  <a:ext uri="{FF2B5EF4-FFF2-40B4-BE49-F238E27FC236}">
                    <a16:creationId xmlns:a16="http://schemas.microsoft.com/office/drawing/2014/main" id="{9E11C922-9FAA-5318-18BD-6529D91ABFD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6" name="Cube 625">
                <a:extLst>
                  <a:ext uri="{FF2B5EF4-FFF2-40B4-BE49-F238E27FC236}">
                    <a16:creationId xmlns:a16="http://schemas.microsoft.com/office/drawing/2014/main" id="{3F7D21C1-918B-A7A9-AEAE-6D6490DB76A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7" name="Cube 626">
                <a:extLst>
                  <a:ext uri="{FF2B5EF4-FFF2-40B4-BE49-F238E27FC236}">
                    <a16:creationId xmlns:a16="http://schemas.microsoft.com/office/drawing/2014/main" id="{11F83D59-1EA5-0BBF-0955-A521746C155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8" name="Cube 627">
                <a:extLst>
                  <a:ext uri="{FF2B5EF4-FFF2-40B4-BE49-F238E27FC236}">
                    <a16:creationId xmlns:a16="http://schemas.microsoft.com/office/drawing/2014/main" id="{B05AE178-1F31-5646-C342-D8F7422C886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9" name="Cube 628">
                <a:extLst>
                  <a:ext uri="{FF2B5EF4-FFF2-40B4-BE49-F238E27FC236}">
                    <a16:creationId xmlns:a16="http://schemas.microsoft.com/office/drawing/2014/main" id="{7A74EB0A-D554-7CB3-01AB-D972BCDA1C7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0" name="Cube 629">
                <a:extLst>
                  <a:ext uri="{FF2B5EF4-FFF2-40B4-BE49-F238E27FC236}">
                    <a16:creationId xmlns:a16="http://schemas.microsoft.com/office/drawing/2014/main" id="{45E6B42A-51E4-3CFF-F6A4-4C30CBD72ED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1" name="Cube 630">
                <a:extLst>
                  <a:ext uri="{FF2B5EF4-FFF2-40B4-BE49-F238E27FC236}">
                    <a16:creationId xmlns:a16="http://schemas.microsoft.com/office/drawing/2014/main" id="{F2E18032-55E1-046C-E174-D2A15A04638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11" name="Group 610">
              <a:extLst>
                <a:ext uri="{FF2B5EF4-FFF2-40B4-BE49-F238E27FC236}">
                  <a16:creationId xmlns:a16="http://schemas.microsoft.com/office/drawing/2014/main" id="{D1A71223-1DE2-1183-085A-1B117482D39C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12" name="Cube 611">
                <a:extLst>
                  <a:ext uri="{FF2B5EF4-FFF2-40B4-BE49-F238E27FC236}">
                    <a16:creationId xmlns:a16="http://schemas.microsoft.com/office/drawing/2014/main" id="{5888BCB5-D41C-4F58-4B8B-6CD989169CE9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3" name="Cube 612">
                <a:extLst>
                  <a:ext uri="{FF2B5EF4-FFF2-40B4-BE49-F238E27FC236}">
                    <a16:creationId xmlns:a16="http://schemas.microsoft.com/office/drawing/2014/main" id="{942E789F-A35D-2D68-C931-5DD7DC6160E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4" name="Cube 613">
                <a:extLst>
                  <a:ext uri="{FF2B5EF4-FFF2-40B4-BE49-F238E27FC236}">
                    <a16:creationId xmlns:a16="http://schemas.microsoft.com/office/drawing/2014/main" id="{B6042D17-23DA-8B44-7572-3885BD8BA27B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5" name="Cube 614">
                <a:extLst>
                  <a:ext uri="{FF2B5EF4-FFF2-40B4-BE49-F238E27FC236}">
                    <a16:creationId xmlns:a16="http://schemas.microsoft.com/office/drawing/2014/main" id="{FC802DA3-EE26-F8F5-18D1-1F0145F9AB09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6" name="Cube 615">
                <a:extLst>
                  <a:ext uri="{FF2B5EF4-FFF2-40B4-BE49-F238E27FC236}">
                    <a16:creationId xmlns:a16="http://schemas.microsoft.com/office/drawing/2014/main" id="{772E9177-9B97-902D-9EB4-2E75EC4082C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7" name="Cube 616">
                <a:extLst>
                  <a:ext uri="{FF2B5EF4-FFF2-40B4-BE49-F238E27FC236}">
                    <a16:creationId xmlns:a16="http://schemas.microsoft.com/office/drawing/2014/main" id="{0EB2A53F-9613-CDEA-843E-03440CCE04E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8" name="Cube 617">
                <a:extLst>
                  <a:ext uri="{FF2B5EF4-FFF2-40B4-BE49-F238E27FC236}">
                    <a16:creationId xmlns:a16="http://schemas.microsoft.com/office/drawing/2014/main" id="{C0992C2D-417F-4B2D-930F-AF4DDC64F23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9" name="Cube 618">
                <a:extLst>
                  <a:ext uri="{FF2B5EF4-FFF2-40B4-BE49-F238E27FC236}">
                    <a16:creationId xmlns:a16="http://schemas.microsoft.com/office/drawing/2014/main" id="{A28F9337-9768-1F34-C82F-546C5942962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0" name="Cube 619">
                <a:extLst>
                  <a:ext uri="{FF2B5EF4-FFF2-40B4-BE49-F238E27FC236}">
                    <a16:creationId xmlns:a16="http://schemas.microsoft.com/office/drawing/2014/main" id="{D47D7F4F-6E9A-4556-215F-3B2B533E20A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1" name="Cube 620">
                <a:extLst>
                  <a:ext uri="{FF2B5EF4-FFF2-40B4-BE49-F238E27FC236}">
                    <a16:creationId xmlns:a16="http://schemas.microsoft.com/office/drawing/2014/main" id="{D62817F4-1722-878C-4388-C4A8F5A29B6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712" name="Group 711">
            <a:extLst>
              <a:ext uri="{FF2B5EF4-FFF2-40B4-BE49-F238E27FC236}">
                <a16:creationId xmlns:a16="http://schemas.microsoft.com/office/drawing/2014/main" id="{439231C7-4D03-2A45-5F74-F67B0654E3F2}"/>
              </a:ext>
            </a:extLst>
          </p:cNvPr>
          <p:cNvGrpSpPr/>
          <p:nvPr/>
        </p:nvGrpSpPr>
        <p:grpSpPr>
          <a:xfrm>
            <a:off x="1114349" y="3031670"/>
            <a:ext cx="1141956" cy="1107839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713" name="Group 712">
              <a:extLst>
                <a:ext uri="{FF2B5EF4-FFF2-40B4-BE49-F238E27FC236}">
                  <a16:creationId xmlns:a16="http://schemas.microsoft.com/office/drawing/2014/main" id="{20ABA571-ADCB-D7B0-5282-A11CF1806365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13" name="Cube 812">
                <a:extLst>
                  <a:ext uri="{FF2B5EF4-FFF2-40B4-BE49-F238E27FC236}">
                    <a16:creationId xmlns:a16="http://schemas.microsoft.com/office/drawing/2014/main" id="{4C070736-8DE9-C448-CA7F-EE5C3AF2144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4" name="Cube 813">
                <a:extLst>
                  <a:ext uri="{FF2B5EF4-FFF2-40B4-BE49-F238E27FC236}">
                    <a16:creationId xmlns:a16="http://schemas.microsoft.com/office/drawing/2014/main" id="{9B5A63EE-8043-64B8-3C03-9B5BDF46C0C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5" name="Cube 814">
                <a:extLst>
                  <a:ext uri="{FF2B5EF4-FFF2-40B4-BE49-F238E27FC236}">
                    <a16:creationId xmlns:a16="http://schemas.microsoft.com/office/drawing/2014/main" id="{29E7F990-74BE-7962-3EE5-AAD519DB565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6" name="Cube 815">
                <a:extLst>
                  <a:ext uri="{FF2B5EF4-FFF2-40B4-BE49-F238E27FC236}">
                    <a16:creationId xmlns:a16="http://schemas.microsoft.com/office/drawing/2014/main" id="{06A16D23-F988-458A-8F8F-A73A394DC84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7" name="Cube 816">
                <a:extLst>
                  <a:ext uri="{FF2B5EF4-FFF2-40B4-BE49-F238E27FC236}">
                    <a16:creationId xmlns:a16="http://schemas.microsoft.com/office/drawing/2014/main" id="{6C0C72FB-29FD-AC7A-FA05-3354BB9173F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8" name="Cube 817">
                <a:extLst>
                  <a:ext uri="{FF2B5EF4-FFF2-40B4-BE49-F238E27FC236}">
                    <a16:creationId xmlns:a16="http://schemas.microsoft.com/office/drawing/2014/main" id="{133DBE9D-F0A6-67E6-CC35-C68D3130FE0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9" name="Cube 818">
                <a:extLst>
                  <a:ext uri="{FF2B5EF4-FFF2-40B4-BE49-F238E27FC236}">
                    <a16:creationId xmlns:a16="http://schemas.microsoft.com/office/drawing/2014/main" id="{51A79809-A875-9508-0F7A-3D39292A54C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0" name="Cube 819">
                <a:extLst>
                  <a:ext uri="{FF2B5EF4-FFF2-40B4-BE49-F238E27FC236}">
                    <a16:creationId xmlns:a16="http://schemas.microsoft.com/office/drawing/2014/main" id="{F4EACCAC-4FF4-75F3-6988-E589EB58635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1" name="Cube 820">
                <a:extLst>
                  <a:ext uri="{FF2B5EF4-FFF2-40B4-BE49-F238E27FC236}">
                    <a16:creationId xmlns:a16="http://schemas.microsoft.com/office/drawing/2014/main" id="{A7DCA216-3B4B-BA4C-EEC1-9E3BF5027AA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2" name="Cube 821">
                <a:extLst>
                  <a:ext uri="{FF2B5EF4-FFF2-40B4-BE49-F238E27FC236}">
                    <a16:creationId xmlns:a16="http://schemas.microsoft.com/office/drawing/2014/main" id="{47A47658-E9EA-65C4-A8B0-B46DCD11A03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4" name="Group 713">
              <a:extLst>
                <a:ext uri="{FF2B5EF4-FFF2-40B4-BE49-F238E27FC236}">
                  <a16:creationId xmlns:a16="http://schemas.microsoft.com/office/drawing/2014/main" id="{547778C1-697A-F4EA-7195-AE3F2692507A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03" name="Cube 802">
                <a:extLst>
                  <a:ext uri="{FF2B5EF4-FFF2-40B4-BE49-F238E27FC236}">
                    <a16:creationId xmlns:a16="http://schemas.microsoft.com/office/drawing/2014/main" id="{7A4ED53B-C693-FF66-B19B-778A1A14CD4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4" name="Cube 803">
                <a:extLst>
                  <a:ext uri="{FF2B5EF4-FFF2-40B4-BE49-F238E27FC236}">
                    <a16:creationId xmlns:a16="http://schemas.microsoft.com/office/drawing/2014/main" id="{97B4FDF7-6B92-B781-0261-57850776192C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5" name="Cube 804">
                <a:extLst>
                  <a:ext uri="{FF2B5EF4-FFF2-40B4-BE49-F238E27FC236}">
                    <a16:creationId xmlns:a16="http://schemas.microsoft.com/office/drawing/2014/main" id="{E412160E-D410-F700-244C-4B23BFC1C10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6" name="Cube 805">
                <a:extLst>
                  <a:ext uri="{FF2B5EF4-FFF2-40B4-BE49-F238E27FC236}">
                    <a16:creationId xmlns:a16="http://schemas.microsoft.com/office/drawing/2014/main" id="{064F70AD-F385-05F5-F2DF-506B62F111A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7" name="Cube 806">
                <a:extLst>
                  <a:ext uri="{FF2B5EF4-FFF2-40B4-BE49-F238E27FC236}">
                    <a16:creationId xmlns:a16="http://schemas.microsoft.com/office/drawing/2014/main" id="{B8E19813-8055-9F04-0D41-D41A9CBC5B2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8" name="Cube 807">
                <a:extLst>
                  <a:ext uri="{FF2B5EF4-FFF2-40B4-BE49-F238E27FC236}">
                    <a16:creationId xmlns:a16="http://schemas.microsoft.com/office/drawing/2014/main" id="{FCE65D05-4D43-D2D0-B9F4-A5771CA61FE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9" name="Cube 808">
                <a:extLst>
                  <a:ext uri="{FF2B5EF4-FFF2-40B4-BE49-F238E27FC236}">
                    <a16:creationId xmlns:a16="http://schemas.microsoft.com/office/drawing/2014/main" id="{97A9B7C3-F213-C1F8-9AA7-2527FCCDD43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0" name="Cube 809">
                <a:extLst>
                  <a:ext uri="{FF2B5EF4-FFF2-40B4-BE49-F238E27FC236}">
                    <a16:creationId xmlns:a16="http://schemas.microsoft.com/office/drawing/2014/main" id="{4DFBE65B-1BD9-C88B-FADB-D78434F3C1D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1" name="Cube 810">
                <a:extLst>
                  <a:ext uri="{FF2B5EF4-FFF2-40B4-BE49-F238E27FC236}">
                    <a16:creationId xmlns:a16="http://schemas.microsoft.com/office/drawing/2014/main" id="{1DC11D00-A62F-C3FD-449D-355B79B81DC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2" name="Cube 811">
                <a:extLst>
                  <a:ext uri="{FF2B5EF4-FFF2-40B4-BE49-F238E27FC236}">
                    <a16:creationId xmlns:a16="http://schemas.microsoft.com/office/drawing/2014/main" id="{9979D680-7A82-8056-C962-F56710C52A4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5" name="Group 714">
              <a:extLst>
                <a:ext uri="{FF2B5EF4-FFF2-40B4-BE49-F238E27FC236}">
                  <a16:creationId xmlns:a16="http://schemas.microsoft.com/office/drawing/2014/main" id="{85E71630-2281-3E73-20D2-560D2D5ECBDF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93" name="Cube 792">
                <a:extLst>
                  <a:ext uri="{FF2B5EF4-FFF2-40B4-BE49-F238E27FC236}">
                    <a16:creationId xmlns:a16="http://schemas.microsoft.com/office/drawing/2014/main" id="{6A00B391-C2E0-8F61-A26F-FC93316A57F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4" name="Cube 793">
                <a:extLst>
                  <a:ext uri="{FF2B5EF4-FFF2-40B4-BE49-F238E27FC236}">
                    <a16:creationId xmlns:a16="http://schemas.microsoft.com/office/drawing/2014/main" id="{B8FDAD63-4BEF-9472-18DA-9583AEA53F9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5" name="Cube 794">
                <a:extLst>
                  <a:ext uri="{FF2B5EF4-FFF2-40B4-BE49-F238E27FC236}">
                    <a16:creationId xmlns:a16="http://schemas.microsoft.com/office/drawing/2014/main" id="{72A3AAD1-6C09-A6C7-C160-86B8F7EF09D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6" name="Cube 795">
                <a:extLst>
                  <a:ext uri="{FF2B5EF4-FFF2-40B4-BE49-F238E27FC236}">
                    <a16:creationId xmlns:a16="http://schemas.microsoft.com/office/drawing/2014/main" id="{83A38E23-7A7D-6D44-C489-08E8063288B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7" name="Cube 796">
                <a:extLst>
                  <a:ext uri="{FF2B5EF4-FFF2-40B4-BE49-F238E27FC236}">
                    <a16:creationId xmlns:a16="http://schemas.microsoft.com/office/drawing/2014/main" id="{C14744A8-0F00-81B4-2BE9-E287D0F6F12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8" name="Cube 797">
                <a:extLst>
                  <a:ext uri="{FF2B5EF4-FFF2-40B4-BE49-F238E27FC236}">
                    <a16:creationId xmlns:a16="http://schemas.microsoft.com/office/drawing/2014/main" id="{28E7010D-399F-8CE8-8D78-C25DDFCD748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9" name="Cube 798">
                <a:extLst>
                  <a:ext uri="{FF2B5EF4-FFF2-40B4-BE49-F238E27FC236}">
                    <a16:creationId xmlns:a16="http://schemas.microsoft.com/office/drawing/2014/main" id="{3794B947-5D96-CBAA-08CC-E235750CD0F3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0" name="Cube 799">
                <a:extLst>
                  <a:ext uri="{FF2B5EF4-FFF2-40B4-BE49-F238E27FC236}">
                    <a16:creationId xmlns:a16="http://schemas.microsoft.com/office/drawing/2014/main" id="{BF73BE75-0E60-5F8C-1D39-FCE0AF8C113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1" name="Cube 800">
                <a:extLst>
                  <a:ext uri="{FF2B5EF4-FFF2-40B4-BE49-F238E27FC236}">
                    <a16:creationId xmlns:a16="http://schemas.microsoft.com/office/drawing/2014/main" id="{2AC3012A-1FA4-2E9A-81C5-9CF7B61A5D9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2" name="Cube 801">
                <a:extLst>
                  <a:ext uri="{FF2B5EF4-FFF2-40B4-BE49-F238E27FC236}">
                    <a16:creationId xmlns:a16="http://schemas.microsoft.com/office/drawing/2014/main" id="{34E6CC6B-F8CA-F3FB-5B67-5A5113F0F60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6" name="Group 715">
              <a:extLst>
                <a:ext uri="{FF2B5EF4-FFF2-40B4-BE49-F238E27FC236}">
                  <a16:creationId xmlns:a16="http://schemas.microsoft.com/office/drawing/2014/main" id="{5E187753-1146-53BC-B19D-EAC1CD684069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83" name="Cube 782">
                <a:extLst>
                  <a:ext uri="{FF2B5EF4-FFF2-40B4-BE49-F238E27FC236}">
                    <a16:creationId xmlns:a16="http://schemas.microsoft.com/office/drawing/2014/main" id="{938F8565-F43C-007C-E389-7202525D70D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4" name="Cube 783">
                <a:extLst>
                  <a:ext uri="{FF2B5EF4-FFF2-40B4-BE49-F238E27FC236}">
                    <a16:creationId xmlns:a16="http://schemas.microsoft.com/office/drawing/2014/main" id="{1ACB30E4-2074-613A-E650-F6615E264F4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5" name="Cube 784">
                <a:extLst>
                  <a:ext uri="{FF2B5EF4-FFF2-40B4-BE49-F238E27FC236}">
                    <a16:creationId xmlns:a16="http://schemas.microsoft.com/office/drawing/2014/main" id="{B3DEEF64-A0F5-8BBD-43A8-39B0AC5CE17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6" name="Cube 785">
                <a:extLst>
                  <a:ext uri="{FF2B5EF4-FFF2-40B4-BE49-F238E27FC236}">
                    <a16:creationId xmlns:a16="http://schemas.microsoft.com/office/drawing/2014/main" id="{2A2D9641-6C93-0338-0164-E25F331B531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7" name="Cube 786">
                <a:extLst>
                  <a:ext uri="{FF2B5EF4-FFF2-40B4-BE49-F238E27FC236}">
                    <a16:creationId xmlns:a16="http://schemas.microsoft.com/office/drawing/2014/main" id="{BBB0792D-97DB-C054-1BAF-FBF11D78A377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8" name="Cube 787">
                <a:extLst>
                  <a:ext uri="{FF2B5EF4-FFF2-40B4-BE49-F238E27FC236}">
                    <a16:creationId xmlns:a16="http://schemas.microsoft.com/office/drawing/2014/main" id="{C58ED86A-48B5-701C-58BA-79EC69F05DE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9" name="Cube 788">
                <a:extLst>
                  <a:ext uri="{FF2B5EF4-FFF2-40B4-BE49-F238E27FC236}">
                    <a16:creationId xmlns:a16="http://schemas.microsoft.com/office/drawing/2014/main" id="{B84976C8-280F-923E-E4DC-101B1E729A5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0" name="Cube 789">
                <a:extLst>
                  <a:ext uri="{FF2B5EF4-FFF2-40B4-BE49-F238E27FC236}">
                    <a16:creationId xmlns:a16="http://schemas.microsoft.com/office/drawing/2014/main" id="{981C5D60-8B07-3595-3A74-964CB328156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1" name="Cube 790">
                <a:extLst>
                  <a:ext uri="{FF2B5EF4-FFF2-40B4-BE49-F238E27FC236}">
                    <a16:creationId xmlns:a16="http://schemas.microsoft.com/office/drawing/2014/main" id="{ED766F04-2F2C-2ABE-9B63-CFF0B2BBF26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2" name="Cube 791">
                <a:extLst>
                  <a:ext uri="{FF2B5EF4-FFF2-40B4-BE49-F238E27FC236}">
                    <a16:creationId xmlns:a16="http://schemas.microsoft.com/office/drawing/2014/main" id="{8062F65B-1CAB-C229-77AB-D7462092C8F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7" name="Group 716">
              <a:extLst>
                <a:ext uri="{FF2B5EF4-FFF2-40B4-BE49-F238E27FC236}">
                  <a16:creationId xmlns:a16="http://schemas.microsoft.com/office/drawing/2014/main" id="{3839E172-EF18-4CD9-C1D7-EED4369C2F93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73" name="Cube 772">
                <a:extLst>
                  <a:ext uri="{FF2B5EF4-FFF2-40B4-BE49-F238E27FC236}">
                    <a16:creationId xmlns:a16="http://schemas.microsoft.com/office/drawing/2014/main" id="{7E1B5F45-D1A6-8CD1-6FBC-3DFE9B0169B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4" name="Cube 773">
                <a:extLst>
                  <a:ext uri="{FF2B5EF4-FFF2-40B4-BE49-F238E27FC236}">
                    <a16:creationId xmlns:a16="http://schemas.microsoft.com/office/drawing/2014/main" id="{6BFA7324-7EE2-FFC1-82E4-A14B7750F42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5" name="Cube 774">
                <a:extLst>
                  <a:ext uri="{FF2B5EF4-FFF2-40B4-BE49-F238E27FC236}">
                    <a16:creationId xmlns:a16="http://schemas.microsoft.com/office/drawing/2014/main" id="{BC4D17E3-75DF-CA63-97B0-C7FE267C4D2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6" name="Cube 775">
                <a:extLst>
                  <a:ext uri="{FF2B5EF4-FFF2-40B4-BE49-F238E27FC236}">
                    <a16:creationId xmlns:a16="http://schemas.microsoft.com/office/drawing/2014/main" id="{BCA1A21B-83E0-CBB9-C481-4C31B45CE61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7" name="Cube 776">
                <a:extLst>
                  <a:ext uri="{FF2B5EF4-FFF2-40B4-BE49-F238E27FC236}">
                    <a16:creationId xmlns:a16="http://schemas.microsoft.com/office/drawing/2014/main" id="{AEADAA9E-B40D-31E0-E808-4D1C87A5165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8" name="Cube 777">
                <a:extLst>
                  <a:ext uri="{FF2B5EF4-FFF2-40B4-BE49-F238E27FC236}">
                    <a16:creationId xmlns:a16="http://schemas.microsoft.com/office/drawing/2014/main" id="{60626F5C-134F-FDBC-45D3-E85FF1789C0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9" name="Cube 778">
                <a:extLst>
                  <a:ext uri="{FF2B5EF4-FFF2-40B4-BE49-F238E27FC236}">
                    <a16:creationId xmlns:a16="http://schemas.microsoft.com/office/drawing/2014/main" id="{F1D25CCE-33B7-276D-6206-DABCCB2940D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0" name="Cube 779">
                <a:extLst>
                  <a:ext uri="{FF2B5EF4-FFF2-40B4-BE49-F238E27FC236}">
                    <a16:creationId xmlns:a16="http://schemas.microsoft.com/office/drawing/2014/main" id="{7E651DF5-FCE5-679D-D43A-E42FC425124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1" name="Cube 780">
                <a:extLst>
                  <a:ext uri="{FF2B5EF4-FFF2-40B4-BE49-F238E27FC236}">
                    <a16:creationId xmlns:a16="http://schemas.microsoft.com/office/drawing/2014/main" id="{5437EB6B-BF18-7182-513C-B96EB76A7BB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2" name="Cube 781">
                <a:extLst>
                  <a:ext uri="{FF2B5EF4-FFF2-40B4-BE49-F238E27FC236}">
                    <a16:creationId xmlns:a16="http://schemas.microsoft.com/office/drawing/2014/main" id="{7B4FCEF1-555C-95F7-A471-CAE22C14C5F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8" name="Group 717">
              <a:extLst>
                <a:ext uri="{FF2B5EF4-FFF2-40B4-BE49-F238E27FC236}">
                  <a16:creationId xmlns:a16="http://schemas.microsoft.com/office/drawing/2014/main" id="{1925990D-7634-9BB0-2E27-461C83673D35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63" name="Cube 762">
                <a:extLst>
                  <a:ext uri="{FF2B5EF4-FFF2-40B4-BE49-F238E27FC236}">
                    <a16:creationId xmlns:a16="http://schemas.microsoft.com/office/drawing/2014/main" id="{797E534F-1D04-D268-87A9-43301D26F13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4" name="Cube 763">
                <a:extLst>
                  <a:ext uri="{FF2B5EF4-FFF2-40B4-BE49-F238E27FC236}">
                    <a16:creationId xmlns:a16="http://schemas.microsoft.com/office/drawing/2014/main" id="{7095C646-9B49-537B-BA4E-17C2B7BCAB8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5" name="Cube 764">
                <a:extLst>
                  <a:ext uri="{FF2B5EF4-FFF2-40B4-BE49-F238E27FC236}">
                    <a16:creationId xmlns:a16="http://schemas.microsoft.com/office/drawing/2014/main" id="{385B5933-3486-BA59-92B3-0F3D1F85E2D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6" name="Cube 765">
                <a:extLst>
                  <a:ext uri="{FF2B5EF4-FFF2-40B4-BE49-F238E27FC236}">
                    <a16:creationId xmlns:a16="http://schemas.microsoft.com/office/drawing/2014/main" id="{1F3BF75B-2E36-7AE1-8D98-BD5C1E803C2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7" name="Cube 766">
                <a:extLst>
                  <a:ext uri="{FF2B5EF4-FFF2-40B4-BE49-F238E27FC236}">
                    <a16:creationId xmlns:a16="http://schemas.microsoft.com/office/drawing/2014/main" id="{8BA75189-3D1C-D773-23A7-3BA8614FE13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8" name="Cube 767">
                <a:extLst>
                  <a:ext uri="{FF2B5EF4-FFF2-40B4-BE49-F238E27FC236}">
                    <a16:creationId xmlns:a16="http://schemas.microsoft.com/office/drawing/2014/main" id="{236757B9-E3A9-59FD-BDDE-C75702231E3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9" name="Cube 768">
                <a:extLst>
                  <a:ext uri="{FF2B5EF4-FFF2-40B4-BE49-F238E27FC236}">
                    <a16:creationId xmlns:a16="http://schemas.microsoft.com/office/drawing/2014/main" id="{BB69F209-9AD4-942D-745F-61CAEB9E7FB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0" name="Cube 769">
                <a:extLst>
                  <a:ext uri="{FF2B5EF4-FFF2-40B4-BE49-F238E27FC236}">
                    <a16:creationId xmlns:a16="http://schemas.microsoft.com/office/drawing/2014/main" id="{2A97FD39-66B5-A621-C544-33943A0A1F2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1" name="Cube 770">
                <a:extLst>
                  <a:ext uri="{FF2B5EF4-FFF2-40B4-BE49-F238E27FC236}">
                    <a16:creationId xmlns:a16="http://schemas.microsoft.com/office/drawing/2014/main" id="{7B620894-5678-D10B-4AA5-4C2EC3EF509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2" name="Cube 771">
                <a:extLst>
                  <a:ext uri="{FF2B5EF4-FFF2-40B4-BE49-F238E27FC236}">
                    <a16:creationId xmlns:a16="http://schemas.microsoft.com/office/drawing/2014/main" id="{418EE3C1-FDAC-5216-B3E4-448737097EA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9" name="Group 718">
              <a:extLst>
                <a:ext uri="{FF2B5EF4-FFF2-40B4-BE49-F238E27FC236}">
                  <a16:creationId xmlns:a16="http://schemas.microsoft.com/office/drawing/2014/main" id="{F5218A9B-1253-563A-C7FE-26B6AD07B5D5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53" name="Cube 752">
                <a:extLst>
                  <a:ext uri="{FF2B5EF4-FFF2-40B4-BE49-F238E27FC236}">
                    <a16:creationId xmlns:a16="http://schemas.microsoft.com/office/drawing/2014/main" id="{B88AADC7-2138-E578-22C6-7C809FA6649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4" name="Cube 753">
                <a:extLst>
                  <a:ext uri="{FF2B5EF4-FFF2-40B4-BE49-F238E27FC236}">
                    <a16:creationId xmlns:a16="http://schemas.microsoft.com/office/drawing/2014/main" id="{B52CE5A2-0997-6E48-37FE-7C1DC67CFEE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5" name="Cube 754">
                <a:extLst>
                  <a:ext uri="{FF2B5EF4-FFF2-40B4-BE49-F238E27FC236}">
                    <a16:creationId xmlns:a16="http://schemas.microsoft.com/office/drawing/2014/main" id="{F0AB5811-6BF5-39B8-3EDE-DBFEE98EC6B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6" name="Cube 755">
                <a:extLst>
                  <a:ext uri="{FF2B5EF4-FFF2-40B4-BE49-F238E27FC236}">
                    <a16:creationId xmlns:a16="http://schemas.microsoft.com/office/drawing/2014/main" id="{CB6B3213-D310-B3D4-878D-6331E1BCC95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7" name="Cube 756">
                <a:extLst>
                  <a:ext uri="{FF2B5EF4-FFF2-40B4-BE49-F238E27FC236}">
                    <a16:creationId xmlns:a16="http://schemas.microsoft.com/office/drawing/2014/main" id="{260603D7-8C55-7DBE-8DED-0DEED85B44F7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8" name="Cube 757">
                <a:extLst>
                  <a:ext uri="{FF2B5EF4-FFF2-40B4-BE49-F238E27FC236}">
                    <a16:creationId xmlns:a16="http://schemas.microsoft.com/office/drawing/2014/main" id="{0D46EA91-D041-E255-9276-AC0AA4C3C581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9" name="Cube 758">
                <a:extLst>
                  <a:ext uri="{FF2B5EF4-FFF2-40B4-BE49-F238E27FC236}">
                    <a16:creationId xmlns:a16="http://schemas.microsoft.com/office/drawing/2014/main" id="{10700354-4AA8-D900-EC65-80E3F3D71F7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0" name="Cube 759">
                <a:extLst>
                  <a:ext uri="{FF2B5EF4-FFF2-40B4-BE49-F238E27FC236}">
                    <a16:creationId xmlns:a16="http://schemas.microsoft.com/office/drawing/2014/main" id="{57CBF78E-CDC4-BB6F-39B0-CBD1B26FEC5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1" name="Cube 760">
                <a:extLst>
                  <a:ext uri="{FF2B5EF4-FFF2-40B4-BE49-F238E27FC236}">
                    <a16:creationId xmlns:a16="http://schemas.microsoft.com/office/drawing/2014/main" id="{761AB447-45DB-F8DE-C2B8-5DD0E124A02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2" name="Cube 761">
                <a:extLst>
                  <a:ext uri="{FF2B5EF4-FFF2-40B4-BE49-F238E27FC236}">
                    <a16:creationId xmlns:a16="http://schemas.microsoft.com/office/drawing/2014/main" id="{EA9ACF3E-CC5C-67EA-07DA-443D99E37CD8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20" name="Group 719">
              <a:extLst>
                <a:ext uri="{FF2B5EF4-FFF2-40B4-BE49-F238E27FC236}">
                  <a16:creationId xmlns:a16="http://schemas.microsoft.com/office/drawing/2014/main" id="{DE9B499B-3A01-5CDD-F682-F053EF2E789F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43" name="Cube 742">
                <a:extLst>
                  <a:ext uri="{FF2B5EF4-FFF2-40B4-BE49-F238E27FC236}">
                    <a16:creationId xmlns:a16="http://schemas.microsoft.com/office/drawing/2014/main" id="{1C071789-2447-877D-73BE-CAFC1834A65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4" name="Cube 743">
                <a:extLst>
                  <a:ext uri="{FF2B5EF4-FFF2-40B4-BE49-F238E27FC236}">
                    <a16:creationId xmlns:a16="http://schemas.microsoft.com/office/drawing/2014/main" id="{D8AF260E-8B3B-C4EB-5EBD-9FEF49568A6C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5" name="Cube 744">
                <a:extLst>
                  <a:ext uri="{FF2B5EF4-FFF2-40B4-BE49-F238E27FC236}">
                    <a16:creationId xmlns:a16="http://schemas.microsoft.com/office/drawing/2014/main" id="{45F57253-30D8-7B74-6BA1-8E7FFDB5A94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6" name="Cube 745">
                <a:extLst>
                  <a:ext uri="{FF2B5EF4-FFF2-40B4-BE49-F238E27FC236}">
                    <a16:creationId xmlns:a16="http://schemas.microsoft.com/office/drawing/2014/main" id="{80CCD4A9-DCC3-8899-EF82-69B65D84078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7" name="Cube 746">
                <a:extLst>
                  <a:ext uri="{FF2B5EF4-FFF2-40B4-BE49-F238E27FC236}">
                    <a16:creationId xmlns:a16="http://schemas.microsoft.com/office/drawing/2014/main" id="{213FB4A8-EC3F-502F-533C-A19121C2696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8" name="Cube 747">
                <a:extLst>
                  <a:ext uri="{FF2B5EF4-FFF2-40B4-BE49-F238E27FC236}">
                    <a16:creationId xmlns:a16="http://schemas.microsoft.com/office/drawing/2014/main" id="{F13EB7B5-709A-3C03-E7B6-7D3BD9A105D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9" name="Cube 748">
                <a:extLst>
                  <a:ext uri="{FF2B5EF4-FFF2-40B4-BE49-F238E27FC236}">
                    <a16:creationId xmlns:a16="http://schemas.microsoft.com/office/drawing/2014/main" id="{EF8DAADB-2379-AA65-D490-FA2B96CCAB3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0" name="Cube 749">
                <a:extLst>
                  <a:ext uri="{FF2B5EF4-FFF2-40B4-BE49-F238E27FC236}">
                    <a16:creationId xmlns:a16="http://schemas.microsoft.com/office/drawing/2014/main" id="{30A93C20-081B-209D-A14D-FC2FD6BA101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1" name="Cube 750">
                <a:extLst>
                  <a:ext uri="{FF2B5EF4-FFF2-40B4-BE49-F238E27FC236}">
                    <a16:creationId xmlns:a16="http://schemas.microsoft.com/office/drawing/2014/main" id="{AAF0E899-4E27-9F82-1397-C511D0971BF4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2" name="Cube 751">
                <a:extLst>
                  <a:ext uri="{FF2B5EF4-FFF2-40B4-BE49-F238E27FC236}">
                    <a16:creationId xmlns:a16="http://schemas.microsoft.com/office/drawing/2014/main" id="{98ACC82A-E4C5-3F02-08DB-FC431FF38A4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21" name="Group 720">
              <a:extLst>
                <a:ext uri="{FF2B5EF4-FFF2-40B4-BE49-F238E27FC236}">
                  <a16:creationId xmlns:a16="http://schemas.microsoft.com/office/drawing/2014/main" id="{67C0CC43-ED3F-748B-D1A6-32B3081D91F4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33" name="Cube 732">
                <a:extLst>
                  <a:ext uri="{FF2B5EF4-FFF2-40B4-BE49-F238E27FC236}">
                    <a16:creationId xmlns:a16="http://schemas.microsoft.com/office/drawing/2014/main" id="{672B584C-7729-2F35-12EB-B3C5F75D30A9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4" name="Cube 733">
                <a:extLst>
                  <a:ext uri="{FF2B5EF4-FFF2-40B4-BE49-F238E27FC236}">
                    <a16:creationId xmlns:a16="http://schemas.microsoft.com/office/drawing/2014/main" id="{63E176C2-9F7A-5981-16C3-E6198DA51D9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5" name="Cube 734">
                <a:extLst>
                  <a:ext uri="{FF2B5EF4-FFF2-40B4-BE49-F238E27FC236}">
                    <a16:creationId xmlns:a16="http://schemas.microsoft.com/office/drawing/2014/main" id="{2FE667CD-03F9-0AA3-62C4-2D252C3E773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6" name="Cube 735">
                <a:extLst>
                  <a:ext uri="{FF2B5EF4-FFF2-40B4-BE49-F238E27FC236}">
                    <a16:creationId xmlns:a16="http://schemas.microsoft.com/office/drawing/2014/main" id="{5F6ECB1F-EAFE-2FB1-83A9-CAD3255CFE4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7" name="Cube 736">
                <a:extLst>
                  <a:ext uri="{FF2B5EF4-FFF2-40B4-BE49-F238E27FC236}">
                    <a16:creationId xmlns:a16="http://schemas.microsoft.com/office/drawing/2014/main" id="{DE1B9345-A0F4-BEE8-CC0E-A496509D274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8" name="Cube 737">
                <a:extLst>
                  <a:ext uri="{FF2B5EF4-FFF2-40B4-BE49-F238E27FC236}">
                    <a16:creationId xmlns:a16="http://schemas.microsoft.com/office/drawing/2014/main" id="{99EF9AF8-0A2B-1640-A8DC-A5EB492D735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9" name="Cube 738">
                <a:extLst>
                  <a:ext uri="{FF2B5EF4-FFF2-40B4-BE49-F238E27FC236}">
                    <a16:creationId xmlns:a16="http://schemas.microsoft.com/office/drawing/2014/main" id="{E7BC57AC-A2BB-0DFF-8296-BD41B0660DC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0" name="Cube 739">
                <a:extLst>
                  <a:ext uri="{FF2B5EF4-FFF2-40B4-BE49-F238E27FC236}">
                    <a16:creationId xmlns:a16="http://schemas.microsoft.com/office/drawing/2014/main" id="{C1CD7E2E-595D-66B6-BF08-0142F304B86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1" name="Cube 740">
                <a:extLst>
                  <a:ext uri="{FF2B5EF4-FFF2-40B4-BE49-F238E27FC236}">
                    <a16:creationId xmlns:a16="http://schemas.microsoft.com/office/drawing/2014/main" id="{2BE0E9A9-0033-DD09-525A-2B9A7F97EA2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2" name="Cube 741">
                <a:extLst>
                  <a:ext uri="{FF2B5EF4-FFF2-40B4-BE49-F238E27FC236}">
                    <a16:creationId xmlns:a16="http://schemas.microsoft.com/office/drawing/2014/main" id="{A8AE324C-1BC2-3FA0-C96B-CB5A0BB8A80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22" name="Group 721">
              <a:extLst>
                <a:ext uri="{FF2B5EF4-FFF2-40B4-BE49-F238E27FC236}">
                  <a16:creationId xmlns:a16="http://schemas.microsoft.com/office/drawing/2014/main" id="{8A4BD319-A141-D7BD-8CC0-E0F7D3D6893F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23" name="Cube 722">
                <a:extLst>
                  <a:ext uri="{FF2B5EF4-FFF2-40B4-BE49-F238E27FC236}">
                    <a16:creationId xmlns:a16="http://schemas.microsoft.com/office/drawing/2014/main" id="{656C89C2-75E6-CAC5-0EED-C0C094AC6B2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4" name="Cube 723">
                <a:extLst>
                  <a:ext uri="{FF2B5EF4-FFF2-40B4-BE49-F238E27FC236}">
                    <a16:creationId xmlns:a16="http://schemas.microsoft.com/office/drawing/2014/main" id="{2A6075C2-0E09-ED49-24FE-2DD1098A0F1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5" name="Cube 724">
                <a:extLst>
                  <a:ext uri="{FF2B5EF4-FFF2-40B4-BE49-F238E27FC236}">
                    <a16:creationId xmlns:a16="http://schemas.microsoft.com/office/drawing/2014/main" id="{BD5D8646-EF64-305D-74D1-A7AFFAA2908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6" name="Cube 725">
                <a:extLst>
                  <a:ext uri="{FF2B5EF4-FFF2-40B4-BE49-F238E27FC236}">
                    <a16:creationId xmlns:a16="http://schemas.microsoft.com/office/drawing/2014/main" id="{4EC653C7-BEC5-CE58-CA7A-348A54112C7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7" name="Cube 726">
                <a:extLst>
                  <a:ext uri="{FF2B5EF4-FFF2-40B4-BE49-F238E27FC236}">
                    <a16:creationId xmlns:a16="http://schemas.microsoft.com/office/drawing/2014/main" id="{60677ECA-AA82-5481-18EE-5020901EF43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8" name="Cube 727">
                <a:extLst>
                  <a:ext uri="{FF2B5EF4-FFF2-40B4-BE49-F238E27FC236}">
                    <a16:creationId xmlns:a16="http://schemas.microsoft.com/office/drawing/2014/main" id="{855D066D-18D3-2EC0-AEE2-DF0341B8C51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9" name="Cube 728">
                <a:extLst>
                  <a:ext uri="{FF2B5EF4-FFF2-40B4-BE49-F238E27FC236}">
                    <a16:creationId xmlns:a16="http://schemas.microsoft.com/office/drawing/2014/main" id="{5990C14C-51FA-FC02-85E7-FD12AF2F76E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0" name="Cube 729">
                <a:extLst>
                  <a:ext uri="{FF2B5EF4-FFF2-40B4-BE49-F238E27FC236}">
                    <a16:creationId xmlns:a16="http://schemas.microsoft.com/office/drawing/2014/main" id="{FD56F797-8E4E-07DE-C655-ADD78319AC8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1" name="Cube 730">
                <a:extLst>
                  <a:ext uri="{FF2B5EF4-FFF2-40B4-BE49-F238E27FC236}">
                    <a16:creationId xmlns:a16="http://schemas.microsoft.com/office/drawing/2014/main" id="{72050A7F-F34C-3F51-B898-FDDB9F54C2C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2" name="Cube 731">
                <a:extLst>
                  <a:ext uri="{FF2B5EF4-FFF2-40B4-BE49-F238E27FC236}">
                    <a16:creationId xmlns:a16="http://schemas.microsoft.com/office/drawing/2014/main" id="{7747B0AC-E656-34CE-0A33-25E6CA23BDB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823" name="Group 822">
            <a:extLst>
              <a:ext uri="{FF2B5EF4-FFF2-40B4-BE49-F238E27FC236}">
                <a16:creationId xmlns:a16="http://schemas.microsoft.com/office/drawing/2014/main" id="{C4FCCA35-8493-1FDB-C30B-97F1AFD00A0F}"/>
              </a:ext>
            </a:extLst>
          </p:cNvPr>
          <p:cNvGrpSpPr/>
          <p:nvPr/>
        </p:nvGrpSpPr>
        <p:grpSpPr>
          <a:xfrm>
            <a:off x="1114349" y="3031670"/>
            <a:ext cx="1141956" cy="1107839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824" name="Group 823">
              <a:extLst>
                <a:ext uri="{FF2B5EF4-FFF2-40B4-BE49-F238E27FC236}">
                  <a16:creationId xmlns:a16="http://schemas.microsoft.com/office/drawing/2014/main" id="{8D5A0B89-DA99-D428-1C60-645E73B98753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24" name="Cube 923">
                <a:extLst>
                  <a:ext uri="{FF2B5EF4-FFF2-40B4-BE49-F238E27FC236}">
                    <a16:creationId xmlns:a16="http://schemas.microsoft.com/office/drawing/2014/main" id="{5D0AEC40-484A-2414-E185-EDDD1D18CA3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5" name="Cube 924">
                <a:extLst>
                  <a:ext uri="{FF2B5EF4-FFF2-40B4-BE49-F238E27FC236}">
                    <a16:creationId xmlns:a16="http://schemas.microsoft.com/office/drawing/2014/main" id="{28FAB89E-9377-0929-BBCE-AE5A0D07B16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6" name="Cube 925">
                <a:extLst>
                  <a:ext uri="{FF2B5EF4-FFF2-40B4-BE49-F238E27FC236}">
                    <a16:creationId xmlns:a16="http://schemas.microsoft.com/office/drawing/2014/main" id="{DFA91159-DB59-2C15-4DC0-176D87D6D68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7" name="Cube 926">
                <a:extLst>
                  <a:ext uri="{FF2B5EF4-FFF2-40B4-BE49-F238E27FC236}">
                    <a16:creationId xmlns:a16="http://schemas.microsoft.com/office/drawing/2014/main" id="{1CAF63F6-2F15-7179-2D21-2508394B813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8" name="Cube 927">
                <a:extLst>
                  <a:ext uri="{FF2B5EF4-FFF2-40B4-BE49-F238E27FC236}">
                    <a16:creationId xmlns:a16="http://schemas.microsoft.com/office/drawing/2014/main" id="{0C421669-96E8-E929-E745-244CAE8244D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9" name="Cube 928">
                <a:extLst>
                  <a:ext uri="{FF2B5EF4-FFF2-40B4-BE49-F238E27FC236}">
                    <a16:creationId xmlns:a16="http://schemas.microsoft.com/office/drawing/2014/main" id="{2BA78862-B7AF-7DDB-005D-D3B1AE92C03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0" name="Cube 929">
                <a:extLst>
                  <a:ext uri="{FF2B5EF4-FFF2-40B4-BE49-F238E27FC236}">
                    <a16:creationId xmlns:a16="http://schemas.microsoft.com/office/drawing/2014/main" id="{04924331-2930-3C16-B765-EBF72ECF9BB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1" name="Cube 930">
                <a:extLst>
                  <a:ext uri="{FF2B5EF4-FFF2-40B4-BE49-F238E27FC236}">
                    <a16:creationId xmlns:a16="http://schemas.microsoft.com/office/drawing/2014/main" id="{8AC9720A-991F-4DE7-D144-91EB669B6C1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2" name="Cube 931">
                <a:extLst>
                  <a:ext uri="{FF2B5EF4-FFF2-40B4-BE49-F238E27FC236}">
                    <a16:creationId xmlns:a16="http://schemas.microsoft.com/office/drawing/2014/main" id="{AC516918-4563-9432-1C0B-7A311DFD7D4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3" name="Cube 932">
                <a:extLst>
                  <a:ext uri="{FF2B5EF4-FFF2-40B4-BE49-F238E27FC236}">
                    <a16:creationId xmlns:a16="http://schemas.microsoft.com/office/drawing/2014/main" id="{9414F816-2B34-8779-DB27-28D8349D0AC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5" name="Group 824">
              <a:extLst>
                <a:ext uri="{FF2B5EF4-FFF2-40B4-BE49-F238E27FC236}">
                  <a16:creationId xmlns:a16="http://schemas.microsoft.com/office/drawing/2014/main" id="{D65A68D9-214E-D532-4187-180EBF64E7CF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14" name="Cube 913">
                <a:extLst>
                  <a:ext uri="{FF2B5EF4-FFF2-40B4-BE49-F238E27FC236}">
                    <a16:creationId xmlns:a16="http://schemas.microsoft.com/office/drawing/2014/main" id="{DA7E8C34-FC21-F122-7F52-9E967518745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5" name="Cube 914">
                <a:extLst>
                  <a:ext uri="{FF2B5EF4-FFF2-40B4-BE49-F238E27FC236}">
                    <a16:creationId xmlns:a16="http://schemas.microsoft.com/office/drawing/2014/main" id="{4F1B81CB-B897-F668-F3D7-6DF2239725D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6" name="Cube 915">
                <a:extLst>
                  <a:ext uri="{FF2B5EF4-FFF2-40B4-BE49-F238E27FC236}">
                    <a16:creationId xmlns:a16="http://schemas.microsoft.com/office/drawing/2014/main" id="{2D857818-A291-4866-FABE-8697DDCEC57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7" name="Cube 916">
                <a:extLst>
                  <a:ext uri="{FF2B5EF4-FFF2-40B4-BE49-F238E27FC236}">
                    <a16:creationId xmlns:a16="http://schemas.microsoft.com/office/drawing/2014/main" id="{4254BED6-71DC-74E8-9927-BB2E5BCE96C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8" name="Cube 917">
                <a:extLst>
                  <a:ext uri="{FF2B5EF4-FFF2-40B4-BE49-F238E27FC236}">
                    <a16:creationId xmlns:a16="http://schemas.microsoft.com/office/drawing/2014/main" id="{51BAA4A8-22FB-E686-F394-E3BDC9E781A7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9" name="Cube 918">
                <a:extLst>
                  <a:ext uri="{FF2B5EF4-FFF2-40B4-BE49-F238E27FC236}">
                    <a16:creationId xmlns:a16="http://schemas.microsoft.com/office/drawing/2014/main" id="{3F49722A-7184-FE0C-DA46-B436CB3DE761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0" name="Cube 919">
                <a:extLst>
                  <a:ext uri="{FF2B5EF4-FFF2-40B4-BE49-F238E27FC236}">
                    <a16:creationId xmlns:a16="http://schemas.microsoft.com/office/drawing/2014/main" id="{2D01FCF7-FA0F-BC7B-5672-8CEE92EE2B8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1" name="Cube 920">
                <a:extLst>
                  <a:ext uri="{FF2B5EF4-FFF2-40B4-BE49-F238E27FC236}">
                    <a16:creationId xmlns:a16="http://schemas.microsoft.com/office/drawing/2014/main" id="{78AD58A3-3D65-28D8-1AFB-2AD127DBFF3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2" name="Cube 921">
                <a:extLst>
                  <a:ext uri="{FF2B5EF4-FFF2-40B4-BE49-F238E27FC236}">
                    <a16:creationId xmlns:a16="http://schemas.microsoft.com/office/drawing/2014/main" id="{D24A2DD9-AFD4-21EF-1D79-7028F86B0E7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3" name="Cube 922">
                <a:extLst>
                  <a:ext uri="{FF2B5EF4-FFF2-40B4-BE49-F238E27FC236}">
                    <a16:creationId xmlns:a16="http://schemas.microsoft.com/office/drawing/2014/main" id="{92904D79-059B-77D1-62EA-5F207E55CF4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6" name="Group 825">
              <a:extLst>
                <a:ext uri="{FF2B5EF4-FFF2-40B4-BE49-F238E27FC236}">
                  <a16:creationId xmlns:a16="http://schemas.microsoft.com/office/drawing/2014/main" id="{F4BF57AC-329C-29BA-2E78-D7F658D36E10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04" name="Cube 903">
                <a:extLst>
                  <a:ext uri="{FF2B5EF4-FFF2-40B4-BE49-F238E27FC236}">
                    <a16:creationId xmlns:a16="http://schemas.microsoft.com/office/drawing/2014/main" id="{7E42BE22-9BAE-861F-A555-4C255B3F8DA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5" name="Cube 904">
                <a:extLst>
                  <a:ext uri="{FF2B5EF4-FFF2-40B4-BE49-F238E27FC236}">
                    <a16:creationId xmlns:a16="http://schemas.microsoft.com/office/drawing/2014/main" id="{0AE0EE61-94BC-D5B9-B41A-B0E4F02CDDB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6" name="Cube 905">
                <a:extLst>
                  <a:ext uri="{FF2B5EF4-FFF2-40B4-BE49-F238E27FC236}">
                    <a16:creationId xmlns:a16="http://schemas.microsoft.com/office/drawing/2014/main" id="{7CA1B4FF-C91B-46E7-86B3-5F3D283F583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7" name="Cube 906">
                <a:extLst>
                  <a:ext uri="{FF2B5EF4-FFF2-40B4-BE49-F238E27FC236}">
                    <a16:creationId xmlns:a16="http://schemas.microsoft.com/office/drawing/2014/main" id="{39D3B229-2827-3E4B-239A-C2E8CCD9C12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8" name="Cube 907">
                <a:extLst>
                  <a:ext uri="{FF2B5EF4-FFF2-40B4-BE49-F238E27FC236}">
                    <a16:creationId xmlns:a16="http://schemas.microsoft.com/office/drawing/2014/main" id="{5AC5D5F0-04FE-B57D-E10F-C1A0DD31B367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9" name="Cube 908">
                <a:extLst>
                  <a:ext uri="{FF2B5EF4-FFF2-40B4-BE49-F238E27FC236}">
                    <a16:creationId xmlns:a16="http://schemas.microsoft.com/office/drawing/2014/main" id="{FBA5A64C-7FAF-7EC6-A50A-0AD1DE14A0B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0" name="Cube 909">
                <a:extLst>
                  <a:ext uri="{FF2B5EF4-FFF2-40B4-BE49-F238E27FC236}">
                    <a16:creationId xmlns:a16="http://schemas.microsoft.com/office/drawing/2014/main" id="{E515B723-AE76-4B76-603A-55B8FC6F6F03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1" name="Cube 910">
                <a:extLst>
                  <a:ext uri="{FF2B5EF4-FFF2-40B4-BE49-F238E27FC236}">
                    <a16:creationId xmlns:a16="http://schemas.microsoft.com/office/drawing/2014/main" id="{6BA263D9-5F1E-0885-CB6A-EFD7B0EA868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2" name="Cube 911">
                <a:extLst>
                  <a:ext uri="{FF2B5EF4-FFF2-40B4-BE49-F238E27FC236}">
                    <a16:creationId xmlns:a16="http://schemas.microsoft.com/office/drawing/2014/main" id="{81513A81-3B29-6FCF-3F11-EC20D3ED062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3" name="Cube 912">
                <a:extLst>
                  <a:ext uri="{FF2B5EF4-FFF2-40B4-BE49-F238E27FC236}">
                    <a16:creationId xmlns:a16="http://schemas.microsoft.com/office/drawing/2014/main" id="{4E3CA095-C160-DFD2-E608-C460934E036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7" name="Group 826">
              <a:extLst>
                <a:ext uri="{FF2B5EF4-FFF2-40B4-BE49-F238E27FC236}">
                  <a16:creationId xmlns:a16="http://schemas.microsoft.com/office/drawing/2014/main" id="{804660A7-4134-C236-5434-857236F99912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94" name="Cube 893">
                <a:extLst>
                  <a:ext uri="{FF2B5EF4-FFF2-40B4-BE49-F238E27FC236}">
                    <a16:creationId xmlns:a16="http://schemas.microsoft.com/office/drawing/2014/main" id="{AE4D932B-092A-2D62-C554-DE9B5A67600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5" name="Cube 894">
                <a:extLst>
                  <a:ext uri="{FF2B5EF4-FFF2-40B4-BE49-F238E27FC236}">
                    <a16:creationId xmlns:a16="http://schemas.microsoft.com/office/drawing/2014/main" id="{B88C8BAD-DA17-EB70-329E-10D7B72DD03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6" name="Cube 895">
                <a:extLst>
                  <a:ext uri="{FF2B5EF4-FFF2-40B4-BE49-F238E27FC236}">
                    <a16:creationId xmlns:a16="http://schemas.microsoft.com/office/drawing/2014/main" id="{E3C01999-6C0B-80A6-BF98-AE944416032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7" name="Cube 896">
                <a:extLst>
                  <a:ext uri="{FF2B5EF4-FFF2-40B4-BE49-F238E27FC236}">
                    <a16:creationId xmlns:a16="http://schemas.microsoft.com/office/drawing/2014/main" id="{1AB2CE4C-CB26-9257-6699-55C5122F8FA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8" name="Cube 897">
                <a:extLst>
                  <a:ext uri="{FF2B5EF4-FFF2-40B4-BE49-F238E27FC236}">
                    <a16:creationId xmlns:a16="http://schemas.microsoft.com/office/drawing/2014/main" id="{5F48EEDC-18AE-B565-BD74-FB93658C6DA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9" name="Cube 898">
                <a:extLst>
                  <a:ext uri="{FF2B5EF4-FFF2-40B4-BE49-F238E27FC236}">
                    <a16:creationId xmlns:a16="http://schemas.microsoft.com/office/drawing/2014/main" id="{C2461396-7ABD-DC13-65C7-BA7AF6837EB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0" name="Cube 899">
                <a:extLst>
                  <a:ext uri="{FF2B5EF4-FFF2-40B4-BE49-F238E27FC236}">
                    <a16:creationId xmlns:a16="http://schemas.microsoft.com/office/drawing/2014/main" id="{803EA27D-4F7E-A450-F8F3-F95F1F0E5FD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1" name="Cube 900">
                <a:extLst>
                  <a:ext uri="{FF2B5EF4-FFF2-40B4-BE49-F238E27FC236}">
                    <a16:creationId xmlns:a16="http://schemas.microsoft.com/office/drawing/2014/main" id="{42AAB7A6-378E-04F4-2009-3B27CB64BD35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2" name="Cube 901">
                <a:extLst>
                  <a:ext uri="{FF2B5EF4-FFF2-40B4-BE49-F238E27FC236}">
                    <a16:creationId xmlns:a16="http://schemas.microsoft.com/office/drawing/2014/main" id="{FF469C96-7E4D-9069-8D58-069340A34DB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3" name="Cube 902">
                <a:extLst>
                  <a:ext uri="{FF2B5EF4-FFF2-40B4-BE49-F238E27FC236}">
                    <a16:creationId xmlns:a16="http://schemas.microsoft.com/office/drawing/2014/main" id="{A976A277-0609-4E5E-1D5B-58965B21FBB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8" name="Group 827">
              <a:extLst>
                <a:ext uri="{FF2B5EF4-FFF2-40B4-BE49-F238E27FC236}">
                  <a16:creationId xmlns:a16="http://schemas.microsoft.com/office/drawing/2014/main" id="{E139FD9B-82DE-22E8-95FA-65270E962A29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84" name="Cube 883">
                <a:extLst>
                  <a:ext uri="{FF2B5EF4-FFF2-40B4-BE49-F238E27FC236}">
                    <a16:creationId xmlns:a16="http://schemas.microsoft.com/office/drawing/2014/main" id="{001C9551-FB18-6EA1-049A-A9A17162027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5" name="Cube 884">
                <a:extLst>
                  <a:ext uri="{FF2B5EF4-FFF2-40B4-BE49-F238E27FC236}">
                    <a16:creationId xmlns:a16="http://schemas.microsoft.com/office/drawing/2014/main" id="{367D98A8-8913-F8D0-E637-70BCBEAC63A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6" name="Cube 885">
                <a:extLst>
                  <a:ext uri="{FF2B5EF4-FFF2-40B4-BE49-F238E27FC236}">
                    <a16:creationId xmlns:a16="http://schemas.microsoft.com/office/drawing/2014/main" id="{4522E183-F854-DFEA-EAF4-CE5AF39901E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7" name="Cube 886">
                <a:extLst>
                  <a:ext uri="{FF2B5EF4-FFF2-40B4-BE49-F238E27FC236}">
                    <a16:creationId xmlns:a16="http://schemas.microsoft.com/office/drawing/2014/main" id="{DBA1B3B0-8AEF-87E4-09AA-DE488F73A5F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8" name="Cube 887">
                <a:extLst>
                  <a:ext uri="{FF2B5EF4-FFF2-40B4-BE49-F238E27FC236}">
                    <a16:creationId xmlns:a16="http://schemas.microsoft.com/office/drawing/2014/main" id="{66A0146D-47D5-14DC-8136-26A12BFCC18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9" name="Cube 888">
                <a:extLst>
                  <a:ext uri="{FF2B5EF4-FFF2-40B4-BE49-F238E27FC236}">
                    <a16:creationId xmlns:a16="http://schemas.microsoft.com/office/drawing/2014/main" id="{BF7B7C05-0EC2-85DA-F0B3-8F44A6373C9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0" name="Cube 889">
                <a:extLst>
                  <a:ext uri="{FF2B5EF4-FFF2-40B4-BE49-F238E27FC236}">
                    <a16:creationId xmlns:a16="http://schemas.microsoft.com/office/drawing/2014/main" id="{CA5D2C2F-A8FF-01B6-0265-72E4F916446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1" name="Cube 890">
                <a:extLst>
                  <a:ext uri="{FF2B5EF4-FFF2-40B4-BE49-F238E27FC236}">
                    <a16:creationId xmlns:a16="http://schemas.microsoft.com/office/drawing/2014/main" id="{095D3591-41D1-A41A-DF60-90B23744AEB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2" name="Cube 891">
                <a:extLst>
                  <a:ext uri="{FF2B5EF4-FFF2-40B4-BE49-F238E27FC236}">
                    <a16:creationId xmlns:a16="http://schemas.microsoft.com/office/drawing/2014/main" id="{F2F563D5-53DE-E871-B325-EC6D95B3D87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3" name="Cube 892">
                <a:extLst>
                  <a:ext uri="{FF2B5EF4-FFF2-40B4-BE49-F238E27FC236}">
                    <a16:creationId xmlns:a16="http://schemas.microsoft.com/office/drawing/2014/main" id="{CC091FE0-AF97-8C1A-CA28-E76826BB35D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9" name="Group 828">
              <a:extLst>
                <a:ext uri="{FF2B5EF4-FFF2-40B4-BE49-F238E27FC236}">
                  <a16:creationId xmlns:a16="http://schemas.microsoft.com/office/drawing/2014/main" id="{902060E2-1D9C-618F-7E15-B527BF722027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74" name="Cube 873">
                <a:extLst>
                  <a:ext uri="{FF2B5EF4-FFF2-40B4-BE49-F238E27FC236}">
                    <a16:creationId xmlns:a16="http://schemas.microsoft.com/office/drawing/2014/main" id="{3161AA3F-E0D8-309A-549D-012EFBBDFEE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5" name="Cube 874">
                <a:extLst>
                  <a:ext uri="{FF2B5EF4-FFF2-40B4-BE49-F238E27FC236}">
                    <a16:creationId xmlns:a16="http://schemas.microsoft.com/office/drawing/2014/main" id="{666C416C-D13D-1001-F207-841D240267F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6" name="Cube 875">
                <a:extLst>
                  <a:ext uri="{FF2B5EF4-FFF2-40B4-BE49-F238E27FC236}">
                    <a16:creationId xmlns:a16="http://schemas.microsoft.com/office/drawing/2014/main" id="{EB88B69A-984B-7967-CC02-7E68A55904A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7" name="Cube 876">
                <a:extLst>
                  <a:ext uri="{FF2B5EF4-FFF2-40B4-BE49-F238E27FC236}">
                    <a16:creationId xmlns:a16="http://schemas.microsoft.com/office/drawing/2014/main" id="{1AE69EC5-D665-AA02-829A-DAE23868639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8" name="Cube 877">
                <a:extLst>
                  <a:ext uri="{FF2B5EF4-FFF2-40B4-BE49-F238E27FC236}">
                    <a16:creationId xmlns:a16="http://schemas.microsoft.com/office/drawing/2014/main" id="{B5F5FAE9-1A30-4D9A-63AC-CD56A75BDB8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9" name="Cube 878">
                <a:extLst>
                  <a:ext uri="{FF2B5EF4-FFF2-40B4-BE49-F238E27FC236}">
                    <a16:creationId xmlns:a16="http://schemas.microsoft.com/office/drawing/2014/main" id="{3BA9AA5D-3420-2B04-4920-17ACA182D47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0" name="Cube 879">
                <a:extLst>
                  <a:ext uri="{FF2B5EF4-FFF2-40B4-BE49-F238E27FC236}">
                    <a16:creationId xmlns:a16="http://schemas.microsoft.com/office/drawing/2014/main" id="{93FA7114-0EA1-5083-F693-EDFE039BE60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1" name="Cube 880">
                <a:extLst>
                  <a:ext uri="{FF2B5EF4-FFF2-40B4-BE49-F238E27FC236}">
                    <a16:creationId xmlns:a16="http://schemas.microsoft.com/office/drawing/2014/main" id="{F0679320-8809-1A99-7682-D7E1EF94B60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2" name="Cube 881">
                <a:extLst>
                  <a:ext uri="{FF2B5EF4-FFF2-40B4-BE49-F238E27FC236}">
                    <a16:creationId xmlns:a16="http://schemas.microsoft.com/office/drawing/2014/main" id="{598EF31E-D572-748F-E16A-DEB5C2F5837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3" name="Cube 882">
                <a:extLst>
                  <a:ext uri="{FF2B5EF4-FFF2-40B4-BE49-F238E27FC236}">
                    <a16:creationId xmlns:a16="http://schemas.microsoft.com/office/drawing/2014/main" id="{6AAB578C-2E8E-A8D7-AB54-1E4E3620426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30" name="Group 829">
              <a:extLst>
                <a:ext uri="{FF2B5EF4-FFF2-40B4-BE49-F238E27FC236}">
                  <a16:creationId xmlns:a16="http://schemas.microsoft.com/office/drawing/2014/main" id="{461E8159-9E47-7F49-B54E-81344ADF7AA6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64" name="Cube 863">
                <a:extLst>
                  <a:ext uri="{FF2B5EF4-FFF2-40B4-BE49-F238E27FC236}">
                    <a16:creationId xmlns:a16="http://schemas.microsoft.com/office/drawing/2014/main" id="{C74B3B83-1518-5C2B-C545-692331506F0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5" name="Cube 864">
                <a:extLst>
                  <a:ext uri="{FF2B5EF4-FFF2-40B4-BE49-F238E27FC236}">
                    <a16:creationId xmlns:a16="http://schemas.microsoft.com/office/drawing/2014/main" id="{CC391E44-3387-3AB0-23E0-52EAD303DB2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6" name="Cube 865">
                <a:extLst>
                  <a:ext uri="{FF2B5EF4-FFF2-40B4-BE49-F238E27FC236}">
                    <a16:creationId xmlns:a16="http://schemas.microsoft.com/office/drawing/2014/main" id="{2212902C-959D-300A-65C4-3FA85CC0E09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7" name="Cube 866">
                <a:extLst>
                  <a:ext uri="{FF2B5EF4-FFF2-40B4-BE49-F238E27FC236}">
                    <a16:creationId xmlns:a16="http://schemas.microsoft.com/office/drawing/2014/main" id="{DCA7B365-BA82-E0ED-92CF-12CF1AD0C47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8" name="Cube 867">
                <a:extLst>
                  <a:ext uri="{FF2B5EF4-FFF2-40B4-BE49-F238E27FC236}">
                    <a16:creationId xmlns:a16="http://schemas.microsoft.com/office/drawing/2014/main" id="{A6C494C4-8CA5-0FDC-2851-40EC897B699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9" name="Cube 868">
                <a:extLst>
                  <a:ext uri="{FF2B5EF4-FFF2-40B4-BE49-F238E27FC236}">
                    <a16:creationId xmlns:a16="http://schemas.microsoft.com/office/drawing/2014/main" id="{3036A07A-616E-F6BA-EFDE-F4A81092127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0" name="Cube 869">
                <a:extLst>
                  <a:ext uri="{FF2B5EF4-FFF2-40B4-BE49-F238E27FC236}">
                    <a16:creationId xmlns:a16="http://schemas.microsoft.com/office/drawing/2014/main" id="{6D7C52DC-9312-4838-5E2B-E5CCF03433D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1" name="Cube 870">
                <a:extLst>
                  <a:ext uri="{FF2B5EF4-FFF2-40B4-BE49-F238E27FC236}">
                    <a16:creationId xmlns:a16="http://schemas.microsoft.com/office/drawing/2014/main" id="{CD468210-4B43-2695-8456-6FEABED29FB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2" name="Cube 871">
                <a:extLst>
                  <a:ext uri="{FF2B5EF4-FFF2-40B4-BE49-F238E27FC236}">
                    <a16:creationId xmlns:a16="http://schemas.microsoft.com/office/drawing/2014/main" id="{2C04BF3A-FE95-2E4D-8CBF-3970AB24EC09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3" name="Cube 872">
                <a:extLst>
                  <a:ext uri="{FF2B5EF4-FFF2-40B4-BE49-F238E27FC236}">
                    <a16:creationId xmlns:a16="http://schemas.microsoft.com/office/drawing/2014/main" id="{095D1670-5EF5-3224-B3A4-F1B951B502A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31" name="Group 830">
              <a:extLst>
                <a:ext uri="{FF2B5EF4-FFF2-40B4-BE49-F238E27FC236}">
                  <a16:creationId xmlns:a16="http://schemas.microsoft.com/office/drawing/2014/main" id="{BA86038B-EEC7-E121-ABAF-E5D77BE80481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54" name="Cube 853">
                <a:extLst>
                  <a:ext uri="{FF2B5EF4-FFF2-40B4-BE49-F238E27FC236}">
                    <a16:creationId xmlns:a16="http://schemas.microsoft.com/office/drawing/2014/main" id="{84DA7F3B-2893-12E1-A066-C83CC02C274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5" name="Cube 854">
                <a:extLst>
                  <a:ext uri="{FF2B5EF4-FFF2-40B4-BE49-F238E27FC236}">
                    <a16:creationId xmlns:a16="http://schemas.microsoft.com/office/drawing/2014/main" id="{6C168345-C4F5-959C-A18F-FD311C4DCE0F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6" name="Cube 855">
                <a:extLst>
                  <a:ext uri="{FF2B5EF4-FFF2-40B4-BE49-F238E27FC236}">
                    <a16:creationId xmlns:a16="http://schemas.microsoft.com/office/drawing/2014/main" id="{DAE3A5F3-07C3-B58B-B546-CC88808E750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7" name="Cube 856">
                <a:extLst>
                  <a:ext uri="{FF2B5EF4-FFF2-40B4-BE49-F238E27FC236}">
                    <a16:creationId xmlns:a16="http://schemas.microsoft.com/office/drawing/2014/main" id="{E75A4915-9922-AD82-E174-8BEF32D3E159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8" name="Cube 857">
                <a:extLst>
                  <a:ext uri="{FF2B5EF4-FFF2-40B4-BE49-F238E27FC236}">
                    <a16:creationId xmlns:a16="http://schemas.microsoft.com/office/drawing/2014/main" id="{E0C51E08-169C-12C5-67E7-D0FEA58D0FB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9" name="Cube 858">
                <a:extLst>
                  <a:ext uri="{FF2B5EF4-FFF2-40B4-BE49-F238E27FC236}">
                    <a16:creationId xmlns:a16="http://schemas.microsoft.com/office/drawing/2014/main" id="{5E6CBAF1-5656-3106-8D77-5EBAEABBF5C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0" name="Cube 859">
                <a:extLst>
                  <a:ext uri="{FF2B5EF4-FFF2-40B4-BE49-F238E27FC236}">
                    <a16:creationId xmlns:a16="http://schemas.microsoft.com/office/drawing/2014/main" id="{95313FEF-F5CD-A2D3-8C25-4EAB00C6471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1" name="Cube 860">
                <a:extLst>
                  <a:ext uri="{FF2B5EF4-FFF2-40B4-BE49-F238E27FC236}">
                    <a16:creationId xmlns:a16="http://schemas.microsoft.com/office/drawing/2014/main" id="{7A06040F-D905-BEF7-1DAB-A72DCD17B40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2" name="Cube 861">
                <a:extLst>
                  <a:ext uri="{FF2B5EF4-FFF2-40B4-BE49-F238E27FC236}">
                    <a16:creationId xmlns:a16="http://schemas.microsoft.com/office/drawing/2014/main" id="{63428290-D498-2437-5222-9D636DD687D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3" name="Cube 862">
                <a:extLst>
                  <a:ext uri="{FF2B5EF4-FFF2-40B4-BE49-F238E27FC236}">
                    <a16:creationId xmlns:a16="http://schemas.microsoft.com/office/drawing/2014/main" id="{D96F070F-443E-BD6E-4487-FCD2570B92A8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32" name="Group 831">
              <a:extLst>
                <a:ext uri="{FF2B5EF4-FFF2-40B4-BE49-F238E27FC236}">
                  <a16:creationId xmlns:a16="http://schemas.microsoft.com/office/drawing/2014/main" id="{69F81E36-210E-0418-9A14-919922933F15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44" name="Cube 843">
                <a:extLst>
                  <a:ext uri="{FF2B5EF4-FFF2-40B4-BE49-F238E27FC236}">
                    <a16:creationId xmlns:a16="http://schemas.microsoft.com/office/drawing/2014/main" id="{167764A4-A4F0-2410-0FD2-D6D914187E6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5" name="Cube 844">
                <a:extLst>
                  <a:ext uri="{FF2B5EF4-FFF2-40B4-BE49-F238E27FC236}">
                    <a16:creationId xmlns:a16="http://schemas.microsoft.com/office/drawing/2014/main" id="{64CDF2F3-F6E6-03C4-2511-77DBB86D7C0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6" name="Cube 845">
                <a:extLst>
                  <a:ext uri="{FF2B5EF4-FFF2-40B4-BE49-F238E27FC236}">
                    <a16:creationId xmlns:a16="http://schemas.microsoft.com/office/drawing/2014/main" id="{692161E3-A452-BC57-C1E8-FFD862A1EAE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7" name="Cube 846">
                <a:extLst>
                  <a:ext uri="{FF2B5EF4-FFF2-40B4-BE49-F238E27FC236}">
                    <a16:creationId xmlns:a16="http://schemas.microsoft.com/office/drawing/2014/main" id="{9F00374F-6540-4D17-26EE-61CCCB21F26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8" name="Cube 847">
                <a:extLst>
                  <a:ext uri="{FF2B5EF4-FFF2-40B4-BE49-F238E27FC236}">
                    <a16:creationId xmlns:a16="http://schemas.microsoft.com/office/drawing/2014/main" id="{0C295BAD-8C42-C933-C1E7-0E64D3377A5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9" name="Cube 848">
                <a:extLst>
                  <a:ext uri="{FF2B5EF4-FFF2-40B4-BE49-F238E27FC236}">
                    <a16:creationId xmlns:a16="http://schemas.microsoft.com/office/drawing/2014/main" id="{EFBD9497-770A-132A-6191-169301FF362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0" name="Cube 849">
                <a:extLst>
                  <a:ext uri="{FF2B5EF4-FFF2-40B4-BE49-F238E27FC236}">
                    <a16:creationId xmlns:a16="http://schemas.microsoft.com/office/drawing/2014/main" id="{95667BBA-1D7F-A582-EFB4-A35E916A2C98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1" name="Cube 850">
                <a:extLst>
                  <a:ext uri="{FF2B5EF4-FFF2-40B4-BE49-F238E27FC236}">
                    <a16:creationId xmlns:a16="http://schemas.microsoft.com/office/drawing/2014/main" id="{A829A6D8-C431-2EDE-9A8A-15C1FD9246B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2" name="Cube 851">
                <a:extLst>
                  <a:ext uri="{FF2B5EF4-FFF2-40B4-BE49-F238E27FC236}">
                    <a16:creationId xmlns:a16="http://schemas.microsoft.com/office/drawing/2014/main" id="{96D3603F-DCB3-98E3-FCF5-EC18E025DC5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3" name="Cube 852">
                <a:extLst>
                  <a:ext uri="{FF2B5EF4-FFF2-40B4-BE49-F238E27FC236}">
                    <a16:creationId xmlns:a16="http://schemas.microsoft.com/office/drawing/2014/main" id="{A7D20D5F-C7EE-65E8-756C-84D2A93018C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33" name="Group 832">
              <a:extLst>
                <a:ext uri="{FF2B5EF4-FFF2-40B4-BE49-F238E27FC236}">
                  <a16:creationId xmlns:a16="http://schemas.microsoft.com/office/drawing/2014/main" id="{5B3FF0CD-E52A-9890-669C-E935E21CBF81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34" name="Cube 833">
                <a:extLst>
                  <a:ext uri="{FF2B5EF4-FFF2-40B4-BE49-F238E27FC236}">
                    <a16:creationId xmlns:a16="http://schemas.microsoft.com/office/drawing/2014/main" id="{B889352F-E160-67D9-54D5-663761A49B8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5" name="Cube 834">
                <a:extLst>
                  <a:ext uri="{FF2B5EF4-FFF2-40B4-BE49-F238E27FC236}">
                    <a16:creationId xmlns:a16="http://schemas.microsoft.com/office/drawing/2014/main" id="{F36AB166-DF2F-4CC0-E58E-1796E904C20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6" name="Cube 835">
                <a:extLst>
                  <a:ext uri="{FF2B5EF4-FFF2-40B4-BE49-F238E27FC236}">
                    <a16:creationId xmlns:a16="http://schemas.microsoft.com/office/drawing/2014/main" id="{98CCA52A-3720-AB41-CAA1-E17A07DF5DC8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7" name="Cube 836">
                <a:extLst>
                  <a:ext uri="{FF2B5EF4-FFF2-40B4-BE49-F238E27FC236}">
                    <a16:creationId xmlns:a16="http://schemas.microsoft.com/office/drawing/2014/main" id="{A3116BC1-793A-EF05-BBCD-BD7D33D320A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8" name="Cube 837">
                <a:extLst>
                  <a:ext uri="{FF2B5EF4-FFF2-40B4-BE49-F238E27FC236}">
                    <a16:creationId xmlns:a16="http://schemas.microsoft.com/office/drawing/2014/main" id="{BD32B062-6272-9F15-A281-5BB35DFDC5A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9" name="Cube 838">
                <a:extLst>
                  <a:ext uri="{FF2B5EF4-FFF2-40B4-BE49-F238E27FC236}">
                    <a16:creationId xmlns:a16="http://schemas.microsoft.com/office/drawing/2014/main" id="{DD37B153-BA42-CFA8-1D89-52F853C6B9D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0" name="Cube 839">
                <a:extLst>
                  <a:ext uri="{FF2B5EF4-FFF2-40B4-BE49-F238E27FC236}">
                    <a16:creationId xmlns:a16="http://schemas.microsoft.com/office/drawing/2014/main" id="{65DFFC37-D9C8-9BF0-C3B9-92955995790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1" name="Cube 840">
                <a:extLst>
                  <a:ext uri="{FF2B5EF4-FFF2-40B4-BE49-F238E27FC236}">
                    <a16:creationId xmlns:a16="http://schemas.microsoft.com/office/drawing/2014/main" id="{0D195D68-0877-76F1-6FD3-B905416F4D0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2" name="Cube 841">
                <a:extLst>
                  <a:ext uri="{FF2B5EF4-FFF2-40B4-BE49-F238E27FC236}">
                    <a16:creationId xmlns:a16="http://schemas.microsoft.com/office/drawing/2014/main" id="{01266F55-C5C0-C6C6-F8D6-2349877D5C6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3" name="Cube 842">
                <a:extLst>
                  <a:ext uri="{FF2B5EF4-FFF2-40B4-BE49-F238E27FC236}">
                    <a16:creationId xmlns:a16="http://schemas.microsoft.com/office/drawing/2014/main" id="{BB37C035-314E-CAF1-197B-C9C373EE3A9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934" name="Group 933">
            <a:extLst>
              <a:ext uri="{FF2B5EF4-FFF2-40B4-BE49-F238E27FC236}">
                <a16:creationId xmlns:a16="http://schemas.microsoft.com/office/drawing/2014/main" id="{25FB667D-38BB-79CA-D768-1BE103FC6666}"/>
              </a:ext>
            </a:extLst>
          </p:cNvPr>
          <p:cNvGrpSpPr/>
          <p:nvPr/>
        </p:nvGrpSpPr>
        <p:grpSpPr>
          <a:xfrm>
            <a:off x="1114349" y="3031670"/>
            <a:ext cx="1141956" cy="1107839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935" name="Group 934">
              <a:extLst>
                <a:ext uri="{FF2B5EF4-FFF2-40B4-BE49-F238E27FC236}">
                  <a16:creationId xmlns:a16="http://schemas.microsoft.com/office/drawing/2014/main" id="{569957A6-FC03-52C0-C933-BBA8F08A6E47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35" name="Cube 1034">
                <a:extLst>
                  <a:ext uri="{FF2B5EF4-FFF2-40B4-BE49-F238E27FC236}">
                    <a16:creationId xmlns:a16="http://schemas.microsoft.com/office/drawing/2014/main" id="{4D7CB1F6-9E4F-C6A0-B03F-8AAF90DCF8C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6" name="Cube 1035">
                <a:extLst>
                  <a:ext uri="{FF2B5EF4-FFF2-40B4-BE49-F238E27FC236}">
                    <a16:creationId xmlns:a16="http://schemas.microsoft.com/office/drawing/2014/main" id="{66D0A308-1C07-C144-2403-7BEA493695E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7" name="Cube 1036">
                <a:extLst>
                  <a:ext uri="{FF2B5EF4-FFF2-40B4-BE49-F238E27FC236}">
                    <a16:creationId xmlns:a16="http://schemas.microsoft.com/office/drawing/2014/main" id="{0AC6A225-D4AA-730E-3EBA-9E649EB18FD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8" name="Cube 1037">
                <a:extLst>
                  <a:ext uri="{FF2B5EF4-FFF2-40B4-BE49-F238E27FC236}">
                    <a16:creationId xmlns:a16="http://schemas.microsoft.com/office/drawing/2014/main" id="{7461C174-1435-D476-11AD-7835B40084C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9" name="Cube 1038">
                <a:extLst>
                  <a:ext uri="{FF2B5EF4-FFF2-40B4-BE49-F238E27FC236}">
                    <a16:creationId xmlns:a16="http://schemas.microsoft.com/office/drawing/2014/main" id="{8B5686D4-5E19-52B5-05E1-2F92E4E6AA8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0" name="Cube 1039">
                <a:extLst>
                  <a:ext uri="{FF2B5EF4-FFF2-40B4-BE49-F238E27FC236}">
                    <a16:creationId xmlns:a16="http://schemas.microsoft.com/office/drawing/2014/main" id="{321B37C0-14BE-4B96-E6ED-8F7D6CD1C5D1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1" name="Cube 1040">
                <a:extLst>
                  <a:ext uri="{FF2B5EF4-FFF2-40B4-BE49-F238E27FC236}">
                    <a16:creationId xmlns:a16="http://schemas.microsoft.com/office/drawing/2014/main" id="{7BC14A31-0608-3FE6-64BA-A95F2EB02AB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2" name="Cube 1041">
                <a:extLst>
                  <a:ext uri="{FF2B5EF4-FFF2-40B4-BE49-F238E27FC236}">
                    <a16:creationId xmlns:a16="http://schemas.microsoft.com/office/drawing/2014/main" id="{9AC6967D-F891-63D2-48BB-C6AEDF50894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3" name="Cube 1042">
                <a:extLst>
                  <a:ext uri="{FF2B5EF4-FFF2-40B4-BE49-F238E27FC236}">
                    <a16:creationId xmlns:a16="http://schemas.microsoft.com/office/drawing/2014/main" id="{5BC4DCAC-9342-2690-3836-A4E9D59378F4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4" name="Cube 1043">
                <a:extLst>
                  <a:ext uri="{FF2B5EF4-FFF2-40B4-BE49-F238E27FC236}">
                    <a16:creationId xmlns:a16="http://schemas.microsoft.com/office/drawing/2014/main" id="{CC4DC3C1-2399-DA00-09FB-428299AE2E5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36" name="Group 935">
              <a:extLst>
                <a:ext uri="{FF2B5EF4-FFF2-40B4-BE49-F238E27FC236}">
                  <a16:creationId xmlns:a16="http://schemas.microsoft.com/office/drawing/2014/main" id="{5090C75B-6559-13D7-2655-0176EB2F3AE0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25" name="Cube 1024">
                <a:extLst>
                  <a:ext uri="{FF2B5EF4-FFF2-40B4-BE49-F238E27FC236}">
                    <a16:creationId xmlns:a16="http://schemas.microsoft.com/office/drawing/2014/main" id="{F0C1A7C2-4B75-2233-EB4A-33A1760F32B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6" name="Cube 1025">
                <a:extLst>
                  <a:ext uri="{FF2B5EF4-FFF2-40B4-BE49-F238E27FC236}">
                    <a16:creationId xmlns:a16="http://schemas.microsoft.com/office/drawing/2014/main" id="{75E21984-7796-21FB-CC93-4344C91A495F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7" name="Cube 1026">
                <a:extLst>
                  <a:ext uri="{FF2B5EF4-FFF2-40B4-BE49-F238E27FC236}">
                    <a16:creationId xmlns:a16="http://schemas.microsoft.com/office/drawing/2014/main" id="{6B1A5D66-8AEB-30C7-FA48-2BDAB5D24BC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8" name="Cube 1027">
                <a:extLst>
                  <a:ext uri="{FF2B5EF4-FFF2-40B4-BE49-F238E27FC236}">
                    <a16:creationId xmlns:a16="http://schemas.microsoft.com/office/drawing/2014/main" id="{DCBD79F0-1466-B9F8-6E40-139D236C4AE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9" name="Cube 1028">
                <a:extLst>
                  <a:ext uri="{FF2B5EF4-FFF2-40B4-BE49-F238E27FC236}">
                    <a16:creationId xmlns:a16="http://schemas.microsoft.com/office/drawing/2014/main" id="{4254EB23-C6FA-D379-2225-75165F6669D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0" name="Cube 1029">
                <a:extLst>
                  <a:ext uri="{FF2B5EF4-FFF2-40B4-BE49-F238E27FC236}">
                    <a16:creationId xmlns:a16="http://schemas.microsoft.com/office/drawing/2014/main" id="{BB492771-B5A2-1536-0936-A289B87FAD1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1" name="Cube 1030">
                <a:extLst>
                  <a:ext uri="{FF2B5EF4-FFF2-40B4-BE49-F238E27FC236}">
                    <a16:creationId xmlns:a16="http://schemas.microsoft.com/office/drawing/2014/main" id="{16A39ABE-B2A5-98B9-363D-DD9B2FCB570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2" name="Cube 1031">
                <a:extLst>
                  <a:ext uri="{FF2B5EF4-FFF2-40B4-BE49-F238E27FC236}">
                    <a16:creationId xmlns:a16="http://schemas.microsoft.com/office/drawing/2014/main" id="{D41DD3B4-9CA1-5BF9-B093-3DC0DDC2C34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3" name="Cube 1032">
                <a:extLst>
                  <a:ext uri="{FF2B5EF4-FFF2-40B4-BE49-F238E27FC236}">
                    <a16:creationId xmlns:a16="http://schemas.microsoft.com/office/drawing/2014/main" id="{77EF6780-8CF7-0865-D6BA-211E707E5829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4" name="Cube 1033">
                <a:extLst>
                  <a:ext uri="{FF2B5EF4-FFF2-40B4-BE49-F238E27FC236}">
                    <a16:creationId xmlns:a16="http://schemas.microsoft.com/office/drawing/2014/main" id="{180B401D-4E56-78E6-BFFD-85A2CF77C3A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37" name="Group 936">
              <a:extLst>
                <a:ext uri="{FF2B5EF4-FFF2-40B4-BE49-F238E27FC236}">
                  <a16:creationId xmlns:a16="http://schemas.microsoft.com/office/drawing/2014/main" id="{48A06EE8-8134-60B9-2EC9-74302F7A3037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15" name="Cube 1014">
                <a:extLst>
                  <a:ext uri="{FF2B5EF4-FFF2-40B4-BE49-F238E27FC236}">
                    <a16:creationId xmlns:a16="http://schemas.microsoft.com/office/drawing/2014/main" id="{F2DDBA03-5D25-EE0F-1F30-DBBC31A84EF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6" name="Cube 1015">
                <a:extLst>
                  <a:ext uri="{FF2B5EF4-FFF2-40B4-BE49-F238E27FC236}">
                    <a16:creationId xmlns:a16="http://schemas.microsoft.com/office/drawing/2014/main" id="{33F6A533-5474-F52D-B6A6-20063F65EBD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7" name="Cube 1016">
                <a:extLst>
                  <a:ext uri="{FF2B5EF4-FFF2-40B4-BE49-F238E27FC236}">
                    <a16:creationId xmlns:a16="http://schemas.microsoft.com/office/drawing/2014/main" id="{019B18A4-B01E-F908-7EFD-C249B84EA78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8" name="Cube 1017">
                <a:extLst>
                  <a:ext uri="{FF2B5EF4-FFF2-40B4-BE49-F238E27FC236}">
                    <a16:creationId xmlns:a16="http://schemas.microsoft.com/office/drawing/2014/main" id="{EFA6BD76-961F-2C4A-FB38-79E6D5E4A4A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9" name="Cube 1018">
                <a:extLst>
                  <a:ext uri="{FF2B5EF4-FFF2-40B4-BE49-F238E27FC236}">
                    <a16:creationId xmlns:a16="http://schemas.microsoft.com/office/drawing/2014/main" id="{559FC4CB-3EB4-4B0A-DE52-22AE44DA872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0" name="Cube 1019">
                <a:extLst>
                  <a:ext uri="{FF2B5EF4-FFF2-40B4-BE49-F238E27FC236}">
                    <a16:creationId xmlns:a16="http://schemas.microsoft.com/office/drawing/2014/main" id="{D447AC07-35CD-02E4-8EBB-54F163DCCD7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1" name="Cube 1020">
                <a:extLst>
                  <a:ext uri="{FF2B5EF4-FFF2-40B4-BE49-F238E27FC236}">
                    <a16:creationId xmlns:a16="http://schemas.microsoft.com/office/drawing/2014/main" id="{8BECDEA2-1EC4-CE32-3939-6B5471D3C973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2" name="Cube 1021">
                <a:extLst>
                  <a:ext uri="{FF2B5EF4-FFF2-40B4-BE49-F238E27FC236}">
                    <a16:creationId xmlns:a16="http://schemas.microsoft.com/office/drawing/2014/main" id="{3E341FEE-B868-4400-2B9E-F8592874A01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3" name="Cube 1022">
                <a:extLst>
                  <a:ext uri="{FF2B5EF4-FFF2-40B4-BE49-F238E27FC236}">
                    <a16:creationId xmlns:a16="http://schemas.microsoft.com/office/drawing/2014/main" id="{7E139790-931B-1F94-53A6-C571E93DBBF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4" name="Cube 1023">
                <a:extLst>
                  <a:ext uri="{FF2B5EF4-FFF2-40B4-BE49-F238E27FC236}">
                    <a16:creationId xmlns:a16="http://schemas.microsoft.com/office/drawing/2014/main" id="{0DB80D50-4A91-BBA9-C090-CFA7C1C7298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38" name="Group 937">
              <a:extLst>
                <a:ext uri="{FF2B5EF4-FFF2-40B4-BE49-F238E27FC236}">
                  <a16:creationId xmlns:a16="http://schemas.microsoft.com/office/drawing/2014/main" id="{2C334BF0-975D-2C7B-E305-5A6DC9F6E249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05" name="Cube 1004">
                <a:extLst>
                  <a:ext uri="{FF2B5EF4-FFF2-40B4-BE49-F238E27FC236}">
                    <a16:creationId xmlns:a16="http://schemas.microsoft.com/office/drawing/2014/main" id="{1F898EF8-6B88-AF1C-5F07-0DEF2311562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6" name="Cube 1005">
                <a:extLst>
                  <a:ext uri="{FF2B5EF4-FFF2-40B4-BE49-F238E27FC236}">
                    <a16:creationId xmlns:a16="http://schemas.microsoft.com/office/drawing/2014/main" id="{C8734528-C533-3005-EDE5-09A9DA3E27E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7" name="Cube 1006">
                <a:extLst>
                  <a:ext uri="{FF2B5EF4-FFF2-40B4-BE49-F238E27FC236}">
                    <a16:creationId xmlns:a16="http://schemas.microsoft.com/office/drawing/2014/main" id="{703FEA32-BCB4-F360-A6E2-50F643FB99E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8" name="Cube 1007">
                <a:extLst>
                  <a:ext uri="{FF2B5EF4-FFF2-40B4-BE49-F238E27FC236}">
                    <a16:creationId xmlns:a16="http://schemas.microsoft.com/office/drawing/2014/main" id="{70F70074-55EB-2CCC-3AA3-AC26FDE9C70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9" name="Cube 1008">
                <a:extLst>
                  <a:ext uri="{FF2B5EF4-FFF2-40B4-BE49-F238E27FC236}">
                    <a16:creationId xmlns:a16="http://schemas.microsoft.com/office/drawing/2014/main" id="{BD745DF9-7D72-6EF2-438E-D88E163549C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0" name="Cube 1009">
                <a:extLst>
                  <a:ext uri="{FF2B5EF4-FFF2-40B4-BE49-F238E27FC236}">
                    <a16:creationId xmlns:a16="http://schemas.microsoft.com/office/drawing/2014/main" id="{5986D48C-5DD0-BD66-E3A2-19FB3F0CECE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1" name="Cube 1010">
                <a:extLst>
                  <a:ext uri="{FF2B5EF4-FFF2-40B4-BE49-F238E27FC236}">
                    <a16:creationId xmlns:a16="http://schemas.microsoft.com/office/drawing/2014/main" id="{26650E1C-1FBB-4D09-F7A9-83D52B25ADA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2" name="Cube 1011">
                <a:extLst>
                  <a:ext uri="{FF2B5EF4-FFF2-40B4-BE49-F238E27FC236}">
                    <a16:creationId xmlns:a16="http://schemas.microsoft.com/office/drawing/2014/main" id="{9D40031C-F1A6-1D93-16D2-9A3109DB26D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3" name="Cube 1012">
                <a:extLst>
                  <a:ext uri="{FF2B5EF4-FFF2-40B4-BE49-F238E27FC236}">
                    <a16:creationId xmlns:a16="http://schemas.microsoft.com/office/drawing/2014/main" id="{2521940C-6B6B-9880-2A2C-0EAC2A9C400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4" name="Cube 1013">
                <a:extLst>
                  <a:ext uri="{FF2B5EF4-FFF2-40B4-BE49-F238E27FC236}">
                    <a16:creationId xmlns:a16="http://schemas.microsoft.com/office/drawing/2014/main" id="{127BCCEC-D0C1-076A-BC94-065C2361D1F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39" name="Group 938">
              <a:extLst>
                <a:ext uri="{FF2B5EF4-FFF2-40B4-BE49-F238E27FC236}">
                  <a16:creationId xmlns:a16="http://schemas.microsoft.com/office/drawing/2014/main" id="{BE58E184-EEE9-BC0E-7F11-B84798D3653C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95" name="Cube 994">
                <a:extLst>
                  <a:ext uri="{FF2B5EF4-FFF2-40B4-BE49-F238E27FC236}">
                    <a16:creationId xmlns:a16="http://schemas.microsoft.com/office/drawing/2014/main" id="{69A0323A-AAE8-F0D1-FC39-B5BDB8CE6AA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6" name="Cube 995">
                <a:extLst>
                  <a:ext uri="{FF2B5EF4-FFF2-40B4-BE49-F238E27FC236}">
                    <a16:creationId xmlns:a16="http://schemas.microsoft.com/office/drawing/2014/main" id="{99B19FA2-061C-A333-046D-D14342C3628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7" name="Cube 996">
                <a:extLst>
                  <a:ext uri="{FF2B5EF4-FFF2-40B4-BE49-F238E27FC236}">
                    <a16:creationId xmlns:a16="http://schemas.microsoft.com/office/drawing/2014/main" id="{18AB0871-F591-150A-F63D-0E81A86D787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8" name="Cube 997">
                <a:extLst>
                  <a:ext uri="{FF2B5EF4-FFF2-40B4-BE49-F238E27FC236}">
                    <a16:creationId xmlns:a16="http://schemas.microsoft.com/office/drawing/2014/main" id="{E0F94B4E-66FC-8869-6CE5-16C9AAD6FF8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9" name="Cube 998">
                <a:extLst>
                  <a:ext uri="{FF2B5EF4-FFF2-40B4-BE49-F238E27FC236}">
                    <a16:creationId xmlns:a16="http://schemas.microsoft.com/office/drawing/2014/main" id="{52919CDE-7D43-55F8-FC59-B2E183CD7AD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0" name="Cube 999">
                <a:extLst>
                  <a:ext uri="{FF2B5EF4-FFF2-40B4-BE49-F238E27FC236}">
                    <a16:creationId xmlns:a16="http://schemas.microsoft.com/office/drawing/2014/main" id="{9B7A99A7-C7CA-A3BD-0217-310C5DE765D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1" name="Cube 1000">
                <a:extLst>
                  <a:ext uri="{FF2B5EF4-FFF2-40B4-BE49-F238E27FC236}">
                    <a16:creationId xmlns:a16="http://schemas.microsoft.com/office/drawing/2014/main" id="{3EF9AD6C-B4A8-5CDA-06B9-0AB0FF29CD08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2" name="Cube 1001">
                <a:extLst>
                  <a:ext uri="{FF2B5EF4-FFF2-40B4-BE49-F238E27FC236}">
                    <a16:creationId xmlns:a16="http://schemas.microsoft.com/office/drawing/2014/main" id="{22946026-E7C1-3E73-4250-6B1D7AAC9AC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3" name="Cube 1002">
                <a:extLst>
                  <a:ext uri="{FF2B5EF4-FFF2-40B4-BE49-F238E27FC236}">
                    <a16:creationId xmlns:a16="http://schemas.microsoft.com/office/drawing/2014/main" id="{209E02DF-9C3A-D9E7-FCD2-92DBAEF150B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4" name="Cube 1003">
                <a:extLst>
                  <a:ext uri="{FF2B5EF4-FFF2-40B4-BE49-F238E27FC236}">
                    <a16:creationId xmlns:a16="http://schemas.microsoft.com/office/drawing/2014/main" id="{159FDB02-346A-72C6-11E2-5EE04AB1302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40" name="Group 939">
              <a:extLst>
                <a:ext uri="{FF2B5EF4-FFF2-40B4-BE49-F238E27FC236}">
                  <a16:creationId xmlns:a16="http://schemas.microsoft.com/office/drawing/2014/main" id="{C4AE64F8-2972-99DA-0F70-A38FE3D10212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85" name="Cube 984">
                <a:extLst>
                  <a:ext uri="{FF2B5EF4-FFF2-40B4-BE49-F238E27FC236}">
                    <a16:creationId xmlns:a16="http://schemas.microsoft.com/office/drawing/2014/main" id="{A63E80A5-8739-C19D-239C-8E21D9910ED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6" name="Cube 985">
                <a:extLst>
                  <a:ext uri="{FF2B5EF4-FFF2-40B4-BE49-F238E27FC236}">
                    <a16:creationId xmlns:a16="http://schemas.microsoft.com/office/drawing/2014/main" id="{5E574B12-DAE6-3E87-ABA2-D46BFD6C6C3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7" name="Cube 986">
                <a:extLst>
                  <a:ext uri="{FF2B5EF4-FFF2-40B4-BE49-F238E27FC236}">
                    <a16:creationId xmlns:a16="http://schemas.microsoft.com/office/drawing/2014/main" id="{8D406CE3-4B0B-A459-09B1-2E08F581BD4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8" name="Cube 987">
                <a:extLst>
                  <a:ext uri="{FF2B5EF4-FFF2-40B4-BE49-F238E27FC236}">
                    <a16:creationId xmlns:a16="http://schemas.microsoft.com/office/drawing/2014/main" id="{A1A5752E-D44E-BF03-4D87-DC26B4983119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9" name="Cube 988">
                <a:extLst>
                  <a:ext uri="{FF2B5EF4-FFF2-40B4-BE49-F238E27FC236}">
                    <a16:creationId xmlns:a16="http://schemas.microsoft.com/office/drawing/2014/main" id="{0ED151FD-A386-ADAD-0EAA-2D7147500F1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0" name="Cube 989">
                <a:extLst>
                  <a:ext uri="{FF2B5EF4-FFF2-40B4-BE49-F238E27FC236}">
                    <a16:creationId xmlns:a16="http://schemas.microsoft.com/office/drawing/2014/main" id="{61856EAE-F74F-A53F-E03D-C080A252C73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1" name="Cube 990">
                <a:extLst>
                  <a:ext uri="{FF2B5EF4-FFF2-40B4-BE49-F238E27FC236}">
                    <a16:creationId xmlns:a16="http://schemas.microsoft.com/office/drawing/2014/main" id="{FFADC617-D789-2414-4698-748F4850831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2" name="Cube 991">
                <a:extLst>
                  <a:ext uri="{FF2B5EF4-FFF2-40B4-BE49-F238E27FC236}">
                    <a16:creationId xmlns:a16="http://schemas.microsoft.com/office/drawing/2014/main" id="{69300C20-CDBF-99B1-5036-3B6CE8D501F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3" name="Cube 992">
                <a:extLst>
                  <a:ext uri="{FF2B5EF4-FFF2-40B4-BE49-F238E27FC236}">
                    <a16:creationId xmlns:a16="http://schemas.microsoft.com/office/drawing/2014/main" id="{2CC2508F-A515-78E3-F085-C9E8C0466B7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4" name="Cube 993">
                <a:extLst>
                  <a:ext uri="{FF2B5EF4-FFF2-40B4-BE49-F238E27FC236}">
                    <a16:creationId xmlns:a16="http://schemas.microsoft.com/office/drawing/2014/main" id="{4CBD009D-7EA0-6CF6-80F5-318D58493D2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41" name="Group 940">
              <a:extLst>
                <a:ext uri="{FF2B5EF4-FFF2-40B4-BE49-F238E27FC236}">
                  <a16:creationId xmlns:a16="http://schemas.microsoft.com/office/drawing/2014/main" id="{9AE354D2-8DC2-0224-7F36-ABDEC490450A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75" name="Cube 974">
                <a:extLst>
                  <a:ext uri="{FF2B5EF4-FFF2-40B4-BE49-F238E27FC236}">
                    <a16:creationId xmlns:a16="http://schemas.microsoft.com/office/drawing/2014/main" id="{ABA52B6A-6822-9B4C-9B9F-384D59F7723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6" name="Cube 975">
                <a:extLst>
                  <a:ext uri="{FF2B5EF4-FFF2-40B4-BE49-F238E27FC236}">
                    <a16:creationId xmlns:a16="http://schemas.microsoft.com/office/drawing/2014/main" id="{6479D070-C2F8-E998-3403-27ECD8312E1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7" name="Cube 976">
                <a:extLst>
                  <a:ext uri="{FF2B5EF4-FFF2-40B4-BE49-F238E27FC236}">
                    <a16:creationId xmlns:a16="http://schemas.microsoft.com/office/drawing/2014/main" id="{7D7ADD81-571A-FA18-904D-1C579A6B4CB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8" name="Cube 977">
                <a:extLst>
                  <a:ext uri="{FF2B5EF4-FFF2-40B4-BE49-F238E27FC236}">
                    <a16:creationId xmlns:a16="http://schemas.microsoft.com/office/drawing/2014/main" id="{BE236751-7DD0-3BB0-EA6C-77BCE7EB15A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9" name="Cube 978">
                <a:extLst>
                  <a:ext uri="{FF2B5EF4-FFF2-40B4-BE49-F238E27FC236}">
                    <a16:creationId xmlns:a16="http://schemas.microsoft.com/office/drawing/2014/main" id="{DCF553F1-5250-9676-A3D0-1302AC47ABF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0" name="Cube 979">
                <a:extLst>
                  <a:ext uri="{FF2B5EF4-FFF2-40B4-BE49-F238E27FC236}">
                    <a16:creationId xmlns:a16="http://schemas.microsoft.com/office/drawing/2014/main" id="{C2DAE55C-156B-9BF8-96CB-F83E5B81F09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1" name="Cube 980">
                <a:extLst>
                  <a:ext uri="{FF2B5EF4-FFF2-40B4-BE49-F238E27FC236}">
                    <a16:creationId xmlns:a16="http://schemas.microsoft.com/office/drawing/2014/main" id="{9F1368E4-1BD4-3760-AAA5-B12F208B119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2" name="Cube 981">
                <a:extLst>
                  <a:ext uri="{FF2B5EF4-FFF2-40B4-BE49-F238E27FC236}">
                    <a16:creationId xmlns:a16="http://schemas.microsoft.com/office/drawing/2014/main" id="{3F8B9551-9966-95FC-7876-7720E0B091F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3" name="Cube 982">
                <a:extLst>
                  <a:ext uri="{FF2B5EF4-FFF2-40B4-BE49-F238E27FC236}">
                    <a16:creationId xmlns:a16="http://schemas.microsoft.com/office/drawing/2014/main" id="{56344F47-85BD-92A7-75F4-C2FB97138D3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4" name="Cube 983">
                <a:extLst>
                  <a:ext uri="{FF2B5EF4-FFF2-40B4-BE49-F238E27FC236}">
                    <a16:creationId xmlns:a16="http://schemas.microsoft.com/office/drawing/2014/main" id="{1133C99D-0176-90D7-6338-97FB12EE666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42" name="Group 941">
              <a:extLst>
                <a:ext uri="{FF2B5EF4-FFF2-40B4-BE49-F238E27FC236}">
                  <a16:creationId xmlns:a16="http://schemas.microsoft.com/office/drawing/2014/main" id="{5BB0EEA9-4FC9-C248-EDB0-27DEACF582A9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65" name="Cube 964">
                <a:extLst>
                  <a:ext uri="{FF2B5EF4-FFF2-40B4-BE49-F238E27FC236}">
                    <a16:creationId xmlns:a16="http://schemas.microsoft.com/office/drawing/2014/main" id="{00F44A80-9CAE-FFE3-7172-F96DB47F19C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6" name="Cube 965">
                <a:extLst>
                  <a:ext uri="{FF2B5EF4-FFF2-40B4-BE49-F238E27FC236}">
                    <a16:creationId xmlns:a16="http://schemas.microsoft.com/office/drawing/2014/main" id="{3F4EB403-CC6D-F2C7-CA1D-A3D3B030C70C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7" name="Cube 966">
                <a:extLst>
                  <a:ext uri="{FF2B5EF4-FFF2-40B4-BE49-F238E27FC236}">
                    <a16:creationId xmlns:a16="http://schemas.microsoft.com/office/drawing/2014/main" id="{EC42572C-478E-9FAC-FA83-7A629F4A8FF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8" name="Cube 967">
                <a:extLst>
                  <a:ext uri="{FF2B5EF4-FFF2-40B4-BE49-F238E27FC236}">
                    <a16:creationId xmlns:a16="http://schemas.microsoft.com/office/drawing/2014/main" id="{25FFFA35-CC9A-920A-4D5B-708E2BFADB1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9" name="Cube 968">
                <a:extLst>
                  <a:ext uri="{FF2B5EF4-FFF2-40B4-BE49-F238E27FC236}">
                    <a16:creationId xmlns:a16="http://schemas.microsoft.com/office/drawing/2014/main" id="{D944FAE8-F4AD-86CF-01A3-983DFAE6C31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0" name="Cube 969">
                <a:extLst>
                  <a:ext uri="{FF2B5EF4-FFF2-40B4-BE49-F238E27FC236}">
                    <a16:creationId xmlns:a16="http://schemas.microsoft.com/office/drawing/2014/main" id="{37FC7D9E-CE0F-B150-97F1-559B5060C9E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1" name="Cube 970">
                <a:extLst>
                  <a:ext uri="{FF2B5EF4-FFF2-40B4-BE49-F238E27FC236}">
                    <a16:creationId xmlns:a16="http://schemas.microsoft.com/office/drawing/2014/main" id="{3088E2A6-F90B-B988-1AC3-E5DFB8FDBD5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2" name="Cube 971">
                <a:extLst>
                  <a:ext uri="{FF2B5EF4-FFF2-40B4-BE49-F238E27FC236}">
                    <a16:creationId xmlns:a16="http://schemas.microsoft.com/office/drawing/2014/main" id="{27BC00C0-0F24-EFC1-86F3-A120FDE746F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3" name="Cube 972">
                <a:extLst>
                  <a:ext uri="{FF2B5EF4-FFF2-40B4-BE49-F238E27FC236}">
                    <a16:creationId xmlns:a16="http://schemas.microsoft.com/office/drawing/2014/main" id="{EFFE7BCD-13A1-0F26-FFFE-50F1F8ED247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4" name="Cube 973">
                <a:extLst>
                  <a:ext uri="{FF2B5EF4-FFF2-40B4-BE49-F238E27FC236}">
                    <a16:creationId xmlns:a16="http://schemas.microsoft.com/office/drawing/2014/main" id="{51411304-F504-64BD-2D91-607AE46E58E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43" name="Group 942">
              <a:extLst>
                <a:ext uri="{FF2B5EF4-FFF2-40B4-BE49-F238E27FC236}">
                  <a16:creationId xmlns:a16="http://schemas.microsoft.com/office/drawing/2014/main" id="{2A6F9108-3DD5-6B30-D896-A807056EC1FC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55" name="Cube 954">
                <a:extLst>
                  <a:ext uri="{FF2B5EF4-FFF2-40B4-BE49-F238E27FC236}">
                    <a16:creationId xmlns:a16="http://schemas.microsoft.com/office/drawing/2014/main" id="{0C72D25C-B122-DD91-982C-7BADE60F9DD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6" name="Cube 955">
                <a:extLst>
                  <a:ext uri="{FF2B5EF4-FFF2-40B4-BE49-F238E27FC236}">
                    <a16:creationId xmlns:a16="http://schemas.microsoft.com/office/drawing/2014/main" id="{E4125619-39D3-D76B-6CCA-8342BC549D8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7" name="Cube 956">
                <a:extLst>
                  <a:ext uri="{FF2B5EF4-FFF2-40B4-BE49-F238E27FC236}">
                    <a16:creationId xmlns:a16="http://schemas.microsoft.com/office/drawing/2014/main" id="{9A5E5DAA-5778-53E2-AEDF-41CADA8761B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8" name="Cube 957">
                <a:extLst>
                  <a:ext uri="{FF2B5EF4-FFF2-40B4-BE49-F238E27FC236}">
                    <a16:creationId xmlns:a16="http://schemas.microsoft.com/office/drawing/2014/main" id="{DFD69846-DDF4-5E4D-0E3F-DBEE17BDA29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9" name="Cube 958">
                <a:extLst>
                  <a:ext uri="{FF2B5EF4-FFF2-40B4-BE49-F238E27FC236}">
                    <a16:creationId xmlns:a16="http://schemas.microsoft.com/office/drawing/2014/main" id="{8BE2D418-2C05-AF4C-4355-D3F54017D84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0" name="Cube 959">
                <a:extLst>
                  <a:ext uri="{FF2B5EF4-FFF2-40B4-BE49-F238E27FC236}">
                    <a16:creationId xmlns:a16="http://schemas.microsoft.com/office/drawing/2014/main" id="{692DE17E-E9D6-74F2-B501-D55471B8348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1" name="Cube 960">
                <a:extLst>
                  <a:ext uri="{FF2B5EF4-FFF2-40B4-BE49-F238E27FC236}">
                    <a16:creationId xmlns:a16="http://schemas.microsoft.com/office/drawing/2014/main" id="{A42CE4D3-1F81-1F1A-2620-1A1677C885C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2" name="Cube 961">
                <a:extLst>
                  <a:ext uri="{FF2B5EF4-FFF2-40B4-BE49-F238E27FC236}">
                    <a16:creationId xmlns:a16="http://schemas.microsoft.com/office/drawing/2014/main" id="{915AFF8D-EFF7-BC23-54B0-CBCF8052032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3" name="Cube 962">
                <a:extLst>
                  <a:ext uri="{FF2B5EF4-FFF2-40B4-BE49-F238E27FC236}">
                    <a16:creationId xmlns:a16="http://schemas.microsoft.com/office/drawing/2014/main" id="{3B153393-9B35-FAC8-8483-ED7E5F78036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4" name="Cube 963">
                <a:extLst>
                  <a:ext uri="{FF2B5EF4-FFF2-40B4-BE49-F238E27FC236}">
                    <a16:creationId xmlns:a16="http://schemas.microsoft.com/office/drawing/2014/main" id="{1B42C921-8AF5-CA81-5242-C88B6806F73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44" name="Group 943">
              <a:extLst>
                <a:ext uri="{FF2B5EF4-FFF2-40B4-BE49-F238E27FC236}">
                  <a16:creationId xmlns:a16="http://schemas.microsoft.com/office/drawing/2014/main" id="{52DD29D1-06B4-F807-F83E-5ED3A2A7637B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45" name="Cube 944">
                <a:extLst>
                  <a:ext uri="{FF2B5EF4-FFF2-40B4-BE49-F238E27FC236}">
                    <a16:creationId xmlns:a16="http://schemas.microsoft.com/office/drawing/2014/main" id="{8908A3D4-8355-66AD-3EB3-37FE5EF8D54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6" name="Cube 945">
                <a:extLst>
                  <a:ext uri="{FF2B5EF4-FFF2-40B4-BE49-F238E27FC236}">
                    <a16:creationId xmlns:a16="http://schemas.microsoft.com/office/drawing/2014/main" id="{DC566778-A841-BD65-54DF-3C9755A5240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7" name="Cube 946">
                <a:extLst>
                  <a:ext uri="{FF2B5EF4-FFF2-40B4-BE49-F238E27FC236}">
                    <a16:creationId xmlns:a16="http://schemas.microsoft.com/office/drawing/2014/main" id="{E5EFF2D6-1F92-19DE-3EB8-2926B42FE55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8" name="Cube 947">
                <a:extLst>
                  <a:ext uri="{FF2B5EF4-FFF2-40B4-BE49-F238E27FC236}">
                    <a16:creationId xmlns:a16="http://schemas.microsoft.com/office/drawing/2014/main" id="{DAABEEA0-E975-CAF8-0307-D0ADC75BD5B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9" name="Cube 948">
                <a:extLst>
                  <a:ext uri="{FF2B5EF4-FFF2-40B4-BE49-F238E27FC236}">
                    <a16:creationId xmlns:a16="http://schemas.microsoft.com/office/drawing/2014/main" id="{5E129332-F169-5C33-48D4-E7E8723D5ED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0" name="Cube 949">
                <a:extLst>
                  <a:ext uri="{FF2B5EF4-FFF2-40B4-BE49-F238E27FC236}">
                    <a16:creationId xmlns:a16="http://schemas.microsoft.com/office/drawing/2014/main" id="{D771D13E-203E-D23B-E40E-5DAEAA06577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1" name="Cube 950">
                <a:extLst>
                  <a:ext uri="{FF2B5EF4-FFF2-40B4-BE49-F238E27FC236}">
                    <a16:creationId xmlns:a16="http://schemas.microsoft.com/office/drawing/2014/main" id="{B8B28D5C-AE6B-3B9F-3460-D6FB2DA7FFC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2" name="Cube 951">
                <a:extLst>
                  <a:ext uri="{FF2B5EF4-FFF2-40B4-BE49-F238E27FC236}">
                    <a16:creationId xmlns:a16="http://schemas.microsoft.com/office/drawing/2014/main" id="{59D4E694-19F3-7AF6-7D0A-DAD20CEA53A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3" name="Cube 952">
                <a:extLst>
                  <a:ext uri="{FF2B5EF4-FFF2-40B4-BE49-F238E27FC236}">
                    <a16:creationId xmlns:a16="http://schemas.microsoft.com/office/drawing/2014/main" id="{5CAC8820-C39A-F71C-4A12-D72243EAD3E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4" name="Cube 953">
                <a:extLst>
                  <a:ext uri="{FF2B5EF4-FFF2-40B4-BE49-F238E27FC236}">
                    <a16:creationId xmlns:a16="http://schemas.microsoft.com/office/drawing/2014/main" id="{8D2D356C-CB2E-3397-84AC-028BEAB57B7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A39041BE-89DC-D09E-C1CC-E48AC8E4D6E1}"/>
              </a:ext>
            </a:extLst>
          </p:cNvPr>
          <p:cNvGrpSpPr/>
          <p:nvPr/>
        </p:nvGrpSpPr>
        <p:grpSpPr>
          <a:xfrm>
            <a:off x="1114349" y="3031670"/>
            <a:ext cx="1141956" cy="1107839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1046" name="Group 1045">
              <a:extLst>
                <a:ext uri="{FF2B5EF4-FFF2-40B4-BE49-F238E27FC236}">
                  <a16:creationId xmlns:a16="http://schemas.microsoft.com/office/drawing/2014/main" id="{60C651CE-3A8D-3E91-8F7E-72F1CFF85F1F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46" name="Cube 1145">
                <a:extLst>
                  <a:ext uri="{FF2B5EF4-FFF2-40B4-BE49-F238E27FC236}">
                    <a16:creationId xmlns:a16="http://schemas.microsoft.com/office/drawing/2014/main" id="{251CDADA-51B6-1D45-159F-963896AA74E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7" name="Cube 1146">
                <a:extLst>
                  <a:ext uri="{FF2B5EF4-FFF2-40B4-BE49-F238E27FC236}">
                    <a16:creationId xmlns:a16="http://schemas.microsoft.com/office/drawing/2014/main" id="{AAA56CBD-0DA1-727D-B7FE-F26E1EDCAA6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8" name="Cube 1147">
                <a:extLst>
                  <a:ext uri="{FF2B5EF4-FFF2-40B4-BE49-F238E27FC236}">
                    <a16:creationId xmlns:a16="http://schemas.microsoft.com/office/drawing/2014/main" id="{0D05E16E-10AB-C377-3B60-4E3D74BA377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9" name="Cube 1148">
                <a:extLst>
                  <a:ext uri="{FF2B5EF4-FFF2-40B4-BE49-F238E27FC236}">
                    <a16:creationId xmlns:a16="http://schemas.microsoft.com/office/drawing/2014/main" id="{3334CDD1-4D88-6980-BB55-AB8FA65C358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0" name="Cube 1149">
                <a:extLst>
                  <a:ext uri="{FF2B5EF4-FFF2-40B4-BE49-F238E27FC236}">
                    <a16:creationId xmlns:a16="http://schemas.microsoft.com/office/drawing/2014/main" id="{C01585CE-3201-F73B-0E5E-D4A2E0D40E4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1" name="Cube 1150">
                <a:extLst>
                  <a:ext uri="{FF2B5EF4-FFF2-40B4-BE49-F238E27FC236}">
                    <a16:creationId xmlns:a16="http://schemas.microsoft.com/office/drawing/2014/main" id="{BB1DB9F0-BF0C-FA92-6F30-58B8A2F3AC21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2" name="Cube 1151">
                <a:extLst>
                  <a:ext uri="{FF2B5EF4-FFF2-40B4-BE49-F238E27FC236}">
                    <a16:creationId xmlns:a16="http://schemas.microsoft.com/office/drawing/2014/main" id="{C8D5A6A0-7949-5D10-2E9B-AE3C8841F24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3" name="Cube 1152">
                <a:extLst>
                  <a:ext uri="{FF2B5EF4-FFF2-40B4-BE49-F238E27FC236}">
                    <a16:creationId xmlns:a16="http://schemas.microsoft.com/office/drawing/2014/main" id="{D86E1DCA-836D-47E9-E750-302FB766A02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4" name="Cube 1153">
                <a:extLst>
                  <a:ext uri="{FF2B5EF4-FFF2-40B4-BE49-F238E27FC236}">
                    <a16:creationId xmlns:a16="http://schemas.microsoft.com/office/drawing/2014/main" id="{01F05E68-6A95-4DFA-162B-3D6BB082459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5" name="Cube 1154">
                <a:extLst>
                  <a:ext uri="{FF2B5EF4-FFF2-40B4-BE49-F238E27FC236}">
                    <a16:creationId xmlns:a16="http://schemas.microsoft.com/office/drawing/2014/main" id="{E799442E-D3E2-C2ED-DE5C-B051BDAA5CC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47" name="Group 1046">
              <a:extLst>
                <a:ext uri="{FF2B5EF4-FFF2-40B4-BE49-F238E27FC236}">
                  <a16:creationId xmlns:a16="http://schemas.microsoft.com/office/drawing/2014/main" id="{9B125663-1EE5-F3C5-EC5B-AA0E354620DC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36" name="Cube 1135">
                <a:extLst>
                  <a:ext uri="{FF2B5EF4-FFF2-40B4-BE49-F238E27FC236}">
                    <a16:creationId xmlns:a16="http://schemas.microsoft.com/office/drawing/2014/main" id="{D93266BA-8450-8BEC-C79C-5E366FD3F70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7" name="Cube 1136">
                <a:extLst>
                  <a:ext uri="{FF2B5EF4-FFF2-40B4-BE49-F238E27FC236}">
                    <a16:creationId xmlns:a16="http://schemas.microsoft.com/office/drawing/2014/main" id="{C77254D6-2B6D-1233-2177-D96036FE950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8" name="Cube 1137">
                <a:extLst>
                  <a:ext uri="{FF2B5EF4-FFF2-40B4-BE49-F238E27FC236}">
                    <a16:creationId xmlns:a16="http://schemas.microsoft.com/office/drawing/2014/main" id="{7CCB196D-E842-504E-F31E-61BC01F75F1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9" name="Cube 1138">
                <a:extLst>
                  <a:ext uri="{FF2B5EF4-FFF2-40B4-BE49-F238E27FC236}">
                    <a16:creationId xmlns:a16="http://schemas.microsoft.com/office/drawing/2014/main" id="{1B344D06-D9C1-557E-8347-DBFC0420126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0" name="Cube 1139">
                <a:extLst>
                  <a:ext uri="{FF2B5EF4-FFF2-40B4-BE49-F238E27FC236}">
                    <a16:creationId xmlns:a16="http://schemas.microsoft.com/office/drawing/2014/main" id="{EE43D38F-CB85-94F8-9F00-8AA6C97D3F1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1" name="Cube 1140">
                <a:extLst>
                  <a:ext uri="{FF2B5EF4-FFF2-40B4-BE49-F238E27FC236}">
                    <a16:creationId xmlns:a16="http://schemas.microsoft.com/office/drawing/2014/main" id="{E7C78FCE-5521-F5E0-8E85-F695AA08395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2" name="Cube 1141">
                <a:extLst>
                  <a:ext uri="{FF2B5EF4-FFF2-40B4-BE49-F238E27FC236}">
                    <a16:creationId xmlns:a16="http://schemas.microsoft.com/office/drawing/2014/main" id="{4A117DAA-2FB0-4F77-584B-2596B749D4D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3" name="Cube 1142">
                <a:extLst>
                  <a:ext uri="{FF2B5EF4-FFF2-40B4-BE49-F238E27FC236}">
                    <a16:creationId xmlns:a16="http://schemas.microsoft.com/office/drawing/2014/main" id="{8F68B60E-1368-0C57-DDBE-D0D33BA878D5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4" name="Cube 1143">
                <a:extLst>
                  <a:ext uri="{FF2B5EF4-FFF2-40B4-BE49-F238E27FC236}">
                    <a16:creationId xmlns:a16="http://schemas.microsoft.com/office/drawing/2014/main" id="{7EB78B28-ECF6-AC12-EE7A-A9AC8AE77E8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5" name="Cube 1144">
                <a:extLst>
                  <a:ext uri="{FF2B5EF4-FFF2-40B4-BE49-F238E27FC236}">
                    <a16:creationId xmlns:a16="http://schemas.microsoft.com/office/drawing/2014/main" id="{C3D14BDB-04B7-EDBC-9E0E-9284862FF2F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48" name="Group 1047">
              <a:extLst>
                <a:ext uri="{FF2B5EF4-FFF2-40B4-BE49-F238E27FC236}">
                  <a16:creationId xmlns:a16="http://schemas.microsoft.com/office/drawing/2014/main" id="{9FBCCEE0-B51F-10F5-FA71-E8A4BA981C8D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26" name="Cube 1125">
                <a:extLst>
                  <a:ext uri="{FF2B5EF4-FFF2-40B4-BE49-F238E27FC236}">
                    <a16:creationId xmlns:a16="http://schemas.microsoft.com/office/drawing/2014/main" id="{DE9F43DF-92E5-9398-7217-14FA1D30EAA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7" name="Cube 1126">
                <a:extLst>
                  <a:ext uri="{FF2B5EF4-FFF2-40B4-BE49-F238E27FC236}">
                    <a16:creationId xmlns:a16="http://schemas.microsoft.com/office/drawing/2014/main" id="{5F1C1601-D7E8-59C4-D602-2DF26B4390BC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8" name="Cube 1127">
                <a:extLst>
                  <a:ext uri="{FF2B5EF4-FFF2-40B4-BE49-F238E27FC236}">
                    <a16:creationId xmlns:a16="http://schemas.microsoft.com/office/drawing/2014/main" id="{79055C94-47F7-2C78-CC97-7EBF4DA1F1E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9" name="Cube 1128">
                <a:extLst>
                  <a:ext uri="{FF2B5EF4-FFF2-40B4-BE49-F238E27FC236}">
                    <a16:creationId xmlns:a16="http://schemas.microsoft.com/office/drawing/2014/main" id="{8E0D11D6-8E77-6508-AB9C-5A509B368AE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0" name="Cube 1129">
                <a:extLst>
                  <a:ext uri="{FF2B5EF4-FFF2-40B4-BE49-F238E27FC236}">
                    <a16:creationId xmlns:a16="http://schemas.microsoft.com/office/drawing/2014/main" id="{4071132D-78E7-0AE1-31A7-30CCE4F7AFA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1" name="Cube 1130">
                <a:extLst>
                  <a:ext uri="{FF2B5EF4-FFF2-40B4-BE49-F238E27FC236}">
                    <a16:creationId xmlns:a16="http://schemas.microsoft.com/office/drawing/2014/main" id="{ADCD7AB5-7BBA-F8FA-8CC6-3643689432B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2" name="Cube 1131">
                <a:extLst>
                  <a:ext uri="{FF2B5EF4-FFF2-40B4-BE49-F238E27FC236}">
                    <a16:creationId xmlns:a16="http://schemas.microsoft.com/office/drawing/2014/main" id="{54E1C14D-1854-D7DD-5A0F-96A633CD921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3" name="Cube 1132">
                <a:extLst>
                  <a:ext uri="{FF2B5EF4-FFF2-40B4-BE49-F238E27FC236}">
                    <a16:creationId xmlns:a16="http://schemas.microsoft.com/office/drawing/2014/main" id="{8BA97BBF-419C-D4EE-59DD-3B64E3C114E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4" name="Cube 1133">
                <a:extLst>
                  <a:ext uri="{FF2B5EF4-FFF2-40B4-BE49-F238E27FC236}">
                    <a16:creationId xmlns:a16="http://schemas.microsoft.com/office/drawing/2014/main" id="{6B7BB31A-72D6-50ED-68A8-81D3FF8D46E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5" name="Cube 1134">
                <a:extLst>
                  <a:ext uri="{FF2B5EF4-FFF2-40B4-BE49-F238E27FC236}">
                    <a16:creationId xmlns:a16="http://schemas.microsoft.com/office/drawing/2014/main" id="{5E96FC7B-6555-1E19-74D4-62E5FD08C26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49" name="Group 1048">
              <a:extLst>
                <a:ext uri="{FF2B5EF4-FFF2-40B4-BE49-F238E27FC236}">
                  <a16:creationId xmlns:a16="http://schemas.microsoft.com/office/drawing/2014/main" id="{8897CE2B-23D3-F38A-787C-78113E8A9062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16" name="Cube 1115">
                <a:extLst>
                  <a:ext uri="{FF2B5EF4-FFF2-40B4-BE49-F238E27FC236}">
                    <a16:creationId xmlns:a16="http://schemas.microsoft.com/office/drawing/2014/main" id="{851D337E-3E91-B69D-81EC-8778064BBE9B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7" name="Cube 1116">
                <a:extLst>
                  <a:ext uri="{FF2B5EF4-FFF2-40B4-BE49-F238E27FC236}">
                    <a16:creationId xmlns:a16="http://schemas.microsoft.com/office/drawing/2014/main" id="{6C83A88C-9DFC-6950-D7D1-B9B12F2FA2C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8" name="Cube 1117">
                <a:extLst>
                  <a:ext uri="{FF2B5EF4-FFF2-40B4-BE49-F238E27FC236}">
                    <a16:creationId xmlns:a16="http://schemas.microsoft.com/office/drawing/2014/main" id="{75D732A4-7540-055E-C515-1C3B4BE239E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9" name="Cube 1118">
                <a:extLst>
                  <a:ext uri="{FF2B5EF4-FFF2-40B4-BE49-F238E27FC236}">
                    <a16:creationId xmlns:a16="http://schemas.microsoft.com/office/drawing/2014/main" id="{94E8735E-B1CC-CD55-8D24-A16C1786593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0" name="Cube 1119">
                <a:extLst>
                  <a:ext uri="{FF2B5EF4-FFF2-40B4-BE49-F238E27FC236}">
                    <a16:creationId xmlns:a16="http://schemas.microsoft.com/office/drawing/2014/main" id="{A22B4030-B9DA-8D9A-EA97-02936F986FF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1" name="Cube 1120">
                <a:extLst>
                  <a:ext uri="{FF2B5EF4-FFF2-40B4-BE49-F238E27FC236}">
                    <a16:creationId xmlns:a16="http://schemas.microsoft.com/office/drawing/2014/main" id="{30204BBA-4AFC-7D99-2769-E1423BA2F3F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2" name="Cube 1121">
                <a:extLst>
                  <a:ext uri="{FF2B5EF4-FFF2-40B4-BE49-F238E27FC236}">
                    <a16:creationId xmlns:a16="http://schemas.microsoft.com/office/drawing/2014/main" id="{B78EE744-F4C1-2E34-0C7F-C7321C068D68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3" name="Cube 1122">
                <a:extLst>
                  <a:ext uri="{FF2B5EF4-FFF2-40B4-BE49-F238E27FC236}">
                    <a16:creationId xmlns:a16="http://schemas.microsoft.com/office/drawing/2014/main" id="{C9AB0450-6214-0454-B433-38887607DA8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4" name="Cube 1123">
                <a:extLst>
                  <a:ext uri="{FF2B5EF4-FFF2-40B4-BE49-F238E27FC236}">
                    <a16:creationId xmlns:a16="http://schemas.microsoft.com/office/drawing/2014/main" id="{7D459E5F-B1A5-B54E-7AE0-AC87B11EEDF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5" name="Cube 1124">
                <a:extLst>
                  <a:ext uri="{FF2B5EF4-FFF2-40B4-BE49-F238E27FC236}">
                    <a16:creationId xmlns:a16="http://schemas.microsoft.com/office/drawing/2014/main" id="{BCC5A4C9-50B1-EEB5-62BD-67E1487C767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50" name="Group 1049">
              <a:extLst>
                <a:ext uri="{FF2B5EF4-FFF2-40B4-BE49-F238E27FC236}">
                  <a16:creationId xmlns:a16="http://schemas.microsoft.com/office/drawing/2014/main" id="{D782B78C-F485-14ED-5D70-C7D58D81A36A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06" name="Cube 1105">
                <a:extLst>
                  <a:ext uri="{FF2B5EF4-FFF2-40B4-BE49-F238E27FC236}">
                    <a16:creationId xmlns:a16="http://schemas.microsoft.com/office/drawing/2014/main" id="{C7F75BB1-0024-AE71-4520-50E60BB53C8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7" name="Cube 1106">
                <a:extLst>
                  <a:ext uri="{FF2B5EF4-FFF2-40B4-BE49-F238E27FC236}">
                    <a16:creationId xmlns:a16="http://schemas.microsoft.com/office/drawing/2014/main" id="{39DAAF33-2B1E-CD1A-CF0C-C6B37812A08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8" name="Cube 1107">
                <a:extLst>
                  <a:ext uri="{FF2B5EF4-FFF2-40B4-BE49-F238E27FC236}">
                    <a16:creationId xmlns:a16="http://schemas.microsoft.com/office/drawing/2014/main" id="{548C8684-2076-43EE-8D44-D2745862AEB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9" name="Cube 1108">
                <a:extLst>
                  <a:ext uri="{FF2B5EF4-FFF2-40B4-BE49-F238E27FC236}">
                    <a16:creationId xmlns:a16="http://schemas.microsoft.com/office/drawing/2014/main" id="{AD754817-C7BF-1A5F-0C01-3E8A27E516F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0" name="Cube 1109">
                <a:extLst>
                  <a:ext uri="{FF2B5EF4-FFF2-40B4-BE49-F238E27FC236}">
                    <a16:creationId xmlns:a16="http://schemas.microsoft.com/office/drawing/2014/main" id="{A0E4C699-3EBC-A8F6-1F98-F6B16558B24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1" name="Cube 1110">
                <a:extLst>
                  <a:ext uri="{FF2B5EF4-FFF2-40B4-BE49-F238E27FC236}">
                    <a16:creationId xmlns:a16="http://schemas.microsoft.com/office/drawing/2014/main" id="{CA7A02DD-5504-5C70-9A1D-4E708560A31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2" name="Cube 1111">
                <a:extLst>
                  <a:ext uri="{FF2B5EF4-FFF2-40B4-BE49-F238E27FC236}">
                    <a16:creationId xmlns:a16="http://schemas.microsoft.com/office/drawing/2014/main" id="{DE00DA42-9C3E-AEEC-2089-B0D045A5FA1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3" name="Cube 1112">
                <a:extLst>
                  <a:ext uri="{FF2B5EF4-FFF2-40B4-BE49-F238E27FC236}">
                    <a16:creationId xmlns:a16="http://schemas.microsoft.com/office/drawing/2014/main" id="{64477E87-D205-7148-54CC-E331C877DBC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4" name="Cube 1113">
                <a:extLst>
                  <a:ext uri="{FF2B5EF4-FFF2-40B4-BE49-F238E27FC236}">
                    <a16:creationId xmlns:a16="http://schemas.microsoft.com/office/drawing/2014/main" id="{F0F08B7B-11CC-F4A7-F2C8-C6F9E362A67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5" name="Cube 1114">
                <a:extLst>
                  <a:ext uri="{FF2B5EF4-FFF2-40B4-BE49-F238E27FC236}">
                    <a16:creationId xmlns:a16="http://schemas.microsoft.com/office/drawing/2014/main" id="{E45BD99A-9598-6F4D-EB0F-EF4A63E4B83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51" name="Group 1050">
              <a:extLst>
                <a:ext uri="{FF2B5EF4-FFF2-40B4-BE49-F238E27FC236}">
                  <a16:creationId xmlns:a16="http://schemas.microsoft.com/office/drawing/2014/main" id="{54C66E3A-5292-8BFA-2A45-1650BDEE2E6C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96" name="Cube 1095">
                <a:extLst>
                  <a:ext uri="{FF2B5EF4-FFF2-40B4-BE49-F238E27FC236}">
                    <a16:creationId xmlns:a16="http://schemas.microsoft.com/office/drawing/2014/main" id="{71370667-AC25-D239-1F0F-6AFB22FD379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7" name="Cube 1096">
                <a:extLst>
                  <a:ext uri="{FF2B5EF4-FFF2-40B4-BE49-F238E27FC236}">
                    <a16:creationId xmlns:a16="http://schemas.microsoft.com/office/drawing/2014/main" id="{E646A50D-91CD-A7B1-7713-47786402C71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8" name="Cube 1097">
                <a:extLst>
                  <a:ext uri="{FF2B5EF4-FFF2-40B4-BE49-F238E27FC236}">
                    <a16:creationId xmlns:a16="http://schemas.microsoft.com/office/drawing/2014/main" id="{FAE3E9FF-CDB9-262B-4091-232101F16B4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9" name="Cube 1098">
                <a:extLst>
                  <a:ext uri="{FF2B5EF4-FFF2-40B4-BE49-F238E27FC236}">
                    <a16:creationId xmlns:a16="http://schemas.microsoft.com/office/drawing/2014/main" id="{F015463F-73D3-DFF0-A9C1-DA23F2C4071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0" name="Cube 1099">
                <a:extLst>
                  <a:ext uri="{FF2B5EF4-FFF2-40B4-BE49-F238E27FC236}">
                    <a16:creationId xmlns:a16="http://schemas.microsoft.com/office/drawing/2014/main" id="{F4567D55-A99D-1EEC-C1EE-C8CAE30F6C1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1" name="Cube 1100">
                <a:extLst>
                  <a:ext uri="{FF2B5EF4-FFF2-40B4-BE49-F238E27FC236}">
                    <a16:creationId xmlns:a16="http://schemas.microsoft.com/office/drawing/2014/main" id="{09D14C38-18D0-AE49-FC82-04A3C8416A3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2" name="Cube 1101">
                <a:extLst>
                  <a:ext uri="{FF2B5EF4-FFF2-40B4-BE49-F238E27FC236}">
                    <a16:creationId xmlns:a16="http://schemas.microsoft.com/office/drawing/2014/main" id="{0908C5EB-CAC2-9F8F-B8A9-273F87F44FD3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3" name="Cube 1102">
                <a:extLst>
                  <a:ext uri="{FF2B5EF4-FFF2-40B4-BE49-F238E27FC236}">
                    <a16:creationId xmlns:a16="http://schemas.microsoft.com/office/drawing/2014/main" id="{E592B3A6-D609-DD11-41D8-21B7329710E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4" name="Cube 1103">
                <a:extLst>
                  <a:ext uri="{FF2B5EF4-FFF2-40B4-BE49-F238E27FC236}">
                    <a16:creationId xmlns:a16="http://schemas.microsoft.com/office/drawing/2014/main" id="{7DB8945E-286D-4B61-C767-FC78354FB5E9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5" name="Cube 1104">
                <a:extLst>
                  <a:ext uri="{FF2B5EF4-FFF2-40B4-BE49-F238E27FC236}">
                    <a16:creationId xmlns:a16="http://schemas.microsoft.com/office/drawing/2014/main" id="{A5186174-F3BA-7E3E-724C-46EFF2AEE7A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52" name="Group 1051">
              <a:extLst>
                <a:ext uri="{FF2B5EF4-FFF2-40B4-BE49-F238E27FC236}">
                  <a16:creationId xmlns:a16="http://schemas.microsoft.com/office/drawing/2014/main" id="{F35396EE-E5A4-BA84-1535-060F309A3180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86" name="Cube 1085">
                <a:extLst>
                  <a:ext uri="{FF2B5EF4-FFF2-40B4-BE49-F238E27FC236}">
                    <a16:creationId xmlns:a16="http://schemas.microsoft.com/office/drawing/2014/main" id="{FF49091A-2440-727C-021A-0146A92896A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7" name="Cube 1086">
                <a:extLst>
                  <a:ext uri="{FF2B5EF4-FFF2-40B4-BE49-F238E27FC236}">
                    <a16:creationId xmlns:a16="http://schemas.microsoft.com/office/drawing/2014/main" id="{7C1903FA-A91E-AB5F-5D14-97D9E25F4F1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8" name="Cube 1087">
                <a:extLst>
                  <a:ext uri="{FF2B5EF4-FFF2-40B4-BE49-F238E27FC236}">
                    <a16:creationId xmlns:a16="http://schemas.microsoft.com/office/drawing/2014/main" id="{B0189374-6C6C-5B74-4127-885BD767028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9" name="Cube 1088">
                <a:extLst>
                  <a:ext uri="{FF2B5EF4-FFF2-40B4-BE49-F238E27FC236}">
                    <a16:creationId xmlns:a16="http://schemas.microsoft.com/office/drawing/2014/main" id="{1BEC75B4-B146-DA40-059A-02B0DD38DB3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0" name="Cube 1089">
                <a:extLst>
                  <a:ext uri="{FF2B5EF4-FFF2-40B4-BE49-F238E27FC236}">
                    <a16:creationId xmlns:a16="http://schemas.microsoft.com/office/drawing/2014/main" id="{41E2210B-0551-1014-13F5-9B9B7244E53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1" name="Cube 1090">
                <a:extLst>
                  <a:ext uri="{FF2B5EF4-FFF2-40B4-BE49-F238E27FC236}">
                    <a16:creationId xmlns:a16="http://schemas.microsoft.com/office/drawing/2014/main" id="{43E140B8-5043-09AB-5015-D56F0F94E79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2" name="Cube 1091">
                <a:extLst>
                  <a:ext uri="{FF2B5EF4-FFF2-40B4-BE49-F238E27FC236}">
                    <a16:creationId xmlns:a16="http://schemas.microsoft.com/office/drawing/2014/main" id="{541C06B8-E80D-3E1B-E344-38972172F9E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3" name="Cube 1092">
                <a:extLst>
                  <a:ext uri="{FF2B5EF4-FFF2-40B4-BE49-F238E27FC236}">
                    <a16:creationId xmlns:a16="http://schemas.microsoft.com/office/drawing/2014/main" id="{341E412C-E17F-AF17-9B0B-C8746BD523E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4" name="Cube 1093">
                <a:extLst>
                  <a:ext uri="{FF2B5EF4-FFF2-40B4-BE49-F238E27FC236}">
                    <a16:creationId xmlns:a16="http://schemas.microsoft.com/office/drawing/2014/main" id="{BC87DE51-3595-3BAA-7888-0F0F7D13338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5" name="Cube 1094">
                <a:extLst>
                  <a:ext uri="{FF2B5EF4-FFF2-40B4-BE49-F238E27FC236}">
                    <a16:creationId xmlns:a16="http://schemas.microsoft.com/office/drawing/2014/main" id="{5EBE3831-F83B-D1AC-F78F-4C12A0A00578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53" name="Group 1052">
              <a:extLst>
                <a:ext uri="{FF2B5EF4-FFF2-40B4-BE49-F238E27FC236}">
                  <a16:creationId xmlns:a16="http://schemas.microsoft.com/office/drawing/2014/main" id="{32BC50FD-C551-F4D8-4308-1CAA052E7C3A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76" name="Cube 1075">
                <a:extLst>
                  <a:ext uri="{FF2B5EF4-FFF2-40B4-BE49-F238E27FC236}">
                    <a16:creationId xmlns:a16="http://schemas.microsoft.com/office/drawing/2014/main" id="{32685B97-FB25-5BA0-6BE5-84E134A1718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7" name="Cube 1076">
                <a:extLst>
                  <a:ext uri="{FF2B5EF4-FFF2-40B4-BE49-F238E27FC236}">
                    <a16:creationId xmlns:a16="http://schemas.microsoft.com/office/drawing/2014/main" id="{7768D5CE-53E3-C0AF-B755-53277CC86CA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8" name="Cube 1077">
                <a:extLst>
                  <a:ext uri="{FF2B5EF4-FFF2-40B4-BE49-F238E27FC236}">
                    <a16:creationId xmlns:a16="http://schemas.microsoft.com/office/drawing/2014/main" id="{0037CF79-AE00-D592-E3AB-C6343991CC0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9" name="Cube 1078">
                <a:extLst>
                  <a:ext uri="{FF2B5EF4-FFF2-40B4-BE49-F238E27FC236}">
                    <a16:creationId xmlns:a16="http://schemas.microsoft.com/office/drawing/2014/main" id="{0365BDF3-B862-766E-0EFD-929AF818EF5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0" name="Cube 1079">
                <a:extLst>
                  <a:ext uri="{FF2B5EF4-FFF2-40B4-BE49-F238E27FC236}">
                    <a16:creationId xmlns:a16="http://schemas.microsoft.com/office/drawing/2014/main" id="{5980090C-70F6-60E8-51C2-A910E345C19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1" name="Cube 1080">
                <a:extLst>
                  <a:ext uri="{FF2B5EF4-FFF2-40B4-BE49-F238E27FC236}">
                    <a16:creationId xmlns:a16="http://schemas.microsoft.com/office/drawing/2014/main" id="{D766E4A4-28CA-B65C-7458-95415354923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2" name="Cube 1081">
                <a:extLst>
                  <a:ext uri="{FF2B5EF4-FFF2-40B4-BE49-F238E27FC236}">
                    <a16:creationId xmlns:a16="http://schemas.microsoft.com/office/drawing/2014/main" id="{5EAC9BE7-2549-4E0E-67A9-7CE462289FD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3" name="Cube 1082">
                <a:extLst>
                  <a:ext uri="{FF2B5EF4-FFF2-40B4-BE49-F238E27FC236}">
                    <a16:creationId xmlns:a16="http://schemas.microsoft.com/office/drawing/2014/main" id="{66986640-9AC8-F04D-35DB-D66801FE8F1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4" name="Cube 1083">
                <a:extLst>
                  <a:ext uri="{FF2B5EF4-FFF2-40B4-BE49-F238E27FC236}">
                    <a16:creationId xmlns:a16="http://schemas.microsoft.com/office/drawing/2014/main" id="{41B8AA1F-C0C4-1145-F6E7-FA64D06003D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5" name="Cube 1084">
                <a:extLst>
                  <a:ext uri="{FF2B5EF4-FFF2-40B4-BE49-F238E27FC236}">
                    <a16:creationId xmlns:a16="http://schemas.microsoft.com/office/drawing/2014/main" id="{2C313537-694C-5533-54E6-2C8AA263327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54" name="Group 1053">
              <a:extLst>
                <a:ext uri="{FF2B5EF4-FFF2-40B4-BE49-F238E27FC236}">
                  <a16:creationId xmlns:a16="http://schemas.microsoft.com/office/drawing/2014/main" id="{7A0C62F4-C729-FDB6-48AA-6E8B1B39D4D1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66" name="Cube 1065">
                <a:extLst>
                  <a:ext uri="{FF2B5EF4-FFF2-40B4-BE49-F238E27FC236}">
                    <a16:creationId xmlns:a16="http://schemas.microsoft.com/office/drawing/2014/main" id="{28479079-AB05-5E07-F392-79B60E68578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7" name="Cube 1066">
                <a:extLst>
                  <a:ext uri="{FF2B5EF4-FFF2-40B4-BE49-F238E27FC236}">
                    <a16:creationId xmlns:a16="http://schemas.microsoft.com/office/drawing/2014/main" id="{9F8951C7-B6E3-3CB1-0CE6-40DA3A9E9C9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8" name="Cube 1067">
                <a:extLst>
                  <a:ext uri="{FF2B5EF4-FFF2-40B4-BE49-F238E27FC236}">
                    <a16:creationId xmlns:a16="http://schemas.microsoft.com/office/drawing/2014/main" id="{2D7564AC-87A0-55FC-09D1-63DF56D8DEC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9" name="Cube 1068">
                <a:extLst>
                  <a:ext uri="{FF2B5EF4-FFF2-40B4-BE49-F238E27FC236}">
                    <a16:creationId xmlns:a16="http://schemas.microsoft.com/office/drawing/2014/main" id="{C3DBB9B2-D156-935A-F897-9BAABD631CE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0" name="Cube 1069">
                <a:extLst>
                  <a:ext uri="{FF2B5EF4-FFF2-40B4-BE49-F238E27FC236}">
                    <a16:creationId xmlns:a16="http://schemas.microsoft.com/office/drawing/2014/main" id="{44A7C181-595F-38F2-25A1-33C20181A31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1" name="Cube 1070">
                <a:extLst>
                  <a:ext uri="{FF2B5EF4-FFF2-40B4-BE49-F238E27FC236}">
                    <a16:creationId xmlns:a16="http://schemas.microsoft.com/office/drawing/2014/main" id="{91A756FB-E747-1021-3A0E-5F61413D430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2" name="Cube 1071">
                <a:extLst>
                  <a:ext uri="{FF2B5EF4-FFF2-40B4-BE49-F238E27FC236}">
                    <a16:creationId xmlns:a16="http://schemas.microsoft.com/office/drawing/2014/main" id="{C09CAD7F-7C1D-5BB7-ED23-F0B3CA95E7C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3" name="Cube 1072">
                <a:extLst>
                  <a:ext uri="{FF2B5EF4-FFF2-40B4-BE49-F238E27FC236}">
                    <a16:creationId xmlns:a16="http://schemas.microsoft.com/office/drawing/2014/main" id="{C8ADA156-BBFD-64E2-56D5-8C6DF0DD43E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4" name="Cube 1073">
                <a:extLst>
                  <a:ext uri="{FF2B5EF4-FFF2-40B4-BE49-F238E27FC236}">
                    <a16:creationId xmlns:a16="http://schemas.microsoft.com/office/drawing/2014/main" id="{D3721EBD-EEA4-15FD-9C4F-4C8DBE2FC729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5" name="Cube 1074">
                <a:extLst>
                  <a:ext uri="{FF2B5EF4-FFF2-40B4-BE49-F238E27FC236}">
                    <a16:creationId xmlns:a16="http://schemas.microsoft.com/office/drawing/2014/main" id="{AEC18392-B1A6-55E4-EAF1-57DAC79FCD3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55" name="Group 1054">
              <a:extLst>
                <a:ext uri="{FF2B5EF4-FFF2-40B4-BE49-F238E27FC236}">
                  <a16:creationId xmlns:a16="http://schemas.microsoft.com/office/drawing/2014/main" id="{A32F18D3-93C6-7617-99C5-43A008EB01DD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56" name="Cube 1055">
                <a:extLst>
                  <a:ext uri="{FF2B5EF4-FFF2-40B4-BE49-F238E27FC236}">
                    <a16:creationId xmlns:a16="http://schemas.microsoft.com/office/drawing/2014/main" id="{798BED2A-EF5E-FCAF-DC87-218A1A84582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7" name="Cube 1056">
                <a:extLst>
                  <a:ext uri="{FF2B5EF4-FFF2-40B4-BE49-F238E27FC236}">
                    <a16:creationId xmlns:a16="http://schemas.microsoft.com/office/drawing/2014/main" id="{6C9F5158-9CB1-94E5-0E5E-D10B7A111C0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8" name="Cube 1057">
                <a:extLst>
                  <a:ext uri="{FF2B5EF4-FFF2-40B4-BE49-F238E27FC236}">
                    <a16:creationId xmlns:a16="http://schemas.microsoft.com/office/drawing/2014/main" id="{B7A44023-24BA-A0D6-278E-2ED1909042CB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9" name="Cube 1058">
                <a:extLst>
                  <a:ext uri="{FF2B5EF4-FFF2-40B4-BE49-F238E27FC236}">
                    <a16:creationId xmlns:a16="http://schemas.microsoft.com/office/drawing/2014/main" id="{8891EE65-3EBC-8EA8-8BC2-3C2B49D47C2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0" name="Cube 1059">
                <a:extLst>
                  <a:ext uri="{FF2B5EF4-FFF2-40B4-BE49-F238E27FC236}">
                    <a16:creationId xmlns:a16="http://schemas.microsoft.com/office/drawing/2014/main" id="{775CFA10-52B7-A147-E64B-C29D4A75727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1" name="Cube 1060">
                <a:extLst>
                  <a:ext uri="{FF2B5EF4-FFF2-40B4-BE49-F238E27FC236}">
                    <a16:creationId xmlns:a16="http://schemas.microsoft.com/office/drawing/2014/main" id="{00BDC45A-5ADF-8C54-4D40-1FAC2960322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2" name="Cube 1061">
                <a:extLst>
                  <a:ext uri="{FF2B5EF4-FFF2-40B4-BE49-F238E27FC236}">
                    <a16:creationId xmlns:a16="http://schemas.microsoft.com/office/drawing/2014/main" id="{4A68EEE5-8FF6-E791-D89F-2AACC887EC8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3" name="Cube 1062">
                <a:extLst>
                  <a:ext uri="{FF2B5EF4-FFF2-40B4-BE49-F238E27FC236}">
                    <a16:creationId xmlns:a16="http://schemas.microsoft.com/office/drawing/2014/main" id="{503C7D5D-B209-7EEE-5323-99453059FDE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4" name="Cube 1063">
                <a:extLst>
                  <a:ext uri="{FF2B5EF4-FFF2-40B4-BE49-F238E27FC236}">
                    <a16:creationId xmlns:a16="http://schemas.microsoft.com/office/drawing/2014/main" id="{9701E8A8-4BAA-8373-B6D5-E38087C114A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5" name="Cube 1064">
                <a:extLst>
                  <a:ext uri="{FF2B5EF4-FFF2-40B4-BE49-F238E27FC236}">
                    <a16:creationId xmlns:a16="http://schemas.microsoft.com/office/drawing/2014/main" id="{17771285-BE28-1F61-79F3-6CF8CD62DB8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156" name="Group 1155">
            <a:extLst>
              <a:ext uri="{FF2B5EF4-FFF2-40B4-BE49-F238E27FC236}">
                <a16:creationId xmlns:a16="http://schemas.microsoft.com/office/drawing/2014/main" id="{2546883E-7CE4-0871-DE02-483D17DD6558}"/>
              </a:ext>
            </a:extLst>
          </p:cNvPr>
          <p:cNvGrpSpPr/>
          <p:nvPr/>
        </p:nvGrpSpPr>
        <p:grpSpPr>
          <a:xfrm>
            <a:off x="1114349" y="3031670"/>
            <a:ext cx="1141956" cy="1107839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1157" name="Group 1156">
              <a:extLst>
                <a:ext uri="{FF2B5EF4-FFF2-40B4-BE49-F238E27FC236}">
                  <a16:creationId xmlns:a16="http://schemas.microsoft.com/office/drawing/2014/main" id="{24C406D0-737C-6CD3-19FF-D7A0BD3FEC5A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57" name="Cube 1256">
                <a:extLst>
                  <a:ext uri="{FF2B5EF4-FFF2-40B4-BE49-F238E27FC236}">
                    <a16:creationId xmlns:a16="http://schemas.microsoft.com/office/drawing/2014/main" id="{4AA1DFD8-7220-6FE2-1546-FE39D18BC9F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8" name="Cube 1257">
                <a:extLst>
                  <a:ext uri="{FF2B5EF4-FFF2-40B4-BE49-F238E27FC236}">
                    <a16:creationId xmlns:a16="http://schemas.microsoft.com/office/drawing/2014/main" id="{A15D1854-8ADC-278D-9F81-4A28B3A6FB0F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9" name="Cube 1258">
                <a:extLst>
                  <a:ext uri="{FF2B5EF4-FFF2-40B4-BE49-F238E27FC236}">
                    <a16:creationId xmlns:a16="http://schemas.microsoft.com/office/drawing/2014/main" id="{56C63F48-AE52-76F8-A114-D9C632CA7EE8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0" name="Cube 1259">
                <a:extLst>
                  <a:ext uri="{FF2B5EF4-FFF2-40B4-BE49-F238E27FC236}">
                    <a16:creationId xmlns:a16="http://schemas.microsoft.com/office/drawing/2014/main" id="{17CF62F0-FFAB-A2CB-1A8F-59906ED5193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1" name="Cube 1260">
                <a:extLst>
                  <a:ext uri="{FF2B5EF4-FFF2-40B4-BE49-F238E27FC236}">
                    <a16:creationId xmlns:a16="http://schemas.microsoft.com/office/drawing/2014/main" id="{F9FA694C-FE24-376F-9A5D-AD0F8F636D0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2" name="Cube 1261">
                <a:extLst>
                  <a:ext uri="{FF2B5EF4-FFF2-40B4-BE49-F238E27FC236}">
                    <a16:creationId xmlns:a16="http://schemas.microsoft.com/office/drawing/2014/main" id="{0FB39A81-0A5E-465E-00B6-98A16ED33D4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3" name="Cube 1262">
                <a:extLst>
                  <a:ext uri="{FF2B5EF4-FFF2-40B4-BE49-F238E27FC236}">
                    <a16:creationId xmlns:a16="http://schemas.microsoft.com/office/drawing/2014/main" id="{5C32C944-191F-629C-534D-74016286D64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4" name="Cube 1263">
                <a:extLst>
                  <a:ext uri="{FF2B5EF4-FFF2-40B4-BE49-F238E27FC236}">
                    <a16:creationId xmlns:a16="http://schemas.microsoft.com/office/drawing/2014/main" id="{B4CA6333-53E2-DA6F-1A14-D2EFBFA2177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5" name="Cube 1264">
                <a:extLst>
                  <a:ext uri="{FF2B5EF4-FFF2-40B4-BE49-F238E27FC236}">
                    <a16:creationId xmlns:a16="http://schemas.microsoft.com/office/drawing/2014/main" id="{8C67B12E-6B32-C322-A7EB-DAE6FDC39C0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6" name="Cube 1265">
                <a:extLst>
                  <a:ext uri="{FF2B5EF4-FFF2-40B4-BE49-F238E27FC236}">
                    <a16:creationId xmlns:a16="http://schemas.microsoft.com/office/drawing/2014/main" id="{27F7B161-B2A2-1A49-CFB7-5559CE10858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58" name="Group 1157">
              <a:extLst>
                <a:ext uri="{FF2B5EF4-FFF2-40B4-BE49-F238E27FC236}">
                  <a16:creationId xmlns:a16="http://schemas.microsoft.com/office/drawing/2014/main" id="{8A4E93D3-8521-D6E6-0D84-7512EE3A084A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47" name="Cube 1246">
                <a:extLst>
                  <a:ext uri="{FF2B5EF4-FFF2-40B4-BE49-F238E27FC236}">
                    <a16:creationId xmlns:a16="http://schemas.microsoft.com/office/drawing/2014/main" id="{9796985B-73CA-05F4-AC6B-C85231ECE03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8" name="Cube 1247">
                <a:extLst>
                  <a:ext uri="{FF2B5EF4-FFF2-40B4-BE49-F238E27FC236}">
                    <a16:creationId xmlns:a16="http://schemas.microsoft.com/office/drawing/2014/main" id="{B9BDD085-BC1C-D44C-8BE7-A13AA499322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9" name="Cube 1248">
                <a:extLst>
                  <a:ext uri="{FF2B5EF4-FFF2-40B4-BE49-F238E27FC236}">
                    <a16:creationId xmlns:a16="http://schemas.microsoft.com/office/drawing/2014/main" id="{ED2C7C86-AFFE-81F6-9653-D825B876E3D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0" name="Cube 1249">
                <a:extLst>
                  <a:ext uri="{FF2B5EF4-FFF2-40B4-BE49-F238E27FC236}">
                    <a16:creationId xmlns:a16="http://schemas.microsoft.com/office/drawing/2014/main" id="{CD5CF823-8CA0-D240-85DA-8B54CD5C430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1" name="Cube 1250">
                <a:extLst>
                  <a:ext uri="{FF2B5EF4-FFF2-40B4-BE49-F238E27FC236}">
                    <a16:creationId xmlns:a16="http://schemas.microsoft.com/office/drawing/2014/main" id="{582FC4BA-4008-EE51-CBB7-F9C5D8DDB03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2" name="Cube 1251">
                <a:extLst>
                  <a:ext uri="{FF2B5EF4-FFF2-40B4-BE49-F238E27FC236}">
                    <a16:creationId xmlns:a16="http://schemas.microsoft.com/office/drawing/2014/main" id="{DF367645-A111-03A4-D840-065725D9CC81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3" name="Cube 1252">
                <a:extLst>
                  <a:ext uri="{FF2B5EF4-FFF2-40B4-BE49-F238E27FC236}">
                    <a16:creationId xmlns:a16="http://schemas.microsoft.com/office/drawing/2014/main" id="{67996E10-1DE3-FFDE-B3D3-0CF59D85F99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4" name="Cube 1253">
                <a:extLst>
                  <a:ext uri="{FF2B5EF4-FFF2-40B4-BE49-F238E27FC236}">
                    <a16:creationId xmlns:a16="http://schemas.microsoft.com/office/drawing/2014/main" id="{AB6FDEAB-7FCA-8F99-EC72-359FDF73C0D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5" name="Cube 1254">
                <a:extLst>
                  <a:ext uri="{FF2B5EF4-FFF2-40B4-BE49-F238E27FC236}">
                    <a16:creationId xmlns:a16="http://schemas.microsoft.com/office/drawing/2014/main" id="{BECB1C77-9A3D-B047-6651-B39DBDDE549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6" name="Cube 1255">
                <a:extLst>
                  <a:ext uri="{FF2B5EF4-FFF2-40B4-BE49-F238E27FC236}">
                    <a16:creationId xmlns:a16="http://schemas.microsoft.com/office/drawing/2014/main" id="{813B2D36-2BCB-55FB-CA90-11D3020E3998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59" name="Group 1158">
              <a:extLst>
                <a:ext uri="{FF2B5EF4-FFF2-40B4-BE49-F238E27FC236}">
                  <a16:creationId xmlns:a16="http://schemas.microsoft.com/office/drawing/2014/main" id="{45C3178E-CD59-158E-FF85-AA743DB53244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37" name="Cube 1236">
                <a:extLst>
                  <a:ext uri="{FF2B5EF4-FFF2-40B4-BE49-F238E27FC236}">
                    <a16:creationId xmlns:a16="http://schemas.microsoft.com/office/drawing/2014/main" id="{CF93FD7C-63EB-2AEE-9601-BB6A305DB80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8" name="Cube 1237">
                <a:extLst>
                  <a:ext uri="{FF2B5EF4-FFF2-40B4-BE49-F238E27FC236}">
                    <a16:creationId xmlns:a16="http://schemas.microsoft.com/office/drawing/2014/main" id="{70C41658-D064-2481-BE4A-228BDA07FC9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9" name="Cube 1238">
                <a:extLst>
                  <a:ext uri="{FF2B5EF4-FFF2-40B4-BE49-F238E27FC236}">
                    <a16:creationId xmlns:a16="http://schemas.microsoft.com/office/drawing/2014/main" id="{E0721E71-8382-4CD9-3E5D-538FC01F32B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0" name="Cube 1239">
                <a:extLst>
                  <a:ext uri="{FF2B5EF4-FFF2-40B4-BE49-F238E27FC236}">
                    <a16:creationId xmlns:a16="http://schemas.microsoft.com/office/drawing/2014/main" id="{B9201501-E380-BCA4-766E-33F9FD48BF2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1" name="Cube 1240">
                <a:extLst>
                  <a:ext uri="{FF2B5EF4-FFF2-40B4-BE49-F238E27FC236}">
                    <a16:creationId xmlns:a16="http://schemas.microsoft.com/office/drawing/2014/main" id="{F7C03A59-6D46-B88A-8F84-638D30A9F05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2" name="Cube 1241">
                <a:extLst>
                  <a:ext uri="{FF2B5EF4-FFF2-40B4-BE49-F238E27FC236}">
                    <a16:creationId xmlns:a16="http://schemas.microsoft.com/office/drawing/2014/main" id="{1A4D69D3-0FB5-BB5A-EF62-FE935FD1504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3" name="Cube 1242">
                <a:extLst>
                  <a:ext uri="{FF2B5EF4-FFF2-40B4-BE49-F238E27FC236}">
                    <a16:creationId xmlns:a16="http://schemas.microsoft.com/office/drawing/2014/main" id="{8E7DD677-E001-926E-8F1C-22328613158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4" name="Cube 1243">
                <a:extLst>
                  <a:ext uri="{FF2B5EF4-FFF2-40B4-BE49-F238E27FC236}">
                    <a16:creationId xmlns:a16="http://schemas.microsoft.com/office/drawing/2014/main" id="{4168F209-D72C-BC49-135E-32C2C4F0BC3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5" name="Cube 1244">
                <a:extLst>
                  <a:ext uri="{FF2B5EF4-FFF2-40B4-BE49-F238E27FC236}">
                    <a16:creationId xmlns:a16="http://schemas.microsoft.com/office/drawing/2014/main" id="{3E70DF04-51AB-79EF-43BE-EAFF19557E5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6" name="Cube 1245">
                <a:extLst>
                  <a:ext uri="{FF2B5EF4-FFF2-40B4-BE49-F238E27FC236}">
                    <a16:creationId xmlns:a16="http://schemas.microsoft.com/office/drawing/2014/main" id="{85A6E284-F581-9B2E-2BB2-0EC4704A31D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60" name="Group 1159">
              <a:extLst>
                <a:ext uri="{FF2B5EF4-FFF2-40B4-BE49-F238E27FC236}">
                  <a16:creationId xmlns:a16="http://schemas.microsoft.com/office/drawing/2014/main" id="{031359A6-64FF-C93C-8A52-F858CB045A20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27" name="Cube 1226">
                <a:extLst>
                  <a:ext uri="{FF2B5EF4-FFF2-40B4-BE49-F238E27FC236}">
                    <a16:creationId xmlns:a16="http://schemas.microsoft.com/office/drawing/2014/main" id="{0923285B-6136-9955-D81E-34B10051AC0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8" name="Cube 1227">
                <a:extLst>
                  <a:ext uri="{FF2B5EF4-FFF2-40B4-BE49-F238E27FC236}">
                    <a16:creationId xmlns:a16="http://schemas.microsoft.com/office/drawing/2014/main" id="{026CE0BE-0C8D-D385-0401-FD618BABCF0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9" name="Cube 1228">
                <a:extLst>
                  <a:ext uri="{FF2B5EF4-FFF2-40B4-BE49-F238E27FC236}">
                    <a16:creationId xmlns:a16="http://schemas.microsoft.com/office/drawing/2014/main" id="{99C08CC6-FE7E-1E70-1548-80AB563C6DAB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0" name="Cube 1229">
                <a:extLst>
                  <a:ext uri="{FF2B5EF4-FFF2-40B4-BE49-F238E27FC236}">
                    <a16:creationId xmlns:a16="http://schemas.microsoft.com/office/drawing/2014/main" id="{A16D6392-8217-C25B-82B7-77A49CD19F6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1" name="Cube 1230">
                <a:extLst>
                  <a:ext uri="{FF2B5EF4-FFF2-40B4-BE49-F238E27FC236}">
                    <a16:creationId xmlns:a16="http://schemas.microsoft.com/office/drawing/2014/main" id="{25493D0F-2A58-6262-C007-4FF243C96E2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2" name="Cube 1231">
                <a:extLst>
                  <a:ext uri="{FF2B5EF4-FFF2-40B4-BE49-F238E27FC236}">
                    <a16:creationId xmlns:a16="http://schemas.microsoft.com/office/drawing/2014/main" id="{06284080-A560-149C-5B1D-139F1C80091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3" name="Cube 1232">
                <a:extLst>
                  <a:ext uri="{FF2B5EF4-FFF2-40B4-BE49-F238E27FC236}">
                    <a16:creationId xmlns:a16="http://schemas.microsoft.com/office/drawing/2014/main" id="{3CC6C161-B469-863C-60F6-3F535E43F14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4" name="Cube 1233">
                <a:extLst>
                  <a:ext uri="{FF2B5EF4-FFF2-40B4-BE49-F238E27FC236}">
                    <a16:creationId xmlns:a16="http://schemas.microsoft.com/office/drawing/2014/main" id="{39918FCE-61E1-8AAC-C554-698384F84D65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5" name="Cube 1234">
                <a:extLst>
                  <a:ext uri="{FF2B5EF4-FFF2-40B4-BE49-F238E27FC236}">
                    <a16:creationId xmlns:a16="http://schemas.microsoft.com/office/drawing/2014/main" id="{A0F97485-39C6-6F67-586A-FD775D4D3B9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6" name="Cube 1235">
                <a:extLst>
                  <a:ext uri="{FF2B5EF4-FFF2-40B4-BE49-F238E27FC236}">
                    <a16:creationId xmlns:a16="http://schemas.microsoft.com/office/drawing/2014/main" id="{C49B3866-6279-C13C-0BCE-2FCBBCE49C5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61" name="Group 1160">
              <a:extLst>
                <a:ext uri="{FF2B5EF4-FFF2-40B4-BE49-F238E27FC236}">
                  <a16:creationId xmlns:a16="http://schemas.microsoft.com/office/drawing/2014/main" id="{25B0B319-226D-44E2-2971-0F3F208A80F3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17" name="Cube 1216">
                <a:extLst>
                  <a:ext uri="{FF2B5EF4-FFF2-40B4-BE49-F238E27FC236}">
                    <a16:creationId xmlns:a16="http://schemas.microsoft.com/office/drawing/2014/main" id="{BA36FEDD-8722-3144-82A6-E47450ECE44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8" name="Cube 1217">
                <a:extLst>
                  <a:ext uri="{FF2B5EF4-FFF2-40B4-BE49-F238E27FC236}">
                    <a16:creationId xmlns:a16="http://schemas.microsoft.com/office/drawing/2014/main" id="{88F86EE5-EC10-94C2-10D8-9E3E827D33B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9" name="Cube 1218">
                <a:extLst>
                  <a:ext uri="{FF2B5EF4-FFF2-40B4-BE49-F238E27FC236}">
                    <a16:creationId xmlns:a16="http://schemas.microsoft.com/office/drawing/2014/main" id="{21F984F2-73DF-78F5-86E5-B6FEE03E8AA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0" name="Cube 1219">
                <a:extLst>
                  <a:ext uri="{FF2B5EF4-FFF2-40B4-BE49-F238E27FC236}">
                    <a16:creationId xmlns:a16="http://schemas.microsoft.com/office/drawing/2014/main" id="{B9CC7BEC-70CE-62BE-9443-ED80A899AF5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1" name="Cube 1220">
                <a:extLst>
                  <a:ext uri="{FF2B5EF4-FFF2-40B4-BE49-F238E27FC236}">
                    <a16:creationId xmlns:a16="http://schemas.microsoft.com/office/drawing/2014/main" id="{BFBD4BF9-AC08-ADEB-5EF4-92A5F97AEFF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2" name="Cube 1221">
                <a:extLst>
                  <a:ext uri="{FF2B5EF4-FFF2-40B4-BE49-F238E27FC236}">
                    <a16:creationId xmlns:a16="http://schemas.microsoft.com/office/drawing/2014/main" id="{05DB900D-B36A-DA3F-FCB9-310BC720618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3" name="Cube 1222">
                <a:extLst>
                  <a:ext uri="{FF2B5EF4-FFF2-40B4-BE49-F238E27FC236}">
                    <a16:creationId xmlns:a16="http://schemas.microsoft.com/office/drawing/2014/main" id="{769377E8-E78E-6082-D721-A8440285FBC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4" name="Cube 1223">
                <a:extLst>
                  <a:ext uri="{FF2B5EF4-FFF2-40B4-BE49-F238E27FC236}">
                    <a16:creationId xmlns:a16="http://schemas.microsoft.com/office/drawing/2014/main" id="{B74FCB22-8B38-2135-8489-0C19188703C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5" name="Cube 1224">
                <a:extLst>
                  <a:ext uri="{FF2B5EF4-FFF2-40B4-BE49-F238E27FC236}">
                    <a16:creationId xmlns:a16="http://schemas.microsoft.com/office/drawing/2014/main" id="{F89CE318-A2EE-5738-F1F5-F22C31B2D9D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6" name="Cube 1225">
                <a:extLst>
                  <a:ext uri="{FF2B5EF4-FFF2-40B4-BE49-F238E27FC236}">
                    <a16:creationId xmlns:a16="http://schemas.microsoft.com/office/drawing/2014/main" id="{86195994-3C6B-AAB1-13EB-BBC32527408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62" name="Group 1161">
              <a:extLst>
                <a:ext uri="{FF2B5EF4-FFF2-40B4-BE49-F238E27FC236}">
                  <a16:creationId xmlns:a16="http://schemas.microsoft.com/office/drawing/2014/main" id="{E642257D-0042-7658-2B81-369FE9B4C1CE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07" name="Cube 1206">
                <a:extLst>
                  <a:ext uri="{FF2B5EF4-FFF2-40B4-BE49-F238E27FC236}">
                    <a16:creationId xmlns:a16="http://schemas.microsoft.com/office/drawing/2014/main" id="{FBC0FC33-ED83-54EA-BBC7-531D3E5B2EE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8" name="Cube 1207">
                <a:extLst>
                  <a:ext uri="{FF2B5EF4-FFF2-40B4-BE49-F238E27FC236}">
                    <a16:creationId xmlns:a16="http://schemas.microsoft.com/office/drawing/2014/main" id="{1CA76CF6-81A8-E448-46E4-9C029AAE28D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9" name="Cube 1208">
                <a:extLst>
                  <a:ext uri="{FF2B5EF4-FFF2-40B4-BE49-F238E27FC236}">
                    <a16:creationId xmlns:a16="http://schemas.microsoft.com/office/drawing/2014/main" id="{5753E712-7AFC-349F-0D06-E8559788C1F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0" name="Cube 1209">
                <a:extLst>
                  <a:ext uri="{FF2B5EF4-FFF2-40B4-BE49-F238E27FC236}">
                    <a16:creationId xmlns:a16="http://schemas.microsoft.com/office/drawing/2014/main" id="{3055CE0F-E44A-1078-AE17-367FBE64F2D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1" name="Cube 1210">
                <a:extLst>
                  <a:ext uri="{FF2B5EF4-FFF2-40B4-BE49-F238E27FC236}">
                    <a16:creationId xmlns:a16="http://schemas.microsoft.com/office/drawing/2014/main" id="{A29ED6EE-B42D-172A-310E-15BF17E3166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2" name="Cube 1211">
                <a:extLst>
                  <a:ext uri="{FF2B5EF4-FFF2-40B4-BE49-F238E27FC236}">
                    <a16:creationId xmlns:a16="http://schemas.microsoft.com/office/drawing/2014/main" id="{9BA74E12-BB5F-D883-F3C0-A87A2F8FE4F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3" name="Cube 1212">
                <a:extLst>
                  <a:ext uri="{FF2B5EF4-FFF2-40B4-BE49-F238E27FC236}">
                    <a16:creationId xmlns:a16="http://schemas.microsoft.com/office/drawing/2014/main" id="{FF413582-25D4-2458-1FCA-3D3D20497BD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4" name="Cube 1213">
                <a:extLst>
                  <a:ext uri="{FF2B5EF4-FFF2-40B4-BE49-F238E27FC236}">
                    <a16:creationId xmlns:a16="http://schemas.microsoft.com/office/drawing/2014/main" id="{ED7C651A-DCCC-0F06-42F1-B08351B5E83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5" name="Cube 1214">
                <a:extLst>
                  <a:ext uri="{FF2B5EF4-FFF2-40B4-BE49-F238E27FC236}">
                    <a16:creationId xmlns:a16="http://schemas.microsoft.com/office/drawing/2014/main" id="{114D319C-787E-323C-6036-5AFE80B1AA4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6" name="Cube 1215">
                <a:extLst>
                  <a:ext uri="{FF2B5EF4-FFF2-40B4-BE49-F238E27FC236}">
                    <a16:creationId xmlns:a16="http://schemas.microsoft.com/office/drawing/2014/main" id="{E5EC7EEC-CE75-0905-ED02-C26E1733599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63" name="Group 1162">
              <a:extLst>
                <a:ext uri="{FF2B5EF4-FFF2-40B4-BE49-F238E27FC236}">
                  <a16:creationId xmlns:a16="http://schemas.microsoft.com/office/drawing/2014/main" id="{B5368F0A-96BC-A8C1-23D5-699C05C312BA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97" name="Cube 1196">
                <a:extLst>
                  <a:ext uri="{FF2B5EF4-FFF2-40B4-BE49-F238E27FC236}">
                    <a16:creationId xmlns:a16="http://schemas.microsoft.com/office/drawing/2014/main" id="{E06E8F98-C710-C24A-D75B-9A4AB3C3F2B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8" name="Cube 1197">
                <a:extLst>
                  <a:ext uri="{FF2B5EF4-FFF2-40B4-BE49-F238E27FC236}">
                    <a16:creationId xmlns:a16="http://schemas.microsoft.com/office/drawing/2014/main" id="{F7CFF622-0939-570B-4636-0E1B668F7DA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9" name="Cube 1198">
                <a:extLst>
                  <a:ext uri="{FF2B5EF4-FFF2-40B4-BE49-F238E27FC236}">
                    <a16:creationId xmlns:a16="http://schemas.microsoft.com/office/drawing/2014/main" id="{627BCEA7-7097-65E3-CF63-E716A8A63F0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0" name="Cube 1199">
                <a:extLst>
                  <a:ext uri="{FF2B5EF4-FFF2-40B4-BE49-F238E27FC236}">
                    <a16:creationId xmlns:a16="http://schemas.microsoft.com/office/drawing/2014/main" id="{E84369A8-DFA6-5010-8088-AD8A9D5B38A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1" name="Cube 1200">
                <a:extLst>
                  <a:ext uri="{FF2B5EF4-FFF2-40B4-BE49-F238E27FC236}">
                    <a16:creationId xmlns:a16="http://schemas.microsoft.com/office/drawing/2014/main" id="{6D71FF11-41D1-B3C6-58C4-E20E38D7409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2" name="Cube 1201">
                <a:extLst>
                  <a:ext uri="{FF2B5EF4-FFF2-40B4-BE49-F238E27FC236}">
                    <a16:creationId xmlns:a16="http://schemas.microsoft.com/office/drawing/2014/main" id="{42965C86-D50B-FB84-7ACE-17B04AE8E7F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3" name="Cube 1202">
                <a:extLst>
                  <a:ext uri="{FF2B5EF4-FFF2-40B4-BE49-F238E27FC236}">
                    <a16:creationId xmlns:a16="http://schemas.microsoft.com/office/drawing/2014/main" id="{9B69C884-D93B-9641-511F-51FBE5A3EF8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4" name="Cube 1203">
                <a:extLst>
                  <a:ext uri="{FF2B5EF4-FFF2-40B4-BE49-F238E27FC236}">
                    <a16:creationId xmlns:a16="http://schemas.microsoft.com/office/drawing/2014/main" id="{4AB31ACD-6AD3-B1AF-7375-576DF769623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5" name="Cube 1204">
                <a:extLst>
                  <a:ext uri="{FF2B5EF4-FFF2-40B4-BE49-F238E27FC236}">
                    <a16:creationId xmlns:a16="http://schemas.microsoft.com/office/drawing/2014/main" id="{53541FFF-95B3-4A79-D16C-FCDE4A7298A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6" name="Cube 1205">
                <a:extLst>
                  <a:ext uri="{FF2B5EF4-FFF2-40B4-BE49-F238E27FC236}">
                    <a16:creationId xmlns:a16="http://schemas.microsoft.com/office/drawing/2014/main" id="{DC95148C-60A1-D091-2AD2-47BFECF8C8C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64" name="Group 1163">
              <a:extLst>
                <a:ext uri="{FF2B5EF4-FFF2-40B4-BE49-F238E27FC236}">
                  <a16:creationId xmlns:a16="http://schemas.microsoft.com/office/drawing/2014/main" id="{79523D81-BECA-935E-DB23-5045DA203969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87" name="Cube 1186">
                <a:extLst>
                  <a:ext uri="{FF2B5EF4-FFF2-40B4-BE49-F238E27FC236}">
                    <a16:creationId xmlns:a16="http://schemas.microsoft.com/office/drawing/2014/main" id="{2A0E79A9-D392-8AE2-766F-99763AF540C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8" name="Cube 1187">
                <a:extLst>
                  <a:ext uri="{FF2B5EF4-FFF2-40B4-BE49-F238E27FC236}">
                    <a16:creationId xmlns:a16="http://schemas.microsoft.com/office/drawing/2014/main" id="{DBAF32F4-0B04-0438-5269-0595DF18DAB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9" name="Cube 1188">
                <a:extLst>
                  <a:ext uri="{FF2B5EF4-FFF2-40B4-BE49-F238E27FC236}">
                    <a16:creationId xmlns:a16="http://schemas.microsoft.com/office/drawing/2014/main" id="{A5208A49-5A22-4D73-52AB-ADBACDA8121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0" name="Cube 1189">
                <a:extLst>
                  <a:ext uri="{FF2B5EF4-FFF2-40B4-BE49-F238E27FC236}">
                    <a16:creationId xmlns:a16="http://schemas.microsoft.com/office/drawing/2014/main" id="{68D8B27F-798D-D9B0-0C74-D1311B804AE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1" name="Cube 1190">
                <a:extLst>
                  <a:ext uri="{FF2B5EF4-FFF2-40B4-BE49-F238E27FC236}">
                    <a16:creationId xmlns:a16="http://schemas.microsoft.com/office/drawing/2014/main" id="{45F6E854-FD2F-0F65-8453-2B9655543EC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2" name="Cube 1191">
                <a:extLst>
                  <a:ext uri="{FF2B5EF4-FFF2-40B4-BE49-F238E27FC236}">
                    <a16:creationId xmlns:a16="http://schemas.microsoft.com/office/drawing/2014/main" id="{354A1156-CD76-257B-FF9F-5FADEADF4DD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3" name="Cube 1192">
                <a:extLst>
                  <a:ext uri="{FF2B5EF4-FFF2-40B4-BE49-F238E27FC236}">
                    <a16:creationId xmlns:a16="http://schemas.microsoft.com/office/drawing/2014/main" id="{126AFB60-BB94-25FF-7D63-A87EB402440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4" name="Cube 1193">
                <a:extLst>
                  <a:ext uri="{FF2B5EF4-FFF2-40B4-BE49-F238E27FC236}">
                    <a16:creationId xmlns:a16="http://schemas.microsoft.com/office/drawing/2014/main" id="{87EC7078-4083-8340-250B-EE0CDF7F200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5" name="Cube 1194">
                <a:extLst>
                  <a:ext uri="{FF2B5EF4-FFF2-40B4-BE49-F238E27FC236}">
                    <a16:creationId xmlns:a16="http://schemas.microsoft.com/office/drawing/2014/main" id="{A7B478B3-2492-A4FA-84C9-623ECAB211E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6" name="Cube 1195">
                <a:extLst>
                  <a:ext uri="{FF2B5EF4-FFF2-40B4-BE49-F238E27FC236}">
                    <a16:creationId xmlns:a16="http://schemas.microsoft.com/office/drawing/2014/main" id="{72D948DD-36C6-85F1-18A2-7EC46EABF85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65" name="Group 1164">
              <a:extLst>
                <a:ext uri="{FF2B5EF4-FFF2-40B4-BE49-F238E27FC236}">
                  <a16:creationId xmlns:a16="http://schemas.microsoft.com/office/drawing/2014/main" id="{F0004357-3994-2E88-B800-4219F0F8C51B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77" name="Cube 1176">
                <a:extLst>
                  <a:ext uri="{FF2B5EF4-FFF2-40B4-BE49-F238E27FC236}">
                    <a16:creationId xmlns:a16="http://schemas.microsoft.com/office/drawing/2014/main" id="{63C85C4F-5A18-B783-0974-FA8712AB005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8" name="Cube 1177">
                <a:extLst>
                  <a:ext uri="{FF2B5EF4-FFF2-40B4-BE49-F238E27FC236}">
                    <a16:creationId xmlns:a16="http://schemas.microsoft.com/office/drawing/2014/main" id="{E7AFE522-8F4D-0E6F-A566-74138903269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9" name="Cube 1178">
                <a:extLst>
                  <a:ext uri="{FF2B5EF4-FFF2-40B4-BE49-F238E27FC236}">
                    <a16:creationId xmlns:a16="http://schemas.microsoft.com/office/drawing/2014/main" id="{9BD19BCC-D028-8749-8174-49D0319534F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0" name="Cube 1179">
                <a:extLst>
                  <a:ext uri="{FF2B5EF4-FFF2-40B4-BE49-F238E27FC236}">
                    <a16:creationId xmlns:a16="http://schemas.microsoft.com/office/drawing/2014/main" id="{D7C423F0-3B21-7CFE-7D47-B76E93DCCCE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1" name="Cube 1180">
                <a:extLst>
                  <a:ext uri="{FF2B5EF4-FFF2-40B4-BE49-F238E27FC236}">
                    <a16:creationId xmlns:a16="http://schemas.microsoft.com/office/drawing/2014/main" id="{43071596-B5D6-12C9-30B1-E55E83B54C1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2" name="Cube 1181">
                <a:extLst>
                  <a:ext uri="{FF2B5EF4-FFF2-40B4-BE49-F238E27FC236}">
                    <a16:creationId xmlns:a16="http://schemas.microsoft.com/office/drawing/2014/main" id="{5BC1BB9F-238D-C81C-9A0F-3707C5A9D78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3" name="Cube 1182">
                <a:extLst>
                  <a:ext uri="{FF2B5EF4-FFF2-40B4-BE49-F238E27FC236}">
                    <a16:creationId xmlns:a16="http://schemas.microsoft.com/office/drawing/2014/main" id="{B9559FC8-ADAB-F8AD-4A87-009E76696B6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4" name="Cube 1183">
                <a:extLst>
                  <a:ext uri="{FF2B5EF4-FFF2-40B4-BE49-F238E27FC236}">
                    <a16:creationId xmlns:a16="http://schemas.microsoft.com/office/drawing/2014/main" id="{F55EEC11-C2DF-D3FF-7451-F3873CECD8D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5" name="Cube 1184">
                <a:extLst>
                  <a:ext uri="{FF2B5EF4-FFF2-40B4-BE49-F238E27FC236}">
                    <a16:creationId xmlns:a16="http://schemas.microsoft.com/office/drawing/2014/main" id="{390AF934-733E-811E-80CC-BD290DE4B12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6" name="Cube 1185">
                <a:extLst>
                  <a:ext uri="{FF2B5EF4-FFF2-40B4-BE49-F238E27FC236}">
                    <a16:creationId xmlns:a16="http://schemas.microsoft.com/office/drawing/2014/main" id="{F78FA19F-46A1-494E-F991-6023481FD9E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66" name="Group 1165">
              <a:extLst>
                <a:ext uri="{FF2B5EF4-FFF2-40B4-BE49-F238E27FC236}">
                  <a16:creationId xmlns:a16="http://schemas.microsoft.com/office/drawing/2014/main" id="{8CB74835-C8E6-55A7-6CD3-125C4AB5E37B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67" name="Cube 1166">
                <a:extLst>
                  <a:ext uri="{FF2B5EF4-FFF2-40B4-BE49-F238E27FC236}">
                    <a16:creationId xmlns:a16="http://schemas.microsoft.com/office/drawing/2014/main" id="{AF7C631C-AE40-C5CA-918B-D05076CE4F7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8" name="Cube 1167">
                <a:extLst>
                  <a:ext uri="{FF2B5EF4-FFF2-40B4-BE49-F238E27FC236}">
                    <a16:creationId xmlns:a16="http://schemas.microsoft.com/office/drawing/2014/main" id="{7B0A4C7A-410A-8A3E-B419-C1B63D8C6E8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9" name="Cube 1168">
                <a:extLst>
                  <a:ext uri="{FF2B5EF4-FFF2-40B4-BE49-F238E27FC236}">
                    <a16:creationId xmlns:a16="http://schemas.microsoft.com/office/drawing/2014/main" id="{CD4623A1-A99D-57C2-56B0-03644632C8F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0" name="Cube 1169">
                <a:extLst>
                  <a:ext uri="{FF2B5EF4-FFF2-40B4-BE49-F238E27FC236}">
                    <a16:creationId xmlns:a16="http://schemas.microsoft.com/office/drawing/2014/main" id="{61B759CB-B5A4-F1ED-0032-08E429F8CE8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1" name="Cube 1170">
                <a:extLst>
                  <a:ext uri="{FF2B5EF4-FFF2-40B4-BE49-F238E27FC236}">
                    <a16:creationId xmlns:a16="http://schemas.microsoft.com/office/drawing/2014/main" id="{F65E21FB-2753-4048-2449-5CECD25B691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2" name="Cube 1171">
                <a:extLst>
                  <a:ext uri="{FF2B5EF4-FFF2-40B4-BE49-F238E27FC236}">
                    <a16:creationId xmlns:a16="http://schemas.microsoft.com/office/drawing/2014/main" id="{6581152A-FF5F-A470-3A76-5FB563437B4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3" name="Cube 1172">
                <a:extLst>
                  <a:ext uri="{FF2B5EF4-FFF2-40B4-BE49-F238E27FC236}">
                    <a16:creationId xmlns:a16="http://schemas.microsoft.com/office/drawing/2014/main" id="{2186ACFA-EC1C-D7C3-40AC-9416CF0B3A6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4" name="Cube 1173">
                <a:extLst>
                  <a:ext uri="{FF2B5EF4-FFF2-40B4-BE49-F238E27FC236}">
                    <a16:creationId xmlns:a16="http://schemas.microsoft.com/office/drawing/2014/main" id="{E9731205-CDC5-849D-7A22-F814A0ACBA5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5" name="Cube 1174">
                <a:extLst>
                  <a:ext uri="{FF2B5EF4-FFF2-40B4-BE49-F238E27FC236}">
                    <a16:creationId xmlns:a16="http://schemas.microsoft.com/office/drawing/2014/main" id="{DF9629D9-FF55-E62A-2604-83B8D300F33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6" name="Cube 1175">
                <a:extLst>
                  <a:ext uri="{FF2B5EF4-FFF2-40B4-BE49-F238E27FC236}">
                    <a16:creationId xmlns:a16="http://schemas.microsoft.com/office/drawing/2014/main" id="{AB398AFA-3AFA-3B2E-055C-5E9E1783299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267" name="Group 1266">
            <a:extLst>
              <a:ext uri="{FF2B5EF4-FFF2-40B4-BE49-F238E27FC236}">
                <a16:creationId xmlns:a16="http://schemas.microsoft.com/office/drawing/2014/main" id="{01E878B0-2848-1A8F-68BB-2C2233A54448}"/>
              </a:ext>
            </a:extLst>
          </p:cNvPr>
          <p:cNvGrpSpPr/>
          <p:nvPr/>
        </p:nvGrpSpPr>
        <p:grpSpPr>
          <a:xfrm>
            <a:off x="1114349" y="3031670"/>
            <a:ext cx="1141956" cy="1107839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1268" name="Group 1267">
              <a:extLst>
                <a:ext uri="{FF2B5EF4-FFF2-40B4-BE49-F238E27FC236}">
                  <a16:creationId xmlns:a16="http://schemas.microsoft.com/office/drawing/2014/main" id="{4A0DC452-EEFA-3485-555E-BF575017488F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368" name="Cube 1367">
                <a:extLst>
                  <a:ext uri="{FF2B5EF4-FFF2-40B4-BE49-F238E27FC236}">
                    <a16:creationId xmlns:a16="http://schemas.microsoft.com/office/drawing/2014/main" id="{2CAA2AD1-9C12-000E-3910-51E1B797C2E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9" name="Cube 1368">
                <a:extLst>
                  <a:ext uri="{FF2B5EF4-FFF2-40B4-BE49-F238E27FC236}">
                    <a16:creationId xmlns:a16="http://schemas.microsoft.com/office/drawing/2014/main" id="{0A405CE3-6FEC-9A5A-1B15-F85717F5EC1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0" name="Cube 1369">
                <a:extLst>
                  <a:ext uri="{FF2B5EF4-FFF2-40B4-BE49-F238E27FC236}">
                    <a16:creationId xmlns:a16="http://schemas.microsoft.com/office/drawing/2014/main" id="{8C1FC883-7F69-0210-3BF3-DC98B24FB44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1" name="Cube 1370">
                <a:extLst>
                  <a:ext uri="{FF2B5EF4-FFF2-40B4-BE49-F238E27FC236}">
                    <a16:creationId xmlns:a16="http://schemas.microsoft.com/office/drawing/2014/main" id="{873B8EDF-C89C-D77B-467F-1D72B8BF521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2" name="Cube 1371">
                <a:extLst>
                  <a:ext uri="{FF2B5EF4-FFF2-40B4-BE49-F238E27FC236}">
                    <a16:creationId xmlns:a16="http://schemas.microsoft.com/office/drawing/2014/main" id="{24FD171A-14F6-1DD2-0E50-2668612A87A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3" name="Cube 1372">
                <a:extLst>
                  <a:ext uri="{FF2B5EF4-FFF2-40B4-BE49-F238E27FC236}">
                    <a16:creationId xmlns:a16="http://schemas.microsoft.com/office/drawing/2014/main" id="{C91995C1-13DE-6F9E-725B-C8655875BED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4" name="Cube 1373">
                <a:extLst>
                  <a:ext uri="{FF2B5EF4-FFF2-40B4-BE49-F238E27FC236}">
                    <a16:creationId xmlns:a16="http://schemas.microsoft.com/office/drawing/2014/main" id="{62B290D7-6677-518E-7C3A-32CF0AF97BB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5" name="Cube 1374">
                <a:extLst>
                  <a:ext uri="{FF2B5EF4-FFF2-40B4-BE49-F238E27FC236}">
                    <a16:creationId xmlns:a16="http://schemas.microsoft.com/office/drawing/2014/main" id="{BA4C11DD-E701-480A-4BAA-FC7DC736624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6" name="Cube 1375">
                <a:extLst>
                  <a:ext uri="{FF2B5EF4-FFF2-40B4-BE49-F238E27FC236}">
                    <a16:creationId xmlns:a16="http://schemas.microsoft.com/office/drawing/2014/main" id="{AC07061C-C701-39C6-37B5-0D77292F269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7" name="Cube 1376">
                <a:extLst>
                  <a:ext uri="{FF2B5EF4-FFF2-40B4-BE49-F238E27FC236}">
                    <a16:creationId xmlns:a16="http://schemas.microsoft.com/office/drawing/2014/main" id="{AF9B183C-52F3-FDB7-E6B7-BEF10BC1E07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69" name="Group 1268">
              <a:extLst>
                <a:ext uri="{FF2B5EF4-FFF2-40B4-BE49-F238E27FC236}">
                  <a16:creationId xmlns:a16="http://schemas.microsoft.com/office/drawing/2014/main" id="{DF372208-915E-5FB3-29FB-06539C8C7FE0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358" name="Cube 1357">
                <a:extLst>
                  <a:ext uri="{FF2B5EF4-FFF2-40B4-BE49-F238E27FC236}">
                    <a16:creationId xmlns:a16="http://schemas.microsoft.com/office/drawing/2014/main" id="{ED3C75B3-E584-855E-5306-34346D879D8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9" name="Cube 1358">
                <a:extLst>
                  <a:ext uri="{FF2B5EF4-FFF2-40B4-BE49-F238E27FC236}">
                    <a16:creationId xmlns:a16="http://schemas.microsoft.com/office/drawing/2014/main" id="{6612EB5D-EC91-7B0B-89FC-5F2ABDEA322C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0" name="Cube 1359">
                <a:extLst>
                  <a:ext uri="{FF2B5EF4-FFF2-40B4-BE49-F238E27FC236}">
                    <a16:creationId xmlns:a16="http://schemas.microsoft.com/office/drawing/2014/main" id="{35F03ACF-FE8D-773E-9ACF-51433D5337F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1" name="Cube 1360">
                <a:extLst>
                  <a:ext uri="{FF2B5EF4-FFF2-40B4-BE49-F238E27FC236}">
                    <a16:creationId xmlns:a16="http://schemas.microsoft.com/office/drawing/2014/main" id="{2E9964DA-C2CA-BD64-4455-D20EB456B57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2" name="Cube 1361">
                <a:extLst>
                  <a:ext uri="{FF2B5EF4-FFF2-40B4-BE49-F238E27FC236}">
                    <a16:creationId xmlns:a16="http://schemas.microsoft.com/office/drawing/2014/main" id="{DDD68FA4-529D-B8B4-3F0F-6753CBB2278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3" name="Cube 1362">
                <a:extLst>
                  <a:ext uri="{FF2B5EF4-FFF2-40B4-BE49-F238E27FC236}">
                    <a16:creationId xmlns:a16="http://schemas.microsoft.com/office/drawing/2014/main" id="{69F8359B-05F5-76B5-4CC1-FA1ADF44F54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4" name="Cube 1363">
                <a:extLst>
                  <a:ext uri="{FF2B5EF4-FFF2-40B4-BE49-F238E27FC236}">
                    <a16:creationId xmlns:a16="http://schemas.microsoft.com/office/drawing/2014/main" id="{DE013B83-E06F-1020-79BD-E5E66055687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5" name="Cube 1364">
                <a:extLst>
                  <a:ext uri="{FF2B5EF4-FFF2-40B4-BE49-F238E27FC236}">
                    <a16:creationId xmlns:a16="http://schemas.microsoft.com/office/drawing/2014/main" id="{2A576E8E-1357-E9B7-1D19-32A2E1A1288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6" name="Cube 1365">
                <a:extLst>
                  <a:ext uri="{FF2B5EF4-FFF2-40B4-BE49-F238E27FC236}">
                    <a16:creationId xmlns:a16="http://schemas.microsoft.com/office/drawing/2014/main" id="{0ADC3757-63F6-F5A5-509F-2A527CAA6AC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7" name="Cube 1366">
                <a:extLst>
                  <a:ext uri="{FF2B5EF4-FFF2-40B4-BE49-F238E27FC236}">
                    <a16:creationId xmlns:a16="http://schemas.microsoft.com/office/drawing/2014/main" id="{101C59BB-B9F0-DA05-9431-3036D9E5A09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70" name="Group 1269">
              <a:extLst>
                <a:ext uri="{FF2B5EF4-FFF2-40B4-BE49-F238E27FC236}">
                  <a16:creationId xmlns:a16="http://schemas.microsoft.com/office/drawing/2014/main" id="{D9DDE892-31AF-4C6F-A3CC-E0F016F249AC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348" name="Cube 1347">
                <a:extLst>
                  <a:ext uri="{FF2B5EF4-FFF2-40B4-BE49-F238E27FC236}">
                    <a16:creationId xmlns:a16="http://schemas.microsoft.com/office/drawing/2014/main" id="{6A11BFE2-2533-CD17-475C-AC3FFF1E647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9" name="Cube 1348">
                <a:extLst>
                  <a:ext uri="{FF2B5EF4-FFF2-40B4-BE49-F238E27FC236}">
                    <a16:creationId xmlns:a16="http://schemas.microsoft.com/office/drawing/2014/main" id="{7900752F-2D2A-DDC2-868A-CF6551152CE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0" name="Cube 1349">
                <a:extLst>
                  <a:ext uri="{FF2B5EF4-FFF2-40B4-BE49-F238E27FC236}">
                    <a16:creationId xmlns:a16="http://schemas.microsoft.com/office/drawing/2014/main" id="{BA4E2ECA-01F6-7DE9-3332-6675FB29C06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1" name="Cube 1350">
                <a:extLst>
                  <a:ext uri="{FF2B5EF4-FFF2-40B4-BE49-F238E27FC236}">
                    <a16:creationId xmlns:a16="http://schemas.microsoft.com/office/drawing/2014/main" id="{96695ADD-D351-EC31-63D6-89A21730867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2" name="Cube 1351">
                <a:extLst>
                  <a:ext uri="{FF2B5EF4-FFF2-40B4-BE49-F238E27FC236}">
                    <a16:creationId xmlns:a16="http://schemas.microsoft.com/office/drawing/2014/main" id="{041E1F8F-D2C1-0407-1740-116D80B9E05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3" name="Cube 1352">
                <a:extLst>
                  <a:ext uri="{FF2B5EF4-FFF2-40B4-BE49-F238E27FC236}">
                    <a16:creationId xmlns:a16="http://schemas.microsoft.com/office/drawing/2014/main" id="{FB11FD9E-746A-D71D-5301-AB59E1CDA31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4" name="Cube 1353">
                <a:extLst>
                  <a:ext uri="{FF2B5EF4-FFF2-40B4-BE49-F238E27FC236}">
                    <a16:creationId xmlns:a16="http://schemas.microsoft.com/office/drawing/2014/main" id="{F5B5AED7-9628-160A-0AD7-BF7F2F8DF87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5" name="Cube 1354">
                <a:extLst>
                  <a:ext uri="{FF2B5EF4-FFF2-40B4-BE49-F238E27FC236}">
                    <a16:creationId xmlns:a16="http://schemas.microsoft.com/office/drawing/2014/main" id="{04FD9B81-69E9-9B1B-9B1E-622A53C091E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6" name="Cube 1355">
                <a:extLst>
                  <a:ext uri="{FF2B5EF4-FFF2-40B4-BE49-F238E27FC236}">
                    <a16:creationId xmlns:a16="http://schemas.microsoft.com/office/drawing/2014/main" id="{C973C811-19ED-058A-8721-1848B0B0903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7" name="Cube 1356">
                <a:extLst>
                  <a:ext uri="{FF2B5EF4-FFF2-40B4-BE49-F238E27FC236}">
                    <a16:creationId xmlns:a16="http://schemas.microsoft.com/office/drawing/2014/main" id="{85DFDD85-E905-B694-83D7-C529253D92A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71" name="Group 1270">
              <a:extLst>
                <a:ext uri="{FF2B5EF4-FFF2-40B4-BE49-F238E27FC236}">
                  <a16:creationId xmlns:a16="http://schemas.microsoft.com/office/drawing/2014/main" id="{406A97E1-BC5D-7C54-035F-D8BEB8978784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338" name="Cube 1337">
                <a:extLst>
                  <a:ext uri="{FF2B5EF4-FFF2-40B4-BE49-F238E27FC236}">
                    <a16:creationId xmlns:a16="http://schemas.microsoft.com/office/drawing/2014/main" id="{4C8E617B-8DEF-B2CD-CFF7-716127DE7EF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9" name="Cube 1338">
                <a:extLst>
                  <a:ext uri="{FF2B5EF4-FFF2-40B4-BE49-F238E27FC236}">
                    <a16:creationId xmlns:a16="http://schemas.microsoft.com/office/drawing/2014/main" id="{767BE0D0-F3C6-F02B-B012-621B9ACD885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0" name="Cube 1339">
                <a:extLst>
                  <a:ext uri="{FF2B5EF4-FFF2-40B4-BE49-F238E27FC236}">
                    <a16:creationId xmlns:a16="http://schemas.microsoft.com/office/drawing/2014/main" id="{FDC8E600-B0DE-C80B-6D9F-D50ADAAFBEC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1" name="Cube 1340">
                <a:extLst>
                  <a:ext uri="{FF2B5EF4-FFF2-40B4-BE49-F238E27FC236}">
                    <a16:creationId xmlns:a16="http://schemas.microsoft.com/office/drawing/2014/main" id="{2255ED48-1BFC-070D-74D6-4ECD18A8002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2" name="Cube 1341">
                <a:extLst>
                  <a:ext uri="{FF2B5EF4-FFF2-40B4-BE49-F238E27FC236}">
                    <a16:creationId xmlns:a16="http://schemas.microsoft.com/office/drawing/2014/main" id="{40CBEEE9-D61E-81AD-FF58-C084586BB94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3" name="Cube 1342">
                <a:extLst>
                  <a:ext uri="{FF2B5EF4-FFF2-40B4-BE49-F238E27FC236}">
                    <a16:creationId xmlns:a16="http://schemas.microsoft.com/office/drawing/2014/main" id="{D4923907-2160-B82E-39BC-43995E9429D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4" name="Cube 1343">
                <a:extLst>
                  <a:ext uri="{FF2B5EF4-FFF2-40B4-BE49-F238E27FC236}">
                    <a16:creationId xmlns:a16="http://schemas.microsoft.com/office/drawing/2014/main" id="{9F52BB59-7BDD-0A86-C4CE-861F4D22DFE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5" name="Cube 1344">
                <a:extLst>
                  <a:ext uri="{FF2B5EF4-FFF2-40B4-BE49-F238E27FC236}">
                    <a16:creationId xmlns:a16="http://schemas.microsoft.com/office/drawing/2014/main" id="{B90B6CC6-726B-A605-890F-C5A3E71C0ED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6" name="Cube 1345">
                <a:extLst>
                  <a:ext uri="{FF2B5EF4-FFF2-40B4-BE49-F238E27FC236}">
                    <a16:creationId xmlns:a16="http://schemas.microsoft.com/office/drawing/2014/main" id="{877414A4-AEA1-79A3-D538-8A7373FEAA0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7" name="Cube 1346">
                <a:extLst>
                  <a:ext uri="{FF2B5EF4-FFF2-40B4-BE49-F238E27FC236}">
                    <a16:creationId xmlns:a16="http://schemas.microsoft.com/office/drawing/2014/main" id="{1D675A77-0491-2307-848D-8301E3D2379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72" name="Group 1271">
              <a:extLst>
                <a:ext uri="{FF2B5EF4-FFF2-40B4-BE49-F238E27FC236}">
                  <a16:creationId xmlns:a16="http://schemas.microsoft.com/office/drawing/2014/main" id="{B9D47E84-8739-656B-F70E-058F5A6A0FAA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328" name="Cube 1327">
                <a:extLst>
                  <a:ext uri="{FF2B5EF4-FFF2-40B4-BE49-F238E27FC236}">
                    <a16:creationId xmlns:a16="http://schemas.microsoft.com/office/drawing/2014/main" id="{908B7433-0EC8-F2D2-CF89-CD9DA8262E5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9" name="Cube 1328">
                <a:extLst>
                  <a:ext uri="{FF2B5EF4-FFF2-40B4-BE49-F238E27FC236}">
                    <a16:creationId xmlns:a16="http://schemas.microsoft.com/office/drawing/2014/main" id="{984A0E90-E5D9-1452-7AF7-8984FBF9978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0" name="Cube 1329">
                <a:extLst>
                  <a:ext uri="{FF2B5EF4-FFF2-40B4-BE49-F238E27FC236}">
                    <a16:creationId xmlns:a16="http://schemas.microsoft.com/office/drawing/2014/main" id="{3C2978B2-49DA-1E8C-7385-AF3DB2964EC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1" name="Cube 1330">
                <a:extLst>
                  <a:ext uri="{FF2B5EF4-FFF2-40B4-BE49-F238E27FC236}">
                    <a16:creationId xmlns:a16="http://schemas.microsoft.com/office/drawing/2014/main" id="{587EAF9D-C16C-85DE-FFB1-C13C9E7FDA6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2" name="Cube 1331">
                <a:extLst>
                  <a:ext uri="{FF2B5EF4-FFF2-40B4-BE49-F238E27FC236}">
                    <a16:creationId xmlns:a16="http://schemas.microsoft.com/office/drawing/2014/main" id="{773FD4C2-8068-1997-7B86-383F19C7E457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3" name="Cube 1332">
                <a:extLst>
                  <a:ext uri="{FF2B5EF4-FFF2-40B4-BE49-F238E27FC236}">
                    <a16:creationId xmlns:a16="http://schemas.microsoft.com/office/drawing/2014/main" id="{B2736418-C10C-B80D-7BC1-37CD2DCE7F4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4" name="Cube 1333">
                <a:extLst>
                  <a:ext uri="{FF2B5EF4-FFF2-40B4-BE49-F238E27FC236}">
                    <a16:creationId xmlns:a16="http://schemas.microsoft.com/office/drawing/2014/main" id="{98FB1992-B51E-FB78-4446-A69C4C981B6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5" name="Cube 1334">
                <a:extLst>
                  <a:ext uri="{FF2B5EF4-FFF2-40B4-BE49-F238E27FC236}">
                    <a16:creationId xmlns:a16="http://schemas.microsoft.com/office/drawing/2014/main" id="{D9434441-7564-30A9-A8B0-79B9F8C1B08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6" name="Cube 1335">
                <a:extLst>
                  <a:ext uri="{FF2B5EF4-FFF2-40B4-BE49-F238E27FC236}">
                    <a16:creationId xmlns:a16="http://schemas.microsoft.com/office/drawing/2014/main" id="{8F5DA890-9810-8F9C-C526-6B520579C2F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7" name="Cube 1336">
                <a:extLst>
                  <a:ext uri="{FF2B5EF4-FFF2-40B4-BE49-F238E27FC236}">
                    <a16:creationId xmlns:a16="http://schemas.microsoft.com/office/drawing/2014/main" id="{90D22CD9-48C8-4AA7-F3B3-013159BFF21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73" name="Group 1272">
              <a:extLst>
                <a:ext uri="{FF2B5EF4-FFF2-40B4-BE49-F238E27FC236}">
                  <a16:creationId xmlns:a16="http://schemas.microsoft.com/office/drawing/2014/main" id="{DC8E4F54-FA6E-5C95-031E-C86D4C7EB298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318" name="Cube 1317">
                <a:extLst>
                  <a:ext uri="{FF2B5EF4-FFF2-40B4-BE49-F238E27FC236}">
                    <a16:creationId xmlns:a16="http://schemas.microsoft.com/office/drawing/2014/main" id="{1061FC93-9BC5-3F18-7476-B9B61A1F0FF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9" name="Cube 1318">
                <a:extLst>
                  <a:ext uri="{FF2B5EF4-FFF2-40B4-BE49-F238E27FC236}">
                    <a16:creationId xmlns:a16="http://schemas.microsoft.com/office/drawing/2014/main" id="{84DCF2D3-CC22-810B-835E-85F08F2DE44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0" name="Cube 1319">
                <a:extLst>
                  <a:ext uri="{FF2B5EF4-FFF2-40B4-BE49-F238E27FC236}">
                    <a16:creationId xmlns:a16="http://schemas.microsoft.com/office/drawing/2014/main" id="{1E2D54DF-4C37-9837-CA19-E755C51AF498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1" name="Cube 1320">
                <a:extLst>
                  <a:ext uri="{FF2B5EF4-FFF2-40B4-BE49-F238E27FC236}">
                    <a16:creationId xmlns:a16="http://schemas.microsoft.com/office/drawing/2014/main" id="{EB014584-E189-3525-FC45-0195AA703DB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2" name="Cube 1321">
                <a:extLst>
                  <a:ext uri="{FF2B5EF4-FFF2-40B4-BE49-F238E27FC236}">
                    <a16:creationId xmlns:a16="http://schemas.microsoft.com/office/drawing/2014/main" id="{4FCE77E2-6DEF-3B2A-5A32-1D1EADE9E1B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3" name="Cube 1322">
                <a:extLst>
                  <a:ext uri="{FF2B5EF4-FFF2-40B4-BE49-F238E27FC236}">
                    <a16:creationId xmlns:a16="http://schemas.microsoft.com/office/drawing/2014/main" id="{A1832627-0DCB-3EB7-597A-14EB8A56792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4" name="Cube 1323">
                <a:extLst>
                  <a:ext uri="{FF2B5EF4-FFF2-40B4-BE49-F238E27FC236}">
                    <a16:creationId xmlns:a16="http://schemas.microsoft.com/office/drawing/2014/main" id="{46D598B1-91B1-2DD3-E21B-69A2E10F859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5" name="Cube 1324">
                <a:extLst>
                  <a:ext uri="{FF2B5EF4-FFF2-40B4-BE49-F238E27FC236}">
                    <a16:creationId xmlns:a16="http://schemas.microsoft.com/office/drawing/2014/main" id="{2B80E04B-72AB-0ECF-F2CF-611F7895E80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6" name="Cube 1325">
                <a:extLst>
                  <a:ext uri="{FF2B5EF4-FFF2-40B4-BE49-F238E27FC236}">
                    <a16:creationId xmlns:a16="http://schemas.microsoft.com/office/drawing/2014/main" id="{997337E7-A9BC-57D5-DC1E-89D238C1845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7" name="Cube 1326">
                <a:extLst>
                  <a:ext uri="{FF2B5EF4-FFF2-40B4-BE49-F238E27FC236}">
                    <a16:creationId xmlns:a16="http://schemas.microsoft.com/office/drawing/2014/main" id="{80F52274-2D00-F98C-AA6F-0D8106C7117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74" name="Group 1273">
              <a:extLst>
                <a:ext uri="{FF2B5EF4-FFF2-40B4-BE49-F238E27FC236}">
                  <a16:creationId xmlns:a16="http://schemas.microsoft.com/office/drawing/2014/main" id="{B5637950-446E-9DCA-AEF2-25BB4F7BF794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308" name="Cube 1307">
                <a:extLst>
                  <a:ext uri="{FF2B5EF4-FFF2-40B4-BE49-F238E27FC236}">
                    <a16:creationId xmlns:a16="http://schemas.microsoft.com/office/drawing/2014/main" id="{73DB2526-07F5-30E9-EE03-E8B97AB112F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9" name="Cube 1308">
                <a:extLst>
                  <a:ext uri="{FF2B5EF4-FFF2-40B4-BE49-F238E27FC236}">
                    <a16:creationId xmlns:a16="http://schemas.microsoft.com/office/drawing/2014/main" id="{CDD1C1D2-1BAD-D613-8BF2-2EC44FF6AA9F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0" name="Cube 1309">
                <a:extLst>
                  <a:ext uri="{FF2B5EF4-FFF2-40B4-BE49-F238E27FC236}">
                    <a16:creationId xmlns:a16="http://schemas.microsoft.com/office/drawing/2014/main" id="{CBCA9BFF-9929-B265-597B-D45DE7603EC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1" name="Cube 1310">
                <a:extLst>
                  <a:ext uri="{FF2B5EF4-FFF2-40B4-BE49-F238E27FC236}">
                    <a16:creationId xmlns:a16="http://schemas.microsoft.com/office/drawing/2014/main" id="{55D92320-41E7-BBB5-86E9-A113F90C1AE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2" name="Cube 1311">
                <a:extLst>
                  <a:ext uri="{FF2B5EF4-FFF2-40B4-BE49-F238E27FC236}">
                    <a16:creationId xmlns:a16="http://schemas.microsoft.com/office/drawing/2014/main" id="{A90FFB04-9E20-B86D-2D2B-08A607CC57F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3" name="Cube 1312">
                <a:extLst>
                  <a:ext uri="{FF2B5EF4-FFF2-40B4-BE49-F238E27FC236}">
                    <a16:creationId xmlns:a16="http://schemas.microsoft.com/office/drawing/2014/main" id="{E147165F-8CFD-16E6-FD0A-8141FC695D4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4" name="Cube 1313">
                <a:extLst>
                  <a:ext uri="{FF2B5EF4-FFF2-40B4-BE49-F238E27FC236}">
                    <a16:creationId xmlns:a16="http://schemas.microsoft.com/office/drawing/2014/main" id="{BDF02B3F-BB60-5E97-6910-2FA2D55F415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5" name="Cube 1314">
                <a:extLst>
                  <a:ext uri="{FF2B5EF4-FFF2-40B4-BE49-F238E27FC236}">
                    <a16:creationId xmlns:a16="http://schemas.microsoft.com/office/drawing/2014/main" id="{02AF2716-5B75-ED41-46A9-C0F1E780651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6" name="Cube 1315">
                <a:extLst>
                  <a:ext uri="{FF2B5EF4-FFF2-40B4-BE49-F238E27FC236}">
                    <a16:creationId xmlns:a16="http://schemas.microsoft.com/office/drawing/2014/main" id="{FE5E4906-01F7-FFEB-CC77-E7E41EE241F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7" name="Cube 1316">
                <a:extLst>
                  <a:ext uri="{FF2B5EF4-FFF2-40B4-BE49-F238E27FC236}">
                    <a16:creationId xmlns:a16="http://schemas.microsoft.com/office/drawing/2014/main" id="{835DC663-94A3-7A85-FA5B-94247745509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75" name="Group 1274">
              <a:extLst>
                <a:ext uri="{FF2B5EF4-FFF2-40B4-BE49-F238E27FC236}">
                  <a16:creationId xmlns:a16="http://schemas.microsoft.com/office/drawing/2014/main" id="{378BA25F-D187-89B0-CD53-61B571466DFF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98" name="Cube 1297">
                <a:extLst>
                  <a:ext uri="{FF2B5EF4-FFF2-40B4-BE49-F238E27FC236}">
                    <a16:creationId xmlns:a16="http://schemas.microsoft.com/office/drawing/2014/main" id="{C8128FF3-AF54-C775-DD48-DAFF63A17C2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9" name="Cube 1298">
                <a:extLst>
                  <a:ext uri="{FF2B5EF4-FFF2-40B4-BE49-F238E27FC236}">
                    <a16:creationId xmlns:a16="http://schemas.microsoft.com/office/drawing/2014/main" id="{08FE459C-167F-F5AD-0EC7-D7A3F39A61E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0" name="Cube 1299">
                <a:extLst>
                  <a:ext uri="{FF2B5EF4-FFF2-40B4-BE49-F238E27FC236}">
                    <a16:creationId xmlns:a16="http://schemas.microsoft.com/office/drawing/2014/main" id="{034DB6C6-4E85-4290-098B-253054339118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1" name="Cube 1300">
                <a:extLst>
                  <a:ext uri="{FF2B5EF4-FFF2-40B4-BE49-F238E27FC236}">
                    <a16:creationId xmlns:a16="http://schemas.microsoft.com/office/drawing/2014/main" id="{92EACD9F-38A6-BB26-14B8-2C2578B5FDB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2" name="Cube 1301">
                <a:extLst>
                  <a:ext uri="{FF2B5EF4-FFF2-40B4-BE49-F238E27FC236}">
                    <a16:creationId xmlns:a16="http://schemas.microsoft.com/office/drawing/2014/main" id="{41D6A1BF-5C9B-F110-B572-782150DA7E3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3" name="Cube 1302">
                <a:extLst>
                  <a:ext uri="{FF2B5EF4-FFF2-40B4-BE49-F238E27FC236}">
                    <a16:creationId xmlns:a16="http://schemas.microsoft.com/office/drawing/2014/main" id="{47374090-F8DF-5153-36EF-1398C402245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4" name="Cube 1303">
                <a:extLst>
                  <a:ext uri="{FF2B5EF4-FFF2-40B4-BE49-F238E27FC236}">
                    <a16:creationId xmlns:a16="http://schemas.microsoft.com/office/drawing/2014/main" id="{456CA70B-E535-EF34-EAA7-82EBDF4ED20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5" name="Cube 1304">
                <a:extLst>
                  <a:ext uri="{FF2B5EF4-FFF2-40B4-BE49-F238E27FC236}">
                    <a16:creationId xmlns:a16="http://schemas.microsoft.com/office/drawing/2014/main" id="{DAC98B2E-9569-ACA0-5B4E-DC00B74AC19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6" name="Cube 1305">
                <a:extLst>
                  <a:ext uri="{FF2B5EF4-FFF2-40B4-BE49-F238E27FC236}">
                    <a16:creationId xmlns:a16="http://schemas.microsoft.com/office/drawing/2014/main" id="{DEC2AC98-F8AC-B359-3109-3EF807B9091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7" name="Cube 1306">
                <a:extLst>
                  <a:ext uri="{FF2B5EF4-FFF2-40B4-BE49-F238E27FC236}">
                    <a16:creationId xmlns:a16="http://schemas.microsoft.com/office/drawing/2014/main" id="{82BF7BF1-C5F9-138F-3D96-8DCA9D4652C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76" name="Group 1275">
              <a:extLst>
                <a:ext uri="{FF2B5EF4-FFF2-40B4-BE49-F238E27FC236}">
                  <a16:creationId xmlns:a16="http://schemas.microsoft.com/office/drawing/2014/main" id="{75412E03-61E0-285E-F821-6EAB50F7D6BB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88" name="Cube 1287">
                <a:extLst>
                  <a:ext uri="{FF2B5EF4-FFF2-40B4-BE49-F238E27FC236}">
                    <a16:creationId xmlns:a16="http://schemas.microsoft.com/office/drawing/2014/main" id="{937F3799-35CC-72F9-454D-37948ECF7B9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9" name="Cube 1288">
                <a:extLst>
                  <a:ext uri="{FF2B5EF4-FFF2-40B4-BE49-F238E27FC236}">
                    <a16:creationId xmlns:a16="http://schemas.microsoft.com/office/drawing/2014/main" id="{3E372F9B-36D3-6CE4-E12C-DA048346072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0" name="Cube 1289">
                <a:extLst>
                  <a:ext uri="{FF2B5EF4-FFF2-40B4-BE49-F238E27FC236}">
                    <a16:creationId xmlns:a16="http://schemas.microsoft.com/office/drawing/2014/main" id="{6F7AAF9B-68FE-1510-167A-F2C9746807C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1" name="Cube 1290">
                <a:extLst>
                  <a:ext uri="{FF2B5EF4-FFF2-40B4-BE49-F238E27FC236}">
                    <a16:creationId xmlns:a16="http://schemas.microsoft.com/office/drawing/2014/main" id="{227B11F2-B750-65A1-C6F0-52334B4BF3E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2" name="Cube 1291">
                <a:extLst>
                  <a:ext uri="{FF2B5EF4-FFF2-40B4-BE49-F238E27FC236}">
                    <a16:creationId xmlns:a16="http://schemas.microsoft.com/office/drawing/2014/main" id="{0B033029-7457-09DF-9FE4-4C25323B835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3" name="Cube 1292">
                <a:extLst>
                  <a:ext uri="{FF2B5EF4-FFF2-40B4-BE49-F238E27FC236}">
                    <a16:creationId xmlns:a16="http://schemas.microsoft.com/office/drawing/2014/main" id="{2B4623FE-2FC9-77C0-9E3D-E52CA2EF7FA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4" name="Cube 1293">
                <a:extLst>
                  <a:ext uri="{FF2B5EF4-FFF2-40B4-BE49-F238E27FC236}">
                    <a16:creationId xmlns:a16="http://schemas.microsoft.com/office/drawing/2014/main" id="{B0D0D03C-4C66-34E2-CE40-AA99E5508AC8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5" name="Cube 1294">
                <a:extLst>
                  <a:ext uri="{FF2B5EF4-FFF2-40B4-BE49-F238E27FC236}">
                    <a16:creationId xmlns:a16="http://schemas.microsoft.com/office/drawing/2014/main" id="{066AD4AE-1CE9-4665-4F82-963A41BA5D6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6" name="Cube 1295">
                <a:extLst>
                  <a:ext uri="{FF2B5EF4-FFF2-40B4-BE49-F238E27FC236}">
                    <a16:creationId xmlns:a16="http://schemas.microsoft.com/office/drawing/2014/main" id="{2F4F4CA8-CCDB-5646-25D3-F1F5C59A4E2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7" name="Cube 1296">
                <a:extLst>
                  <a:ext uri="{FF2B5EF4-FFF2-40B4-BE49-F238E27FC236}">
                    <a16:creationId xmlns:a16="http://schemas.microsoft.com/office/drawing/2014/main" id="{45F483D5-C4FF-0800-CED6-686DFC47E21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77" name="Group 1276">
              <a:extLst>
                <a:ext uri="{FF2B5EF4-FFF2-40B4-BE49-F238E27FC236}">
                  <a16:creationId xmlns:a16="http://schemas.microsoft.com/office/drawing/2014/main" id="{A2C5F36F-2951-1C24-7B0D-3A4553469B3D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78" name="Cube 1277">
                <a:extLst>
                  <a:ext uri="{FF2B5EF4-FFF2-40B4-BE49-F238E27FC236}">
                    <a16:creationId xmlns:a16="http://schemas.microsoft.com/office/drawing/2014/main" id="{4E8DC13A-3560-3A06-B6CD-FB3CA685FA2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9" name="Cube 1278">
                <a:extLst>
                  <a:ext uri="{FF2B5EF4-FFF2-40B4-BE49-F238E27FC236}">
                    <a16:creationId xmlns:a16="http://schemas.microsoft.com/office/drawing/2014/main" id="{C64A8F78-4B63-46F1-2BB6-8CDD36F1700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0" name="Cube 1279">
                <a:extLst>
                  <a:ext uri="{FF2B5EF4-FFF2-40B4-BE49-F238E27FC236}">
                    <a16:creationId xmlns:a16="http://schemas.microsoft.com/office/drawing/2014/main" id="{3F2F4ED2-CCBC-7648-9CFD-E2820B06E72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1" name="Cube 1280">
                <a:extLst>
                  <a:ext uri="{FF2B5EF4-FFF2-40B4-BE49-F238E27FC236}">
                    <a16:creationId xmlns:a16="http://schemas.microsoft.com/office/drawing/2014/main" id="{3E6335F2-9F5A-3D67-D2F6-648A7FF2A10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2" name="Cube 1281">
                <a:extLst>
                  <a:ext uri="{FF2B5EF4-FFF2-40B4-BE49-F238E27FC236}">
                    <a16:creationId xmlns:a16="http://schemas.microsoft.com/office/drawing/2014/main" id="{E222D7E3-7AA4-47A4-99D0-3566C839F69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3" name="Cube 1282">
                <a:extLst>
                  <a:ext uri="{FF2B5EF4-FFF2-40B4-BE49-F238E27FC236}">
                    <a16:creationId xmlns:a16="http://schemas.microsoft.com/office/drawing/2014/main" id="{5A76464C-9007-C0F5-C202-F6DB8534B9E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4" name="Cube 1283">
                <a:extLst>
                  <a:ext uri="{FF2B5EF4-FFF2-40B4-BE49-F238E27FC236}">
                    <a16:creationId xmlns:a16="http://schemas.microsoft.com/office/drawing/2014/main" id="{CA93DAFC-D6B9-9869-7822-CBACD05BB0B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5" name="Cube 1284">
                <a:extLst>
                  <a:ext uri="{FF2B5EF4-FFF2-40B4-BE49-F238E27FC236}">
                    <a16:creationId xmlns:a16="http://schemas.microsoft.com/office/drawing/2014/main" id="{E10BB192-9CC7-A515-EF4E-84538B60E50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6" name="Cube 1285">
                <a:extLst>
                  <a:ext uri="{FF2B5EF4-FFF2-40B4-BE49-F238E27FC236}">
                    <a16:creationId xmlns:a16="http://schemas.microsoft.com/office/drawing/2014/main" id="{0AD2ACE3-7915-6A7B-EE7A-8803F2652CB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7" name="Cube 1286">
                <a:extLst>
                  <a:ext uri="{FF2B5EF4-FFF2-40B4-BE49-F238E27FC236}">
                    <a16:creationId xmlns:a16="http://schemas.microsoft.com/office/drawing/2014/main" id="{091F9A4F-6423-EA7C-F304-BEDFB9ADBCA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378" name="Group 1377">
            <a:extLst>
              <a:ext uri="{FF2B5EF4-FFF2-40B4-BE49-F238E27FC236}">
                <a16:creationId xmlns:a16="http://schemas.microsoft.com/office/drawing/2014/main" id="{F98F9D32-7E78-B765-3058-CD34ADE33D11}"/>
              </a:ext>
            </a:extLst>
          </p:cNvPr>
          <p:cNvGrpSpPr/>
          <p:nvPr/>
        </p:nvGrpSpPr>
        <p:grpSpPr>
          <a:xfrm>
            <a:off x="1114349" y="3031670"/>
            <a:ext cx="1141956" cy="1107839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1379" name="Group 1378">
              <a:extLst>
                <a:ext uri="{FF2B5EF4-FFF2-40B4-BE49-F238E27FC236}">
                  <a16:creationId xmlns:a16="http://schemas.microsoft.com/office/drawing/2014/main" id="{26A2ECF1-B006-614A-E5E4-B309DC9D8338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479" name="Cube 1478">
                <a:extLst>
                  <a:ext uri="{FF2B5EF4-FFF2-40B4-BE49-F238E27FC236}">
                    <a16:creationId xmlns:a16="http://schemas.microsoft.com/office/drawing/2014/main" id="{E1FB3716-DC5A-E4B8-D782-4B194F09B4C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80" name="Cube 1479">
                <a:extLst>
                  <a:ext uri="{FF2B5EF4-FFF2-40B4-BE49-F238E27FC236}">
                    <a16:creationId xmlns:a16="http://schemas.microsoft.com/office/drawing/2014/main" id="{6E58F96B-54ED-90D0-71C1-569766D6FAB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81" name="Cube 1480">
                <a:extLst>
                  <a:ext uri="{FF2B5EF4-FFF2-40B4-BE49-F238E27FC236}">
                    <a16:creationId xmlns:a16="http://schemas.microsoft.com/office/drawing/2014/main" id="{1B3AE8E1-1C07-DEE3-DA0A-4766E6F4E5A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82" name="Cube 1481">
                <a:extLst>
                  <a:ext uri="{FF2B5EF4-FFF2-40B4-BE49-F238E27FC236}">
                    <a16:creationId xmlns:a16="http://schemas.microsoft.com/office/drawing/2014/main" id="{45B5639C-DD01-16B4-C834-5DFE33EF6B3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83" name="Cube 1482">
                <a:extLst>
                  <a:ext uri="{FF2B5EF4-FFF2-40B4-BE49-F238E27FC236}">
                    <a16:creationId xmlns:a16="http://schemas.microsoft.com/office/drawing/2014/main" id="{FD084447-60FC-97E2-E57F-297FFD827CB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84" name="Cube 1483">
                <a:extLst>
                  <a:ext uri="{FF2B5EF4-FFF2-40B4-BE49-F238E27FC236}">
                    <a16:creationId xmlns:a16="http://schemas.microsoft.com/office/drawing/2014/main" id="{D9906187-2FC4-7F2D-A961-833EC7C276A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85" name="Cube 1484">
                <a:extLst>
                  <a:ext uri="{FF2B5EF4-FFF2-40B4-BE49-F238E27FC236}">
                    <a16:creationId xmlns:a16="http://schemas.microsoft.com/office/drawing/2014/main" id="{51A08F75-1D4F-3739-413D-FD28364155E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86" name="Cube 1485">
                <a:extLst>
                  <a:ext uri="{FF2B5EF4-FFF2-40B4-BE49-F238E27FC236}">
                    <a16:creationId xmlns:a16="http://schemas.microsoft.com/office/drawing/2014/main" id="{19E7EE49-9CEA-A0C4-E219-DD14CA8C8D2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87" name="Cube 1486">
                <a:extLst>
                  <a:ext uri="{FF2B5EF4-FFF2-40B4-BE49-F238E27FC236}">
                    <a16:creationId xmlns:a16="http://schemas.microsoft.com/office/drawing/2014/main" id="{90AA6DC0-9133-DE4C-22CC-C673EC686CA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88" name="Cube 1487">
                <a:extLst>
                  <a:ext uri="{FF2B5EF4-FFF2-40B4-BE49-F238E27FC236}">
                    <a16:creationId xmlns:a16="http://schemas.microsoft.com/office/drawing/2014/main" id="{07E04CF2-661E-A4FE-901B-C73C192DBD9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80" name="Group 1379">
              <a:extLst>
                <a:ext uri="{FF2B5EF4-FFF2-40B4-BE49-F238E27FC236}">
                  <a16:creationId xmlns:a16="http://schemas.microsoft.com/office/drawing/2014/main" id="{C90526B5-40C8-5FED-F16B-B5C365832F6B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469" name="Cube 1468">
                <a:extLst>
                  <a:ext uri="{FF2B5EF4-FFF2-40B4-BE49-F238E27FC236}">
                    <a16:creationId xmlns:a16="http://schemas.microsoft.com/office/drawing/2014/main" id="{0E5BD64B-DDFF-3C8D-E012-2332E38AC3B9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70" name="Cube 1469">
                <a:extLst>
                  <a:ext uri="{FF2B5EF4-FFF2-40B4-BE49-F238E27FC236}">
                    <a16:creationId xmlns:a16="http://schemas.microsoft.com/office/drawing/2014/main" id="{C73F271B-397C-C8F5-EC01-A173DB4D4F5C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71" name="Cube 1470">
                <a:extLst>
                  <a:ext uri="{FF2B5EF4-FFF2-40B4-BE49-F238E27FC236}">
                    <a16:creationId xmlns:a16="http://schemas.microsoft.com/office/drawing/2014/main" id="{33C4EBCE-5FE6-6CA6-E114-909E04B8821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72" name="Cube 1471">
                <a:extLst>
                  <a:ext uri="{FF2B5EF4-FFF2-40B4-BE49-F238E27FC236}">
                    <a16:creationId xmlns:a16="http://schemas.microsoft.com/office/drawing/2014/main" id="{C9A61B68-4613-FC7B-6F03-E03F098091F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73" name="Cube 1472">
                <a:extLst>
                  <a:ext uri="{FF2B5EF4-FFF2-40B4-BE49-F238E27FC236}">
                    <a16:creationId xmlns:a16="http://schemas.microsoft.com/office/drawing/2014/main" id="{9EF617A7-FE0D-7369-7925-AAA1FCC411D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74" name="Cube 1473">
                <a:extLst>
                  <a:ext uri="{FF2B5EF4-FFF2-40B4-BE49-F238E27FC236}">
                    <a16:creationId xmlns:a16="http://schemas.microsoft.com/office/drawing/2014/main" id="{DF31D788-9948-AD80-B80B-A26B9F0372C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75" name="Cube 1474">
                <a:extLst>
                  <a:ext uri="{FF2B5EF4-FFF2-40B4-BE49-F238E27FC236}">
                    <a16:creationId xmlns:a16="http://schemas.microsoft.com/office/drawing/2014/main" id="{47234DE7-2434-162F-EA61-4BEA1F2480E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76" name="Cube 1475">
                <a:extLst>
                  <a:ext uri="{FF2B5EF4-FFF2-40B4-BE49-F238E27FC236}">
                    <a16:creationId xmlns:a16="http://schemas.microsoft.com/office/drawing/2014/main" id="{1993E0F9-B210-7C31-6F20-4D9A0D009EA5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77" name="Cube 1476">
                <a:extLst>
                  <a:ext uri="{FF2B5EF4-FFF2-40B4-BE49-F238E27FC236}">
                    <a16:creationId xmlns:a16="http://schemas.microsoft.com/office/drawing/2014/main" id="{4CD4C109-F0C9-2B6B-296D-1561186267B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78" name="Cube 1477">
                <a:extLst>
                  <a:ext uri="{FF2B5EF4-FFF2-40B4-BE49-F238E27FC236}">
                    <a16:creationId xmlns:a16="http://schemas.microsoft.com/office/drawing/2014/main" id="{FB36B97F-16B4-F3DB-5EF5-2C55BE97F958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81" name="Group 1380">
              <a:extLst>
                <a:ext uri="{FF2B5EF4-FFF2-40B4-BE49-F238E27FC236}">
                  <a16:creationId xmlns:a16="http://schemas.microsoft.com/office/drawing/2014/main" id="{4305EB0C-1EAE-F8E4-B035-63F8E4A567D9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459" name="Cube 1458">
                <a:extLst>
                  <a:ext uri="{FF2B5EF4-FFF2-40B4-BE49-F238E27FC236}">
                    <a16:creationId xmlns:a16="http://schemas.microsoft.com/office/drawing/2014/main" id="{A4656BEC-1876-98BA-679E-2B778B86DE2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60" name="Cube 1459">
                <a:extLst>
                  <a:ext uri="{FF2B5EF4-FFF2-40B4-BE49-F238E27FC236}">
                    <a16:creationId xmlns:a16="http://schemas.microsoft.com/office/drawing/2014/main" id="{037EA704-2128-8886-953C-D88DA8516CA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61" name="Cube 1460">
                <a:extLst>
                  <a:ext uri="{FF2B5EF4-FFF2-40B4-BE49-F238E27FC236}">
                    <a16:creationId xmlns:a16="http://schemas.microsoft.com/office/drawing/2014/main" id="{34F96B38-B9C6-6B79-4A48-BAF7339D848B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62" name="Cube 1461">
                <a:extLst>
                  <a:ext uri="{FF2B5EF4-FFF2-40B4-BE49-F238E27FC236}">
                    <a16:creationId xmlns:a16="http://schemas.microsoft.com/office/drawing/2014/main" id="{46320ABA-0BCF-9A7E-0A9D-CBE95706829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63" name="Cube 1462">
                <a:extLst>
                  <a:ext uri="{FF2B5EF4-FFF2-40B4-BE49-F238E27FC236}">
                    <a16:creationId xmlns:a16="http://schemas.microsoft.com/office/drawing/2014/main" id="{DE4A5E18-F65A-5309-9F4B-5BFAB8CB977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64" name="Cube 1463">
                <a:extLst>
                  <a:ext uri="{FF2B5EF4-FFF2-40B4-BE49-F238E27FC236}">
                    <a16:creationId xmlns:a16="http://schemas.microsoft.com/office/drawing/2014/main" id="{622CC439-F25C-9098-D65B-87E57F1A7B6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65" name="Cube 1464">
                <a:extLst>
                  <a:ext uri="{FF2B5EF4-FFF2-40B4-BE49-F238E27FC236}">
                    <a16:creationId xmlns:a16="http://schemas.microsoft.com/office/drawing/2014/main" id="{6E159CDF-8811-1F70-72C7-CE9F7CD7BD4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66" name="Cube 1465">
                <a:extLst>
                  <a:ext uri="{FF2B5EF4-FFF2-40B4-BE49-F238E27FC236}">
                    <a16:creationId xmlns:a16="http://schemas.microsoft.com/office/drawing/2014/main" id="{1FAD3BFF-0222-0894-E00C-1CE78A031C3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67" name="Cube 1466">
                <a:extLst>
                  <a:ext uri="{FF2B5EF4-FFF2-40B4-BE49-F238E27FC236}">
                    <a16:creationId xmlns:a16="http://schemas.microsoft.com/office/drawing/2014/main" id="{7A5A2302-8DE9-FDD0-00A6-A7D719D1E2A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68" name="Cube 1467">
                <a:extLst>
                  <a:ext uri="{FF2B5EF4-FFF2-40B4-BE49-F238E27FC236}">
                    <a16:creationId xmlns:a16="http://schemas.microsoft.com/office/drawing/2014/main" id="{C49866D5-B299-09E9-E67B-C3396732598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82" name="Group 1381">
              <a:extLst>
                <a:ext uri="{FF2B5EF4-FFF2-40B4-BE49-F238E27FC236}">
                  <a16:creationId xmlns:a16="http://schemas.microsoft.com/office/drawing/2014/main" id="{5628D8AA-B443-5F91-A984-8AD1C7477774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449" name="Cube 1448">
                <a:extLst>
                  <a:ext uri="{FF2B5EF4-FFF2-40B4-BE49-F238E27FC236}">
                    <a16:creationId xmlns:a16="http://schemas.microsoft.com/office/drawing/2014/main" id="{FFDD9A2D-00C8-099B-4A1F-6DB6882874C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50" name="Cube 1449">
                <a:extLst>
                  <a:ext uri="{FF2B5EF4-FFF2-40B4-BE49-F238E27FC236}">
                    <a16:creationId xmlns:a16="http://schemas.microsoft.com/office/drawing/2014/main" id="{9AB103E6-CD33-3AC4-1290-16FB957210D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51" name="Cube 1450">
                <a:extLst>
                  <a:ext uri="{FF2B5EF4-FFF2-40B4-BE49-F238E27FC236}">
                    <a16:creationId xmlns:a16="http://schemas.microsoft.com/office/drawing/2014/main" id="{CACF1A4E-3E9A-7E65-D762-696ECA9FF5A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52" name="Cube 1451">
                <a:extLst>
                  <a:ext uri="{FF2B5EF4-FFF2-40B4-BE49-F238E27FC236}">
                    <a16:creationId xmlns:a16="http://schemas.microsoft.com/office/drawing/2014/main" id="{58C52492-DE25-A846-317C-CA1D380B2C7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53" name="Cube 1452">
                <a:extLst>
                  <a:ext uri="{FF2B5EF4-FFF2-40B4-BE49-F238E27FC236}">
                    <a16:creationId xmlns:a16="http://schemas.microsoft.com/office/drawing/2014/main" id="{DF60852F-57E2-E606-DC16-CF56E1471AA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54" name="Cube 1453">
                <a:extLst>
                  <a:ext uri="{FF2B5EF4-FFF2-40B4-BE49-F238E27FC236}">
                    <a16:creationId xmlns:a16="http://schemas.microsoft.com/office/drawing/2014/main" id="{4D184FE7-B549-875A-F45E-35B326782DF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55" name="Cube 1454">
                <a:extLst>
                  <a:ext uri="{FF2B5EF4-FFF2-40B4-BE49-F238E27FC236}">
                    <a16:creationId xmlns:a16="http://schemas.microsoft.com/office/drawing/2014/main" id="{95C630FC-E46A-E133-5CE7-4AA5B481330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56" name="Cube 1455">
                <a:extLst>
                  <a:ext uri="{FF2B5EF4-FFF2-40B4-BE49-F238E27FC236}">
                    <a16:creationId xmlns:a16="http://schemas.microsoft.com/office/drawing/2014/main" id="{6A710357-2D5A-AA7C-E16E-A0F09D241885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57" name="Cube 1456">
                <a:extLst>
                  <a:ext uri="{FF2B5EF4-FFF2-40B4-BE49-F238E27FC236}">
                    <a16:creationId xmlns:a16="http://schemas.microsoft.com/office/drawing/2014/main" id="{04B043F4-6955-0F5B-A54D-FC8961A455D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58" name="Cube 1457">
                <a:extLst>
                  <a:ext uri="{FF2B5EF4-FFF2-40B4-BE49-F238E27FC236}">
                    <a16:creationId xmlns:a16="http://schemas.microsoft.com/office/drawing/2014/main" id="{81D7C1A3-9BBA-74E2-EB5B-CB1EF9CEC87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83" name="Group 1382">
              <a:extLst>
                <a:ext uri="{FF2B5EF4-FFF2-40B4-BE49-F238E27FC236}">
                  <a16:creationId xmlns:a16="http://schemas.microsoft.com/office/drawing/2014/main" id="{A33461E1-D9BE-F304-00EC-80B59D8204E4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439" name="Cube 1438">
                <a:extLst>
                  <a:ext uri="{FF2B5EF4-FFF2-40B4-BE49-F238E27FC236}">
                    <a16:creationId xmlns:a16="http://schemas.microsoft.com/office/drawing/2014/main" id="{95AB5703-91CF-B31D-EEFB-C9C70157826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40" name="Cube 1439">
                <a:extLst>
                  <a:ext uri="{FF2B5EF4-FFF2-40B4-BE49-F238E27FC236}">
                    <a16:creationId xmlns:a16="http://schemas.microsoft.com/office/drawing/2014/main" id="{525894B0-99D9-0A8B-62C0-3A8B1A844C7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41" name="Cube 1440">
                <a:extLst>
                  <a:ext uri="{FF2B5EF4-FFF2-40B4-BE49-F238E27FC236}">
                    <a16:creationId xmlns:a16="http://schemas.microsoft.com/office/drawing/2014/main" id="{BB899EA7-3BE6-65F8-BB40-7338018AF59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42" name="Cube 1441">
                <a:extLst>
                  <a:ext uri="{FF2B5EF4-FFF2-40B4-BE49-F238E27FC236}">
                    <a16:creationId xmlns:a16="http://schemas.microsoft.com/office/drawing/2014/main" id="{493D5515-E518-7438-EE00-B56492CCA5C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43" name="Cube 1442">
                <a:extLst>
                  <a:ext uri="{FF2B5EF4-FFF2-40B4-BE49-F238E27FC236}">
                    <a16:creationId xmlns:a16="http://schemas.microsoft.com/office/drawing/2014/main" id="{0EE4EA05-30A3-588D-468F-E2AE6D0196D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44" name="Cube 1443">
                <a:extLst>
                  <a:ext uri="{FF2B5EF4-FFF2-40B4-BE49-F238E27FC236}">
                    <a16:creationId xmlns:a16="http://schemas.microsoft.com/office/drawing/2014/main" id="{A3987169-531B-3628-821C-CE5ABF44D3B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45" name="Cube 1444">
                <a:extLst>
                  <a:ext uri="{FF2B5EF4-FFF2-40B4-BE49-F238E27FC236}">
                    <a16:creationId xmlns:a16="http://schemas.microsoft.com/office/drawing/2014/main" id="{3AE802EF-343C-435E-7F33-2E7893E9F21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46" name="Cube 1445">
                <a:extLst>
                  <a:ext uri="{FF2B5EF4-FFF2-40B4-BE49-F238E27FC236}">
                    <a16:creationId xmlns:a16="http://schemas.microsoft.com/office/drawing/2014/main" id="{2CDD3C55-5294-AEF7-9DD0-90FA8A52230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47" name="Cube 1446">
                <a:extLst>
                  <a:ext uri="{FF2B5EF4-FFF2-40B4-BE49-F238E27FC236}">
                    <a16:creationId xmlns:a16="http://schemas.microsoft.com/office/drawing/2014/main" id="{BCB46FC7-7E1E-7784-F924-079B1CA6D5F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48" name="Cube 1447">
                <a:extLst>
                  <a:ext uri="{FF2B5EF4-FFF2-40B4-BE49-F238E27FC236}">
                    <a16:creationId xmlns:a16="http://schemas.microsoft.com/office/drawing/2014/main" id="{85B7ABD9-581B-1B8A-C190-9EF376C8488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84" name="Group 1383">
              <a:extLst>
                <a:ext uri="{FF2B5EF4-FFF2-40B4-BE49-F238E27FC236}">
                  <a16:creationId xmlns:a16="http://schemas.microsoft.com/office/drawing/2014/main" id="{ED200DD2-9536-0B55-DE8D-96060A5A526D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429" name="Cube 1428">
                <a:extLst>
                  <a:ext uri="{FF2B5EF4-FFF2-40B4-BE49-F238E27FC236}">
                    <a16:creationId xmlns:a16="http://schemas.microsoft.com/office/drawing/2014/main" id="{D089B231-AD4C-E7FB-F885-F1F413F9A54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30" name="Cube 1429">
                <a:extLst>
                  <a:ext uri="{FF2B5EF4-FFF2-40B4-BE49-F238E27FC236}">
                    <a16:creationId xmlns:a16="http://schemas.microsoft.com/office/drawing/2014/main" id="{E51B3D08-291C-42F3-F1E6-155025D09E9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31" name="Cube 1430">
                <a:extLst>
                  <a:ext uri="{FF2B5EF4-FFF2-40B4-BE49-F238E27FC236}">
                    <a16:creationId xmlns:a16="http://schemas.microsoft.com/office/drawing/2014/main" id="{91D3A2DD-040E-F21D-9983-482A59D7C95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32" name="Cube 1431">
                <a:extLst>
                  <a:ext uri="{FF2B5EF4-FFF2-40B4-BE49-F238E27FC236}">
                    <a16:creationId xmlns:a16="http://schemas.microsoft.com/office/drawing/2014/main" id="{E50C20E4-FD29-1836-5C20-D42E97539EC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33" name="Cube 1432">
                <a:extLst>
                  <a:ext uri="{FF2B5EF4-FFF2-40B4-BE49-F238E27FC236}">
                    <a16:creationId xmlns:a16="http://schemas.microsoft.com/office/drawing/2014/main" id="{8E012960-857D-F177-1F2B-CB568027801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34" name="Cube 1433">
                <a:extLst>
                  <a:ext uri="{FF2B5EF4-FFF2-40B4-BE49-F238E27FC236}">
                    <a16:creationId xmlns:a16="http://schemas.microsoft.com/office/drawing/2014/main" id="{2C00847F-1BF8-4BBF-8951-E65EF5CEAC3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35" name="Cube 1434">
                <a:extLst>
                  <a:ext uri="{FF2B5EF4-FFF2-40B4-BE49-F238E27FC236}">
                    <a16:creationId xmlns:a16="http://schemas.microsoft.com/office/drawing/2014/main" id="{6DE419DF-4910-BA6E-9722-3AE8F22AF85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36" name="Cube 1435">
                <a:extLst>
                  <a:ext uri="{FF2B5EF4-FFF2-40B4-BE49-F238E27FC236}">
                    <a16:creationId xmlns:a16="http://schemas.microsoft.com/office/drawing/2014/main" id="{E9E949D6-C05E-BA08-BCD0-C626C543C5F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37" name="Cube 1436">
                <a:extLst>
                  <a:ext uri="{FF2B5EF4-FFF2-40B4-BE49-F238E27FC236}">
                    <a16:creationId xmlns:a16="http://schemas.microsoft.com/office/drawing/2014/main" id="{6DA849E8-B480-0BFF-9BBE-1815011043D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38" name="Cube 1437">
                <a:extLst>
                  <a:ext uri="{FF2B5EF4-FFF2-40B4-BE49-F238E27FC236}">
                    <a16:creationId xmlns:a16="http://schemas.microsoft.com/office/drawing/2014/main" id="{E7A79DDB-CD3F-B85C-3DCE-F9F13CA79C0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85" name="Group 1384">
              <a:extLst>
                <a:ext uri="{FF2B5EF4-FFF2-40B4-BE49-F238E27FC236}">
                  <a16:creationId xmlns:a16="http://schemas.microsoft.com/office/drawing/2014/main" id="{11E9ACED-AA77-3C69-5558-9C587124AAC1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419" name="Cube 1418">
                <a:extLst>
                  <a:ext uri="{FF2B5EF4-FFF2-40B4-BE49-F238E27FC236}">
                    <a16:creationId xmlns:a16="http://schemas.microsoft.com/office/drawing/2014/main" id="{4508FC9C-BE8D-EE7F-1619-2E34BF57E0E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20" name="Cube 1419">
                <a:extLst>
                  <a:ext uri="{FF2B5EF4-FFF2-40B4-BE49-F238E27FC236}">
                    <a16:creationId xmlns:a16="http://schemas.microsoft.com/office/drawing/2014/main" id="{B4B3D2A7-BC49-A48E-5EF6-840ED0FC0F0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21" name="Cube 1420">
                <a:extLst>
                  <a:ext uri="{FF2B5EF4-FFF2-40B4-BE49-F238E27FC236}">
                    <a16:creationId xmlns:a16="http://schemas.microsoft.com/office/drawing/2014/main" id="{12A8E9F2-E8EA-9EE6-87E3-D631BCEF8CE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22" name="Cube 1421">
                <a:extLst>
                  <a:ext uri="{FF2B5EF4-FFF2-40B4-BE49-F238E27FC236}">
                    <a16:creationId xmlns:a16="http://schemas.microsoft.com/office/drawing/2014/main" id="{8291E074-FDAC-4560-B2AE-0C348D445A2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23" name="Cube 1422">
                <a:extLst>
                  <a:ext uri="{FF2B5EF4-FFF2-40B4-BE49-F238E27FC236}">
                    <a16:creationId xmlns:a16="http://schemas.microsoft.com/office/drawing/2014/main" id="{97BDA34C-AA88-DA49-729F-EE9AC77D13A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24" name="Cube 1423">
                <a:extLst>
                  <a:ext uri="{FF2B5EF4-FFF2-40B4-BE49-F238E27FC236}">
                    <a16:creationId xmlns:a16="http://schemas.microsoft.com/office/drawing/2014/main" id="{C16E3665-7F4B-308F-8FA5-72DABD2C6931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25" name="Cube 1424">
                <a:extLst>
                  <a:ext uri="{FF2B5EF4-FFF2-40B4-BE49-F238E27FC236}">
                    <a16:creationId xmlns:a16="http://schemas.microsoft.com/office/drawing/2014/main" id="{ED432740-72B4-2246-7E8F-C3A8FEF68F2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26" name="Cube 1425">
                <a:extLst>
                  <a:ext uri="{FF2B5EF4-FFF2-40B4-BE49-F238E27FC236}">
                    <a16:creationId xmlns:a16="http://schemas.microsoft.com/office/drawing/2014/main" id="{3756F95F-4D4D-EAD4-D600-06A6DC3C1CE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27" name="Cube 1426">
                <a:extLst>
                  <a:ext uri="{FF2B5EF4-FFF2-40B4-BE49-F238E27FC236}">
                    <a16:creationId xmlns:a16="http://schemas.microsoft.com/office/drawing/2014/main" id="{F410EA91-6536-EF99-4D51-91B271176D1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28" name="Cube 1427">
                <a:extLst>
                  <a:ext uri="{FF2B5EF4-FFF2-40B4-BE49-F238E27FC236}">
                    <a16:creationId xmlns:a16="http://schemas.microsoft.com/office/drawing/2014/main" id="{D9C0CCB8-4A0C-E49F-2616-718DD82323D8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86" name="Group 1385">
              <a:extLst>
                <a:ext uri="{FF2B5EF4-FFF2-40B4-BE49-F238E27FC236}">
                  <a16:creationId xmlns:a16="http://schemas.microsoft.com/office/drawing/2014/main" id="{07A94259-1420-7F2C-6A59-E3350A6D2B26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409" name="Cube 1408">
                <a:extLst>
                  <a:ext uri="{FF2B5EF4-FFF2-40B4-BE49-F238E27FC236}">
                    <a16:creationId xmlns:a16="http://schemas.microsoft.com/office/drawing/2014/main" id="{42E296E1-BF44-0A4A-8A72-BF7BE78C83C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10" name="Cube 1409">
                <a:extLst>
                  <a:ext uri="{FF2B5EF4-FFF2-40B4-BE49-F238E27FC236}">
                    <a16:creationId xmlns:a16="http://schemas.microsoft.com/office/drawing/2014/main" id="{F7302DFD-6D66-D669-18FB-5AFC8EC1AC0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11" name="Cube 1410">
                <a:extLst>
                  <a:ext uri="{FF2B5EF4-FFF2-40B4-BE49-F238E27FC236}">
                    <a16:creationId xmlns:a16="http://schemas.microsoft.com/office/drawing/2014/main" id="{DA88CE4A-8504-17CB-8E5D-4EE70BD078F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12" name="Cube 1411">
                <a:extLst>
                  <a:ext uri="{FF2B5EF4-FFF2-40B4-BE49-F238E27FC236}">
                    <a16:creationId xmlns:a16="http://schemas.microsoft.com/office/drawing/2014/main" id="{5525A1D4-9986-43EF-B8D2-590F1AEB8FF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13" name="Cube 1412">
                <a:extLst>
                  <a:ext uri="{FF2B5EF4-FFF2-40B4-BE49-F238E27FC236}">
                    <a16:creationId xmlns:a16="http://schemas.microsoft.com/office/drawing/2014/main" id="{34EE39ED-AF57-1585-A98E-8B4047D3DA5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14" name="Cube 1413">
                <a:extLst>
                  <a:ext uri="{FF2B5EF4-FFF2-40B4-BE49-F238E27FC236}">
                    <a16:creationId xmlns:a16="http://schemas.microsoft.com/office/drawing/2014/main" id="{0B1CF33E-F282-0025-65F8-FB1C6D57888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15" name="Cube 1414">
                <a:extLst>
                  <a:ext uri="{FF2B5EF4-FFF2-40B4-BE49-F238E27FC236}">
                    <a16:creationId xmlns:a16="http://schemas.microsoft.com/office/drawing/2014/main" id="{B1090B75-C51F-76D8-1F79-7D1B11ADD75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16" name="Cube 1415">
                <a:extLst>
                  <a:ext uri="{FF2B5EF4-FFF2-40B4-BE49-F238E27FC236}">
                    <a16:creationId xmlns:a16="http://schemas.microsoft.com/office/drawing/2014/main" id="{D4263AAC-8C43-3FC3-3EF4-8DFD29D727D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17" name="Cube 1416">
                <a:extLst>
                  <a:ext uri="{FF2B5EF4-FFF2-40B4-BE49-F238E27FC236}">
                    <a16:creationId xmlns:a16="http://schemas.microsoft.com/office/drawing/2014/main" id="{06B58D52-4351-9666-31DC-5C8FBB3DDC7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18" name="Cube 1417">
                <a:extLst>
                  <a:ext uri="{FF2B5EF4-FFF2-40B4-BE49-F238E27FC236}">
                    <a16:creationId xmlns:a16="http://schemas.microsoft.com/office/drawing/2014/main" id="{421AADE5-231C-7743-0D38-8B53CBB8596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87" name="Group 1386">
              <a:extLst>
                <a:ext uri="{FF2B5EF4-FFF2-40B4-BE49-F238E27FC236}">
                  <a16:creationId xmlns:a16="http://schemas.microsoft.com/office/drawing/2014/main" id="{5683AF46-18D1-5136-6EAB-FA37135F7904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399" name="Cube 1398">
                <a:extLst>
                  <a:ext uri="{FF2B5EF4-FFF2-40B4-BE49-F238E27FC236}">
                    <a16:creationId xmlns:a16="http://schemas.microsoft.com/office/drawing/2014/main" id="{2BDC3459-9C5A-213C-69EF-9D22ACBA8CA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00" name="Cube 1399">
                <a:extLst>
                  <a:ext uri="{FF2B5EF4-FFF2-40B4-BE49-F238E27FC236}">
                    <a16:creationId xmlns:a16="http://schemas.microsoft.com/office/drawing/2014/main" id="{8D19BA5C-81D7-BCF8-783A-0453F1FBC5E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01" name="Cube 1400">
                <a:extLst>
                  <a:ext uri="{FF2B5EF4-FFF2-40B4-BE49-F238E27FC236}">
                    <a16:creationId xmlns:a16="http://schemas.microsoft.com/office/drawing/2014/main" id="{22B596B9-FFEE-A2D3-0DB8-5B39E26514C8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02" name="Cube 1401">
                <a:extLst>
                  <a:ext uri="{FF2B5EF4-FFF2-40B4-BE49-F238E27FC236}">
                    <a16:creationId xmlns:a16="http://schemas.microsoft.com/office/drawing/2014/main" id="{E31D1310-8B9D-5CEB-CE47-BAF3C3804E07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03" name="Cube 1402">
                <a:extLst>
                  <a:ext uri="{FF2B5EF4-FFF2-40B4-BE49-F238E27FC236}">
                    <a16:creationId xmlns:a16="http://schemas.microsoft.com/office/drawing/2014/main" id="{E0D6632E-790C-A381-4902-5FDD5D9FC26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04" name="Cube 1403">
                <a:extLst>
                  <a:ext uri="{FF2B5EF4-FFF2-40B4-BE49-F238E27FC236}">
                    <a16:creationId xmlns:a16="http://schemas.microsoft.com/office/drawing/2014/main" id="{D90EB4D2-7F00-563D-A651-C2BACE2E20C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05" name="Cube 1404">
                <a:extLst>
                  <a:ext uri="{FF2B5EF4-FFF2-40B4-BE49-F238E27FC236}">
                    <a16:creationId xmlns:a16="http://schemas.microsoft.com/office/drawing/2014/main" id="{C66E92BD-1043-AAB9-84E0-1FED4D863DA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06" name="Cube 1405">
                <a:extLst>
                  <a:ext uri="{FF2B5EF4-FFF2-40B4-BE49-F238E27FC236}">
                    <a16:creationId xmlns:a16="http://schemas.microsoft.com/office/drawing/2014/main" id="{40D70559-1A34-C7EB-0EEF-65B0D5925FC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07" name="Cube 1406">
                <a:extLst>
                  <a:ext uri="{FF2B5EF4-FFF2-40B4-BE49-F238E27FC236}">
                    <a16:creationId xmlns:a16="http://schemas.microsoft.com/office/drawing/2014/main" id="{1A069901-6FED-26C5-5194-1FD77A8A293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08" name="Cube 1407">
                <a:extLst>
                  <a:ext uri="{FF2B5EF4-FFF2-40B4-BE49-F238E27FC236}">
                    <a16:creationId xmlns:a16="http://schemas.microsoft.com/office/drawing/2014/main" id="{11D566BF-07EE-B07B-318E-77BC0FE3038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88" name="Group 1387">
              <a:extLst>
                <a:ext uri="{FF2B5EF4-FFF2-40B4-BE49-F238E27FC236}">
                  <a16:creationId xmlns:a16="http://schemas.microsoft.com/office/drawing/2014/main" id="{C5D4571C-7662-B93F-2715-7FFA527BA4DC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389" name="Cube 1388">
                <a:extLst>
                  <a:ext uri="{FF2B5EF4-FFF2-40B4-BE49-F238E27FC236}">
                    <a16:creationId xmlns:a16="http://schemas.microsoft.com/office/drawing/2014/main" id="{AAADF0C3-D7AE-2825-CBE6-35694763961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90" name="Cube 1389">
                <a:extLst>
                  <a:ext uri="{FF2B5EF4-FFF2-40B4-BE49-F238E27FC236}">
                    <a16:creationId xmlns:a16="http://schemas.microsoft.com/office/drawing/2014/main" id="{23977687-593E-E8EC-DDF0-DBE5B886D12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91" name="Cube 1390">
                <a:extLst>
                  <a:ext uri="{FF2B5EF4-FFF2-40B4-BE49-F238E27FC236}">
                    <a16:creationId xmlns:a16="http://schemas.microsoft.com/office/drawing/2014/main" id="{C53EF23A-7402-E9D9-FEA6-50BD052D9BA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92" name="Cube 1391">
                <a:extLst>
                  <a:ext uri="{FF2B5EF4-FFF2-40B4-BE49-F238E27FC236}">
                    <a16:creationId xmlns:a16="http://schemas.microsoft.com/office/drawing/2014/main" id="{09DE6FBE-E252-984B-05BD-2BE842015057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93" name="Cube 1392">
                <a:extLst>
                  <a:ext uri="{FF2B5EF4-FFF2-40B4-BE49-F238E27FC236}">
                    <a16:creationId xmlns:a16="http://schemas.microsoft.com/office/drawing/2014/main" id="{FE01F36A-2488-BD4D-75B3-E78A7A226F3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94" name="Cube 1393">
                <a:extLst>
                  <a:ext uri="{FF2B5EF4-FFF2-40B4-BE49-F238E27FC236}">
                    <a16:creationId xmlns:a16="http://schemas.microsoft.com/office/drawing/2014/main" id="{107D4CC2-0B25-73EC-E962-6C4446BE02F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95" name="Cube 1394">
                <a:extLst>
                  <a:ext uri="{FF2B5EF4-FFF2-40B4-BE49-F238E27FC236}">
                    <a16:creationId xmlns:a16="http://schemas.microsoft.com/office/drawing/2014/main" id="{EFBCC091-4F03-0771-B6BF-E99742934A9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96" name="Cube 1395">
                <a:extLst>
                  <a:ext uri="{FF2B5EF4-FFF2-40B4-BE49-F238E27FC236}">
                    <a16:creationId xmlns:a16="http://schemas.microsoft.com/office/drawing/2014/main" id="{04BC49AC-EA60-6FAA-3B35-7667898D2DC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97" name="Cube 1396">
                <a:extLst>
                  <a:ext uri="{FF2B5EF4-FFF2-40B4-BE49-F238E27FC236}">
                    <a16:creationId xmlns:a16="http://schemas.microsoft.com/office/drawing/2014/main" id="{C8CC0221-0219-E208-164E-2533062EA6D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98" name="Cube 1397">
                <a:extLst>
                  <a:ext uri="{FF2B5EF4-FFF2-40B4-BE49-F238E27FC236}">
                    <a16:creationId xmlns:a16="http://schemas.microsoft.com/office/drawing/2014/main" id="{CFB2DE3B-AC9B-AE1F-5E48-4B911D2CFDC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489" name="Group 1488">
            <a:extLst>
              <a:ext uri="{FF2B5EF4-FFF2-40B4-BE49-F238E27FC236}">
                <a16:creationId xmlns:a16="http://schemas.microsoft.com/office/drawing/2014/main" id="{B4326171-0146-8A2E-A5B6-3504B54901CE}"/>
              </a:ext>
            </a:extLst>
          </p:cNvPr>
          <p:cNvGrpSpPr/>
          <p:nvPr/>
        </p:nvGrpSpPr>
        <p:grpSpPr>
          <a:xfrm>
            <a:off x="1114349" y="3031670"/>
            <a:ext cx="1141956" cy="1107839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1490" name="Group 1489">
              <a:extLst>
                <a:ext uri="{FF2B5EF4-FFF2-40B4-BE49-F238E27FC236}">
                  <a16:creationId xmlns:a16="http://schemas.microsoft.com/office/drawing/2014/main" id="{E9F3FEF3-CC10-9199-A100-3AF7DC2A9AE9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590" name="Cube 1589">
                <a:extLst>
                  <a:ext uri="{FF2B5EF4-FFF2-40B4-BE49-F238E27FC236}">
                    <a16:creationId xmlns:a16="http://schemas.microsoft.com/office/drawing/2014/main" id="{5A757426-5E17-20F7-37DE-7E77E30D82E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1" name="Cube 1590">
                <a:extLst>
                  <a:ext uri="{FF2B5EF4-FFF2-40B4-BE49-F238E27FC236}">
                    <a16:creationId xmlns:a16="http://schemas.microsoft.com/office/drawing/2014/main" id="{253DA645-D043-0FA6-8803-5B3C8D92B81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2" name="Cube 1591">
                <a:extLst>
                  <a:ext uri="{FF2B5EF4-FFF2-40B4-BE49-F238E27FC236}">
                    <a16:creationId xmlns:a16="http://schemas.microsoft.com/office/drawing/2014/main" id="{DC894AA8-5F99-8C6F-830A-B353DA06758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3" name="Cube 1592">
                <a:extLst>
                  <a:ext uri="{FF2B5EF4-FFF2-40B4-BE49-F238E27FC236}">
                    <a16:creationId xmlns:a16="http://schemas.microsoft.com/office/drawing/2014/main" id="{11B0B85F-7907-7ADE-CC32-96835D2CE85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4" name="Cube 1593">
                <a:extLst>
                  <a:ext uri="{FF2B5EF4-FFF2-40B4-BE49-F238E27FC236}">
                    <a16:creationId xmlns:a16="http://schemas.microsoft.com/office/drawing/2014/main" id="{2359CC05-B66C-86A1-3809-563305E6105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5" name="Cube 1594">
                <a:extLst>
                  <a:ext uri="{FF2B5EF4-FFF2-40B4-BE49-F238E27FC236}">
                    <a16:creationId xmlns:a16="http://schemas.microsoft.com/office/drawing/2014/main" id="{2709BDDC-22E2-75B8-AE38-E29FB07353A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6" name="Cube 1595">
                <a:extLst>
                  <a:ext uri="{FF2B5EF4-FFF2-40B4-BE49-F238E27FC236}">
                    <a16:creationId xmlns:a16="http://schemas.microsoft.com/office/drawing/2014/main" id="{87062948-5AC1-E458-75A2-FBE7032994E8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7" name="Cube 1596">
                <a:extLst>
                  <a:ext uri="{FF2B5EF4-FFF2-40B4-BE49-F238E27FC236}">
                    <a16:creationId xmlns:a16="http://schemas.microsoft.com/office/drawing/2014/main" id="{B34DC592-A0AA-577A-4A91-71DE553A3F2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8" name="Cube 1597">
                <a:extLst>
                  <a:ext uri="{FF2B5EF4-FFF2-40B4-BE49-F238E27FC236}">
                    <a16:creationId xmlns:a16="http://schemas.microsoft.com/office/drawing/2014/main" id="{20A8E9D9-1611-1510-6642-E80941F4585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9" name="Cube 1598">
                <a:extLst>
                  <a:ext uri="{FF2B5EF4-FFF2-40B4-BE49-F238E27FC236}">
                    <a16:creationId xmlns:a16="http://schemas.microsoft.com/office/drawing/2014/main" id="{6B3705DC-8385-AC49-1330-73214B18C40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91" name="Group 1490">
              <a:extLst>
                <a:ext uri="{FF2B5EF4-FFF2-40B4-BE49-F238E27FC236}">
                  <a16:creationId xmlns:a16="http://schemas.microsoft.com/office/drawing/2014/main" id="{E75A4504-4305-3289-9DA1-814F55A20867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580" name="Cube 1579">
                <a:extLst>
                  <a:ext uri="{FF2B5EF4-FFF2-40B4-BE49-F238E27FC236}">
                    <a16:creationId xmlns:a16="http://schemas.microsoft.com/office/drawing/2014/main" id="{A1109FB6-0B5F-9239-7952-9572754FA1B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1" name="Cube 1580">
                <a:extLst>
                  <a:ext uri="{FF2B5EF4-FFF2-40B4-BE49-F238E27FC236}">
                    <a16:creationId xmlns:a16="http://schemas.microsoft.com/office/drawing/2014/main" id="{A4637608-5D1E-39C1-5407-34871A91579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2" name="Cube 1581">
                <a:extLst>
                  <a:ext uri="{FF2B5EF4-FFF2-40B4-BE49-F238E27FC236}">
                    <a16:creationId xmlns:a16="http://schemas.microsoft.com/office/drawing/2014/main" id="{B781372F-921E-021E-97F1-747DA205DD1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3" name="Cube 1582">
                <a:extLst>
                  <a:ext uri="{FF2B5EF4-FFF2-40B4-BE49-F238E27FC236}">
                    <a16:creationId xmlns:a16="http://schemas.microsoft.com/office/drawing/2014/main" id="{217C09E6-6297-33C5-E424-69377C30881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4" name="Cube 1583">
                <a:extLst>
                  <a:ext uri="{FF2B5EF4-FFF2-40B4-BE49-F238E27FC236}">
                    <a16:creationId xmlns:a16="http://schemas.microsoft.com/office/drawing/2014/main" id="{0F1CE33F-E809-8B22-B888-65B4702C66A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5" name="Cube 1584">
                <a:extLst>
                  <a:ext uri="{FF2B5EF4-FFF2-40B4-BE49-F238E27FC236}">
                    <a16:creationId xmlns:a16="http://schemas.microsoft.com/office/drawing/2014/main" id="{E7988127-AAD1-4C83-1AD2-8F00A6F7798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6" name="Cube 1585">
                <a:extLst>
                  <a:ext uri="{FF2B5EF4-FFF2-40B4-BE49-F238E27FC236}">
                    <a16:creationId xmlns:a16="http://schemas.microsoft.com/office/drawing/2014/main" id="{D81DF2FA-C607-DA9B-7F87-7FDB19D2F5B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7" name="Cube 1586">
                <a:extLst>
                  <a:ext uri="{FF2B5EF4-FFF2-40B4-BE49-F238E27FC236}">
                    <a16:creationId xmlns:a16="http://schemas.microsoft.com/office/drawing/2014/main" id="{C2DA112C-AE68-18E5-4E86-C5D5AEF01F9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8" name="Cube 1587">
                <a:extLst>
                  <a:ext uri="{FF2B5EF4-FFF2-40B4-BE49-F238E27FC236}">
                    <a16:creationId xmlns:a16="http://schemas.microsoft.com/office/drawing/2014/main" id="{D791584A-D43D-FC29-E1B2-00C31D14916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9" name="Cube 1588">
                <a:extLst>
                  <a:ext uri="{FF2B5EF4-FFF2-40B4-BE49-F238E27FC236}">
                    <a16:creationId xmlns:a16="http://schemas.microsoft.com/office/drawing/2014/main" id="{AFC9B21B-1133-5D70-BE7D-34C78B95158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92" name="Group 1491">
              <a:extLst>
                <a:ext uri="{FF2B5EF4-FFF2-40B4-BE49-F238E27FC236}">
                  <a16:creationId xmlns:a16="http://schemas.microsoft.com/office/drawing/2014/main" id="{EDF5688C-1076-3A12-720A-EEEF6AE80A40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570" name="Cube 1569">
                <a:extLst>
                  <a:ext uri="{FF2B5EF4-FFF2-40B4-BE49-F238E27FC236}">
                    <a16:creationId xmlns:a16="http://schemas.microsoft.com/office/drawing/2014/main" id="{17B770D3-15D4-4BE8-A1D3-0A48A978440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1" name="Cube 1570">
                <a:extLst>
                  <a:ext uri="{FF2B5EF4-FFF2-40B4-BE49-F238E27FC236}">
                    <a16:creationId xmlns:a16="http://schemas.microsoft.com/office/drawing/2014/main" id="{0ACBE258-8C22-F501-A1CE-E42E2698C91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2" name="Cube 1571">
                <a:extLst>
                  <a:ext uri="{FF2B5EF4-FFF2-40B4-BE49-F238E27FC236}">
                    <a16:creationId xmlns:a16="http://schemas.microsoft.com/office/drawing/2014/main" id="{10CA8562-8519-6210-E35C-FB3E62583D6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3" name="Cube 1572">
                <a:extLst>
                  <a:ext uri="{FF2B5EF4-FFF2-40B4-BE49-F238E27FC236}">
                    <a16:creationId xmlns:a16="http://schemas.microsoft.com/office/drawing/2014/main" id="{C26AF3EA-C16A-70BF-A471-F861D08A8637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4" name="Cube 1573">
                <a:extLst>
                  <a:ext uri="{FF2B5EF4-FFF2-40B4-BE49-F238E27FC236}">
                    <a16:creationId xmlns:a16="http://schemas.microsoft.com/office/drawing/2014/main" id="{D2F59C47-2E9A-26C0-D11D-60ABD26993F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5" name="Cube 1574">
                <a:extLst>
                  <a:ext uri="{FF2B5EF4-FFF2-40B4-BE49-F238E27FC236}">
                    <a16:creationId xmlns:a16="http://schemas.microsoft.com/office/drawing/2014/main" id="{5982A0E6-FDB0-7680-C46E-31588E50B34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6" name="Cube 1575">
                <a:extLst>
                  <a:ext uri="{FF2B5EF4-FFF2-40B4-BE49-F238E27FC236}">
                    <a16:creationId xmlns:a16="http://schemas.microsoft.com/office/drawing/2014/main" id="{3FBDF049-620B-C50E-5C5D-141A0990812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7" name="Cube 1576">
                <a:extLst>
                  <a:ext uri="{FF2B5EF4-FFF2-40B4-BE49-F238E27FC236}">
                    <a16:creationId xmlns:a16="http://schemas.microsoft.com/office/drawing/2014/main" id="{A7122CC7-9055-33C1-C0B3-83B5A86B12A5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8" name="Cube 1577">
                <a:extLst>
                  <a:ext uri="{FF2B5EF4-FFF2-40B4-BE49-F238E27FC236}">
                    <a16:creationId xmlns:a16="http://schemas.microsoft.com/office/drawing/2014/main" id="{EDC066F6-9032-E16C-917F-A80FEC4A46D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9" name="Cube 1578">
                <a:extLst>
                  <a:ext uri="{FF2B5EF4-FFF2-40B4-BE49-F238E27FC236}">
                    <a16:creationId xmlns:a16="http://schemas.microsoft.com/office/drawing/2014/main" id="{BB7DCC3F-B59B-57E4-4C06-9CD1993C03E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93" name="Group 1492">
              <a:extLst>
                <a:ext uri="{FF2B5EF4-FFF2-40B4-BE49-F238E27FC236}">
                  <a16:creationId xmlns:a16="http://schemas.microsoft.com/office/drawing/2014/main" id="{975A677B-C91B-A330-5B98-A7E41D300B0E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560" name="Cube 1559">
                <a:extLst>
                  <a:ext uri="{FF2B5EF4-FFF2-40B4-BE49-F238E27FC236}">
                    <a16:creationId xmlns:a16="http://schemas.microsoft.com/office/drawing/2014/main" id="{20CBD879-2B1D-98FF-B01B-DC0DB418B53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1" name="Cube 1560">
                <a:extLst>
                  <a:ext uri="{FF2B5EF4-FFF2-40B4-BE49-F238E27FC236}">
                    <a16:creationId xmlns:a16="http://schemas.microsoft.com/office/drawing/2014/main" id="{C2BA5F34-1B5C-6317-E1C3-6F5751970C5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2" name="Cube 1561">
                <a:extLst>
                  <a:ext uri="{FF2B5EF4-FFF2-40B4-BE49-F238E27FC236}">
                    <a16:creationId xmlns:a16="http://schemas.microsoft.com/office/drawing/2014/main" id="{2679942E-A8D4-4CB8-0367-18B5973C1C6B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3" name="Cube 1562">
                <a:extLst>
                  <a:ext uri="{FF2B5EF4-FFF2-40B4-BE49-F238E27FC236}">
                    <a16:creationId xmlns:a16="http://schemas.microsoft.com/office/drawing/2014/main" id="{27B45CD7-5F86-74A5-289D-A8F1AF565D3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4" name="Cube 1563">
                <a:extLst>
                  <a:ext uri="{FF2B5EF4-FFF2-40B4-BE49-F238E27FC236}">
                    <a16:creationId xmlns:a16="http://schemas.microsoft.com/office/drawing/2014/main" id="{F1F891DA-2268-4B8B-9E86-96BBD1D9704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5" name="Cube 1564">
                <a:extLst>
                  <a:ext uri="{FF2B5EF4-FFF2-40B4-BE49-F238E27FC236}">
                    <a16:creationId xmlns:a16="http://schemas.microsoft.com/office/drawing/2014/main" id="{4A9464BE-72CA-337B-51B8-D39B0929BC1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6" name="Cube 1565">
                <a:extLst>
                  <a:ext uri="{FF2B5EF4-FFF2-40B4-BE49-F238E27FC236}">
                    <a16:creationId xmlns:a16="http://schemas.microsoft.com/office/drawing/2014/main" id="{7BF0F018-2C8A-2BA5-2A4B-A97F56AA63D8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7" name="Cube 1566">
                <a:extLst>
                  <a:ext uri="{FF2B5EF4-FFF2-40B4-BE49-F238E27FC236}">
                    <a16:creationId xmlns:a16="http://schemas.microsoft.com/office/drawing/2014/main" id="{2B34064D-BCC4-675E-600B-FBE9CB11CCE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8" name="Cube 1567">
                <a:extLst>
                  <a:ext uri="{FF2B5EF4-FFF2-40B4-BE49-F238E27FC236}">
                    <a16:creationId xmlns:a16="http://schemas.microsoft.com/office/drawing/2014/main" id="{EEC08AAF-9F60-5A42-599E-3FE47BB16C3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9" name="Cube 1568">
                <a:extLst>
                  <a:ext uri="{FF2B5EF4-FFF2-40B4-BE49-F238E27FC236}">
                    <a16:creationId xmlns:a16="http://schemas.microsoft.com/office/drawing/2014/main" id="{8FF4DE5D-92A5-9E86-7F8F-C721F353D50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94" name="Group 1493">
              <a:extLst>
                <a:ext uri="{FF2B5EF4-FFF2-40B4-BE49-F238E27FC236}">
                  <a16:creationId xmlns:a16="http://schemas.microsoft.com/office/drawing/2014/main" id="{55168D9D-6E57-798C-D30A-80BC6746D943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550" name="Cube 1549">
                <a:extLst>
                  <a:ext uri="{FF2B5EF4-FFF2-40B4-BE49-F238E27FC236}">
                    <a16:creationId xmlns:a16="http://schemas.microsoft.com/office/drawing/2014/main" id="{700B8EAE-66C0-E6EA-DD49-ABDCDFF8452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1" name="Cube 1550">
                <a:extLst>
                  <a:ext uri="{FF2B5EF4-FFF2-40B4-BE49-F238E27FC236}">
                    <a16:creationId xmlns:a16="http://schemas.microsoft.com/office/drawing/2014/main" id="{00741D8D-F72E-E093-FF1F-3312A0969E6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2" name="Cube 1551">
                <a:extLst>
                  <a:ext uri="{FF2B5EF4-FFF2-40B4-BE49-F238E27FC236}">
                    <a16:creationId xmlns:a16="http://schemas.microsoft.com/office/drawing/2014/main" id="{4CFA155D-05BD-9D24-2336-29C296016AD8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3" name="Cube 1552">
                <a:extLst>
                  <a:ext uri="{FF2B5EF4-FFF2-40B4-BE49-F238E27FC236}">
                    <a16:creationId xmlns:a16="http://schemas.microsoft.com/office/drawing/2014/main" id="{680C461B-C940-D25C-A296-DA550ED753C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4" name="Cube 1553">
                <a:extLst>
                  <a:ext uri="{FF2B5EF4-FFF2-40B4-BE49-F238E27FC236}">
                    <a16:creationId xmlns:a16="http://schemas.microsoft.com/office/drawing/2014/main" id="{F4C56BAA-2A18-2001-8A6C-C25F9F0923A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5" name="Cube 1554">
                <a:extLst>
                  <a:ext uri="{FF2B5EF4-FFF2-40B4-BE49-F238E27FC236}">
                    <a16:creationId xmlns:a16="http://schemas.microsoft.com/office/drawing/2014/main" id="{66B29F73-78FA-0BEB-2880-80AAF4C8A36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6" name="Cube 1555">
                <a:extLst>
                  <a:ext uri="{FF2B5EF4-FFF2-40B4-BE49-F238E27FC236}">
                    <a16:creationId xmlns:a16="http://schemas.microsoft.com/office/drawing/2014/main" id="{0D872F4C-6EE0-910A-7576-B72FB1159773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7" name="Cube 1556">
                <a:extLst>
                  <a:ext uri="{FF2B5EF4-FFF2-40B4-BE49-F238E27FC236}">
                    <a16:creationId xmlns:a16="http://schemas.microsoft.com/office/drawing/2014/main" id="{FC1F60A1-5251-1B31-5B9C-E26427B5C58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8" name="Cube 1557">
                <a:extLst>
                  <a:ext uri="{FF2B5EF4-FFF2-40B4-BE49-F238E27FC236}">
                    <a16:creationId xmlns:a16="http://schemas.microsoft.com/office/drawing/2014/main" id="{07390438-F1A9-B656-4F95-247AD4EE44A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9" name="Cube 1558">
                <a:extLst>
                  <a:ext uri="{FF2B5EF4-FFF2-40B4-BE49-F238E27FC236}">
                    <a16:creationId xmlns:a16="http://schemas.microsoft.com/office/drawing/2014/main" id="{1F727540-EABF-42DF-9545-5E5AB708ACB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95" name="Group 1494">
              <a:extLst>
                <a:ext uri="{FF2B5EF4-FFF2-40B4-BE49-F238E27FC236}">
                  <a16:creationId xmlns:a16="http://schemas.microsoft.com/office/drawing/2014/main" id="{9636DD00-5885-01A5-B033-29FE10C763ED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540" name="Cube 1539">
                <a:extLst>
                  <a:ext uri="{FF2B5EF4-FFF2-40B4-BE49-F238E27FC236}">
                    <a16:creationId xmlns:a16="http://schemas.microsoft.com/office/drawing/2014/main" id="{C00B179B-DDA4-9FFD-1808-D2AC42DE720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1" name="Cube 1540">
                <a:extLst>
                  <a:ext uri="{FF2B5EF4-FFF2-40B4-BE49-F238E27FC236}">
                    <a16:creationId xmlns:a16="http://schemas.microsoft.com/office/drawing/2014/main" id="{63F02C0D-7421-A410-D8CB-14073999F1B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2" name="Cube 1541">
                <a:extLst>
                  <a:ext uri="{FF2B5EF4-FFF2-40B4-BE49-F238E27FC236}">
                    <a16:creationId xmlns:a16="http://schemas.microsoft.com/office/drawing/2014/main" id="{894E1A86-B5F5-12BC-0B56-0D2E50752AB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3" name="Cube 1542">
                <a:extLst>
                  <a:ext uri="{FF2B5EF4-FFF2-40B4-BE49-F238E27FC236}">
                    <a16:creationId xmlns:a16="http://schemas.microsoft.com/office/drawing/2014/main" id="{E2324E7A-E1DA-670E-9D4B-BA26F8EBB2D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4" name="Cube 1543">
                <a:extLst>
                  <a:ext uri="{FF2B5EF4-FFF2-40B4-BE49-F238E27FC236}">
                    <a16:creationId xmlns:a16="http://schemas.microsoft.com/office/drawing/2014/main" id="{5BD9C345-2A26-F18A-2983-101694A040B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5" name="Cube 1544">
                <a:extLst>
                  <a:ext uri="{FF2B5EF4-FFF2-40B4-BE49-F238E27FC236}">
                    <a16:creationId xmlns:a16="http://schemas.microsoft.com/office/drawing/2014/main" id="{8334C053-3745-F179-6E36-87344E8F97E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6" name="Cube 1545">
                <a:extLst>
                  <a:ext uri="{FF2B5EF4-FFF2-40B4-BE49-F238E27FC236}">
                    <a16:creationId xmlns:a16="http://schemas.microsoft.com/office/drawing/2014/main" id="{51F7EA66-4327-1D8B-F4E8-E95E7885E52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7" name="Cube 1546">
                <a:extLst>
                  <a:ext uri="{FF2B5EF4-FFF2-40B4-BE49-F238E27FC236}">
                    <a16:creationId xmlns:a16="http://schemas.microsoft.com/office/drawing/2014/main" id="{839FF21C-CEB9-39FF-18B5-98270F97281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8" name="Cube 1547">
                <a:extLst>
                  <a:ext uri="{FF2B5EF4-FFF2-40B4-BE49-F238E27FC236}">
                    <a16:creationId xmlns:a16="http://schemas.microsoft.com/office/drawing/2014/main" id="{4FBF528D-3C72-2EC4-E8F0-666CB1EFAAC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9" name="Cube 1548">
                <a:extLst>
                  <a:ext uri="{FF2B5EF4-FFF2-40B4-BE49-F238E27FC236}">
                    <a16:creationId xmlns:a16="http://schemas.microsoft.com/office/drawing/2014/main" id="{799CF857-351B-CD42-2B24-9CF538CFD04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96" name="Group 1495">
              <a:extLst>
                <a:ext uri="{FF2B5EF4-FFF2-40B4-BE49-F238E27FC236}">
                  <a16:creationId xmlns:a16="http://schemas.microsoft.com/office/drawing/2014/main" id="{5B32C68D-6556-F134-CB4F-017F8E94AD6B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530" name="Cube 1529">
                <a:extLst>
                  <a:ext uri="{FF2B5EF4-FFF2-40B4-BE49-F238E27FC236}">
                    <a16:creationId xmlns:a16="http://schemas.microsoft.com/office/drawing/2014/main" id="{8AFADC1A-5E91-4A68-EC04-3B451CCF4BF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1" name="Cube 1530">
                <a:extLst>
                  <a:ext uri="{FF2B5EF4-FFF2-40B4-BE49-F238E27FC236}">
                    <a16:creationId xmlns:a16="http://schemas.microsoft.com/office/drawing/2014/main" id="{2B3C4D53-449C-C6F4-1897-9E553993460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2" name="Cube 1531">
                <a:extLst>
                  <a:ext uri="{FF2B5EF4-FFF2-40B4-BE49-F238E27FC236}">
                    <a16:creationId xmlns:a16="http://schemas.microsoft.com/office/drawing/2014/main" id="{8CBC423F-FD7E-A334-94A1-AE23D6CAE77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3" name="Cube 1532">
                <a:extLst>
                  <a:ext uri="{FF2B5EF4-FFF2-40B4-BE49-F238E27FC236}">
                    <a16:creationId xmlns:a16="http://schemas.microsoft.com/office/drawing/2014/main" id="{6DEC0372-AA1D-8D32-FC99-81BCBCF4C72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4" name="Cube 1533">
                <a:extLst>
                  <a:ext uri="{FF2B5EF4-FFF2-40B4-BE49-F238E27FC236}">
                    <a16:creationId xmlns:a16="http://schemas.microsoft.com/office/drawing/2014/main" id="{9FBB2917-DE32-1200-BE6F-05B623CB3B5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5" name="Cube 1534">
                <a:extLst>
                  <a:ext uri="{FF2B5EF4-FFF2-40B4-BE49-F238E27FC236}">
                    <a16:creationId xmlns:a16="http://schemas.microsoft.com/office/drawing/2014/main" id="{C224DDA0-4B1D-0ED6-FED1-254B38C448D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6" name="Cube 1535">
                <a:extLst>
                  <a:ext uri="{FF2B5EF4-FFF2-40B4-BE49-F238E27FC236}">
                    <a16:creationId xmlns:a16="http://schemas.microsoft.com/office/drawing/2014/main" id="{CFBA4CBC-EB9A-2252-7E89-62C1CFFFF4A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7" name="Cube 1536">
                <a:extLst>
                  <a:ext uri="{FF2B5EF4-FFF2-40B4-BE49-F238E27FC236}">
                    <a16:creationId xmlns:a16="http://schemas.microsoft.com/office/drawing/2014/main" id="{12148A29-223B-0535-B72C-B8582355CF6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8" name="Cube 1537">
                <a:extLst>
                  <a:ext uri="{FF2B5EF4-FFF2-40B4-BE49-F238E27FC236}">
                    <a16:creationId xmlns:a16="http://schemas.microsoft.com/office/drawing/2014/main" id="{C1945E0E-1CBE-288C-A161-88C6249985B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9" name="Cube 1538">
                <a:extLst>
                  <a:ext uri="{FF2B5EF4-FFF2-40B4-BE49-F238E27FC236}">
                    <a16:creationId xmlns:a16="http://schemas.microsoft.com/office/drawing/2014/main" id="{38D688D3-F15C-0CAC-9198-7523EA45BDE8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97" name="Group 1496">
              <a:extLst>
                <a:ext uri="{FF2B5EF4-FFF2-40B4-BE49-F238E27FC236}">
                  <a16:creationId xmlns:a16="http://schemas.microsoft.com/office/drawing/2014/main" id="{585453A5-CCE5-6642-E768-D34A09BBE12F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520" name="Cube 1519">
                <a:extLst>
                  <a:ext uri="{FF2B5EF4-FFF2-40B4-BE49-F238E27FC236}">
                    <a16:creationId xmlns:a16="http://schemas.microsoft.com/office/drawing/2014/main" id="{B39ECF7E-C656-F0C6-9643-2968D98424C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21" name="Cube 1520">
                <a:extLst>
                  <a:ext uri="{FF2B5EF4-FFF2-40B4-BE49-F238E27FC236}">
                    <a16:creationId xmlns:a16="http://schemas.microsoft.com/office/drawing/2014/main" id="{06EE0891-022F-AE83-3B43-83C9D31A493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22" name="Cube 1521">
                <a:extLst>
                  <a:ext uri="{FF2B5EF4-FFF2-40B4-BE49-F238E27FC236}">
                    <a16:creationId xmlns:a16="http://schemas.microsoft.com/office/drawing/2014/main" id="{C16C6BE3-56BA-9DED-BBAF-F8EE6E6EDEF8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23" name="Cube 1522">
                <a:extLst>
                  <a:ext uri="{FF2B5EF4-FFF2-40B4-BE49-F238E27FC236}">
                    <a16:creationId xmlns:a16="http://schemas.microsoft.com/office/drawing/2014/main" id="{0D13D9CA-915C-44A6-3003-C80552BAE66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24" name="Cube 1523">
                <a:extLst>
                  <a:ext uri="{FF2B5EF4-FFF2-40B4-BE49-F238E27FC236}">
                    <a16:creationId xmlns:a16="http://schemas.microsoft.com/office/drawing/2014/main" id="{3BF5BF69-1A68-8781-FBFC-D0D604AB4D1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25" name="Cube 1524">
                <a:extLst>
                  <a:ext uri="{FF2B5EF4-FFF2-40B4-BE49-F238E27FC236}">
                    <a16:creationId xmlns:a16="http://schemas.microsoft.com/office/drawing/2014/main" id="{C6AA82D6-48BF-C1E8-C5AD-E8E94DE02C5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26" name="Cube 1525">
                <a:extLst>
                  <a:ext uri="{FF2B5EF4-FFF2-40B4-BE49-F238E27FC236}">
                    <a16:creationId xmlns:a16="http://schemas.microsoft.com/office/drawing/2014/main" id="{6A16284B-84CF-400E-AE6B-91746E6CF7F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27" name="Cube 1526">
                <a:extLst>
                  <a:ext uri="{FF2B5EF4-FFF2-40B4-BE49-F238E27FC236}">
                    <a16:creationId xmlns:a16="http://schemas.microsoft.com/office/drawing/2014/main" id="{BC835700-D77F-7A9F-3354-A4F32EB3356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28" name="Cube 1527">
                <a:extLst>
                  <a:ext uri="{FF2B5EF4-FFF2-40B4-BE49-F238E27FC236}">
                    <a16:creationId xmlns:a16="http://schemas.microsoft.com/office/drawing/2014/main" id="{667B77BE-1083-439C-5505-CC030A1402E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29" name="Cube 1528">
                <a:extLst>
                  <a:ext uri="{FF2B5EF4-FFF2-40B4-BE49-F238E27FC236}">
                    <a16:creationId xmlns:a16="http://schemas.microsoft.com/office/drawing/2014/main" id="{722078FE-22A3-DBC0-176A-F71FB60DC7D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98" name="Group 1497">
              <a:extLst>
                <a:ext uri="{FF2B5EF4-FFF2-40B4-BE49-F238E27FC236}">
                  <a16:creationId xmlns:a16="http://schemas.microsoft.com/office/drawing/2014/main" id="{02E6609F-C240-AF5D-B352-60F94C8CD331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510" name="Cube 1509">
                <a:extLst>
                  <a:ext uri="{FF2B5EF4-FFF2-40B4-BE49-F238E27FC236}">
                    <a16:creationId xmlns:a16="http://schemas.microsoft.com/office/drawing/2014/main" id="{FC835139-362F-7834-EDDC-A56F2FEAC54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11" name="Cube 1510">
                <a:extLst>
                  <a:ext uri="{FF2B5EF4-FFF2-40B4-BE49-F238E27FC236}">
                    <a16:creationId xmlns:a16="http://schemas.microsoft.com/office/drawing/2014/main" id="{22570640-49E9-7E87-5776-60A9E1430F2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12" name="Cube 1511">
                <a:extLst>
                  <a:ext uri="{FF2B5EF4-FFF2-40B4-BE49-F238E27FC236}">
                    <a16:creationId xmlns:a16="http://schemas.microsoft.com/office/drawing/2014/main" id="{E64EA031-72F1-8BF9-A595-DA87C5ECBB1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13" name="Cube 1512">
                <a:extLst>
                  <a:ext uri="{FF2B5EF4-FFF2-40B4-BE49-F238E27FC236}">
                    <a16:creationId xmlns:a16="http://schemas.microsoft.com/office/drawing/2014/main" id="{B3C7F818-5035-EDF0-AB83-65F0525EE2A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14" name="Cube 1513">
                <a:extLst>
                  <a:ext uri="{FF2B5EF4-FFF2-40B4-BE49-F238E27FC236}">
                    <a16:creationId xmlns:a16="http://schemas.microsoft.com/office/drawing/2014/main" id="{7B492A88-0C86-4CD8-3859-463778A0555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15" name="Cube 1514">
                <a:extLst>
                  <a:ext uri="{FF2B5EF4-FFF2-40B4-BE49-F238E27FC236}">
                    <a16:creationId xmlns:a16="http://schemas.microsoft.com/office/drawing/2014/main" id="{DEFDF1E5-8924-1E81-5E7E-1681627DD44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16" name="Cube 1515">
                <a:extLst>
                  <a:ext uri="{FF2B5EF4-FFF2-40B4-BE49-F238E27FC236}">
                    <a16:creationId xmlns:a16="http://schemas.microsoft.com/office/drawing/2014/main" id="{22D3D71F-E696-E914-BF75-A41995652A8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17" name="Cube 1516">
                <a:extLst>
                  <a:ext uri="{FF2B5EF4-FFF2-40B4-BE49-F238E27FC236}">
                    <a16:creationId xmlns:a16="http://schemas.microsoft.com/office/drawing/2014/main" id="{E08C3B64-A1D6-B172-45B0-E1195AE5283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18" name="Cube 1517">
                <a:extLst>
                  <a:ext uri="{FF2B5EF4-FFF2-40B4-BE49-F238E27FC236}">
                    <a16:creationId xmlns:a16="http://schemas.microsoft.com/office/drawing/2014/main" id="{E6DF7E31-A399-2DDE-FB22-AE8CBFB8CAC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19" name="Cube 1518">
                <a:extLst>
                  <a:ext uri="{FF2B5EF4-FFF2-40B4-BE49-F238E27FC236}">
                    <a16:creationId xmlns:a16="http://schemas.microsoft.com/office/drawing/2014/main" id="{9EE753CA-6E35-623C-078A-1D9D9598D70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99" name="Group 1498">
              <a:extLst>
                <a:ext uri="{FF2B5EF4-FFF2-40B4-BE49-F238E27FC236}">
                  <a16:creationId xmlns:a16="http://schemas.microsoft.com/office/drawing/2014/main" id="{DF4A0BCB-E58C-D553-A56E-4FC4769DBF2F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500" name="Cube 1499">
                <a:extLst>
                  <a:ext uri="{FF2B5EF4-FFF2-40B4-BE49-F238E27FC236}">
                    <a16:creationId xmlns:a16="http://schemas.microsoft.com/office/drawing/2014/main" id="{8F6EAB82-5F2C-1813-990D-3F433BBA621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01" name="Cube 1500">
                <a:extLst>
                  <a:ext uri="{FF2B5EF4-FFF2-40B4-BE49-F238E27FC236}">
                    <a16:creationId xmlns:a16="http://schemas.microsoft.com/office/drawing/2014/main" id="{13AC25E5-F766-7181-08AB-E844586E3BF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02" name="Cube 1501">
                <a:extLst>
                  <a:ext uri="{FF2B5EF4-FFF2-40B4-BE49-F238E27FC236}">
                    <a16:creationId xmlns:a16="http://schemas.microsoft.com/office/drawing/2014/main" id="{717A5A73-233B-6314-B58E-F9268C48CC8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03" name="Cube 1502">
                <a:extLst>
                  <a:ext uri="{FF2B5EF4-FFF2-40B4-BE49-F238E27FC236}">
                    <a16:creationId xmlns:a16="http://schemas.microsoft.com/office/drawing/2014/main" id="{5439720C-5641-756E-259A-2DFC390C853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04" name="Cube 1503">
                <a:extLst>
                  <a:ext uri="{FF2B5EF4-FFF2-40B4-BE49-F238E27FC236}">
                    <a16:creationId xmlns:a16="http://schemas.microsoft.com/office/drawing/2014/main" id="{5C248C92-BEE1-0EA5-CEEE-281D97EFF43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05" name="Cube 1504">
                <a:extLst>
                  <a:ext uri="{FF2B5EF4-FFF2-40B4-BE49-F238E27FC236}">
                    <a16:creationId xmlns:a16="http://schemas.microsoft.com/office/drawing/2014/main" id="{477D212E-9185-58CB-5D64-0FF59530866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06" name="Cube 1505">
                <a:extLst>
                  <a:ext uri="{FF2B5EF4-FFF2-40B4-BE49-F238E27FC236}">
                    <a16:creationId xmlns:a16="http://schemas.microsoft.com/office/drawing/2014/main" id="{189B50A7-CDEF-0AB7-F049-F62E6E2F058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07" name="Cube 1506">
                <a:extLst>
                  <a:ext uri="{FF2B5EF4-FFF2-40B4-BE49-F238E27FC236}">
                    <a16:creationId xmlns:a16="http://schemas.microsoft.com/office/drawing/2014/main" id="{9CCA0CF4-160B-80E0-8964-A819C9380E1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08" name="Cube 1507">
                <a:extLst>
                  <a:ext uri="{FF2B5EF4-FFF2-40B4-BE49-F238E27FC236}">
                    <a16:creationId xmlns:a16="http://schemas.microsoft.com/office/drawing/2014/main" id="{9490496F-5059-8907-8BEC-2D7F6137DC9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09" name="Cube 1508">
                <a:extLst>
                  <a:ext uri="{FF2B5EF4-FFF2-40B4-BE49-F238E27FC236}">
                    <a16:creationId xmlns:a16="http://schemas.microsoft.com/office/drawing/2014/main" id="{9DF4D45B-C65E-EAD3-A280-70A354C2FFC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600" name="Group 1599">
            <a:extLst>
              <a:ext uri="{FF2B5EF4-FFF2-40B4-BE49-F238E27FC236}">
                <a16:creationId xmlns:a16="http://schemas.microsoft.com/office/drawing/2014/main" id="{AEAF4E60-EDD6-E814-E6A8-A40BA8D7B8E1}"/>
              </a:ext>
            </a:extLst>
          </p:cNvPr>
          <p:cNvGrpSpPr/>
          <p:nvPr/>
        </p:nvGrpSpPr>
        <p:grpSpPr>
          <a:xfrm>
            <a:off x="1114349" y="3031670"/>
            <a:ext cx="1141956" cy="1107839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1601" name="Group 1600">
              <a:extLst>
                <a:ext uri="{FF2B5EF4-FFF2-40B4-BE49-F238E27FC236}">
                  <a16:creationId xmlns:a16="http://schemas.microsoft.com/office/drawing/2014/main" id="{E8C5BD2D-E1E1-B2D9-1846-BC168D8B6154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701" name="Cube 1700">
                <a:extLst>
                  <a:ext uri="{FF2B5EF4-FFF2-40B4-BE49-F238E27FC236}">
                    <a16:creationId xmlns:a16="http://schemas.microsoft.com/office/drawing/2014/main" id="{71F0E086-C0F7-5C82-DB47-3002D5C784A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2" name="Cube 1701">
                <a:extLst>
                  <a:ext uri="{FF2B5EF4-FFF2-40B4-BE49-F238E27FC236}">
                    <a16:creationId xmlns:a16="http://schemas.microsoft.com/office/drawing/2014/main" id="{974A60DA-4F94-90D5-27B7-80F55B1F6D0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3" name="Cube 1702">
                <a:extLst>
                  <a:ext uri="{FF2B5EF4-FFF2-40B4-BE49-F238E27FC236}">
                    <a16:creationId xmlns:a16="http://schemas.microsoft.com/office/drawing/2014/main" id="{C9DB2A60-9704-76CC-986B-ED7ACA9A484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4" name="Cube 1703">
                <a:extLst>
                  <a:ext uri="{FF2B5EF4-FFF2-40B4-BE49-F238E27FC236}">
                    <a16:creationId xmlns:a16="http://schemas.microsoft.com/office/drawing/2014/main" id="{A713642E-191F-32F3-6928-A4129151DD1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5" name="Cube 1704">
                <a:extLst>
                  <a:ext uri="{FF2B5EF4-FFF2-40B4-BE49-F238E27FC236}">
                    <a16:creationId xmlns:a16="http://schemas.microsoft.com/office/drawing/2014/main" id="{CE7C3DDA-36A4-1EAD-9A52-D6AFBA19AE2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6" name="Cube 1705">
                <a:extLst>
                  <a:ext uri="{FF2B5EF4-FFF2-40B4-BE49-F238E27FC236}">
                    <a16:creationId xmlns:a16="http://schemas.microsoft.com/office/drawing/2014/main" id="{6C2C8558-D017-C930-14F4-811C831059C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7" name="Cube 1706">
                <a:extLst>
                  <a:ext uri="{FF2B5EF4-FFF2-40B4-BE49-F238E27FC236}">
                    <a16:creationId xmlns:a16="http://schemas.microsoft.com/office/drawing/2014/main" id="{F865BDDF-F743-864B-DD00-883B0E1DD613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8" name="Cube 1707">
                <a:extLst>
                  <a:ext uri="{FF2B5EF4-FFF2-40B4-BE49-F238E27FC236}">
                    <a16:creationId xmlns:a16="http://schemas.microsoft.com/office/drawing/2014/main" id="{AAB73286-37C2-DAB2-F455-7485F216F90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9" name="Cube 1708">
                <a:extLst>
                  <a:ext uri="{FF2B5EF4-FFF2-40B4-BE49-F238E27FC236}">
                    <a16:creationId xmlns:a16="http://schemas.microsoft.com/office/drawing/2014/main" id="{A3BA707A-F9E9-C16A-5A01-1BFEB7B6B39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0" name="Cube 1709">
                <a:extLst>
                  <a:ext uri="{FF2B5EF4-FFF2-40B4-BE49-F238E27FC236}">
                    <a16:creationId xmlns:a16="http://schemas.microsoft.com/office/drawing/2014/main" id="{3F0E5F4B-31BC-119F-ABDA-81C21C9C624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02" name="Group 1601">
              <a:extLst>
                <a:ext uri="{FF2B5EF4-FFF2-40B4-BE49-F238E27FC236}">
                  <a16:creationId xmlns:a16="http://schemas.microsoft.com/office/drawing/2014/main" id="{93F86A07-F896-A692-279B-2C83D512D57E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691" name="Cube 1690">
                <a:extLst>
                  <a:ext uri="{FF2B5EF4-FFF2-40B4-BE49-F238E27FC236}">
                    <a16:creationId xmlns:a16="http://schemas.microsoft.com/office/drawing/2014/main" id="{99ED7313-D190-2B45-E9D5-06447AE4AFD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2" name="Cube 1691">
                <a:extLst>
                  <a:ext uri="{FF2B5EF4-FFF2-40B4-BE49-F238E27FC236}">
                    <a16:creationId xmlns:a16="http://schemas.microsoft.com/office/drawing/2014/main" id="{F2DDEE5F-C508-7519-1694-3D50767637A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3" name="Cube 1692">
                <a:extLst>
                  <a:ext uri="{FF2B5EF4-FFF2-40B4-BE49-F238E27FC236}">
                    <a16:creationId xmlns:a16="http://schemas.microsoft.com/office/drawing/2014/main" id="{B0ECEBD7-B1CF-6786-3BBB-3652CB528EDB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4" name="Cube 1693">
                <a:extLst>
                  <a:ext uri="{FF2B5EF4-FFF2-40B4-BE49-F238E27FC236}">
                    <a16:creationId xmlns:a16="http://schemas.microsoft.com/office/drawing/2014/main" id="{B0351C34-1FB1-64E7-FAE3-45DD4CCE812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5" name="Cube 1694">
                <a:extLst>
                  <a:ext uri="{FF2B5EF4-FFF2-40B4-BE49-F238E27FC236}">
                    <a16:creationId xmlns:a16="http://schemas.microsoft.com/office/drawing/2014/main" id="{9810EDAB-AD5F-5660-51CA-0B22B8FD4E1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6" name="Cube 1695">
                <a:extLst>
                  <a:ext uri="{FF2B5EF4-FFF2-40B4-BE49-F238E27FC236}">
                    <a16:creationId xmlns:a16="http://schemas.microsoft.com/office/drawing/2014/main" id="{424E7085-10DB-E87B-577C-B4350A202D7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7" name="Cube 1696">
                <a:extLst>
                  <a:ext uri="{FF2B5EF4-FFF2-40B4-BE49-F238E27FC236}">
                    <a16:creationId xmlns:a16="http://schemas.microsoft.com/office/drawing/2014/main" id="{B8654300-9261-EDE0-D5EE-4A14201F609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8" name="Cube 1697">
                <a:extLst>
                  <a:ext uri="{FF2B5EF4-FFF2-40B4-BE49-F238E27FC236}">
                    <a16:creationId xmlns:a16="http://schemas.microsoft.com/office/drawing/2014/main" id="{E06D4633-52F0-9162-7319-40587B97D38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9" name="Cube 1698">
                <a:extLst>
                  <a:ext uri="{FF2B5EF4-FFF2-40B4-BE49-F238E27FC236}">
                    <a16:creationId xmlns:a16="http://schemas.microsoft.com/office/drawing/2014/main" id="{9621F1AE-5E40-B901-2ECB-79467F24841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0" name="Cube 1699">
                <a:extLst>
                  <a:ext uri="{FF2B5EF4-FFF2-40B4-BE49-F238E27FC236}">
                    <a16:creationId xmlns:a16="http://schemas.microsoft.com/office/drawing/2014/main" id="{636A0EFC-C9C1-F3E4-4992-0D85670F120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03" name="Group 1602">
              <a:extLst>
                <a:ext uri="{FF2B5EF4-FFF2-40B4-BE49-F238E27FC236}">
                  <a16:creationId xmlns:a16="http://schemas.microsoft.com/office/drawing/2014/main" id="{45C34365-813F-3274-BD46-2DD175885299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681" name="Cube 1680">
                <a:extLst>
                  <a:ext uri="{FF2B5EF4-FFF2-40B4-BE49-F238E27FC236}">
                    <a16:creationId xmlns:a16="http://schemas.microsoft.com/office/drawing/2014/main" id="{D231C718-3EDA-22E2-8263-4905F8189FC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2" name="Cube 1681">
                <a:extLst>
                  <a:ext uri="{FF2B5EF4-FFF2-40B4-BE49-F238E27FC236}">
                    <a16:creationId xmlns:a16="http://schemas.microsoft.com/office/drawing/2014/main" id="{8883195A-3809-C00A-B0D8-7B8C0B59984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3" name="Cube 1682">
                <a:extLst>
                  <a:ext uri="{FF2B5EF4-FFF2-40B4-BE49-F238E27FC236}">
                    <a16:creationId xmlns:a16="http://schemas.microsoft.com/office/drawing/2014/main" id="{D09B66D4-2F36-35E6-0EFF-EC43F9E8AA2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4" name="Cube 1683">
                <a:extLst>
                  <a:ext uri="{FF2B5EF4-FFF2-40B4-BE49-F238E27FC236}">
                    <a16:creationId xmlns:a16="http://schemas.microsoft.com/office/drawing/2014/main" id="{F1596407-CADF-7A6E-29A3-2D47A868706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5" name="Cube 1684">
                <a:extLst>
                  <a:ext uri="{FF2B5EF4-FFF2-40B4-BE49-F238E27FC236}">
                    <a16:creationId xmlns:a16="http://schemas.microsoft.com/office/drawing/2014/main" id="{CC6D811B-767F-FC29-9CC1-CC1625B974E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6" name="Cube 1685">
                <a:extLst>
                  <a:ext uri="{FF2B5EF4-FFF2-40B4-BE49-F238E27FC236}">
                    <a16:creationId xmlns:a16="http://schemas.microsoft.com/office/drawing/2014/main" id="{EA15129E-CAB6-9C5F-B92B-F1FEFD0FBBD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7" name="Cube 1686">
                <a:extLst>
                  <a:ext uri="{FF2B5EF4-FFF2-40B4-BE49-F238E27FC236}">
                    <a16:creationId xmlns:a16="http://schemas.microsoft.com/office/drawing/2014/main" id="{AF2D659E-82BD-87C8-CB66-475C205ACC1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8" name="Cube 1687">
                <a:extLst>
                  <a:ext uri="{FF2B5EF4-FFF2-40B4-BE49-F238E27FC236}">
                    <a16:creationId xmlns:a16="http://schemas.microsoft.com/office/drawing/2014/main" id="{DA2710B5-A3FE-698C-86E0-DBD4E4B9FEA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9" name="Cube 1688">
                <a:extLst>
                  <a:ext uri="{FF2B5EF4-FFF2-40B4-BE49-F238E27FC236}">
                    <a16:creationId xmlns:a16="http://schemas.microsoft.com/office/drawing/2014/main" id="{2558ED15-8E35-42D7-1FF0-9F5E470182F9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0" name="Cube 1689">
                <a:extLst>
                  <a:ext uri="{FF2B5EF4-FFF2-40B4-BE49-F238E27FC236}">
                    <a16:creationId xmlns:a16="http://schemas.microsoft.com/office/drawing/2014/main" id="{D5A4BCED-C6F1-BC41-270C-0887FB7254B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04" name="Group 1603">
              <a:extLst>
                <a:ext uri="{FF2B5EF4-FFF2-40B4-BE49-F238E27FC236}">
                  <a16:creationId xmlns:a16="http://schemas.microsoft.com/office/drawing/2014/main" id="{A9464D5F-544B-E295-8D69-0F525F4B6C49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671" name="Cube 1670">
                <a:extLst>
                  <a:ext uri="{FF2B5EF4-FFF2-40B4-BE49-F238E27FC236}">
                    <a16:creationId xmlns:a16="http://schemas.microsoft.com/office/drawing/2014/main" id="{6D21BC9B-32DE-14D2-8C88-E50D5B940D1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2" name="Cube 1671">
                <a:extLst>
                  <a:ext uri="{FF2B5EF4-FFF2-40B4-BE49-F238E27FC236}">
                    <a16:creationId xmlns:a16="http://schemas.microsoft.com/office/drawing/2014/main" id="{4591A4E1-0259-14AC-C24B-9ED778081E8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3" name="Cube 1672">
                <a:extLst>
                  <a:ext uri="{FF2B5EF4-FFF2-40B4-BE49-F238E27FC236}">
                    <a16:creationId xmlns:a16="http://schemas.microsoft.com/office/drawing/2014/main" id="{94485084-4436-F75D-2693-CE9DCA1FF99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4" name="Cube 1673">
                <a:extLst>
                  <a:ext uri="{FF2B5EF4-FFF2-40B4-BE49-F238E27FC236}">
                    <a16:creationId xmlns:a16="http://schemas.microsoft.com/office/drawing/2014/main" id="{950C9F90-2A9F-0C16-75CE-229801A17A1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5" name="Cube 1674">
                <a:extLst>
                  <a:ext uri="{FF2B5EF4-FFF2-40B4-BE49-F238E27FC236}">
                    <a16:creationId xmlns:a16="http://schemas.microsoft.com/office/drawing/2014/main" id="{6873DA52-CEEC-AFD4-EE60-44B33DF6DA77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6" name="Cube 1675">
                <a:extLst>
                  <a:ext uri="{FF2B5EF4-FFF2-40B4-BE49-F238E27FC236}">
                    <a16:creationId xmlns:a16="http://schemas.microsoft.com/office/drawing/2014/main" id="{E1AF1C54-9A43-1A02-E972-8816D83AB6D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7" name="Cube 1676">
                <a:extLst>
                  <a:ext uri="{FF2B5EF4-FFF2-40B4-BE49-F238E27FC236}">
                    <a16:creationId xmlns:a16="http://schemas.microsoft.com/office/drawing/2014/main" id="{DC8A8D39-6A5B-3073-51F8-2BF1C343AE5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8" name="Cube 1677">
                <a:extLst>
                  <a:ext uri="{FF2B5EF4-FFF2-40B4-BE49-F238E27FC236}">
                    <a16:creationId xmlns:a16="http://schemas.microsoft.com/office/drawing/2014/main" id="{20260540-0B1C-AA7E-18B1-E65531EE006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9" name="Cube 1678">
                <a:extLst>
                  <a:ext uri="{FF2B5EF4-FFF2-40B4-BE49-F238E27FC236}">
                    <a16:creationId xmlns:a16="http://schemas.microsoft.com/office/drawing/2014/main" id="{0B9CBA54-16CE-928A-89B7-20A3B6FAED6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0" name="Cube 1679">
                <a:extLst>
                  <a:ext uri="{FF2B5EF4-FFF2-40B4-BE49-F238E27FC236}">
                    <a16:creationId xmlns:a16="http://schemas.microsoft.com/office/drawing/2014/main" id="{38AAF2C6-B8C9-A31E-B17A-C16F2566268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05" name="Group 1604">
              <a:extLst>
                <a:ext uri="{FF2B5EF4-FFF2-40B4-BE49-F238E27FC236}">
                  <a16:creationId xmlns:a16="http://schemas.microsoft.com/office/drawing/2014/main" id="{6271A525-F689-8A8A-3868-7C519992651C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661" name="Cube 1660">
                <a:extLst>
                  <a:ext uri="{FF2B5EF4-FFF2-40B4-BE49-F238E27FC236}">
                    <a16:creationId xmlns:a16="http://schemas.microsoft.com/office/drawing/2014/main" id="{3F0F6513-0190-E402-547E-AECE00F9AD6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2" name="Cube 1661">
                <a:extLst>
                  <a:ext uri="{FF2B5EF4-FFF2-40B4-BE49-F238E27FC236}">
                    <a16:creationId xmlns:a16="http://schemas.microsoft.com/office/drawing/2014/main" id="{01BAC5AC-64A5-5E66-6E99-E8785767B1F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3" name="Cube 1662">
                <a:extLst>
                  <a:ext uri="{FF2B5EF4-FFF2-40B4-BE49-F238E27FC236}">
                    <a16:creationId xmlns:a16="http://schemas.microsoft.com/office/drawing/2014/main" id="{38D6EBCD-45DF-3D54-75CC-D76EC1D298F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4" name="Cube 1663">
                <a:extLst>
                  <a:ext uri="{FF2B5EF4-FFF2-40B4-BE49-F238E27FC236}">
                    <a16:creationId xmlns:a16="http://schemas.microsoft.com/office/drawing/2014/main" id="{133F8826-C20A-3B10-83BE-B611F4C051D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5" name="Cube 1664">
                <a:extLst>
                  <a:ext uri="{FF2B5EF4-FFF2-40B4-BE49-F238E27FC236}">
                    <a16:creationId xmlns:a16="http://schemas.microsoft.com/office/drawing/2014/main" id="{1B986FCC-3149-26ED-6BB3-F3A260E347B7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6" name="Cube 1665">
                <a:extLst>
                  <a:ext uri="{FF2B5EF4-FFF2-40B4-BE49-F238E27FC236}">
                    <a16:creationId xmlns:a16="http://schemas.microsoft.com/office/drawing/2014/main" id="{CFF56F8A-06BF-5800-4B0A-A13624AEBF1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7" name="Cube 1666">
                <a:extLst>
                  <a:ext uri="{FF2B5EF4-FFF2-40B4-BE49-F238E27FC236}">
                    <a16:creationId xmlns:a16="http://schemas.microsoft.com/office/drawing/2014/main" id="{D8BBAAD9-9C57-2436-2A90-F426F8FECDD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8" name="Cube 1667">
                <a:extLst>
                  <a:ext uri="{FF2B5EF4-FFF2-40B4-BE49-F238E27FC236}">
                    <a16:creationId xmlns:a16="http://schemas.microsoft.com/office/drawing/2014/main" id="{F9528ACC-45B9-0628-4B82-666F1A2F005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9" name="Cube 1668">
                <a:extLst>
                  <a:ext uri="{FF2B5EF4-FFF2-40B4-BE49-F238E27FC236}">
                    <a16:creationId xmlns:a16="http://schemas.microsoft.com/office/drawing/2014/main" id="{3892DCF1-4DBE-8D98-1BAF-8478872D5C1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0" name="Cube 1669">
                <a:extLst>
                  <a:ext uri="{FF2B5EF4-FFF2-40B4-BE49-F238E27FC236}">
                    <a16:creationId xmlns:a16="http://schemas.microsoft.com/office/drawing/2014/main" id="{B9686573-A158-6BF2-93E7-07EF4010671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06" name="Group 1605">
              <a:extLst>
                <a:ext uri="{FF2B5EF4-FFF2-40B4-BE49-F238E27FC236}">
                  <a16:creationId xmlns:a16="http://schemas.microsoft.com/office/drawing/2014/main" id="{8FE7F2A1-1A63-3262-49F7-075ED726E4DC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651" name="Cube 1650">
                <a:extLst>
                  <a:ext uri="{FF2B5EF4-FFF2-40B4-BE49-F238E27FC236}">
                    <a16:creationId xmlns:a16="http://schemas.microsoft.com/office/drawing/2014/main" id="{D808867A-13C8-C13E-5F51-07D1F295C12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2" name="Cube 1651">
                <a:extLst>
                  <a:ext uri="{FF2B5EF4-FFF2-40B4-BE49-F238E27FC236}">
                    <a16:creationId xmlns:a16="http://schemas.microsoft.com/office/drawing/2014/main" id="{9FA8BA9E-1E82-8C1E-52B9-A7FE90B4C9A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3" name="Cube 1652">
                <a:extLst>
                  <a:ext uri="{FF2B5EF4-FFF2-40B4-BE49-F238E27FC236}">
                    <a16:creationId xmlns:a16="http://schemas.microsoft.com/office/drawing/2014/main" id="{CA590C20-6C7C-E323-9B16-6E0C640F4EF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4" name="Cube 1653">
                <a:extLst>
                  <a:ext uri="{FF2B5EF4-FFF2-40B4-BE49-F238E27FC236}">
                    <a16:creationId xmlns:a16="http://schemas.microsoft.com/office/drawing/2014/main" id="{D823218B-B143-4AFE-50B8-A6579AFD7D7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5" name="Cube 1654">
                <a:extLst>
                  <a:ext uri="{FF2B5EF4-FFF2-40B4-BE49-F238E27FC236}">
                    <a16:creationId xmlns:a16="http://schemas.microsoft.com/office/drawing/2014/main" id="{907C7DF3-6344-CEFE-887F-FF4EA485CB2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6" name="Cube 1655">
                <a:extLst>
                  <a:ext uri="{FF2B5EF4-FFF2-40B4-BE49-F238E27FC236}">
                    <a16:creationId xmlns:a16="http://schemas.microsoft.com/office/drawing/2014/main" id="{6BC1241E-F9F3-AA75-278B-933CEA6AFBD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7" name="Cube 1656">
                <a:extLst>
                  <a:ext uri="{FF2B5EF4-FFF2-40B4-BE49-F238E27FC236}">
                    <a16:creationId xmlns:a16="http://schemas.microsoft.com/office/drawing/2014/main" id="{66EA1F2D-B5EA-0581-8C13-9A98AB825E98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8" name="Cube 1657">
                <a:extLst>
                  <a:ext uri="{FF2B5EF4-FFF2-40B4-BE49-F238E27FC236}">
                    <a16:creationId xmlns:a16="http://schemas.microsoft.com/office/drawing/2014/main" id="{50C9C526-DDA5-EB88-B4CE-EED7E3FB73A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9" name="Cube 1658">
                <a:extLst>
                  <a:ext uri="{FF2B5EF4-FFF2-40B4-BE49-F238E27FC236}">
                    <a16:creationId xmlns:a16="http://schemas.microsoft.com/office/drawing/2014/main" id="{38EAA080-1BF8-53C9-4694-68C0C938F4B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0" name="Cube 1659">
                <a:extLst>
                  <a:ext uri="{FF2B5EF4-FFF2-40B4-BE49-F238E27FC236}">
                    <a16:creationId xmlns:a16="http://schemas.microsoft.com/office/drawing/2014/main" id="{9D49FA1E-99BB-F91B-0239-CED8388C50C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07" name="Group 1606">
              <a:extLst>
                <a:ext uri="{FF2B5EF4-FFF2-40B4-BE49-F238E27FC236}">
                  <a16:creationId xmlns:a16="http://schemas.microsoft.com/office/drawing/2014/main" id="{94CA1C3D-0541-F252-C202-9AF897BC655C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641" name="Cube 1640">
                <a:extLst>
                  <a:ext uri="{FF2B5EF4-FFF2-40B4-BE49-F238E27FC236}">
                    <a16:creationId xmlns:a16="http://schemas.microsoft.com/office/drawing/2014/main" id="{231758B0-8D2C-4CCB-98A2-53DFEBF0391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42" name="Cube 1641">
                <a:extLst>
                  <a:ext uri="{FF2B5EF4-FFF2-40B4-BE49-F238E27FC236}">
                    <a16:creationId xmlns:a16="http://schemas.microsoft.com/office/drawing/2014/main" id="{E5A4D89B-5ACF-D89F-7C8E-2435EB58255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43" name="Cube 1642">
                <a:extLst>
                  <a:ext uri="{FF2B5EF4-FFF2-40B4-BE49-F238E27FC236}">
                    <a16:creationId xmlns:a16="http://schemas.microsoft.com/office/drawing/2014/main" id="{2EA4FF1C-D610-F37D-A1D7-D6BBA5A0408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44" name="Cube 1643">
                <a:extLst>
                  <a:ext uri="{FF2B5EF4-FFF2-40B4-BE49-F238E27FC236}">
                    <a16:creationId xmlns:a16="http://schemas.microsoft.com/office/drawing/2014/main" id="{C839ED3D-67E1-8E50-C43B-2B8FA02C333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45" name="Cube 1644">
                <a:extLst>
                  <a:ext uri="{FF2B5EF4-FFF2-40B4-BE49-F238E27FC236}">
                    <a16:creationId xmlns:a16="http://schemas.microsoft.com/office/drawing/2014/main" id="{BD726DF6-8896-0035-E334-6B8187D686F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46" name="Cube 1645">
                <a:extLst>
                  <a:ext uri="{FF2B5EF4-FFF2-40B4-BE49-F238E27FC236}">
                    <a16:creationId xmlns:a16="http://schemas.microsoft.com/office/drawing/2014/main" id="{5AC7CB8F-7F97-FF1E-BDD3-8F2BDBC834F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47" name="Cube 1646">
                <a:extLst>
                  <a:ext uri="{FF2B5EF4-FFF2-40B4-BE49-F238E27FC236}">
                    <a16:creationId xmlns:a16="http://schemas.microsoft.com/office/drawing/2014/main" id="{1F04B70D-22A4-FC64-F1A4-C84DD667195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48" name="Cube 1647">
                <a:extLst>
                  <a:ext uri="{FF2B5EF4-FFF2-40B4-BE49-F238E27FC236}">
                    <a16:creationId xmlns:a16="http://schemas.microsoft.com/office/drawing/2014/main" id="{218C51BE-CBCF-B8F0-5DF4-4AB32227555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49" name="Cube 1648">
                <a:extLst>
                  <a:ext uri="{FF2B5EF4-FFF2-40B4-BE49-F238E27FC236}">
                    <a16:creationId xmlns:a16="http://schemas.microsoft.com/office/drawing/2014/main" id="{CD59C8D2-336D-E963-B1E7-E9315FC263B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0" name="Cube 1649">
                <a:extLst>
                  <a:ext uri="{FF2B5EF4-FFF2-40B4-BE49-F238E27FC236}">
                    <a16:creationId xmlns:a16="http://schemas.microsoft.com/office/drawing/2014/main" id="{830F1E6B-0B04-B415-9970-A87DD6C7B35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08" name="Group 1607">
              <a:extLst>
                <a:ext uri="{FF2B5EF4-FFF2-40B4-BE49-F238E27FC236}">
                  <a16:creationId xmlns:a16="http://schemas.microsoft.com/office/drawing/2014/main" id="{8BC1D4B5-0871-2C59-CD04-2125FA33B8AB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631" name="Cube 1630">
                <a:extLst>
                  <a:ext uri="{FF2B5EF4-FFF2-40B4-BE49-F238E27FC236}">
                    <a16:creationId xmlns:a16="http://schemas.microsoft.com/office/drawing/2014/main" id="{45647A26-4393-2CD8-15DE-E7FB79A3D8E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32" name="Cube 1631">
                <a:extLst>
                  <a:ext uri="{FF2B5EF4-FFF2-40B4-BE49-F238E27FC236}">
                    <a16:creationId xmlns:a16="http://schemas.microsoft.com/office/drawing/2014/main" id="{7C11E818-77D9-D951-7319-1B1A2E7C6B7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33" name="Cube 1632">
                <a:extLst>
                  <a:ext uri="{FF2B5EF4-FFF2-40B4-BE49-F238E27FC236}">
                    <a16:creationId xmlns:a16="http://schemas.microsoft.com/office/drawing/2014/main" id="{9E46BD37-869F-411C-CE76-A287E68B145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34" name="Cube 1633">
                <a:extLst>
                  <a:ext uri="{FF2B5EF4-FFF2-40B4-BE49-F238E27FC236}">
                    <a16:creationId xmlns:a16="http://schemas.microsoft.com/office/drawing/2014/main" id="{4D563169-128E-BB00-2BE5-46EC9E01D159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35" name="Cube 1634">
                <a:extLst>
                  <a:ext uri="{FF2B5EF4-FFF2-40B4-BE49-F238E27FC236}">
                    <a16:creationId xmlns:a16="http://schemas.microsoft.com/office/drawing/2014/main" id="{F6A81299-F69D-03EF-A451-D92F1E3EB6D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36" name="Cube 1635">
                <a:extLst>
                  <a:ext uri="{FF2B5EF4-FFF2-40B4-BE49-F238E27FC236}">
                    <a16:creationId xmlns:a16="http://schemas.microsoft.com/office/drawing/2014/main" id="{8AAC8354-9933-1CA2-DD28-98EA6A83AF6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37" name="Cube 1636">
                <a:extLst>
                  <a:ext uri="{FF2B5EF4-FFF2-40B4-BE49-F238E27FC236}">
                    <a16:creationId xmlns:a16="http://schemas.microsoft.com/office/drawing/2014/main" id="{38A819B6-6562-E105-5CC2-FF8A1676F23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38" name="Cube 1637">
                <a:extLst>
                  <a:ext uri="{FF2B5EF4-FFF2-40B4-BE49-F238E27FC236}">
                    <a16:creationId xmlns:a16="http://schemas.microsoft.com/office/drawing/2014/main" id="{4A4BCC69-6B9B-3A16-0C5B-50A6C72D62B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39" name="Cube 1638">
                <a:extLst>
                  <a:ext uri="{FF2B5EF4-FFF2-40B4-BE49-F238E27FC236}">
                    <a16:creationId xmlns:a16="http://schemas.microsoft.com/office/drawing/2014/main" id="{041CAA7F-3297-F030-5CE9-3510830E74F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40" name="Cube 1639">
                <a:extLst>
                  <a:ext uri="{FF2B5EF4-FFF2-40B4-BE49-F238E27FC236}">
                    <a16:creationId xmlns:a16="http://schemas.microsoft.com/office/drawing/2014/main" id="{F61D23D1-F856-D40D-928B-66F561045B6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09" name="Group 1608">
              <a:extLst>
                <a:ext uri="{FF2B5EF4-FFF2-40B4-BE49-F238E27FC236}">
                  <a16:creationId xmlns:a16="http://schemas.microsoft.com/office/drawing/2014/main" id="{17CA049E-86BA-6F86-D3E6-6E4F172DFA4D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621" name="Cube 1620">
                <a:extLst>
                  <a:ext uri="{FF2B5EF4-FFF2-40B4-BE49-F238E27FC236}">
                    <a16:creationId xmlns:a16="http://schemas.microsoft.com/office/drawing/2014/main" id="{B4C507FC-6AD4-7531-DCBF-38199ABAC30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2" name="Cube 1621">
                <a:extLst>
                  <a:ext uri="{FF2B5EF4-FFF2-40B4-BE49-F238E27FC236}">
                    <a16:creationId xmlns:a16="http://schemas.microsoft.com/office/drawing/2014/main" id="{464F1E04-FC99-38EA-8CF9-7E097C5E94C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3" name="Cube 1622">
                <a:extLst>
                  <a:ext uri="{FF2B5EF4-FFF2-40B4-BE49-F238E27FC236}">
                    <a16:creationId xmlns:a16="http://schemas.microsoft.com/office/drawing/2014/main" id="{6B8754F3-0ECC-DDAB-3531-42B903513E0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4" name="Cube 1623">
                <a:extLst>
                  <a:ext uri="{FF2B5EF4-FFF2-40B4-BE49-F238E27FC236}">
                    <a16:creationId xmlns:a16="http://schemas.microsoft.com/office/drawing/2014/main" id="{9063F20E-3CCB-69DA-7846-98F8A07E7DD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5" name="Cube 1624">
                <a:extLst>
                  <a:ext uri="{FF2B5EF4-FFF2-40B4-BE49-F238E27FC236}">
                    <a16:creationId xmlns:a16="http://schemas.microsoft.com/office/drawing/2014/main" id="{49A6AD60-2F15-EDDB-1418-A2A0B718B7F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6" name="Cube 1625">
                <a:extLst>
                  <a:ext uri="{FF2B5EF4-FFF2-40B4-BE49-F238E27FC236}">
                    <a16:creationId xmlns:a16="http://schemas.microsoft.com/office/drawing/2014/main" id="{224F2412-3663-CE99-DBDB-8DD4F7D7A91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7" name="Cube 1626">
                <a:extLst>
                  <a:ext uri="{FF2B5EF4-FFF2-40B4-BE49-F238E27FC236}">
                    <a16:creationId xmlns:a16="http://schemas.microsoft.com/office/drawing/2014/main" id="{31D8B9A4-38A3-3755-DF7E-91E9CDEACC78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8" name="Cube 1627">
                <a:extLst>
                  <a:ext uri="{FF2B5EF4-FFF2-40B4-BE49-F238E27FC236}">
                    <a16:creationId xmlns:a16="http://schemas.microsoft.com/office/drawing/2014/main" id="{DC10B576-5B80-BD4B-2DA4-5C8E3543F1D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9" name="Cube 1628">
                <a:extLst>
                  <a:ext uri="{FF2B5EF4-FFF2-40B4-BE49-F238E27FC236}">
                    <a16:creationId xmlns:a16="http://schemas.microsoft.com/office/drawing/2014/main" id="{6729775D-BE6E-BCC0-55A3-1D1305A25AC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30" name="Cube 1629">
                <a:extLst>
                  <a:ext uri="{FF2B5EF4-FFF2-40B4-BE49-F238E27FC236}">
                    <a16:creationId xmlns:a16="http://schemas.microsoft.com/office/drawing/2014/main" id="{D0B19867-98E6-C193-11DC-2869A25DE95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10" name="Group 1609">
              <a:extLst>
                <a:ext uri="{FF2B5EF4-FFF2-40B4-BE49-F238E27FC236}">
                  <a16:creationId xmlns:a16="http://schemas.microsoft.com/office/drawing/2014/main" id="{5672FF0A-50C3-0C8D-1CD6-BC6CDC150B92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611" name="Cube 1610">
                <a:extLst>
                  <a:ext uri="{FF2B5EF4-FFF2-40B4-BE49-F238E27FC236}">
                    <a16:creationId xmlns:a16="http://schemas.microsoft.com/office/drawing/2014/main" id="{E74F78BC-65E6-28CA-D6D2-7DD56C360D3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2" name="Cube 1611">
                <a:extLst>
                  <a:ext uri="{FF2B5EF4-FFF2-40B4-BE49-F238E27FC236}">
                    <a16:creationId xmlns:a16="http://schemas.microsoft.com/office/drawing/2014/main" id="{073D9597-0693-51D1-60C1-7E1C3C9DB0F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3" name="Cube 1612">
                <a:extLst>
                  <a:ext uri="{FF2B5EF4-FFF2-40B4-BE49-F238E27FC236}">
                    <a16:creationId xmlns:a16="http://schemas.microsoft.com/office/drawing/2014/main" id="{6FE1DDD8-F2E4-E2AE-46EF-EA0931B3F6D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4" name="Cube 1613">
                <a:extLst>
                  <a:ext uri="{FF2B5EF4-FFF2-40B4-BE49-F238E27FC236}">
                    <a16:creationId xmlns:a16="http://schemas.microsoft.com/office/drawing/2014/main" id="{8965AACD-8E7A-C852-949D-C9876541FB8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5" name="Cube 1614">
                <a:extLst>
                  <a:ext uri="{FF2B5EF4-FFF2-40B4-BE49-F238E27FC236}">
                    <a16:creationId xmlns:a16="http://schemas.microsoft.com/office/drawing/2014/main" id="{B5E47B51-5429-DE07-55C2-55E91207033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6" name="Cube 1615">
                <a:extLst>
                  <a:ext uri="{FF2B5EF4-FFF2-40B4-BE49-F238E27FC236}">
                    <a16:creationId xmlns:a16="http://schemas.microsoft.com/office/drawing/2014/main" id="{B490134D-96DA-3DB1-1334-EBD0A8F0E36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7" name="Cube 1616">
                <a:extLst>
                  <a:ext uri="{FF2B5EF4-FFF2-40B4-BE49-F238E27FC236}">
                    <a16:creationId xmlns:a16="http://schemas.microsoft.com/office/drawing/2014/main" id="{51713017-DCA8-2106-1DEA-D23BB587018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8" name="Cube 1617">
                <a:extLst>
                  <a:ext uri="{FF2B5EF4-FFF2-40B4-BE49-F238E27FC236}">
                    <a16:creationId xmlns:a16="http://schemas.microsoft.com/office/drawing/2014/main" id="{B028A42E-E194-26D2-E1B4-2BDC380BCC9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9" name="Cube 1618">
                <a:extLst>
                  <a:ext uri="{FF2B5EF4-FFF2-40B4-BE49-F238E27FC236}">
                    <a16:creationId xmlns:a16="http://schemas.microsoft.com/office/drawing/2014/main" id="{2FE13BBB-BB90-DBF6-7F03-4402E205DBB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0" name="Cube 1619">
                <a:extLst>
                  <a:ext uri="{FF2B5EF4-FFF2-40B4-BE49-F238E27FC236}">
                    <a16:creationId xmlns:a16="http://schemas.microsoft.com/office/drawing/2014/main" id="{1746EF44-3CD9-013E-B4AB-17B60C0906D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711" name="Group 1710">
            <a:extLst>
              <a:ext uri="{FF2B5EF4-FFF2-40B4-BE49-F238E27FC236}">
                <a16:creationId xmlns:a16="http://schemas.microsoft.com/office/drawing/2014/main" id="{30371A7C-52BC-3070-ADA8-A55406E93DDD}"/>
              </a:ext>
            </a:extLst>
          </p:cNvPr>
          <p:cNvGrpSpPr/>
          <p:nvPr/>
        </p:nvGrpSpPr>
        <p:grpSpPr>
          <a:xfrm>
            <a:off x="1114349" y="3031670"/>
            <a:ext cx="1141956" cy="1107839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1712" name="Group 1711">
              <a:extLst>
                <a:ext uri="{FF2B5EF4-FFF2-40B4-BE49-F238E27FC236}">
                  <a16:creationId xmlns:a16="http://schemas.microsoft.com/office/drawing/2014/main" id="{28F1400A-035B-DB50-9EE4-04794C3F02BC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812" name="Cube 1811">
                <a:extLst>
                  <a:ext uri="{FF2B5EF4-FFF2-40B4-BE49-F238E27FC236}">
                    <a16:creationId xmlns:a16="http://schemas.microsoft.com/office/drawing/2014/main" id="{F24E5DEB-3F4A-0DC2-C0CD-D6C30B7D265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3" name="Cube 1812">
                <a:extLst>
                  <a:ext uri="{FF2B5EF4-FFF2-40B4-BE49-F238E27FC236}">
                    <a16:creationId xmlns:a16="http://schemas.microsoft.com/office/drawing/2014/main" id="{C48884F9-1DAD-3BD8-3023-5C743B25915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4" name="Cube 1813">
                <a:extLst>
                  <a:ext uri="{FF2B5EF4-FFF2-40B4-BE49-F238E27FC236}">
                    <a16:creationId xmlns:a16="http://schemas.microsoft.com/office/drawing/2014/main" id="{16AFBED7-5D1B-1E4E-B988-A196C335EE28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5" name="Cube 1814">
                <a:extLst>
                  <a:ext uri="{FF2B5EF4-FFF2-40B4-BE49-F238E27FC236}">
                    <a16:creationId xmlns:a16="http://schemas.microsoft.com/office/drawing/2014/main" id="{66C6CD65-1304-1953-D68E-05B2741E063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6" name="Cube 1815">
                <a:extLst>
                  <a:ext uri="{FF2B5EF4-FFF2-40B4-BE49-F238E27FC236}">
                    <a16:creationId xmlns:a16="http://schemas.microsoft.com/office/drawing/2014/main" id="{D0E53A53-EDAD-EC52-59B4-5201883F825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7" name="Cube 1816">
                <a:extLst>
                  <a:ext uri="{FF2B5EF4-FFF2-40B4-BE49-F238E27FC236}">
                    <a16:creationId xmlns:a16="http://schemas.microsoft.com/office/drawing/2014/main" id="{1B7DF7E6-0DC0-0E7A-2A7F-1FF02949A27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8" name="Cube 1817">
                <a:extLst>
                  <a:ext uri="{FF2B5EF4-FFF2-40B4-BE49-F238E27FC236}">
                    <a16:creationId xmlns:a16="http://schemas.microsoft.com/office/drawing/2014/main" id="{FEBDD415-BFF1-99D1-C7DB-3E69C0775F98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9" name="Cube 1818">
                <a:extLst>
                  <a:ext uri="{FF2B5EF4-FFF2-40B4-BE49-F238E27FC236}">
                    <a16:creationId xmlns:a16="http://schemas.microsoft.com/office/drawing/2014/main" id="{DA5DAAF7-8F3D-03EF-F395-90A5761388F5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0" name="Cube 1819">
                <a:extLst>
                  <a:ext uri="{FF2B5EF4-FFF2-40B4-BE49-F238E27FC236}">
                    <a16:creationId xmlns:a16="http://schemas.microsoft.com/office/drawing/2014/main" id="{22C34EF5-7470-D260-1331-ADBF4355BEB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1" name="Cube 1820">
                <a:extLst>
                  <a:ext uri="{FF2B5EF4-FFF2-40B4-BE49-F238E27FC236}">
                    <a16:creationId xmlns:a16="http://schemas.microsoft.com/office/drawing/2014/main" id="{5822FE8A-64BE-F09F-B01E-3E1CA76A779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13" name="Group 1712">
              <a:extLst>
                <a:ext uri="{FF2B5EF4-FFF2-40B4-BE49-F238E27FC236}">
                  <a16:creationId xmlns:a16="http://schemas.microsoft.com/office/drawing/2014/main" id="{7C28A503-9A20-DA44-49D3-8A91EC913861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802" name="Cube 1801">
                <a:extLst>
                  <a:ext uri="{FF2B5EF4-FFF2-40B4-BE49-F238E27FC236}">
                    <a16:creationId xmlns:a16="http://schemas.microsoft.com/office/drawing/2014/main" id="{CC92F813-D242-E105-3C05-4719E4AE1C1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3" name="Cube 1802">
                <a:extLst>
                  <a:ext uri="{FF2B5EF4-FFF2-40B4-BE49-F238E27FC236}">
                    <a16:creationId xmlns:a16="http://schemas.microsoft.com/office/drawing/2014/main" id="{4BFBCD86-3FB0-2E3E-8624-3E8AD0494FF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4" name="Cube 1803">
                <a:extLst>
                  <a:ext uri="{FF2B5EF4-FFF2-40B4-BE49-F238E27FC236}">
                    <a16:creationId xmlns:a16="http://schemas.microsoft.com/office/drawing/2014/main" id="{5ABCCEB0-BD36-19EC-4372-45E455ED7EC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5" name="Cube 1804">
                <a:extLst>
                  <a:ext uri="{FF2B5EF4-FFF2-40B4-BE49-F238E27FC236}">
                    <a16:creationId xmlns:a16="http://schemas.microsoft.com/office/drawing/2014/main" id="{E5FF4BBB-24FC-8BF9-6CA4-27A0BE9636F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6" name="Cube 1805">
                <a:extLst>
                  <a:ext uri="{FF2B5EF4-FFF2-40B4-BE49-F238E27FC236}">
                    <a16:creationId xmlns:a16="http://schemas.microsoft.com/office/drawing/2014/main" id="{00AD1A10-2CA1-D32A-9498-E7A9324FF72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7" name="Cube 1806">
                <a:extLst>
                  <a:ext uri="{FF2B5EF4-FFF2-40B4-BE49-F238E27FC236}">
                    <a16:creationId xmlns:a16="http://schemas.microsoft.com/office/drawing/2014/main" id="{0A27315E-91A9-4145-CEC3-90A0DE974E2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8" name="Cube 1807">
                <a:extLst>
                  <a:ext uri="{FF2B5EF4-FFF2-40B4-BE49-F238E27FC236}">
                    <a16:creationId xmlns:a16="http://schemas.microsoft.com/office/drawing/2014/main" id="{B7408F5F-10A7-587B-DE45-90A5632C29D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9" name="Cube 1808">
                <a:extLst>
                  <a:ext uri="{FF2B5EF4-FFF2-40B4-BE49-F238E27FC236}">
                    <a16:creationId xmlns:a16="http://schemas.microsoft.com/office/drawing/2014/main" id="{2D9F5DB6-77C5-98AD-6BA1-ED80CCAF70A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0" name="Cube 1809">
                <a:extLst>
                  <a:ext uri="{FF2B5EF4-FFF2-40B4-BE49-F238E27FC236}">
                    <a16:creationId xmlns:a16="http://schemas.microsoft.com/office/drawing/2014/main" id="{2F4694FA-D964-E0B3-AAA5-0D102A5A84F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1" name="Cube 1810">
                <a:extLst>
                  <a:ext uri="{FF2B5EF4-FFF2-40B4-BE49-F238E27FC236}">
                    <a16:creationId xmlns:a16="http://schemas.microsoft.com/office/drawing/2014/main" id="{57DD2143-328E-6E22-E5DA-99F401EFCB1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14" name="Group 1713">
              <a:extLst>
                <a:ext uri="{FF2B5EF4-FFF2-40B4-BE49-F238E27FC236}">
                  <a16:creationId xmlns:a16="http://schemas.microsoft.com/office/drawing/2014/main" id="{27A096AB-48F1-985C-E529-5CB3B39FF4B6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792" name="Cube 1791">
                <a:extLst>
                  <a:ext uri="{FF2B5EF4-FFF2-40B4-BE49-F238E27FC236}">
                    <a16:creationId xmlns:a16="http://schemas.microsoft.com/office/drawing/2014/main" id="{FF03EFDB-51DF-A69F-F89C-1BEBF76A8E5B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3" name="Cube 1792">
                <a:extLst>
                  <a:ext uri="{FF2B5EF4-FFF2-40B4-BE49-F238E27FC236}">
                    <a16:creationId xmlns:a16="http://schemas.microsoft.com/office/drawing/2014/main" id="{83E29A14-A092-9EA9-CCFB-C91BB516325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4" name="Cube 1793">
                <a:extLst>
                  <a:ext uri="{FF2B5EF4-FFF2-40B4-BE49-F238E27FC236}">
                    <a16:creationId xmlns:a16="http://schemas.microsoft.com/office/drawing/2014/main" id="{FC326315-06D7-B022-C627-4B448CAB3E4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5" name="Cube 1794">
                <a:extLst>
                  <a:ext uri="{FF2B5EF4-FFF2-40B4-BE49-F238E27FC236}">
                    <a16:creationId xmlns:a16="http://schemas.microsoft.com/office/drawing/2014/main" id="{82606DDF-6C91-3092-CAD0-18C93A51350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6" name="Cube 1795">
                <a:extLst>
                  <a:ext uri="{FF2B5EF4-FFF2-40B4-BE49-F238E27FC236}">
                    <a16:creationId xmlns:a16="http://schemas.microsoft.com/office/drawing/2014/main" id="{C012A24C-6D54-3E10-7940-443C74F82CE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7" name="Cube 1796">
                <a:extLst>
                  <a:ext uri="{FF2B5EF4-FFF2-40B4-BE49-F238E27FC236}">
                    <a16:creationId xmlns:a16="http://schemas.microsoft.com/office/drawing/2014/main" id="{F8164281-E854-74B3-BAA4-CE991844C471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8" name="Cube 1797">
                <a:extLst>
                  <a:ext uri="{FF2B5EF4-FFF2-40B4-BE49-F238E27FC236}">
                    <a16:creationId xmlns:a16="http://schemas.microsoft.com/office/drawing/2014/main" id="{BCFEB6C9-6466-EE93-5A35-49895749A0B8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9" name="Cube 1798">
                <a:extLst>
                  <a:ext uri="{FF2B5EF4-FFF2-40B4-BE49-F238E27FC236}">
                    <a16:creationId xmlns:a16="http://schemas.microsoft.com/office/drawing/2014/main" id="{E450B71E-3B75-1FA2-C48A-173BBCCF094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0" name="Cube 1799">
                <a:extLst>
                  <a:ext uri="{FF2B5EF4-FFF2-40B4-BE49-F238E27FC236}">
                    <a16:creationId xmlns:a16="http://schemas.microsoft.com/office/drawing/2014/main" id="{423EBCF5-4568-8F63-309A-9BCCC45755D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1" name="Cube 1800">
                <a:extLst>
                  <a:ext uri="{FF2B5EF4-FFF2-40B4-BE49-F238E27FC236}">
                    <a16:creationId xmlns:a16="http://schemas.microsoft.com/office/drawing/2014/main" id="{D339227E-B5BB-7877-CF63-814C2940F11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15" name="Group 1714">
              <a:extLst>
                <a:ext uri="{FF2B5EF4-FFF2-40B4-BE49-F238E27FC236}">
                  <a16:creationId xmlns:a16="http://schemas.microsoft.com/office/drawing/2014/main" id="{AF0328CE-1AFC-FF0C-62AA-552075D3196D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782" name="Cube 1781">
                <a:extLst>
                  <a:ext uri="{FF2B5EF4-FFF2-40B4-BE49-F238E27FC236}">
                    <a16:creationId xmlns:a16="http://schemas.microsoft.com/office/drawing/2014/main" id="{3BF066E2-D8B4-8E7B-8A71-53EB6884645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3" name="Cube 1782">
                <a:extLst>
                  <a:ext uri="{FF2B5EF4-FFF2-40B4-BE49-F238E27FC236}">
                    <a16:creationId xmlns:a16="http://schemas.microsoft.com/office/drawing/2014/main" id="{49CA9B5E-0A0E-5D1E-437C-7FA43144776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4" name="Cube 1783">
                <a:extLst>
                  <a:ext uri="{FF2B5EF4-FFF2-40B4-BE49-F238E27FC236}">
                    <a16:creationId xmlns:a16="http://schemas.microsoft.com/office/drawing/2014/main" id="{E405CEE3-5C18-3148-DE6A-F9A86B01688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5" name="Cube 1784">
                <a:extLst>
                  <a:ext uri="{FF2B5EF4-FFF2-40B4-BE49-F238E27FC236}">
                    <a16:creationId xmlns:a16="http://schemas.microsoft.com/office/drawing/2014/main" id="{17A17A99-3C6C-ACD6-0CE3-6D8B4A7F73E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6" name="Cube 1785">
                <a:extLst>
                  <a:ext uri="{FF2B5EF4-FFF2-40B4-BE49-F238E27FC236}">
                    <a16:creationId xmlns:a16="http://schemas.microsoft.com/office/drawing/2014/main" id="{FB46A63C-1B27-18B8-A18A-D88B93C074A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7" name="Cube 1786">
                <a:extLst>
                  <a:ext uri="{FF2B5EF4-FFF2-40B4-BE49-F238E27FC236}">
                    <a16:creationId xmlns:a16="http://schemas.microsoft.com/office/drawing/2014/main" id="{155DD84D-2870-76F1-F3C3-35115A09D87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8" name="Cube 1787">
                <a:extLst>
                  <a:ext uri="{FF2B5EF4-FFF2-40B4-BE49-F238E27FC236}">
                    <a16:creationId xmlns:a16="http://schemas.microsoft.com/office/drawing/2014/main" id="{225FA126-207F-8ED1-ED68-CCAA2B35749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9" name="Cube 1788">
                <a:extLst>
                  <a:ext uri="{FF2B5EF4-FFF2-40B4-BE49-F238E27FC236}">
                    <a16:creationId xmlns:a16="http://schemas.microsoft.com/office/drawing/2014/main" id="{AEA13C57-17DA-6607-FAD3-2A481843A6C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0" name="Cube 1789">
                <a:extLst>
                  <a:ext uri="{FF2B5EF4-FFF2-40B4-BE49-F238E27FC236}">
                    <a16:creationId xmlns:a16="http://schemas.microsoft.com/office/drawing/2014/main" id="{8CC0F691-F242-85E0-4492-FA55CF05E8B4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1" name="Cube 1790">
                <a:extLst>
                  <a:ext uri="{FF2B5EF4-FFF2-40B4-BE49-F238E27FC236}">
                    <a16:creationId xmlns:a16="http://schemas.microsoft.com/office/drawing/2014/main" id="{FAF0943E-E8C5-15E1-65D2-44F66B0065D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16" name="Group 1715">
              <a:extLst>
                <a:ext uri="{FF2B5EF4-FFF2-40B4-BE49-F238E27FC236}">
                  <a16:creationId xmlns:a16="http://schemas.microsoft.com/office/drawing/2014/main" id="{19F2EA05-BFEC-83CF-694A-96F90936FFCA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772" name="Cube 1771">
                <a:extLst>
                  <a:ext uri="{FF2B5EF4-FFF2-40B4-BE49-F238E27FC236}">
                    <a16:creationId xmlns:a16="http://schemas.microsoft.com/office/drawing/2014/main" id="{ADB94A8C-4B07-98BE-210F-8A8C6574ACA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3" name="Cube 1772">
                <a:extLst>
                  <a:ext uri="{FF2B5EF4-FFF2-40B4-BE49-F238E27FC236}">
                    <a16:creationId xmlns:a16="http://schemas.microsoft.com/office/drawing/2014/main" id="{DA924075-52A1-B9D9-F521-665AA249510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4" name="Cube 1773">
                <a:extLst>
                  <a:ext uri="{FF2B5EF4-FFF2-40B4-BE49-F238E27FC236}">
                    <a16:creationId xmlns:a16="http://schemas.microsoft.com/office/drawing/2014/main" id="{37FA464C-0717-808E-D47C-F1643FCD8F8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5" name="Cube 1774">
                <a:extLst>
                  <a:ext uri="{FF2B5EF4-FFF2-40B4-BE49-F238E27FC236}">
                    <a16:creationId xmlns:a16="http://schemas.microsoft.com/office/drawing/2014/main" id="{23FC992F-7E98-44AB-210A-64C839FEA91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6" name="Cube 1775">
                <a:extLst>
                  <a:ext uri="{FF2B5EF4-FFF2-40B4-BE49-F238E27FC236}">
                    <a16:creationId xmlns:a16="http://schemas.microsoft.com/office/drawing/2014/main" id="{4AAF5FE5-BE19-FF82-2487-E1796FF2901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7" name="Cube 1776">
                <a:extLst>
                  <a:ext uri="{FF2B5EF4-FFF2-40B4-BE49-F238E27FC236}">
                    <a16:creationId xmlns:a16="http://schemas.microsoft.com/office/drawing/2014/main" id="{FEB62BD4-C464-DDE0-2AE6-32314D0CBD0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8" name="Cube 1777">
                <a:extLst>
                  <a:ext uri="{FF2B5EF4-FFF2-40B4-BE49-F238E27FC236}">
                    <a16:creationId xmlns:a16="http://schemas.microsoft.com/office/drawing/2014/main" id="{C305774B-45AD-5504-2434-1B50DB2ACBC3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9" name="Cube 1778">
                <a:extLst>
                  <a:ext uri="{FF2B5EF4-FFF2-40B4-BE49-F238E27FC236}">
                    <a16:creationId xmlns:a16="http://schemas.microsoft.com/office/drawing/2014/main" id="{292297E3-2A96-00A1-6AE9-DE8E1C9EEEB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0" name="Cube 1779">
                <a:extLst>
                  <a:ext uri="{FF2B5EF4-FFF2-40B4-BE49-F238E27FC236}">
                    <a16:creationId xmlns:a16="http://schemas.microsoft.com/office/drawing/2014/main" id="{69597542-139C-1CEC-A17E-1E2DAE004D0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1" name="Cube 1780">
                <a:extLst>
                  <a:ext uri="{FF2B5EF4-FFF2-40B4-BE49-F238E27FC236}">
                    <a16:creationId xmlns:a16="http://schemas.microsoft.com/office/drawing/2014/main" id="{F0F4098B-3F1E-A2D7-9F08-D9185ADC4A8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17" name="Group 1716">
              <a:extLst>
                <a:ext uri="{FF2B5EF4-FFF2-40B4-BE49-F238E27FC236}">
                  <a16:creationId xmlns:a16="http://schemas.microsoft.com/office/drawing/2014/main" id="{D99C5B55-1DA0-B64B-79C8-892F60470C0E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762" name="Cube 1761">
                <a:extLst>
                  <a:ext uri="{FF2B5EF4-FFF2-40B4-BE49-F238E27FC236}">
                    <a16:creationId xmlns:a16="http://schemas.microsoft.com/office/drawing/2014/main" id="{A2019B44-5305-0570-0BEC-70F7F91E20B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3" name="Cube 1762">
                <a:extLst>
                  <a:ext uri="{FF2B5EF4-FFF2-40B4-BE49-F238E27FC236}">
                    <a16:creationId xmlns:a16="http://schemas.microsoft.com/office/drawing/2014/main" id="{8D9942DE-8647-656C-3BAA-D24BE579E04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4" name="Cube 1763">
                <a:extLst>
                  <a:ext uri="{FF2B5EF4-FFF2-40B4-BE49-F238E27FC236}">
                    <a16:creationId xmlns:a16="http://schemas.microsoft.com/office/drawing/2014/main" id="{CD9C1A77-A1E4-4863-E1AE-971673D2F37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5" name="Cube 1764">
                <a:extLst>
                  <a:ext uri="{FF2B5EF4-FFF2-40B4-BE49-F238E27FC236}">
                    <a16:creationId xmlns:a16="http://schemas.microsoft.com/office/drawing/2014/main" id="{15C66491-F6C0-046D-72E9-BAB458CCAA5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6" name="Cube 1765">
                <a:extLst>
                  <a:ext uri="{FF2B5EF4-FFF2-40B4-BE49-F238E27FC236}">
                    <a16:creationId xmlns:a16="http://schemas.microsoft.com/office/drawing/2014/main" id="{4EB76FDD-B22A-AC85-BBBB-B3F1F9F03FA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7" name="Cube 1766">
                <a:extLst>
                  <a:ext uri="{FF2B5EF4-FFF2-40B4-BE49-F238E27FC236}">
                    <a16:creationId xmlns:a16="http://schemas.microsoft.com/office/drawing/2014/main" id="{0730C4D3-4C06-1534-F8E7-5E37AAF3449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8" name="Cube 1767">
                <a:extLst>
                  <a:ext uri="{FF2B5EF4-FFF2-40B4-BE49-F238E27FC236}">
                    <a16:creationId xmlns:a16="http://schemas.microsoft.com/office/drawing/2014/main" id="{7F004745-5BD5-66AE-57C9-5C7C8505C6D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9" name="Cube 1768">
                <a:extLst>
                  <a:ext uri="{FF2B5EF4-FFF2-40B4-BE49-F238E27FC236}">
                    <a16:creationId xmlns:a16="http://schemas.microsoft.com/office/drawing/2014/main" id="{406FCEDC-F3CB-7E1F-B535-A7C1A3D85D2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0" name="Cube 1769">
                <a:extLst>
                  <a:ext uri="{FF2B5EF4-FFF2-40B4-BE49-F238E27FC236}">
                    <a16:creationId xmlns:a16="http://schemas.microsoft.com/office/drawing/2014/main" id="{91FC94B9-26B5-F083-FFAA-399744B4149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1" name="Cube 1770">
                <a:extLst>
                  <a:ext uri="{FF2B5EF4-FFF2-40B4-BE49-F238E27FC236}">
                    <a16:creationId xmlns:a16="http://schemas.microsoft.com/office/drawing/2014/main" id="{CE3FD827-CA4F-A316-8D0D-CCA4837AC06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18" name="Group 1717">
              <a:extLst>
                <a:ext uri="{FF2B5EF4-FFF2-40B4-BE49-F238E27FC236}">
                  <a16:creationId xmlns:a16="http://schemas.microsoft.com/office/drawing/2014/main" id="{FD77B3E3-6AA9-79B1-5B49-109F115E93C1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752" name="Cube 1751">
                <a:extLst>
                  <a:ext uri="{FF2B5EF4-FFF2-40B4-BE49-F238E27FC236}">
                    <a16:creationId xmlns:a16="http://schemas.microsoft.com/office/drawing/2014/main" id="{70F5F3E4-4FC0-9056-5F9D-42B3A64CACF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3" name="Cube 1752">
                <a:extLst>
                  <a:ext uri="{FF2B5EF4-FFF2-40B4-BE49-F238E27FC236}">
                    <a16:creationId xmlns:a16="http://schemas.microsoft.com/office/drawing/2014/main" id="{F5826041-12CA-01B6-F957-5D59A831D90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4" name="Cube 1753">
                <a:extLst>
                  <a:ext uri="{FF2B5EF4-FFF2-40B4-BE49-F238E27FC236}">
                    <a16:creationId xmlns:a16="http://schemas.microsoft.com/office/drawing/2014/main" id="{34FD6793-9FD2-7716-5970-52F21E6F910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5" name="Cube 1754">
                <a:extLst>
                  <a:ext uri="{FF2B5EF4-FFF2-40B4-BE49-F238E27FC236}">
                    <a16:creationId xmlns:a16="http://schemas.microsoft.com/office/drawing/2014/main" id="{90076810-648D-B3CC-F6EA-51D619933E1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6" name="Cube 1755">
                <a:extLst>
                  <a:ext uri="{FF2B5EF4-FFF2-40B4-BE49-F238E27FC236}">
                    <a16:creationId xmlns:a16="http://schemas.microsoft.com/office/drawing/2014/main" id="{B3E49211-ACB2-9854-648A-5538C152DFA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7" name="Cube 1756">
                <a:extLst>
                  <a:ext uri="{FF2B5EF4-FFF2-40B4-BE49-F238E27FC236}">
                    <a16:creationId xmlns:a16="http://schemas.microsoft.com/office/drawing/2014/main" id="{E3D552D7-8846-C73F-AC31-23ADCEF275B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8" name="Cube 1757">
                <a:extLst>
                  <a:ext uri="{FF2B5EF4-FFF2-40B4-BE49-F238E27FC236}">
                    <a16:creationId xmlns:a16="http://schemas.microsoft.com/office/drawing/2014/main" id="{50D1BEDE-EF06-D55A-B49B-C2F3CA86499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9" name="Cube 1758">
                <a:extLst>
                  <a:ext uri="{FF2B5EF4-FFF2-40B4-BE49-F238E27FC236}">
                    <a16:creationId xmlns:a16="http://schemas.microsoft.com/office/drawing/2014/main" id="{14A217D8-BDAC-9C00-82C5-68235D8254B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0" name="Cube 1759">
                <a:extLst>
                  <a:ext uri="{FF2B5EF4-FFF2-40B4-BE49-F238E27FC236}">
                    <a16:creationId xmlns:a16="http://schemas.microsoft.com/office/drawing/2014/main" id="{AC312618-5E6E-932D-C62C-21AF2BD9CFE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1" name="Cube 1760">
                <a:extLst>
                  <a:ext uri="{FF2B5EF4-FFF2-40B4-BE49-F238E27FC236}">
                    <a16:creationId xmlns:a16="http://schemas.microsoft.com/office/drawing/2014/main" id="{4CE74941-8906-988A-589E-49632BB16F2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19" name="Group 1718">
              <a:extLst>
                <a:ext uri="{FF2B5EF4-FFF2-40B4-BE49-F238E27FC236}">
                  <a16:creationId xmlns:a16="http://schemas.microsoft.com/office/drawing/2014/main" id="{63BB54A5-B2AD-6C78-7294-5522DEB8E2D0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742" name="Cube 1741">
                <a:extLst>
                  <a:ext uri="{FF2B5EF4-FFF2-40B4-BE49-F238E27FC236}">
                    <a16:creationId xmlns:a16="http://schemas.microsoft.com/office/drawing/2014/main" id="{EE24A448-9F70-F5FC-85F7-3745573AADE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3" name="Cube 1742">
                <a:extLst>
                  <a:ext uri="{FF2B5EF4-FFF2-40B4-BE49-F238E27FC236}">
                    <a16:creationId xmlns:a16="http://schemas.microsoft.com/office/drawing/2014/main" id="{D7CB1F55-CE54-88F1-EB6A-521D06460B1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4" name="Cube 1743">
                <a:extLst>
                  <a:ext uri="{FF2B5EF4-FFF2-40B4-BE49-F238E27FC236}">
                    <a16:creationId xmlns:a16="http://schemas.microsoft.com/office/drawing/2014/main" id="{A11EFF1C-2C94-A419-4A47-C8B00C7226EB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5" name="Cube 1744">
                <a:extLst>
                  <a:ext uri="{FF2B5EF4-FFF2-40B4-BE49-F238E27FC236}">
                    <a16:creationId xmlns:a16="http://schemas.microsoft.com/office/drawing/2014/main" id="{6D9092A5-FC4D-224C-9518-BB6552E8FEB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6" name="Cube 1745">
                <a:extLst>
                  <a:ext uri="{FF2B5EF4-FFF2-40B4-BE49-F238E27FC236}">
                    <a16:creationId xmlns:a16="http://schemas.microsoft.com/office/drawing/2014/main" id="{DD942F48-87E6-DDB3-7D22-A8D3B2E396A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7" name="Cube 1746">
                <a:extLst>
                  <a:ext uri="{FF2B5EF4-FFF2-40B4-BE49-F238E27FC236}">
                    <a16:creationId xmlns:a16="http://schemas.microsoft.com/office/drawing/2014/main" id="{351F1451-90C0-22A3-858A-7177DEF50A7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8" name="Cube 1747">
                <a:extLst>
                  <a:ext uri="{FF2B5EF4-FFF2-40B4-BE49-F238E27FC236}">
                    <a16:creationId xmlns:a16="http://schemas.microsoft.com/office/drawing/2014/main" id="{57D76850-6EB3-C2BB-62F1-293EA2886AF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9" name="Cube 1748">
                <a:extLst>
                  <a:ext uri="{FF2B5EF4-FFF2-40B4-BE49-F238E27FC236}">
                    <a16:creationId xmlns:a16="http://schemas.microsoft.com/office/drawing/2014/main" id="{9A5D47F3-50D4-13B0-DB3A-8B1715CB7F4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0" name="Cube 1749">
                <a:extLst>
                  <a:ext uri="{FF2B5EF4-FFF2-40B4-BE49-F238E27FC236}">
                    <a16:creationId xmlns:a16="http://schemas.microsoft.com/office/drawing/2014/main" id="{5B4FDD61-5269-B867-513C-9F0316F188A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1" name="Cube 1750">
                <a:extLst>
                  <a:ext uri="{FF2B5EF4-FFF2-40B4-BE49-F238E27FC236}">
                    <a16:creationId xmlns:a16="http://schemas.microsoft.com/office/drawing/2014/main" id="{AC07B89A-5548-8BBB-D916-C12FD123B8B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20" name="Group 1719">
              <a:extLst>
                <a:ext uri="{FF2B5EF4-FFF2-40B4-BE49-F238E27FC236}">
                  <a16:creationId xmlns:a16="http://schemas.microsoft.com/office/drawing/2014/main" id="{82994D95-C915-39D1-BA9E-0567BB21351E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732" name="Cube 1731">
                <a:extLst>
                  <a:ext uri="{FF2B5EF4-FFF2-40B4-BE49-F238E27FC236}">
                    <a16:creationId xmlns:a16="http://schemas.microsoft.com/office/drawing/2014/main" id="{5473DB9F-9649-1237-FC46-D6B3362356F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3" name="Cube 1732">
                <a:extLst>
                  <a:ext uri="{FF2B5EF4-FFF2-40B4-BE49-F238E27FC236}">
                    <a16:creationId xmlns:a16="http://schemas.microsoft.com/office/drawing/2014/main" id="{065F0D68-B374-8CEB-6C53-2D100F64D0A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4" name="Cube 1733">
                <a:extLst>
                  <a:ext uri="{FF2B5EF4-FFF2-40B4-BE49-F238E27FC236}">
                    <a16:creationId xmlns:a16="http://schemas.microsoft.com/office/drawing/2014/main" id="{17F2C881-EDB8-0C83-E6F8-45B3325701F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5" name="Cube 1734">
                <a:extLst>
                  <a:ext uri="{FF2B5EF4-FFF2-40B4-BE49-F238E27FC236}">
                    <a16:creationId xmlns:a16="http://schemas.microsoft.com/office/drawing/2014/main" id="{1CC66304-2A56-788C-689E-EF37D04D433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6" name="Cube 1735">
                <a:extLst>
                  <a:ext uri="{FF2B5EF4-FFF2-40B4-BE49-F238E27FC236}">
                    <a16:creationId xmlns:a16="http://schemas.microsoft.com/office/drawing/2014/main" id="{1C62B812-4405-0C0D-9730-87992920886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7" name="Cube 1736">
                <a:extLst>
                  <a:ext uri="{FF2B5EF4-FFF2-40B4-BE49-F238E27FC236}">
                    <a16:creationId xmlns:a16="http://schemas.microsoft.com/office/drawing/2014/main" id="{C3BD349C-CF58-0B18-15BD-601C79125F8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8" name="Cube 1737">
                <a:extLst>
                  <a:ext uri="{FF2B5EF4-FFF2-40B4-BE49-F238E27FC236}">
                    <a16:creationId xmlns:a16="http://schemas.microsoft.com/office/drawing/2014/main" id="{AEBC1419-6477-5D82-67ED-4EC25B4BA23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9" name="Cube 1738">
                <a:extLst>
                  <a:ext uri="{FF2B5EF4-FFF2-40B4-BE49-F238E27FC236}">
                    <a16:creationId xmlns:a16="http://schemas.microsoft.com/office/drawing/2014/main" id="{B2574858-F5E9-CDE5-4221-CD065B9EF77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0" name="Cube 1739">
                <a:extLst>
                  <a:ext uri="{FF2B5EF4-FFF2-40B4-BE49-F238E27FC236}">
                    <a16:creationId xmlns:a16="http://schemas.microsoft.com/office/drawing/2014/main" id="{1097930E-211D-4F84-E6CA-58F770237C5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1" name="Cube 1740">
                <a:extLst>
                  <a:ext uri="{FF2B5EF4-FFF2-40B4-BE49-F238E27FC236}">
                    <a16:creationId xmlns:a16="http://schemas.microsoft.com/office/drawing/2014/main" id="{AB7AC354-D4A7-2881-4AC9-0CBBFD6D641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21" name="Group 1720">
              <a:extLst>
                <a:ext uri="{FF2B5EF4-FFF2-40B4-BE49-F238E27FC236}">
                  <a16:creationId xmlns:a16="http://schemas.microsoft.com/office/drawing/2014/main" id="{50D05B32-93C7-9CAD-508E-8B9F385C4009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722" name="Cube 1721">
                <a:extLst>
                  <a:ext uri="{FF2B5EF4-FFF2-40B4-BE49-F238E27FC236}">
                    <a16:creationId xmlns:a16="http://schemas.microsoft.com/office/drawing/2014/main" id="{D1AD3EF9-2B43-5C46-9A64-48C5E852386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3" name="Cube 1722">
                <a:extLst>
                  <a:ext uri="{FF2B5EF4-FFF2-40B4-BE49-F238E27FC236}">
                    <a16:creationId xmlns:a16="http://schemas.microsoft.com/office/drawing/2014/main" id="{0715E571-B47B-6FDB-785A-9F6B2829EF6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4" name="Cube 1723">
                <a:extLst>
                  <a:ext uri="{FF2B5EF4-FFF2-40B4-BE49-F238E27FC236}">
                    <a16:creationId xmlns:a16="http://schemas.microsoft.com/office/drawing/2014/main" id="{83A87645-173E-6EFD-56F6-6290E4BBD0F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5" name="Cube 1724">
                <a:extLst>
                  <a:ext uri="{FF2B5EF4-FFF2-40B4-BE49-F238E27FC236}">
                    <a16:creationId xmlns:a16="http://schemas.microsoft.com/office/drawing/2014/main" id="{A1742336-5874-9A50-D82B-A97B52573D1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6" name="Cube 1725">
                <a:extLst>
                  <a:ext uri="{FF2B5EF4-FFF2-40B4-BE49-F238E27FC236}">
                    <a16:creationId xmlns:a16="http://schemas.microsoft.com/office/drawing/2014/main" id="{B00D4D89-C68C-0806-65CD-B242719C309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7" name="Cube 1726">
                <a:extLst>
                  <a:ext uri="{FF2B5EF4-FFF2-40B4-BE49-F238E27FC236}">
                    <a16:creationId xmlns:a16="http://schemas.microsoft.com/office/drawing/2014/main" id="{FEF9ACD4-37A8-A278-912A-27BF5791BF1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8" name="Cube 1727">
                <a:extLst>
                  <a:ext uri="{FF2B5EF4-FFF2-40B4-BE49-F238E27FC236}">
                    <a16:creationId xmlns:a16="http://schemas.microsoft.com/office/drawing/2014/main" id="{7903F3F2-CF41-BFB2-C888-4449A51D399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9" name="Cube 1728">
                <a:extLst>
                  <a:ext uri="{FF2B5EF4-FFF2-40B4-BE49-F238E27FC236}">
                    <a16:creationId xmlns:a16="http://schemas.microsoft.com/office/drawing/2014/main" id="{43DE98F3-11B9-4809-0943-4BF38D3EFFD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0" name="Cube 1729">
                <a:extLst>
                  <a:ext uri="{FF2B5EF4-FFF2-40B4-BE49-F238E27FC236}">
                    <a16:creationId xmlns:a16="http://schemas.microsoft.com/office/drawing/2014/main" id="{FC8AE42D-6979-0363-E669-982A50EEE10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1" name="Cube 1730">
                <a:extLst>
                  <a:ext uri="{FF2B5EF4-FFF2-40B4-BE49-F238E27FC236}">
                    <a16:creationId xmlns:a16="http://schemas.microsoft.com/office/drawing/2014/main" id="{BD00DEF3-B58F-9AB3-27E9-31A3BB50718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822" name="Rectangle: Rounded Corners 1821">
            <a:extLst>
              <a:ext uri="{FF2B5EF4-FFF2-40B4-BE49-F238E27FC236}">
                <a16:creationId xmlns:a16="http://schemas.microsoft.com/office/drawing/2014/main" id="{F67EA6C5-B9A4-9951-DEAC-A85777392B00}"/>
              </a:ext>
            </a:extLst>
          </p:cNvPr>
          <p:cNvSpPr/>
          <p:nvPr/>
        </p:nvSpPr>
        <p:spPr>
          <a:xfrm>
            <a:off x="564161" y="1065037"/>
            <a:ext cx="1864580" cy="1056237"/>
          </a:xfrm>
          <a:prstGeom prst="roundRect">
            <a:avLst/>
          </a:prstGeom>
          <a:solidFill>
            <a:srgbClr val="BAF0E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3" name="TextBox 1822">
            <a:extLst>
              <a:ext uri="{FF2B5EF4-FFF2-40B4-BE49-F238E27FC236}">
                <a16:creationId xmlns:a16="http://schemas.microsoft.com/office/drawing/2014/main" id="{7B6B0F09-C6E6-838C-5B98-A0C87FADDF93}"/>
              </a:ext>
            </a:extLst>
          </p:cNvPr>
          <p:cNvSpPr txBox="1"/>
          <p:nvPr/>
        </p:nvSpPr>
        <p:spPr>
          <a:xfrm>
            <a:off x="785235" y="1249372"/>
            <a:ext cx="1864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entury Gothic" panose="020B0502020202020204" pitchFamily="34" charset="0"/>
              </a:rPr>
              <a:t>467</a:t>
            </a:r>
          </a:p>
        </p:txBody>
      </p:sp>
      <p:pic>
        <p:nvPicPr>
          <p:cNvPr id="1825" name="Picture 1824" descr="Icon&#10;&#10;Description automatically generated">
            <a:extLst>
              <a:ext uri="{FF2B5EF4-FFF2-40B4-BE49-F238E27FC236}">
                <a16:creationId xmlns:a16="http://schemas.microsoft.com/office/drawing/2014/main" id="{38BA07EF-6A4A-DC0C-AD8F-8C5081C90B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838" y="286345"/>
            <a:ext cx="1146337" cy="114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24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display, operating system&#10;&#10;Description automatically generated">
            <a:extLst>
              <a:ext uri="{FF2B5EF4-FFF2-40B4-BE49-F238E27FC236}">
                <a16:creationId xmlns:a16="http://schemas.microsoft.com/office/drawing/2014/main" id="{1B17D84E-6D12-AB2C-CFD1-8006C4A7F2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AFF710F8-23AD-D34D-F5E4-18831355CC51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7" name="Google Shape;1294;p50">
              <a:extLst>
                <a:ext uri="{FF2B5EF4-FFF2-40B4-BE49-F238E27FC236}">
                  <a16:creationId xmlns:a16="http://schemas.microsoft.com/office/drawing/2014/main" id="{69AC228C-B690-E8F0-B7F3-BE006964F623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5;p50">
              <a:extLst>
                <a:ext uri="{FF2B5EF4-FFF2-40B4-BE49-F238E27FC236}">
                  <a16:creationId xmlns:a16="http://schemas.microsoft.com/office/drawing/2014/main" id="{5A2B7B4E-84E1-FF96-1FB3-228EFC6931B2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96;p50">
              <a:extLst>
                <a:ext uri="{FF2B5EF4-FFF2-40B4-BE49-F238E27FC236}">
                  <a16:creationId xmlns:a16="http://schemas.microsoft.com/office/drawing/2014/main" id="{BE1D0F01-B8AA-7625-A229-1B6CB940A53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D8BC1BF3-31C3-DB6E-57E9-14CF981D0E26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F2E792FF-95FC-AC2D-C91E-96EB3839AE81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3E5981C4-DCB5-EA0D-6D48-F82DB7B677DB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DFBBBD86-355F-D335-D094-E1826375A3B3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C721AC1C-973D-A77F-0B6F-CE4315CBA9AD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7" name="Table 8">
            <a:extLst>
              <a:ext uri="{FF2B5EF4-FFF2-40B4-BE49-F238E27FC236}">
                <a16:creationId xmlns:a16="http://schemas.microsoft.com/office/drawing/2014/main" id="{0B8B8FBE-8B03-E724-C1A9-C9E4D1CD98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493557"/>
              </p:ext>
            </p:extLst>
          </p:nvPr>
        </p:nvGraphicFramePr>
        <p:xfrm>
          <a:off x="2739060" y="1455088"/>
          <a:ext cx="8783089" cy="4239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5414">
                  <a:extLst>
                    <a:ext uri="{9D8B030D-6E8A-4147-A177-3AD203B41FA5}">
                      <a16:colId xmlns:a16="http://schemas.microsoft.com/office/drawing/2014/main" val="2007639631"/>
                    </a:ext>
                  </a:extLst>
                </a:gridCol>
                <a:gridCol w="3136605">
                  <a:extLst>
                    <a:ext uri="{9D8B030D-6E8A-4147-A177-3AD203B41FA5}">
                      <a16:colId xmlns:a16="http://schemas.microsoft.com/office/drawing/2014/main" val="4262495711"/>
                    </a:ext>
                  </a:extLst>
                </a:gridCol>
                <a:gridCol w="2091070">
                  <a:extLst>
                    <a:ext uri="{9D8B030D-6E8A-4147-A177-3AD203B41FA5}">
                      <a16:colId xmlns:a16="http://schemas.microsoft.com/office/drawing/2014/main" val="462574934"/>
                    </a:ext>
                  </a:extLst>
                </a:gridCol>
              </a:tblGrid>
              <a:tr h="545996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HUNDREDS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E7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0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6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77836"/>
                  </a:ext>
                </a:extLst>
              </a:tr>
              <a:tr h="3660300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219362"/>
                  </a:ext>
                </a:extLst>
              </a:tr>
            </a:tbl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00B45B2F-04E2-CED7-0A13-80A3E4A50DD1}"/>
              </a:ext>
            </a:extLst>
          </p:cNvPr>
          <p:cNvGrpSpPr/>
          <p:nvPr/>
        </p:nvGrpSpPr>
        <p:grpSpPr>
          <a:xfrm>
            <a:off x="537922" y="2177079"/>
            <a:ext cx="263858" cy="1754326"/>
            <a:chOff x="1828801" y="3271386"/>
            <a:chExt cx="277402" cy="1875947"/>
          </a:xfrm>
          <a:solidFill>
            <a:srgbClr val="BAF0E2"/>
          </a:solidFill>
        </p:grpSpPr>
        <p:sp>
          <p:nvSpPr>
            <p:cNvPr id="19" name="Cube 18">
              <a:extLst>
                <a:ext uri="{FF2B5EF4-FFF2-40B4-BE49-F238E27FC236}">
                  <a16:creationId xmlns:a16="http://schemas.microsoft.com/office/drawing/2014/main" id="{A3CCAB0A-DD4B-A75D-8C94-8EB7E12B8459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Cube 19">
              <a:extLst>
                <a:ext uri="{FF2B5EF4-FFF2-40B4-BE49-F238E27FC236}">
                  <a16:creationId xmlns:a16="http://schemas.microsoft.com/office/drawing/2014/main" id="{1834F178-E5A9-B9F7-DD99-DC15CCAEF827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Cube 20">
              <a:extLst>
                <a:ext uri="{FF2B5EF4-FFF2-40B4-BE49-F238E27FC236}">
                  <a16:creationId xmlns:a16="http://schemas.microsoft.com/office/drawing/2014/main" id="{ED74066F-8AAB-369B-9E86-61BF4D7F59D7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Cube 21">
              <a:extLst>
                <a:ext uri="{FF2B5EF4-FFF2-40B4-BE49-F238E27FC236}">
                  <a16:creationId xmlns:a16="http://schemas.microsoft.com/office/drawing/2014/main" id="{B27DE30E-F508-1F55-AECB-4398E6CBF0DA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Cube 22">
              <a:extLst>
                <a:ext uri="{FF2B5EF4-FFF2-40B4-BE49-F238E27FC236}">
                  <a16:creationId xmlns:a16="http://schemas.microsoft.com/office/drawing/2014/main" id="{86DB5439-AB3E-075F-F566-5C12767B01FA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Cube 23">
              <a:extLst>
                <a:ext uri="{FF2B5EF4-FFF2-40B4-BE49-F238E27FC236}">
                  <a16:creationId xmlns:a16="http://schemas.microsoft.com/office/drawing/2014/main" id="{AF1A080D-F0B0-B4AA-146C-C6C8BC594414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Cube 24">
              <a:extLst>
                <a:ext uri="{FF2B5EF4-FFF2-40B4-BE49-F238E27FC236}">
                  <a16:creationId xmlns:a16="http://schemas.microsoft.com/office/drawing/2014/main" id="{CC3C3FF1-7D99-CEAB-B64F-5DBA4D0046A0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Cube 25">
              <a:extLst>
                <a:ext uri="{FF2B5EF4-FFF2-40B4-BE49-F238E27FC236}">
                  <a16:creationId xmlns:a16="http://schemas.microsoft.com/office/drawing/2014/main" id="{1139EC0D-CE1D-FA88-73BA-3C18E5E8DD7B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Cube 26">
              <a:extLst>
                <a:ext uri="{FF2B5EF4-FFF2-40B4-BE49-F238E27FC236}">
                  <a16:creationId xmlns:a16="http://schemas.microsoft.com/office/drawing/2014/main" id="{D4CE88D2-15B9-DF80-6194-2BCC33B87280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Cube 27">
              <a:extLst>
                <a:ext uri="{FF2B5EF4-FFF2-40B4-BE49-F238E27FC236}">
                  <a16:creationId xmlns:a16="http://schemas.microsoft.com/office/drawing/2014/main" id="{96AB895B-F311-A477-FBE6-676EA96C58C1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" name="Cube 28">
            <a:extLst>
              <a:ext uri="{FF2B5EF4-FFF2-40B4-BE49-F238E27FC236}">
                <a16:creationId xmlns:a16="http://schemas.microsoft.com/office/drawing/2014/main" id="{1FFF965F-CD53-6E61-5A6A-725503C7B58B}"/>
              </a:ext>
            </a:extLst>
          </p:cNvPr>
          <p:cNvSpPr/>
          <p:nvPr/>
        </p:nvSpPr>
        <p:spPr>
          <a:xfrm>
            <a:off x="1119792" y="2279165"/>
            <a:ext cx="263858" cy="292341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7EA6A40-1D73-5FEA-6AE2-9E1755BB2787}"/>
              </a:ext>
            </a:extLst>
          </p:cNvPr>
          <p:cNvGrpSpPr/>
          <p:nvPr/>
        </p:nvGrpSpPr>
        <p:grpSpPr>
          <a:xfrm>
            <a:off x="537922" y="2177079"/>
            <a:ext cx="263858" cy="1754326"/>
            <a:chOff x="1828801" y="3271386"/>
            <a:chExt cx="277402" cy="1875947"/>
          </a:xfrm>
          <a:solidFill>
            <a:srgbClr val="BAF0E2"/>
          </a:solidFill>
        </p:grpSpPr>
        <p:sp>
          <p:nvSpPr>
            <p:cNvPr id="31" name="Cube 30">
              <a:extLst>
                <a:ext uri="{FF2B5EF4-FFF2-40B4-BE49-F238E27FC236}">
                  <a16:creationId xmlns:a16="http://schemas.microsoft.com/office/drawing/2014/main" id="{F9F9F3BB-1A20-64BC-F34D-DB6397A6BBA4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Cube 31">
              <a:extLst>
                <a:ext uri="{FF2B5EF4-FFF2-40B4-BE49-F238E27FC236}">
                  <a16:creationId xmlns:a16="http://schemas.microsoft.com/office/drawing/2014/main" id="{458319FB-A7F8-7B4E-5016-6E447422171D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Cube 32">
              <a:extLst>
                <a:ext uri="{FF2B5EF4-FFF2-40B4-BE49-F238E27FC236}">
                  <a16:creationId xmlns:a16="http://schemas.microsoft.com/office/drawing/2014/main" id="{983C0366-159D-C7C4-EA6E-59B1DFE05F69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ube 33">
              <a:extLst>
                <a:ext uri="{FF2B5EF4-FFF2-40B4-BE49-F238E27FC236}">
                  <a16:creationId xmlns:a16="http://schemas.microsoft.com/office/drawing/2014/main" id="{7651209F-CE7B-E7DF-B705-4E18163A11FC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Cube 34">
              <a:extLst>
                <a:ext uri="{FF2B5EF4-FFF2-40B4-BE49-F238E27FC236}">
                  <a16:creationId xmlns:a16="http://schemas.microsoft.com/office/drawing/2014/main" id="{52867F8C-B12D-7111-3B89-C77810C16294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Cube 35">
              <a:extLst>
                <a:ext uri="{FF2B5EF4-FFF2-40B4-BE49-F238E27FC236}">
                  <a16:creationId xmlns:a16="http://schemas.microsoft.com/office/drawing/2014/main" id="{8B1E3CC0-729D-006C-7E72-3B9B9EF2807B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Cube 36">
              <a:extLst>
                <a:ext uri="{FF2B5EF4-FFF2-40B4-BE49-F238E27FC236}">
                  <a16:creationId xmlns:a16="http://schemas.microsoft.com/office/drawing/2014/main" id="{C36D97C0-9E64-3D1D-E287-8C9DBD98624C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Cube 37">
              <a:extLst>
                <a:ext uri="{FF2B5EF4-FFF2-40B4-BE49-F238E27FC236}">
                  <a16:creationId xmlns:a16="http://schemas.microsoft.com/office/drawing/2014/main" id="{D6D211F3-76EE-C51E-ED1D-F41848916707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Cube 38">
              <a:extLst>
                <a:ext uri="{FF2B5EF4-FFF2-40B4-BE49-F238E27FC236}">
                  <a16:creationId xmlns:a16="http://schemas.microsoft.com/office/drawing/2014/main" id="{34E68A15-CBE5-F487-BC59-4AC43E382F73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Cube 39">
              <a:extLst>
                <a:ext uri="{FF2B5EF4-FFF2-40B4-BE49-F238E27FC236}">
                  <a16:creationId xmlns:a16="http://schemas.microsoft.com/office/drawing/2014/main" id="{C83CB105-9044-2BD8-DEB0-48EDE5795EE4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483F187-1370-8333-CB98-A067C620EF9B}"/>
              </a:ext>
            </a:extLst>
          </p:cNvPr>
          <p:cNvGrpSpPr/>
          <p:nvPr/>
        </p:nvGrpSpPr>
        <p:grpSpPr>
          <a:xfrm>
            <a:off x="537922" y="2177079"/>
            <a:ext cx="263858" cy="1754326"/>
            <a:chOff x="1828801" y="3271386"/>
            <a:chExt cx="277402" cy="1875947"/>
          </a:xfrm>
          <a:solidFill>
            <a:srgbClr val="BAF0E2"/>
          </a:solidFill>
        </p:grpSpPr>
        <p:sp>
          <p:nvSpPr>
            <p:cNvPr id="42" name="Cube 41">
              <a:extLst>
                <a:ext uri="{FF2B5EF4-FFF2-40B4-BE49-F238E27FC236}">
                  <a16:creationId xmlns:a16="http://schemas.microsoft.com/office/drawing/2014/main" id="{C9D11903-4347-62D3-4C5C-1D1D2B04108A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Cube 42">
              <a:extLst>
                <a:ext uri="{FF2B5EF4-FFF2-40B4-BE49-F238E27FC236}">
                  <a16:creationId xmlns:a16="http://schemas.microsoft.com/office/drawing/2014/main" id="{26C144D5-D48C-8B49-6CD1-99C509C776AF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Cube 43">
              <a:extLst>
                <a:ext uri="{FF2B5EF4-FFF2-40B4-BE49-F238E27FC236}">
                  <a16:creationId xmlns:a16="http://schemas.microsoft.com/office/drawing/2014/main" id="{70B86216-9A67-0B55-07EF-9C0CA872D4F7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Cube 44">
              <a:extLst>
                <a:ext uri="{FF2B5EF4-FFF2-40B4-BE49-F238E27FC236}">
                  <a16:creationId xmlns:a16="http://schemas.microsoft.com/office/drawing/2014/main" id="{8856950E-92CD-37CA-94DF-CEA5A786B5FE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Cube 45">
              <a:extLst>
                <a:ext uri="{FF2B5EF4-FFF2-40B4-BE49-F238E27FC236}">
                  <a16:creationId xmlns:a16="http://schemas.microsoft.com/office/drawing/2014/main" id="{347AC9C5-B90B-C8D8-A2C0-3DD276974C78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Cube 46">
              <a:extLst>
                <a:ext uri="{FF2B5EF4-FFF2-40B4-BE49-F238E27FC236}">
                  <a16:creationId xmlns:a16="http://schemas.microsoft.com/office/drawing/2014/main" id="{FB348868-FAAB-AE23-35C8-96D6C8103DE9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Cube 47">
              <a:extLst>
                <a:ext uri="{FF2B5EF4-FFF2-40B4-BE49-F238E27FC236}">
                  <a16:creationId xmlns:a16="http://schemas.microsoft.com/office/drawing/2014/main" id="{42651B08-FC0D-1628-C67F-74EAA76F316A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Cube 48">
              <a:extLst>
                <a:ext uri="{FF2B5EF4-FFF2-40B4-BE49-F238E27FC236}">
                  <a16:creationId xmlns:a16="http://schemas.microsoft.com/office/drawing/2014/main" id="{12A6E677-C057-02C5-F55B-C11BDF50E3ED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Cube 49">
              <a:extLst>
                <a:ext uri="{FF2B5EF4-FFF2-40B4-BE49-F238E27FC236}">
                  <a16:creationId xmlns:a16="http://schemas.microsoft.com/office/drawing/2014/main" id="{3DBE325E-44DA-4D4E-298D-EC81352CFECB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Cube 50">
              <a:extLst>
                <a:ext uri="{FF2B5EF4-FFF2-40B4-BE49-F238E27FC236}">
                  <a16:creationId xmlns:a16="http://schemas.microsoft.com/office/drawing/2014/main" id="{9EF17068-7443-157D-AAF4-D04ACBE0F207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23AD9D4-6307-0C29-7121-BB63711D1924}"/>
              </a:ext>
            </a:extLst>
          </p:cNvPr>
          <p:cNvGrpSpPr/>
          <p:nvPr/>
        </p:nvGrpSpPr>
        <p:grpSpPr>
          <a:xfrm>
            <a:off x="537922" y="2177079"/>
            <a:ext cx="263858" cy="1754326"/>
            <a:chOff x="1828801" y="3271386"/>
            <a:chExt cx="277402" cy="1875947"/>
          </a:xfrm>
          <a:solidFill>
            <a:srgbClr val="BAF0E2"/>
          </a:solidFill>
        </p:grpSpPr>
        <p:sp>
          <p:nvSpPr>
            <p:cNvPr id="53" name="Cube 52">
              <a:extLst>
                <a:ext uri="{FF2B5EF4-FFF2-40B4-BE49-F238E27FC236}">
                  <a16:creationId xmlns:a16="http://schemas.microsoft.com/office/drawing/2014/main" id="{E71891A9-FFD2-FBC7-3157-00F0DCD9E722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Cube 53">
              <a:extLst>
                <a:ext uri="{FF2B5EF4-FFF2-40B4-BE49-F238E27FC236}">
                  <a16:creationId xmlns:a16="http://schemas.microsoft.com/office/drawing/2014/main" id="{CFC2CFAB-57F0-D62C-9BA4-4A5A522E3B4A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Cube 54">
              <a:extLst>
                <a:ext uri="{FF2B5EF4-FFF2-40B4-BE49-F238E27FC236}">
                  <a16:creationId xmlns:a16="http://schemas.microsoft.com/office/drawing/2014/main" id="{601E92A8-A048-F683-D510-F78B2C633752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Cube 55">
              <a:extLst>
                <a:ext uri="{FF2B5EF4-FFF2-40B4-BE49-F238E27FC236}">
                  <a16:creationId xmlns:a16="http://schemas.microsoft.com/office/drawing/2014/main" id="{E28743E7-68A3-F445-11AA-6D793FE04AF4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Cube 56">
              <a:extLst>
                <a:ext uri="{FF2B5EF4-FFF2-40B4-BE49-F238E27FC236}">
                  <a16:creationId xmlns:a16="http://schemas.microsoft.com/office/drawing/2014/main" id="{E9FA7E63-C64D-9629-3692-3B4D681C8D26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Cube 57">
              <a:extLst>
                <a:ext uri="{FF2B5EF4-FFF2-40B4-BE49-F238E27FC236}">
                  <a16:creationId xmlns:a16="http://schemas.microsoft.com/office/drawing/2014/main" id="{5A01E29F-48BE-735B-B44D-D18079FE9BBE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Cube 58">
              <a:extLst>
                <a:ext uri="{FF2B5EF4-FFF2-40B4-BE49-F238E27FC236}">
                  <a16:creationId xmlns:a16="http://schemas.microsoft.com/office/drawing/2014/main" id="{A7979835-ED10-9570-8CC2-3EA3BF2B1234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Cube 59">
              <a:extLst>
                <a:ext uri="{FF2B5EF4-FFF2-40B4-BE49-F238E27FC236}">
                  <a16:creationId xmlns:a16="http://schemas.microsoft.com/office/drawing/2014/main" id="{AA7816FB-645A-9FBE-5535-DAD74CF5B280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Cube 60">
              <a:extLst>
                <a:ext uri="{FF2B5EF4-FFF2-40B4-BE49-F238E27FC236}">
                  <a16:creationId xmlns:a16="http://schemas.microsoft.com/office/drawing/2014/main" id="{8485718C-129A-2CC5-874E-670F141442CB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Cube 61">
              <a:extLst>
                <a:ext uri="{FF2B5EF4-FFF2-40B4-BE49-F238E27FC236}">
                  <a16:creationId xmlns:a16="http://schemas.microsoft.com/office/drawing/2014/main" id="{53F592A5-C49A-C24C-57D2-A45BB678CBDD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E6E6650-FD10-027B-E8BF-F07BDD5AC407}"/>
              </a:ext>
            </a:extLst>
          </p:cNvPr>
          <p:cNvGrpSpPr/>
          <p:nvPr/>
        </p:nvGrpSpPr>
        <p:grpSpPr>
          <a:xfrm>
            <a:off x="537922" y="2177079"/>
            <a:ext cx="263858" cy="1754326"/>
            <a:chOff x="1828801" y="3271386"/>
            <a:chExt cx="277402" cy="1875947"/>
          </a:xfrm>
          <a:solidFill>
            <a:srgbClr val="BAF0E2"/>
          </a:solidFill>
        </p:grpSpPr>
        <p:sp>
          <p:nvSpPr>
            <p:cNvPr id="64" name="Cube 63">
              <a:extLst>
                <a:ext uri="{FF2B5EF4-FFF2-40B4-BE49-F238E27FC236}">
                  <a16:creationId xmlns:a16="http://schemas.microsoft.com/office/drawing/2014/main" id="{1F2C43A5-0552-5DD4-16BA-064C92066414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Cube 64">
              <a:extLst>
                <a:ext uri="{FF2B5EF4-FFF2-40B4-BE49-F238E27FC236}">
                  <a16:creationId xmlns:a16="http://schemas.microsoft.com/office/drawing/2014/main" id="{F51BA10F-D1AD-D82E-AC7D-E2C0FB1E955C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Cube 65">
              <a:extLst>
                <a:ext uri="{FF2B5EF4-FFF2-40B4-BE49-F238E27FC236}">
                  <a16:creationId xmlns:a16="http://schemas.microsoft.com/office/drawing/2014/main" id="{FCDCE39A-677C-F9DD-E518-1E230E44355B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Cube 66">
              <a:extLst>
                <a:ext uri="{FF2B5EF4-FFF2-40B4-BE49-F238E27FC236}">
                  <a16:creationId xmlns:a16="http://schemas.microsoft.com/office/drawing/2014/main" id="{967D5E36-1BD5-BCA9-F574-E90D4A30A1BA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Cube 67">
              <a:extLst>
                <a:ext uri="{FF2B5EF4-FFF2-40B4-BE49-F238E27FC236}">
                  <a16:creationId xmlns:a16="http://schemas.microsoft.com/office/drawing/2014/main" id="{E40F443D-A7B6-3029-ECB3-7795744E8E3D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Cube 68">
              <a:extLst>
                <a:ext uri="{FF2B5EF4-FFF2-40B4-BE49-F238E27FC236}">
                  <a16:creationId xmlns:a16="http://schemas.microsoft.com/office/drawing/2014/main" id="{91BB70A2-EC54-549F-8064-F8EF5724FD11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Cube 69">
              <a:extLst>
                <a:ext uri="{FF2B5EF4-FFF2-40B4-BE49-F238E27FC236}">
                  <a16:creationId xmlns:a16="http://schemas.microsoft.com/office/drawing/2014/main" id="{7A1DD901-8013-70C4-9733-D5F9F83AB48F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Cube 70">
              <a:extLst>
                <a:ext uri="{FF2B5EF4-FFF2-40B4-BE49-F238E27FC236}">
                  <a16:creationId xmlns:a16="http://schemas.microsoft.com/office/drawing/2014/main" id="{623E4089-2939-E358-6615-4B1E0F1D534B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Cube 71">
              <a:extLst>
                <a:ext uri="{FF2B5EF4-FFF2-40B4-BE49-F238E27FC236}">
                  <a16:creationId xmlns:a16="http://schemas.microsoft.com/office/drawing/2014/main" id="{BBD2256F-3B56-B2D8-5864-185F74C8071D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Cube 72">
              <a:extLst>
                <a:ext uri="{FF2B5EF4-FFF2-40B4-BE49-F238E27FC236}">
                  <a16:creationId xmlns:a16="http://schemas.microsoft.com/office/drawing/2014/main" id="{F8A04C01-1369-ED4E-09C2-D0F7469CB35F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D644EF6-DA1C-6889-AB33-73B7FA78D9CD}"/>
              </a:ext>
            </a:extLst>
          </p:cNvPr>
          <p:cNvGrpSpPr/>
          <p:nvPr/>
        </p:nvGrpSpPr>
        <p:grpSpPr>
          <a:xfrm>
            <a:off x="537922" y="2177079"/>
            <a:ext cx="263858" cy="1754326"/>
            <a:chOff x="1828801" y="3271386"/>
            <a:chExt cx="277402" cy="1875947"/>
          </a:xfrm>
          <a:solidFill>
            <a:srgbClr val="BAF0E2"/>
          </a:solidFill>
        </p:grpSpPr>
        <p:sp>
          <p:nvSpPr>
            <p:cNvPr id="75" name="Cube 74">
              <a:extLst>
                <a:ext uri="{FF2B5EF4-FFF2-40B4-BE49-F238E27FC236}">
                  <a16:creationId xmlns:a16="http://schemas.microsoft.com/office/drawing/2014/main" id="{DD4F3F99-9640-F17E-9376-0228638C4E6C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Cube 75">
              <a:extLst>
                <a:ext uri="{FF2B5EF4-FFF2-40B4-BE49-F238E27FC236}">
                  <a16:creationId xmlns:a16="http://schemas.microsoft.com/office/drawing/2014/main" id="{D5C1A6B4-B8DA-B901-BAD0-33930071C63E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Cube 76">
              <a:extLst>
                <a:ext uri="{FF2B5EF4-FFF2-40B4-BE49-F238E27FC236}">
                  <a16:creationId xmlns:a16="http://schemas.microsoft.com/office/drawing/2014/main" id="{8FF1E091-268A-9669-631F-814951194B54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Cube 77">
              <a:extLst>
                <a:ext uri="{FF2B5EF4-FFF2-40B4-BE49-F238E27FC236}">
                  <a16:creationId xmlns:a16="http://schemas.microsoft.com/office/drawing/2014/main" id="{7C62EBF3-3F9F-C42D-0C0A-4E27DE28D1AD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Cube 78">
              <a:extLst>
                <a:ext uri="{FF2B5EF4-FFF2-40B4-BE49-F238E27FC236}">
                  <a16:creationId xmlns:a16="http://schemas.microsoft.com/office/drawing/2014/main" id="{4AB18AE6-5C10-9C3B-3EF6-97FA683E15D2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Cube 79">
              <a:extLst>
                <a:ext uri="{FF2B5EF4-FFF2-40B4-BE49-F238E27FC236}">
                  <a16:creationId xmlns:a16="http://schemas.microsoft.com/office/drawing/2014/main" id="{FA831DEB-7D63-1307-0400-DCAC2E6E42B7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Cube 80">
              <a:extLst>
                <a:ext uri="{FF2B5EF4-FFF2-40B4-BE49-F238E27FC236}">
                  <a16:creationId xmlns:a16="http://schemas.microsoft.com/office/drawing/2014/main" id="{EDD82601-27E9-8F55-DEE2-CA72B350164C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Cube 81">
              <a:extLst>
                <a:ext uri="{FF2B5EF4-FFF2-40B4-BE49-F238E27FC236}">
                  <a16:creationId xmlns:a16="http://schemas.microsoft.com/office/drawing/2014/main" id="{2C74BD14-3AA5-49CC-83BA-825AC1995A67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Cube 82">
              <a:extLst>
                <a:ext uri="{FF2B5EF4-FFF2-40B4-BE49-F238E27FC236}">
                  <a16:creationId xmlns:a16="http://schemas.microsoft.com/office/drawing/2014/main" id="{A294E711-A1FC-A30D-5858-55A9FD65139C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Cube 83">
              <a:extLst>
                <a:ext uri="{FF2B5EF4-FFF2-40B4-BE49-F238E27FC236}">
                  <a16:creationId xmlns:a16="http://schemas.microsoft.com/office/drawing/2014/main" id="{CA5F58B7-BC8F-4257-945B-9F5ABB9009CA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315258A-5E7B-4A65-4AFF-AFE66E158625}"/>
              </a:ext>
            </a:extLst>
          </p:cNvPr>
          <p:cNvGrpSpPr/>
          <p:nvPr/>
        </p:nvGrpSpPr>
        <p:grpSpPr>
          <a:xfrm>
            <a:off x="537922" y="2177079"/>
            <a:ext cx="263858" cy="1754326"/>
            <a:chOff x="1828801" y="3271386"/>
            <a:chExt cx="277402" cy="1875947"/>
          </a:xfrm>
          <a:solidFill>
            <a:srgbClr val="BAF0E2"/>
          </a:solidFill>
        </p:grpSpPr>
        <p:sp>
          <p:nvSpPr>
            <p:cNvPr id="86" name="Cube 85">
              <a:extLst>
                <a:ext uri="{FF2B5EF4-FFF2-40B4-BE49-F238E27FC236}">
                  <a16:creationId xmlns:a16="http://schemas.microsoft.com/office/drawing/2014/main" id="{A5717A06-0B08-80E2-EABC-F9F1BDD93979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Cube 86">
              <a:extLst>
                <a:ext uri="{FF2B5EF4-FFF2-40B4-BE49-F238E27FC236}">
                  <a16:creationId xmlns:a16="http://schemas.microsoft.com/office/drawing/2014/main" id="{F46F95C8-D0F1-E588-9DFA-A8A8BD8C19C7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Cube 87">
              <a:extLst>
                <a:ext uri="{FF2B5EF4-FFF2-40B4-BE49-F238E27FC236}">
                  <a16:creationId xmlns:a16="http://schemas.microsoft.com/office/drawing/2014/main" id="{B0696CCD-64AE-21E9-38B0-F6C3084A69C0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Cube 88">
              <a:extLst>
                <a:ext uri="{FF2B5EF4-FFF2-40B4-BE49-F238E27FC236}">
                  <a16:creationId xmlns:a16="http://schemas.microsoft.com/office/drawing/2014/main" id="{4F6C991F-24DB-352B-798C-0FF8BFF46298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Cube 89">
              <a:extLst>
                <a:ext uri="{FF2B5EF4-FFF2-40B4-BE49-F238E27FC236}">
                  <a16:creationId xmlns:a16="http://schemas.microsoft.com/office/drawing/2014/main" id="{E46819C7-AB59-ABA1-16DD-E5547480541E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Cube 90">
              <a:extLst>
                <a:ext uri="{FF2B5EF4-FFF2-40B4-BE49-F238E27FC236}">
                  <a16:creationId xmlns:a16="http://schemas.microsoft.com/office/drawing/2014/main" id="{324FD9AA-5928-7EA0-CA80-D5286A38F11A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Cube 91">
              <a:extLst>
                <a:ext uri="{FF2B5EF4-FFF2-40B4-BE49-F238E27FC236}">
                  <a16:creationId xmlns:a16="http://schemas.microsoft.com/office/drawing/2014/main" id="{02ED9855-404D-06E2-3DD7-607877BB8A9B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Cube 92">
              <a:extLst>
                <a:ext uri="{FF2B5EF4-FFF2-40B4-BE49-F238E27FC236}">
                  <a16:creationId xmlns:a16="http://schemas.microsoft.com/office/drawing/2014/main" id="{3B1ADF7E-D8E7-684A-C972-AE1F18184D77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Cube 93">
              <a:extLst>
                <a:ext uri="{FF2B5EF4-FFF2-40B4-BE49-F238E27FC236}">
                  <a16:creationId xmlns:a16="http://schemas.microsoft.com/office/drawing/2014/main" id="{A0EBC67B-60AF-9E01-B740-505E50F25CFF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Cube 94">
              <a:extLst>
                <a:ext uri="{FF2B5EF4-FFF2-40B4-BE49-F238E27FC236}">
                  <a16:creationId xmlns:a16="http://schemas.microsoft.com/office/drawing/2014/main" id="{E8380682-C0B8-4C82-4E0C-F6DA808E85AF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87B91A0-CFFC-9D36-FBE8-4F9CAD987974}"/>
              </a:ext>
            </a:extLst>
          </p:cNvPr>
          <p:cNvGrpSpPr/>
          <p:nvPr/>
        </p:nvGrpSpPr>
        <p:grpSpPr>
          <a:xfrm>
            <a:off x="537922" y="2177079"/>
            <a:ext cx="263858" cy="1754326"/>
            <a:chOff x="1828801" y="3271386"/>
            <a:chExt cx="277402" cy="1875947"/>
          </a:xfrm>
          <a:solidFill>
            <a:srgbClr val="BAF0E2"/>
          </a:solidFill>
        </p:grpSpPr>
        <p:sp>
          <p:nvSpPr>
            <p:cNvPr id="97" name="Cube 96">
              <a:extLst>
                <a:ext uri="{FF2B5EF4-FFF2-40B4-BE49-F238E27FC236}">
                  <a16:creationId xmlns:a16="http://schemas.microsoft.com/office/drawing/2014/main" id="{9C296B54-550B-CA38-2F6F-BBF944257637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Cube 97">
              <a:extLst>
                <a:ext uri="{FF2B5EF4-FFF2-40B4-BE49-F238E27FC236}">
                  <a16:creationId xmlns:a16="http://schemas.microsoft.com/office/drawing/2014/main" id="{CA3798E0-F270-58A4-35A7-CD8FA36BA50A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Cube 98">
              <a:extLst>
                <a:ext uri="{FF2B5EF4-FFF2-40B4-BE49-F238E27FC236}">
                  <a16:creationId xmlns:a16="http://schemas.microsoft.com/office/drawing/2014/main" id="{D40A4B5D-CCD1-F1D6-E6E0-0B123FF3BEB4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Cube 99">
              <a:extLst>
                <a:ext uri="{FF2B5EF4-FFF2-40B4-BE49-F238E27FC236}">
                  <a16:creationId xmlns:a16="http://schemas.microsoft.com/office/drawing/2014/main" id="{D7A835D1-5A26-1A90-A5BD-FAB7EA7229BC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Cube 100">
              <a:extLst>
                <a:ext uri="{FF2B5EF4-FFF2-40B4-BE49-F238E27FC236}">
                  <a16:creationId xmlns:a16="http://schemas.microsoft.com/office/drawing/2014/main" id="{280908D4-A43A-4AD8-FEE7-7D988526E758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Cube 101">
              <a:extLst>
                <a:ext uri="{FF2B5EF4-FFF2-40B4-BE49-F238E27FC236}">
                  <a16:creationId xmlns:a16="http://schemas.microsoft.com/office/drawing/2014/main" id="{DC389980-5D1B-2774-20C6-BAE3206DA77B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Cube 102">
              <a:extLst>
                <a:ext uri="{FF2B5EF4-FFF2-40B4-BE49-F238E27FC236}">
                  <a16:creationId xmlns:a16="http://schemas.microsoft.com/office/drawing/2014/main" id="{661472C8-AA6D-45B8-90C3-C4F436A73676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Cube 103">
              <a:extLst>
                <a:ext uri="{FF2B5EF4-FFF2-40B4-BE49-F238E27FC236}">
                  <a16:creationId xmlns:a16="http://schemas.microsoft.com/office/drawing/2014/main" id="{110345D4-CD82-4B43-CA66-06544B22BB3B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Cube 104">
              <a:extLst>
                <a:ext uri="{FF2B5EF4-FFF2-40B4-BE49-F238E27FC236}">
                  <a16:creationId xmlns:a16="http://schemas.microsoft.com/office/drawing/2014/main" id="{3C00EC21-FAEC-4A91-9EF9-F774FF9C451E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Cube 105">
              <a:extLst>
                <a:ext uri="{FF2B5EF4-FFF2-40B4-BE49-F238E27FC236}">
                  <a16:creationId xmlns:a16="http://schemas.microsoft.com/office/drawing/2014/main" id="{88B1E1AF-D2F4-EC38-DC4A-DC1B882E7831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9C9D52B-CC9C-F41C-7251-A553A3F21166}"/>
              </a:ext>
            </a:extLst>
          </p:cNvPr>
          <p:cNvGrpSpPr/>
          <p:nvPr/>
        </p:nvGrpSpPr>
        <p:grpSpPr>
          <a:xfrm>
            <a:off x="537922" y="2177079"/>
            <a:ext cx="263858" cy="1754326"/>
            <a:chOff x="1828801" y="3271386"/>
            <a:chExt cx="277402" cy="1875947"/>
          </a:xfrm>
          <a:solidFill>
            <a:srgbClr val="BAF0E2"/>
          </a:solidFill>
        </p:grpSpPr>
        <p:sp>
          <p:nvSpPr>
            <p:cNvPr id="108" name="Cube 107">
              <a:extLst>
                <a:ext uri="{FF2B5EF4-FFF2-40B4-BE49-F238E27FC236}">
                  <a16:creationId xmlns:a16="http://schemas.microsoft.com/office/drawing/2014/main" id="{CE6B5E55-E506-D9D2-280D-FACC30495F5F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Cube 108">
              <a:extLst>
                <a:ext uri="{FF2B5EF4-FFF2-40B4-BE49-F238E27FC236}">
                  <a16:creationId xmlns:a16="http://schemas.microsoft.com/office/drawing/2014/main" id="{7F3E9026-F934-3970-3263-7FE268D9C93F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Cube 109">
              <a:extLst>
                <a:ext uri="{FF2B5EF4-FFF2-40B4-BE49-F238E27FC236}">
                  <a16:creationId xmlns:a16="http://schemas.microsoft.com/office/drawing/2014/main" id="{034316D0-FA1F-C88D-51F5-BB07DEF57A17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Cube 110">
              <a:extLst>
                <a:ext uri="{FF2B5EF4-FFF2-40B4-BE49-F238E27FC236}">
                  <a16:creationId xmlns:a16="http://schemas.microsoft.com/office/drawing/2014/main" id="{7AB5A4B6-6DE3-325B-7437-98F057E3E9C4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Cube 111">
              <a:extLst>
                <a:ext uri="{FF2B5EF4-FFF2-40B4-BE49-F238E27FC236}">
                  <a16:creationId xmlns:a16="http://schemas.microsoft.com/office/drawing/2014/main" id="{D637220A-60E1-FDB4-DC95-BE3448C2F7AD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Cube 112">
              <a:extLst>
                <a:ext uri="{FF2B5EF4-FFF2-40B4-BE49-F238E27FC236}">
                  <a16:creationId xmlns:a16="http://schemas.microsoft.com/office/drawing/2014/main" id="{88489498-98D1-DE01-5E22-394F44CF6018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Cube 113">
              <a:extLst>
                <a:ext uri="{FF2B5EF4-FFF2-40B4-BE49-F238E27FC236}">
                  <a16:creationId xmlns:a16="http://schemas.microsoft.com/office/drawing/2014/main" id="{3D1D2EC0-D2F3-198D-E714-7607C2D5946C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Cube 114">
              <a:extLst>
                <a:ext uri="{FF2B5EF4-FFF2-40B4-BE49-F238E27FC236}">
                  <a16:creationId xmlns:a16="http://schemas.microsoft.com/office/drawing/2014/main" id="{FCBE6CEB-DF6F-C4A1-0636-61F65B530AD6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Cube 115">
              <a:extLst>
                <a:ext uri="{FF2B5EF4-FFF2-40B4-BE49-F238E27FC236}">
                  <a16:creationId xmlns:a16="http://schemas.microsoft.com/office/drawing/2014/main" id="{D968C31F-3288-63BC-5FCB-818EB903FB94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Cube 116">
              <a:extLst>
                <a:ext uri="{FF2B5EF4-FFF2-40B4-BE49-F238E27FC236}">
                  <a16:creationId xmlns:a16="http://schemas.microsoft.com/office/drawing/2014/main" id="{2298DBCE-134F-544F-BBCB-608FB0D3701A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29229B96-AE48-D654-579C-F50244BF4436}"/>
              </a:ext>
            </a:extLst>
          </p:cNvPr>
          <p:cNvGrpSpPr/>
          <p:nvPr/>
        </p:nvGrpSpPr>
        <p:grpSpPr>
          <a:xfrm>
            <a:off x="537922" y="2177079"/>
            <a:ext cx="263858" cy="1754326"/>
            <a:chOff x="1828801" y="3271386"/>
            <a:chExt cx="277402" cy="1875947"/>
          </a:xfrm>
          <a:solidFill>
            <a:srgbClr val="BAF0E2"/>
          </a:solidFill>
        </p:grpSpPr>
        <p:sp>
          <p:nvSpPr>
            <p:cNvPr id="119" name="Cube 118">
              <a:extLst>
                <a:ext uri="{FF2B5EF4-FFF2-40B4-BE49-F238E27FC236}">
                  <a16:creationId xmlns:a16="http://schemas.microsoft.com/office/drawing/2014/main" id="{C2FBB847-CA47-22D9-90C1-964BEE84194E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Cube 119">
              <a:extLst>
                <a:ext uri="{FF2B5EF4-FFF2-40B4-BE49-F238E27FC236}">
                  <a16:creationId xmlns:a16="http://schemas.microsoft.com/office/drawing/2014/main" id="{7AC8F82C-67F8-F889-3B88-E0742D474BE4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Cube 120">
              <a:extLst>
                <a:ext uri="{FF2B5EF4-FFF2-40B4-BE49-F238E27FC236}">
                  <a16:creationId xmlns:a16="http://schemas.microsoft.com/office/drawing/2014/main" id="{BE268DE9-5B07-5F36-9FFB-C38AE1C97FEB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Cube 121">
              <a:extLst>
                <a:ext uri="{FF2B5EF4-FFF2-40B4-BE49-F238E27FC236}">
                  <a16:creationId xmlns:a16="http://schemas.microsoft.com/office/drawing/2014/main" id="{8CBD8D4C-C6C4-14C0-CFA7-A3AF0755E45F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Cube 122">
              <a:extLst>
                <a:ext uri="{FF2B5EF4-FFF2-40B4-BE49-F238E27FC236}">
                  <a16:creationId xmlns:a16="http://schemas.microsoft.com/office/drawing/2014/main" id="{98FA0130-2D0F-5FF5-449F-970980438858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Cube 123">
              <a:extLst>
                <a:ext uri="{FF2B5EF4-FFF2-40B4-BE49-F238E27FC236}">
                  <a16:creationId xmlns:a16="http://schemas.microsoft.com/office/drawing/2014/main" id="{9EC6643D-A56D-4762-8EBE-DC128A307691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Cube 124">
              <a:extLst>
                <a:ext uri="{FF2B5EF4-FFF2-40B4-BE49-F238E27FC236}">
                  <a16:creationId xmlns:a16="http://schemas.microsoft.com/office/drawing/2014/main" id="{25A22193-D214-B16E-232C-9F7E06123303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Cube 125">
              <a:extLst>
                <a:ext uri="{FF2B5EF4-FFF2-40B4-BE49-F238E27FC236}">
                  <a16:creationId xmlns:a16="http://schemas.microsoft.com/office/drawing/2014/main" id="{166F0EE8-4C80-C868-6528-917AE02BB082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Cube 126">
              <a:extLst>
                <a:ext uri="{FF2B5EF4-FFF2-40B4-BE49-F238E27FC236}">
                  <a16:creationId xmlns:a16="http://schemas.microsoft.com/office/drawing/2014/main" id="{ECCC332F-D7E0-0D6E-0322-FFD076B6B471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Cube 127">
              <a:extLst>
                <a:ext uri="{FF2B5EF4-FFF2-40B4-BE49-F238E27FC236}">
                  <a16:creationId xmlns:a16="http://schemas.microsoft.com/office/drawing/2014/main" id="{75D25D66-BA03-4803-D2AC-30ED1682A706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9" name="Cube 128">
            <a:extLst>
              <a:ext uri="{FF2B5EF4-FFF2-40B4-BE49-F238E27FC236}">
                <a16:creationId xmlns:a16="http://schemas.microsoft.com/office/drawing/2014/main" id="{9720B477-0E8E-B274-7046-10A8B23DEB2F}"/>
              </a:ext>
            </a:extLst>
          </p:cNvPr>
          <p:cNvSpPr/>
          <p:nvPr/>
        </p:nvSpPr>
        <p:spPr>
          <a:xfrm>
            <a:off x="1119792" y="2279165"/>
            <a:ext cx="263858" cy="292341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Cube 129">
            <a:extLst>
              <a:ext uri="{FF2B5EF4-FFF2-40B4-BE49-F238E27FC236}">
                <a16:creationId xmlns:a16="http://schemas.microsoft.com/office/drawing/2014/main" id="{FC003563-CC59-0A6B-021F-773A664F3003}"/>
              </a:ext>
            </a:extLst>
          </p:cNvPr>
          <p:cNvSpPr/>
          <p:nvPr/>
        </p:nvSpPr>
        <p:spPr>
          <a:xfrm>
            <a:off x="1119792" y="2279165"/>
            <a:ext cx="263858" cy="292341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Cube 130">
            <a:extLst>
              <a:ext uri="{FF2B5EF4-FFF2-40B4-BE49-F238E27FC236}">
                <a16:creationId xmlns:a16="http://schemas.microsoft.com/office/drawing/2014/main" id="{6884E11A-4A90-5CE7-48D1-F7C68CA1ECCA}"/>
              </a:ext>
            </a:extLst>
          </p:cNvPr>
          <p:cNvSpPr/>
          <p:nvPr/>
        </p:nvSpPr>
        <p:spPr>
          <a:xfrm>
            <a:off x="1119792" y="2279165"/>
            <a:ext cx="263858" cy="292341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Cube 131">
            <a:extLst>
              <a:ext uri="{FF2B5EF4-FFF2-40B4-BE49-F238E27FC236}">
                <a16:creationId xmlns:a16="http://schemas.microsoft.com/office/drawing/2014/main" id="{7D4A7B9D-F30C-A641-05AC-E3215B83331F}"/>
              </a:ext>
            </a:extLst>
          </p:cNvPr>
          <p:cNvSpPr/>
          <p:nvPr/>
        </p:nvSpPr>
        <p:spPr>
          <a:xfrm>
            <a:off x="1119792" y="2279165"/>
            <a:ext cx="263858" cy="292341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Cube 132">
            <a:extLst>
              <a:ext uri="{FF2B5EF4-FFF2-40B4-BE49-F238E27FC236}">
                <a16:creationId xmlns:a16="http://schemas.microsoft.com/office/drawing/2014/main" id="{66498464-815A-0BC1-CC2D-C14CCD873A45}"/>
              </a:ext>
            </a:extLst>
          </p:cNvPr>
          <p:cNvSpPr/>
          <p:nvPr/>
        </p:nvSpPr>
        <p:spPr>
          <a:xfrm>
            <a:off x="1119792" y="2279165"/>
            <a:ext cx="263858" cy="292341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Cube 133">
            <a:extLst>
              <a:ext uri="{FF2B5EF4-FFF2-40B4-BE49-F238E27FC236}">
                <a16:creationId xmlns:a16="http://schemas.microsoft.com/office/drawing/2014/main" id="{F3206104-5056-D006-DE1E-C81D134E8793}"/>
              </a:ext>
            </a:extLst>
          </p:cNvPr>
          <p:cNvSpPr/>
          <p:nvPr/>
        </p:nvSpPr>
        <p:spPr>
          <a:xfrm>
            <a:off x="1119792" y="2279165"/>
            <a:ext cx="263858" cy="292341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Cube 134">
            <a:extLst>
              <a:ext uri="{FF2B5EF4-FFF2-40B4-BE49-F238E27FC236}">
                <a16:creationId xmlns:a16="http://schemas.microsoft.com/office/drawing/2014/main" id="{CBD59867-EB82-0903-08F1-C73C2CFFA1E0}"/>
              </a:ext>
            </a:extLst>
          </p:cNvPr>
          <p:cNvSpPr/>
          <p:nvPr/>
        </p:nvSpPr>
        <p:spPr>
          <a:xfrm>
            <a:off x="1119792" y="2279165"/>
            <a:ext cx="263858" cy="292341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Cube 135">
            <a:extLst>
              <a:ext uri="{FF2B5EF4-FFF2-40B4-BE49-F238E27FC236}">
                <a16:creationId xmlns:a16="http://schemas.microsoft.com/office/drawing/2014/main" id="{B764D8B2-6E7E-6DD0-A920-F029A06B2614}"/>
              </a:ext>
            </a:extLst>
          </p:cNvPr>
          <p:cNvSpPr/>
          <p:nvPr/>
        </p:nvSpPr>
        <p:spPr>
          <a:xfrm>
            <a:off x="1119792" y="2279165"/>
            <a:ext cx="263858" cy="292341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Cube 136">
            <a:extLst>
              <a:ext uri="{FF2B5EF4-FFF2-40B4-BE49-F238E27FC236}">
                <a16:creationId xmlns:a16="http://schemas.microsoft.com/office/drawing/2014/main" id="{2C9214A3-0219-F9B5-95B4-E83BB6324A88}"/>
              </a:ext>
            </a:extLst>
          </p:cNvPr>
          <p:cNvSpPr/>
          <p:nvPr/>
        </p:nvSpPr>
        <p:spPr>
          <a:xfrm>
            <a:off x="1119792" y="2279165"/>
            <a:ext cx="263858" cy="292341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Cube 137">
            <a:extLst>
              <a:ext uri="{FF2B5EF4-FFF2-40B4-BE49-F238E27FC236}">
                <a16:creationId xmlns:a16="http://schemas.microsoft.com/office/drawing/2014/main" id="{64AFD3FC-20FF-89A7-854D-136A2EBA77A7}"/>
              </a:ext>
            </a:extLst>
          </p:cNvPr>
          <p:cNvSpPr/>
          <p:nvPr/>
        </p:nvSpPr>
        <p:spPr>
          <a:xfrm>
            <a:off x="1119792" y="2279165"/>
            <a:ext cx="263858" cy="292341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Cube 138">
            <a:extLst>
              <a:ext uri="{FF2B5EF4-FFF2-40B4-BE49-F238E27FC236}">
                <a16:creationId xmlns:a16="http://schemas.microsoft.com/office/drawing/2014/main" id="{4C8CEB3F-4E96-7597-3D21-64B7C87D86C5}"/>
              </a:ext>
            </a:extLst>
          </p:cNvPr>
          <p:cNvSpPr/>
          <p:nvPr/>
        </p:nvSpPr>
        <p:spPr>
          <a:xfrm>
            <a:off x="1119792" y="2279165"/>
            <a:ext cx="263858" cy="292341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Cube 139">
            <a:extLst>
              <a:ext uri="{FF2B5EF4-FFF2-40B4-BE49-F238E27FC236}">
                <a16:creationId xmlns:a16="http://schemas.microsoft.com/office/drawing/2014/main" id="{182E47C3-C3F3-250F-D21F-04ACE4A56FFD}"/>
              </a:ext>
            </a:extLst>
          </p:cNvPr>
          <p:cNvSpPr/>
          <p:nvPr/>
        </p:nvSpPr>
        <p:spPr>
          <a:xfrm>
            <a:off x="1119792" y="2279165"/>
            <a:ext cx="263858" cy="292341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Cube 140">
            <a:extLst>
              <a:ext uri="{FF2B5EF4-FFF2-40B4-BE49-F238E27FC236}">
                <a16:creationId xmlns:a16="http://schemas.microsoft.com/office/drawing/2014/main" id="{4C206D9E-FAF3-F795-154F-F0019A73EB05}"/>
              </a:ext>
            </a:extLst>
          </p:cNvPr>
          <p:cNvSpPr/>
          <p:nvPr/>
        </p:nvSpPr>
        <p:spPr>
          <a:xfrm>
            <a:off x="1119792" y="2279165"/>
            <a:ext cx="263858" cy="292341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C7A8656C-E418-D496-F1CA-7AF670F0A6C2}"/>
              </a:ext>
            </a:extLst>
          </p:cNvPr>
          <p:cNvSpPr txBox="1"/>
          <p:nvPr/>
        </p:nvSpPr>
        <p:spPr>
          <a:xfrm>
            <a:off x="423382" y="4110730"/>
            <a:ext cx="19750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Drag the hundreds, tens and ones to the correct column to make your number. </a:t>
            </a: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F01B68CC-D765-6B79-4B8F-E323FDB7731B}"/>
              </a:ext>
            </a:extLst>
          </p:cNvPr>
          <p:cNvSpPr/>
          <p:nvPr/>
        </p:nvSpPr>
        <p:spPr>
          <a:xfrm>
            <a:off x="421877" y="388272"/>
            <a:ext cx="5493397" cy="519880"/>
          </a:xfrm>
          <a:prstGeom prst="roundRect">
            <a:avLst>
              <a:gd name="adj" fmla="val 39836"/>
            </a:avLst>
          </a:prstGeom>
          <a:solidFill>
            <a:srgbClr val="BAF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7B43885D-BF17-812C-2FAA-5A6DF9C788A9}"/>
              </a:ext>
            </a:extLst>
          </p:cNvPr>
          <p:cNvSpPr txBox="1"/>
          <p:nvPr/>
        </p:nvSpPr>
        <p:spPr>
          <a:xfrm>
            <a:off x="390601" y="340692"/>
            <a:ext cx="555594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Place Value Mats</a:t>
            </a:r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73CDDEBE-063F-2274-6F6F-2816AE1C1FB0}"/>
              </a:ext>
            </a:extLst>
          </p:cNvPr>
          <p:cNvGrpSpPr/>
          <p:nvPr/>
        </p:nvGrpSpPr>
        <p:grpSpPr>
          <a:xfrm>
            <a:off x="533560" y="2177079"/>
            <a:ext cx="263858" cy="1754326"/>
            <a:chOff x="1828801" y="3271386"/>
            <a:chExt cx="277402" cy="1875947"/>
          </a:xfrm>
          <a:solidFill>
            <a:srgbClr val="BAF0E2"/>
          </a:solidFill>
        </p:grpSpPr>
        <p:sp>
          <p:nvSpPr>
            <p:cNvPr id="146" name="Cube 145">
              <a:extLst>
                <a:ext uri="{FF2B5EF4-FFF2-40B4-BE49-F238E27FC236}">
                  <a16:creationId xmlns:a16="http://schemas.microsoft.com/office/drawing/2014/main" id="{61BF5F59-96A7-483B-EA58-CB20FAD80563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" name="Cube 146">
              <a:extLst>
                <a:ext uri="{FF2B5EF4-FFF2-40B4-BE49-F238E27FC236}">
                  <a16:creationId xmlns:a16="http://schemas.microsoft.com/office/drawing/2014/main" id="{540E805B-3122-B561-75A7-CA4ABAB3BBCF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Cube 147">
              <a:extLst>
                <a:ext uri="{FF2B5EF4-FFF2-40B4-BE49-F238E27FC236}">
                  <a16:creationId xmlns:a16="http://schemas.microsoft.com/office/drawing/2014/main" id="{07140C53-2237-B578-60A2-1E2BD4642FDC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" name="Cube 148">
              <a:extLst>
                <a:ext uri="{FF2B5EF4-FFF2-40B4-BE49-F238E27FC236}">
                  <a16:creationId xmlns:a16="http://schemas.microsoft.com/office/drawing/2014/main" id="{B8EFC81E-1532-43E8-F39E-CAB4C661D0EC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Cube 149">
              <a:extLst>
                <a:ext uri="{FF2B5EF4-FFF2-40B4-BE49-F238E27FC236}">
                  <a16:creationId xmlns:a16="http://schemas.microsoft.com/office/drawing/2014/main" id="{47BE37EA-689C-126D-ADA0-24AEF45F3DC4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" name="Cube 150">
              <a:extLst>
                <a:ext uri="{FF2B5EF4-FFF2-40B4-BE49-F238E27FC236}">
                  <a16:creationId xmlns:a16="http://schemas.microsoft.com/office/drawing/2014/main" id="{0EF2157C-B323-CD94-3593-0B3B8993ABD2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Cube 151">
              <a:extLst>
                <a:ext uri="{FF2B5EF4-FFF2-40B4-BE49-F238E27FC236}">
                  <a16:creationId xmlns:a16="http://schemas.microsoft.com/office/drawing/2014/main" id="{0DEB2539-0731-961C-AF47-F78EB49BB66F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Cube 152">
              <a:extLst>
                <a:ext uri="{FF2B5EF4-FFF2-40B4-BE49-F238E27FC236}">
                  <a16:creationId xmlns:a16="http://schemas.microsoft.com/office/drawing/2014/main" id="{C6F9041A-B4D1-B2C9-A43B-9DE21B0D3F53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Cube 153">
              <a:extLst>
                <a:ext uri="{FF2B5EF4-FFF2-40B4-BE49-F238E27FC236}">
                  <a16:creationId xmlns:a16="http://schemas.microsoft.com/office/drawing/2014/main" id="{5DDE66CC-50B4-4CDA-E4EA-E91368316155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Cube 154">
              <a:extLst>
                <a:ext uri="{FF2B5EF4-FFF2-40B4-BE49-F238E27FC236}">
                  <a16:creationId xmlns:a16="http://schemas.microsoft.com/office/drawing/2014/main" id="{35DEEEAE-CBF8-DE54-3054-33C9A14D0587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995AB4D9-3186-5D34-AE1E-B90D5BA94282}"/>
              </a:ext>
            </a:extLst>
          </p:cNvPr>
          <p:cNvGrpSpPr/>
          <p:nvPr/>
        </p:nvGrpSpPr>
        <p:grpSpPr>
          <a:xfrm>
            <a:off x="1181446" y="2862727"/>
            <a:ext cx="1141956" cy="1107839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13C8145F-1C11-8FE5-D1A7-05B454CC1C9E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57" name="Cube 256">
                <a:extLst>
                  <a:ext uri="{FF2B5EF4-FFF2-40B4-BE49-F238E27FC236}">
                    <a16:creationId xmlns:a16="http://schemas.microsoft.com/office/drawing/2014/main" id="{A5EA00E4-3C14-15CD-0541-A1B12D02372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8" name="Cube 257">
                <a:extLst>
                  <a:ext uri="{FF2B5EF4-FFF2-40B4-BE49-F238E27FC236}">
                    <a16:creationId xmlns:a16="http://schemas.microsoft.com/office/drawing/2014/main" id="{A1E1BDD5-A8DB-7D40-749C-37D6DA59F0FF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9" name="Cube 258">
                <a:extLst>
                  <a:ext uri="{FF2B5EF4-FFF2-40B4-BE49-F238E27FC236}">
                    <a16:creationId xmlns:a16="http://schemas.microsoft.com/office/drawing/2014/main" id="{81A7C32C-A06F-FDAC-51EC-8B53DA989DDB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0" name="Cube 259">
                <a:extLst>
                  <a:ext uri="{FF2B5EF4-FFF2-40B4-BE49-F238E27FC236}">
                    <a16:creationId xmlns:a16="http://schemas.microsoft.com/office/drawing/2014/main" id="{2C95ED93-40D8-CF50-B67C-47B27F4991C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1" name="Cube 260">
                <a:extLst>
                  <a:ext uri="{FF2B5EF4-FFF2-40B4-BE49-F238E27FC236}">
                    <a16:creationId xmlns:a16="http://schemas.microsoft.com/office/drawing/2014/main" id="{B5F2939D-C46E-D3E9-CA9E-71460A8D5E4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2" name="Cube 261">
                <a:extLst>
                  <a:ext uri="{FF2B5EF4-FFF2-40B4-BE49-F238E27FC236}">
                    <a16:creationId xmlns:a16="http://schemas.microsoft.com/office/drawing/2014/main" id="{BBCDCEB7-B89B-0D86-2887-F5CE640A73E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3" name="Cube 262">
                <a:extLst>
                  <a:ext uri="{FF2B5EF4-FFF2-40B4-BE49-F238E27FC236}">
                    <a16:creationId xmlns:a16="http://schemas.microsoft.com/office/drawing/2014/main" id="{85A72497-B8A3-426E-EEB9-E8236FAB153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4" name="Cube 263">
                <a:extLst>
                  <a:ext uri="{FF2B5EF4-FFF2-40B4-BE49-F238E27FC236}">
                    <a16:creationId xmlns:a16="http://schemas.microsoft.com/office/drawing/2014/main" id="{9B7FCDE9-FE7F-704B-B5DC-339F624A991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5" name="Cube 264">
                <a:extLst>
                  <a:ext uri="{FF2B5EF4-FFF2-40B4-BE49-F238E27FC236}">
                    <a16:creationId xmlns:a16="http://schemas.microsoft.com/office/drawing/2014/main" id="{5EA60703-EECD-365F-E48A-521449F46AB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6" name="Cube 265">
                <a:extLst>
                  <a:ext uri="{FF2B5EF4-FFF2-40B4-BE49-F238E27FC236}">
                    <a16:creationId xmlns:a16="http://schemas.microsoft.com/office/drawing/2014/main" id="{620BFAC6-FF60-D272-2DC9-1B49342749C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126EE96F-28D5-FB42-BCDC-8BB5DF2D37EE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47" name="Cube 246">
                <a:extLst>
                  <a:ext uri="{FF2B5EF4-FFF2-40B4-BE49-F238E27FC236}">
                    <a16:creationId xmlns:a16="http://schemas.microsoft.com/office/drawing/2014/main" id="{119A548A-9BAA-D618-C743-260405689EA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8" name="Cube 247">
                <a:extLst>
                  <a:ext uri="{FF2B5EF4-FFF2-40B4-BE49-F238E27FC236}">
                    <a16:creationId xmlns:a16="http://schemas.microsoft.com/office/drawing/2014/main" id="{70B6D1CC-02DD-2B22-B19D-A3C9B1D0C21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9" name="Cube 248">
                <a:extLst>
                  <a:ext uri="{FF2B5EF4-FFF2-40B4-BE49-F238E27FC236}">
                    <a16:creationId xmlns:a16="http://schemas.microsoft.com/office/drawing/2014/main" id="{50A16D11-8193-BC56-3F17-6AFD65CE841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0" name="Cube 249">
                <a:extLst>
                  <a:ext uri="{FF2B5EF4-FFF2-40B4-BE49-F238E27FC236}">
                    <a16:creationId xmlns:a16="http://schemas.microsoft.com/office/drawing/2014/main" id="{B398E37D-E5ED-7182-600B-2026DB27989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1" name="Cube 250">
                <a:extLst>
                  <a:ext uri="{FF2B5EF4-FFF2-40B4-BE49-F238E27FC236}">
                    <a16:creationId xmlns:a16="http://schemas.microsoft.com/office/drawing/2014/main" id="{CCCCFBBF-45C3-30B7-23D8-7A52A0F8340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2" name="Cube 251">
                <a:extLst>
                  <a:ext uri="{FF2B5EF4-FFF2-40B4-BE49-F238E27FC236}">
                    <a16:creationId xmlns:a16="http://schemas.microsoft.com/office/drawing/2014/main" id="{8031E0D7-66CE-3F6A-E93B-69C26F127CB1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3" name="Cube 252">
                <a:extLst>
                  <a:ext uri="{FF2B5EF4-FFF2-40B4-BE49-F238E27FC236}">
                    <a16:creationId xmlns:a16="http://schemas.microsoft.com/office/drawing/2014/main" id="{D7951790-8F1F-5A8C-6923-851125011E1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" name="Cube 253">
                <a:extLst>
                  <a:ext uri="{FF2B5EF4-FFF2-40B4-BE49-F238E27FC236}">
                    <a16:creationId xmlns:a16="http://schemas.microsoft.com/office/drawing/2014/main" id="{58B7FB1B-B969-0C97-A815-43F9C3B63D4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5" name="Cube 254">
                <a:extLst>
                  <a:ext uri="{FF2B5EF4-FFF2-40B4-BE49-F238E27FC236}">
                    <a16:creationId xmlns:a16="http://schemas.microsoft.com/office/drawing/2014/main" id="{1686AEAE-1826-2F47-245C-112A7AA4606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6" name="Cube 255">
                <a:extLst>
                  <a:ext uri="{FF2B5EF4-FFF2-40B4-BE49-F238E27FC236}">
                    <a16:creationId xmlns:a16="http://schemas.microsoft.com/office/drawing/2014/main" id="{0A179310-7B1A-53E6-9D8E-48EA65083EA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C55070D5-A57F-D98B-9A8D-DB4ABF06A382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37" name="Cube 236">
                <a:extLst>
                  <a:ext uri="{FF2B5EF4-FFF2-40B4-BE49-F238E27FC236}">
                    <a16:creationId xmlns:a16="http://schemas.microsoft.com/office/drawing/2014/main" id="{18021DAE-5445-F998-68AF-6DA643D29AA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" name="Cube 237">
                <a:extLst>
                  <a:ext uri="{FF2B5EF4-FFF2-40B4-BE49-F238E27FC236}">
                    <a16:creationId xmlns:a16="http://schemas.microsoft.com/office/drawing/2014/main" id="{5E4B65A5-4721-DB50-6862-373D50F96F1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" name="Cube 238">
                <a:extLst>
                  <a:ext uri="{FF2B5EF4-FFF2-40B4-BE49-F238E27FC236}">
                    <a16:creationId xmlns:a16="http://schemas.microsoft.com/office/drawing/2014/main" id="{08920B83-0AA9-519E-29B5-22FF233D834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" name="Cube 239">
                <a:extLst>
                  <a:ext uri="{FF2B5EF4-FFF2-40B4-BE49-F238E27FC236}">
                    <a16:creationId xmlns:a16="http://schemas.microsoft.com/office/drawing/2014/main" id="{4B05CD00-A952-F441-B604-9F4D4A39B45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1" name="Cube 240">
                <a:extLst>
                  <a:ext uri="{FF2B5EF4-FFF2-40B4-BE49-F238E27FC236}">
                    <a16:creationId xmlns:a16="http://schemas.microsoft.com/office/drawing/2014/main" id="{983B7968-CAC0-9F1F-4761-8EAC0082CE2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" name="Cube 241">
                <a:extLst>
                  <a:ext uri="{FF2B5EF4-FFF2-40B4-BE49-F238E27FC236}">
                    <a16:creationId xmlns:a16="http://schemas.microsoft.com/office/drawing/2014/main" id="{305D7F20-AED5-152B-180E-5DBFF1818AC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" name="Cube 242">
                <a:extLst>
                  <a:ext uri="{FF2B5EF4-FFF2-40B4-BE49-F238E27FC236}">
                    <a16:creationId xmlns:a16="http://schemas.microsoft.com/office/drawing/2014/main" id="{024EE8A6-5E2A-FD80-D3D7-120B00D7032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" name="Cube 243">
                <a:extLst>
                  <a:ext uri="{FF2B5EF4-FFF2-40B4-BE49-F238E27FC236}">
                    <a16:creationId xmlns:a16="http://schemas.microsoft.com/office/drawing/2014/main" id="{9D64630F-BCCD-54BF-CAAE-1EC4A78481F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" name="Cube 244">
                <a:extLst>
                  <a:ext uri="{FF2B5EF4-FFF2-40B4-BE49-F238E27FC236}">
                    <a16:creationId xmlns:a16="http://schemas.microsoft.com/office/drawing/2014/main" id="{8A52BED9-9302-B558-A395-66CF302BD08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" name="Cube 245">
                <a:extLst>
                  <a:ext uri="{FF2B5EF4-FFF2-40B4-BE49-F238E27FC236}">
                    <a16:creationId xmlns:a16="http://schemas.microsoft.com/office/drawing/2014/main" id="{40D906CB-FD3B-7F21-3C31-CF10131922C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A159A31E-D677-9E15-0DA4-EA0705DF96BD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27" name="Cube 226">
                <a:extLst>
                  <a:ext uri="{FF2B5EF4-FFF2-40B4-BE49-F238E27FC236}">
                    <a16:creationId xmlns:a16="http://schemas.microsoft.com/office/drawing/2014/main" id="{3529489E-457E-300B-6994-A6346390639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" name="Cube 227">
                <a:extLst>
                  <a:ext uri="{FF2B5EF4-FFF2-40B4-BE49-F238E27FC236}">
                    <a16:creationId xmlns:a16="http://schemas.microsoft.com/office/drawing/2014/main" id="{C95F40EC-917A-4E5A-BD3B-F6C80750FEBC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9" name="Cube 228">
                <a:extLst>
                  <a:ext uri="{FF2B5EF4-FFF2-40B4-BE49-F238E27FC236}">
                    <a16:creationId xmlns:a16="http://schemas.microsoft.com/office/drawing/2014/main" id="{F1D079D1-D14F-6A69-2D3D-3B338C8FB41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0" name="Cube 229">
                <a:extLst>
                  <a:ext uri="{FF2B5EF4-FFF2-40B4-BE49-F238E27FC236}">
                    <a16:creationId xmlns:a16="http://schemas.microsoft.com/office/drawing/2014/main" id="{A15694C1-D8C8-E3F8-AB5B-066AA549141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" name="Cube 230">
                <a:extLst>
                  <a:ext uri="{FF2B5EF4-FFF2-40B4-BE49-F238E27FC236}">
                    <a16:creationId xmlns:a16="http://schemas.microsoft.com/office/drawing/2014/main" id="{6BEBA841-6C23-7138-8291-34165ED1B98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" name="Cube 231">
                <a:extLst>
                  <a:ext uri="{FF2B5EF4-FFF2-40B4-BE49-F238E27FC236}">
                    <a16:creationId xmlns:a16="http://schemas.microsoft.com/office/drawing/2014/main" id="{03518F30-CB7E-91ED-6F4E-BB184B4E413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3" name="Cube 232">
                <a:extLst>
                  <a:ext uri="{FF2B5EF4-FFF2-40B4-BE49-F238E27FC236}">
                    <a16:creationId xmlns:a16="http://schemas.microsoft.com/office/drawing/2014/main" id="{3FB4E0F6-8279-288E-A914-D937C8A70D1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" name="Cube 233">
                <a:extLst>
                  <a:ext uri="{FF2B5EF4-FFF2-40B4-BE49-F238E27FC236}">
                    <a16:creationId xmlns:a16="http://schemas.microsoft.com/office/drawing/2014/main" id="{F9034C70-62AC-2354-7F67-6B7725F873C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5" name="Cube 234">
                <a:extLst>
                  <a:ext uri="{FF2B5EF4-FFF2-40B4-BE49-F238E27FC236}">
                    <a16:creationId xmlns:a16="http://schemas.microsoft.com/office/drawing/2014/main" id="{9F03AAF4-9F59-428E-E423-39737F929DF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" name="Cube 235">
                <a:extLst>
                  <a:ext uri="{FF2B5EF4-FFF2-40B4-BE49-F238E27FC236}">
                    <a16:creationId xmlns:a16="http://schemas.microsoft.com/office/drawing/2014/main" id="{4FBD4402-D297-28EE-360C-E320135652D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7BA62655-AD60-4A63-FF01-B6C30353BC5E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17" name="Cube 216">
                <a:extLst>
                  <a:ext uri="{FF2B5EF4-FFF2-40B4-BE49-F238E27FC236}">
                    <a16:creationId xmlns:a16="http://schemas.microsoft.com/office/drawing/2014/main" id="{2FDE0841-252A-D0FC-A175-CF38601D8D3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8" name="Cube 217">
                <a:extLst>
                  <a:ext uri="{FF2B5EF4-FFF2-40B4-BE49-F238E27FC236}">
                    <a16:creationId xmlns:a16="http://schemas.microsoft.com/office/drawing/2014/main" id="{61E7BC8E-BF50-C60D-06D8-5DEFCF2B236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9" name="Cube 218">
                <a:extLst>
                  <a:ext uri="{FF2B5EF4-FFF2-40B4-BE49-F238E27FC236}">
                    <a16:creationId xmlns:a16="http://schemas.microsoft.com/office/drawing/2014/main" id="{873327E8-C31A-EFB8-37D5-1EAA146F750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" name="Cube 219">
                <a:extLst>
                  <a:ext uri="{FF2B5EF4-FFF2-40B4-BE49-F238E27FC236}">
                    <a16:creationId xmlns:a16="http://schemas.microsoft.com/office/drawing/2014/main" id="{B81A1DBD-EDD1-536D-769C-0C1ABA916D5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1" name="Cube 220">
                <a:extLst>
                  <a:ext uri="{FF2B5EF4-FFF2-40B4-BE49-F238E27FC236}">
                    <a16:creationId xmlns:a16="http://schemas.microsoft.com/office/drawing/2014/main" id="{9E986ADA-04AA-77FE-ECBD-B2CE09FE9E8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2" name="Cube 221">
                <a:extLst>
                  <a:ext uri="{FF2B5EF4-FFF2-40B4-BE49-F238E27FC236}">
                    <a16:creationId xmlns:a16="http://schemas.microsoft.com/office/drawing/2014/main" id="{4663B68D-7DAE-D714-69AF-1A3E792C95B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" name="Cube 222">
                <a:extLst>
                  <a:ext uri="{FF2B5EF4-FFF2-40B4-BE49-F238E27FC236}">
                    <a16:creationId xmlns:a16="http://schemas.microsoft.com/office/drawing/2014/main" id="{AD6A5371-6096-3AB0-C71C-1A320E3612F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" name="Cube 223">
                <a:extLst>
                  <a:ext uri="{FF2B5EF4-FFF2-40B4-BE49-F238E27FC236}">
                    <a16:creationId xmlns:a16="http://schemas.microsoft.com/office/drawing/2014/main" id="{BD03A972-CADC-3B06-F1A8-D60EB4F7A99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" name="Cube 224">
                <a:extLst>
                  <a:ext uri="{FF2B5EF4-FFF2-40B4-BE49-F238E27FC236}">
                    <a16:creationId xmlns:a16="http://schemas.microsoft.com/office/drawing/2014/main" id="{ECF25393-86B5-64D8-65A6-61B03CF3980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" name="Cube 225">
                <a:extLst>
                  <a:ext uri="{FF2B5EF4-FFF2-40B4-BE49-F238E27FC236}">
                    <a16:creationId xmlns:a16="http://schemas.microsoft.com/office/drawing/2014/main" id="{26B997FE-399C-5422-1E01-A5CB7FE09FD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596331C9-203E-0B07-19F1-97D27A515657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07" name="Cube 206">
                <a:extLst>
                  <a:ext uri="{FF2B5EF4-FFF2-40B4-BE49-F238E27FC236}">
                    <a16:creationId xmlns:a16="http://schemas.microsoft.com/office/drawing/2014/main" id="{9F512881-7EB9-B68D-5E8E-3CCF0C0B852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8" name="Cube 207">
                <a:extLst>
                  <a:ext uri="{FF2B5EF4-FFF2-40B4-BE49-F238E27FC236}">
                    <a16:creationId xmlns:a16="http://schemas.microsoft.com/office/drawing/2014/main" id="{9F889BD9-0A63-81F9-FEE0-45930FBF1D2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" name="Cube 208">
                <a:extLst>
                  <a:ext uri="{FF2B5EF4-FFF2-40B4-BE49-F238E27FC236}">
                    <a16:creationId xmlns:a16="http://schemas.microsoft.com/office/drawing/2014/main" id="{B0535560-4919-8219-F4D4-A22E74EE41C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" name="Cube 209">
                <a:extLst>
                  <a:ext uri="{FF2B5EF4-FFF2-40B4-BE49-F238E27FC236}">
                    <a16:creationId xmlns:a16="http://schemas.microsoft.com/office/drawing/2014/main" id="{A05AC7AC-382D-B365-99D3-DCD5269C4D6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" name="Cube 210">
                <a:extLst>
                  <a:ext uri="{FF2B5EF4-FFF2-40B4-BE49-F238E27FC236}">
                    <a16:creationId xmlns:a16="http://schemas.microsoft.com/office/drawing/2014/main" id="{6AE4D7A2-AFE6-D2BA-F9AF-3C057356F1B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" name="Cube 211">
                <a:extLst>
                  <a:ext uri="{FF2B5EF4-FFF2-40B4-BE49-F238E27FC236}">
                    <a16:creationId xmlns:a16="http://schemas.microsoft.com/office/drawing/2014/main" id="{5FB18C92-033F-521A-99B3-FE160183E0B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" name="Cube 212">
                <a:extLst>
                  <a:ext uri="{FF2B5EF4-FFF2-40B4-BE49-F238E27FC236}">
                    <a16:creationId xmlns:a16="http://schemas.microsoft.com/office/drawing/2014/main" id="{97383656-23B6-8964-20DA-8A33E616739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" name="Cube 213">
                <a:extLst>
                  <a:ext uri="{FF2B5EF4-FFF2-40B4-BE49-F238E27FC236}">
                    <a16:creationId xmlns:a16="http://schemas.microsoft.com/office/drawing/2014/main" id="{C0552A3F-A11A-025B-3374-59D827A4B73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" name="Cube 214">
                <a:extLst>
                  <a:ext uri="{FF2B5EF4-FFF2-40B4-BE49-F238E27FC236}">
                    <a16:creationId xmlns:a16="http://schemas.microsoft.com/office/drawing/2014/main" id="{E092F3CE-EE92-57B2-13A4-187462331FE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" name="Cube 215">
                <a:extLst>
                  <a:ext uri="{FF2B5EF4-FFF2-40B4-BE49-F238E27FC236}">
                    <a16:creationId xmlns:a16="http://schemas.microsoft.com/office/drawing/2014/main" id="{C32605FB-A035-D99A-7F4C-819AB3AF8A5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417D9834-EBD0-36B0-7B1F-B5F70C5BDA66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97" name="Cube 196">
                <a:extLst>
                  <a:ext uri="{FF2B5EF4-FFF2-40B4-BE49-F238E27FC236}">
                    <a16:creationId xmlns:a16="http://schemas.microsoft.com/office/drawing/2014/main" id="{B7C47A64-8AB4-56B8-169E-15CD4BD0B73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" name="Cube 197">
                <a:extLst>
                  <a:ext uri="{FF2B5EF4-FFF2-40B4-BE49-F238E27FC236}">
                    <a16:creationId xmlns:a16="http://schemas.microsoft.com/office/drawing/2014/main" id="{131F0748-B6B2-6C0C-DBA6-A68A0ACB5F1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" name="Cube 198">
                <a:extLst>
                  <a:ext uri="{FF2B5EF4-FFF2-40B4-BE49-F238E27FC236}">
                    <a16:creationId xmlns:a16="http://schemas.microsoft.com/office/drawing/2014/main" id="{A76B6A50-2289-1BB0-0819-29C5C9EA57B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" name="Cube 199">
                <a:extLst>
                  <a:ext uri="{FF2B5EF4-FFF2-40B4-BE49-F238E27FC236}">
                    <a16:creationId xmlns:a16="http://schemas.microsoft.com/office/drawing/2014/main" id="{AD3A9EF2-AE5E-443E-8B91-3D5FA459B3A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1" name="Cube 200">
                <a:extLst>
                  <a:ext uri="{FF2B5EF4-FFF2-40B4-BE49-F238E27FC236}">
                    <a16:creationId xmlns:a16="http://schemas.microsoft.com/office/drawing/2014/main" id="{76EF34E7-92F4-C9D6-F450-395B771989C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2" name="Cube 201">
                <a:extLst>
                  <a:ext uri="{FF2B5EF4-FFF2-40B4-BE49-F238E27FC236}">
                    <a16:creationId xmlns:a16="http://schemas.microsoft.com/office/drawing/2014/main" id="{BFE0D08E-63B2-E902-7841-919330E21F5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3" name="Cube 202">
                <a:extLst>
                  <a:ext uri="{FF2B5EF4-FFF2-40B4-BE49-F238E27FC236}">
                    <a16:creationId xmlns:a16="http://schemas.microsoft.com/office/drawing/2014/main" id="{594988F3-B676-CF92-580A-BA52E0534B7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4" name="Cube 203">
                <a:extLst>
                  <a:ext uri="{FF2B5EF4-FFF2-40B4-BE49-F238E27FC236}">
                    <a16:creationId xmlns:a16="http://schemas.microsoft.com/office/drawing/2014/main" id="{873B17C5-30A8-90AC-F0D4-E24C0D37641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" name="Cube 204">
                <a:extLst>
                  <a:ext uri="{FF2B5EF4-FFF2-40B4-BE49-F238E27FC236}">
                    <a16:creationId xmlns:a16="http://schemas.microsoft.com/office/drawing/2014/main" id="{F162142E-4488-2793-628C-5DDDCC0BA57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6" name="Cube 205">
                <a:extLst>
                  <a:ext uri="{FF2B5EF4-FFF2-40B4-BE49-F238E27FC236}">
                    <a16:creationId xmlns:a16="http://schemas.microsoft.com/office/drawing/2014/main" id="{53E26335-070E-0911-1EAA-72D8710B9BD8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D22FF927-B55F-13E0-226E-DDFFAD7F6EF6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87" name="Cube 186">
                <a:extLst>
                  <a:ext uri="{FF2B5EF4-FFF2-40B4-BE49-F238E27FC236}">
                    <a16:creationId xmlns:a16="http://schemas.microsoft.com/office/drawing/2014/main" id="{DD3D9B43-CB55-B208-FD52-772FD9912E19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8" name="Cube 187">
                <a:extLst>
                  <a:ext uri="{FF2B5EF4-FFF2-40B4-BE49-F238E27FC236}">
                    <a16:creationId xmlns:a16="http://schemas.microsoft.com/office/drawing/2014/main" id="{62C82C41-6478-FA3A-E695-213DB616394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" name="Cube 188">
                <a:extLst>
                  <a:ext uri="{FF2B5EF4-FFF2-40B4-BE49-F238E27FC236}">
                    <a16:creationId xmlns:a16="http://schemas.microsoft.com/office/drawing/2014/main" id="{6A41065F-FD30-466B-795F-8E74BCEC2CE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" name="Cube 189">
                <a:extLst>
                  <a:ext uri="{FF2B5EF4-FFF2-40B4-BE49-F238E27FC236}">
                    <a16:creationId xmlns:a16="http://schemas.microsoft.com/office/drawing/2014/main" id="{3504E633-BB75-B2DD-FF67-F1D78E7EAFF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" name="Cube 190">
                <a:extLst>
                  <a:ext uri="{FF2B5EF4-FFF2-40B4-BE49-F238E27FC236}">
                    <a16:creationId xmlns:a16="http://schemas.microsoft.com/office/drawing/2014/main" id="{B1649753-AC87-E1C2-C942-35853965B42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" name="Cube 191">
                <a:extLst>
                  <a:ext uri="{FF2B5EF4-FFF2-40B4-BE49-F238E27FC236}">
                    <a16:creationId xmlns:a16="http://schemas.microsoft.com/office/drawing/2014/main" id="{4FCDE259-25B1-E625-CF6A-987064EA352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3" name="Cube 192">
                <a:extLst>
                  <a:ext uri="{FF2B5EF4-FFF2-40B4-BE49-F238E27FC236}">
                    <a16:creationId xmlns:a16="http://schemas.microsoft.com/office/drawing/2014/main" id="{87F791F2-A89E-26B8-2EC6-485F88918E3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" name="Cube 193">
                <a:extLst>
                  <a:ext uri="{FF2B5EF4-FFF2-40B4-BE49-F238E27FC236}">
                    <a16:creationId xmlns:a16="http://schemas.microsoft.com/office/drawing/2014/main" id="{788E152D-B0D3-381A-79D4-217251FEE42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5" name="Cube 194">
                <a:extLst>
                  <a:ext uri="{FF2B5EF4-FFF2-40B4-BE49-F238E27FC236}">
                    <a16:creationId xmlns:a16="http://schemas.microsoft.com/office/drawing/2014/main" id="{50DB6FDA-7ADE-2848-0F8E-B39E7924F67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6" name="Cube 195">
                <a:extLst>
                  <a:ext uri="{FF2B5EF4-FFF2-40B4-BE49-F238E27FC236}">
                    <a16:creationId xmlns:a16="http://schemas.microsoft.com/office/drawing/2014/main" id="{954ABC1B-20D4-BFC7-69D0-A86A419398D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7D2BF6E8-DC34-0F7C-928B-1DDA2AB4575B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77" name="Cube 176">
                <a:extLst>
                  <a:ext uri="{FF2B5EF4-FFF2-40B4-BE49-F238E27FC236}">
                    <a16:creationId xmlns:a16="http://schemas.microsoft.com/office/drawing/2014/main" id="{C6AFDC6F-14E7-F713-46FE-FCE1B6A6635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" name="Cube 177">
                <a:extLst>
                  <a:ext uri="{FF2B5EF4-FFF2-40B4-BE49-F238E27FC236}">
                    <a16:creationId xmlns:a16="http://schemas.microsoft.com/office/drawing/2014/main" id="{1549477C-844C-D314-9373-3D5DD5124EF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" name="Cube 178">
                <a:extLst>
                  <a:ext uri="{FF2B5EF4-FFF2-40B4-BE49-F238E27FC236}">
                    <a16:creationId xmlns:a16="http://schemas.microsoft.com/office/drawing/2014/main" id="{08986710-7D86-DFBF-DAA3-4DE211DC606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" name="Cube 179">
                <a:extLst>
                  <a:ext uri="{FF2B5EF4-FFF2-40B4-BE49-F238E27FC236}">
                    <a16:creationId xmlns:a16="http://schemas.microsoft.com/office/drawing/2014/main" id="{54B32FDB-AB87-1115-6B7B-2BEEBF043637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" name="Cube 180">
                <a:extLst>
                  <a:ext uri="{FF2B5EF4-FFF2-40B4-BE49-F238E27FC236}">
                    <a16:creationId xmlns:a16="http://schemas.microsoft.com/office/drawing/2014/main" id="{56F6ABE9-9AD4-CBC3-F098-3144E57240E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" name="Cube 181">
                <a:extLst>
                  <a:ext uri="{FF2B5EF4-FFF2-40B4-BE49-F238E27FC236}">
                    <a16:creationId xmlns:a16="http://schemas.microsoft.com/office/drawing/2014/main" id="{AB86E825-B0D3-E70E-7359-09D1A496237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3" name="Cube 182">
                <a:extLst>
                  <a:ext uri="{FF2B5EF4-FFF2-40B4-BE49-F238E27FC236}">
                    <a16:creationId xmlns:a16="http://schemas.microsoft.com/office/drawing/2014/main" id="{81F19B70-5C75-3928-CDF8-FCCBF54EE66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" name="Cube 183">
                <a:extLst>
                  <a:ext uri="{FF2B5EF4-FFF2-40B4-BE49-F238E27FC236}">
                    <a16:creationId xmlns:a16="http://schemas.microsoft.com/office/drawing/2014/main" id="{8D664107-3D86-F1E8-D86C-92CB0265508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5" name="Cube 184">
                <a:extLst>
                  <a:ext uri="{FF2B5EF4-FFF2-40B4-BE49-F238E27FC236}">
                    <a16:creationId xmlns:a16="http://schemas.microsoft.com/office/drawing/2014/main" id="{FB5AEF87-6DCA-7336-54CC-74CC12B220B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6" name="Cube 185">
                <a:extLst>
                  <a:ext uri="{FF2B5EF4-FFF2-40B4-BE49-F238E27FC236}">
                    <a16:creationId xmlns:a16="http://schemas.microsoft.com/office/drawing/2014/main" id="{F3E1B726-F1EF-BE2A-0294-5B59AA61976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94B2884A-FEF1-3F06-0F3E-60206A38BD06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67" name="Cube 166">
                <a:extLst>
                  <a:ext uri="{FF2B5EF4-FFF2-40B4-BE49-F238E27FC236}">
                    <a16:creationId xmlns:a16="http://schemas.microsoft.com/office/drawing/2014/main" id="{8675628E-6D20-9C36-4310-387F8C0DBDF9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" name="Cube 167">
                <a:extLst>
                  <a:ext uri="{FF2B5EF4-FFF2-40B4-BE49-F238E27FC236}">
                    <a16:creationId xmlns:a16="http://schemas.microsoft.com/office/drawing/2014/main" id="{11F8C957-9037-E611-5672-529B1EB7F5D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" name="Cube 168">
                <a:extLst>
                  <a:ext uri="{FF2B5EF4-FFF2-40B4-BE49-F238E27FC236}">
                    <a16:creationId xmlns:a16="http://schemas.microsoft.com/office/drawing/2014/main" id="{2A5E7EA6-ABBF-EDA0-0266-97D655A042CB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" name="Cube 169">
                <a:extLst>
                  <a:ext uri="{FF2B5EF4-FFF2-40B4-BE49-F238E27FC236}">
                    <a16:creationId xmlns:a16="http://schemas.microsoft.com/office/drawing/2014/main" id="{896041D4-9406-E64C-AA56-F315387369B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" name="Cube 170">
                <a:extLst>
                  <a:ext uri="{FF2B5EF4-FFF2-40B4-BE49-F238E27FC236}">
                    <a16:creationId xmlns:a16="http://schemas.microsoft.com/office/drawing/2014/main" id="{A3B76C9F-5C7E-F349-E5BC-24DBF645FFE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" name="Cube 171">
                <a:extLst>
                  <a:ext uri="{FF2B5EF4-FFF2-40B4-BE49-F238E27FC236}">
                    <a16:creationId xmlns:a16="http://schemas.microsoft.com/office/drawing/2014/main" id="{B8FD5D8D-3D4F-CDEB-E1AC-0203A9B6AE0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" name="Cube 172">
                <a:extLst>
                  <a:ext uri="{FF2B5EF4-FFF2-40B4-BE49-F238E27FC236}">
                    <a16:creationId xmlns:a16="http://schemas.microsoft.com/office/drawing/2014/main" id="{FB958012-0D7D-F330-CC62-B9929DD60F8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" name="Cube 173">
                <a:extLst>
                  <a:ext uri="{FF2B5EF4-FFF2-40B4-BE49-F238E27FC236}">
                    <a16:creationId xmlns:a16="http://schemas.microsoft.com/office/drawing/2014/main" id="{8E49AABD-208C-7CD4-F091-4F3FD2CE5EF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" name="Cube 174">
                <a:extLst>
                  <a:ext uri="{FF2B5EF4-FFF2-40B4-BE49-F238E27FC236}">
                    <a16:creationId xmlns:a16="http://schemas.microsoft.com/office/drawing/2014/main" id="{8D5EAE34-A92A-1007-0163-279B61F692B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" name="Cube 175">
                <a:extLst>
                  <a:ext uri="{FF2B5EF4-FFF2-40B4-BE49-F238E27FC236}">
                    <a16:creationId xmlns:a16="http://schemas.microsoft.com/office/drawing/2014/main" id="{0542809A-2491-AEC0-357A-69DFCF29C3D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73855ECE-88C3-D8AF-8B03-F3A9838650D0}"/>
              </a:ext>
            </a:extLst>
          </p:cNvPr>
          <p:cNvGrpSpPr/>
          <p:nvPr/>
        </p:nvGrpSpPr>
        <p:grpSpPr>
          <a:xfrm>
            <a:off x="1181446" y="2862727"/>
            <a:ext cx="1141956" cy="1107839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F6652518-A4C9-6018-7FEB-D52A09903E61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68" name="Cube 367">
                <a:extLst>
                  <a:ext uri="{FF2B5EF4-FFF2-40B4-BE49-F238E27FC236}">
                    <a16:creationId xmlns:a16="http://schemas.microsoft.com/office/drawing/2014/main" id="{F653E53A-B002-2964-4122-9036C82255E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9" name="Cube 368">
                <a:extLst>
                  <a:ext uri="{FF2B5EF4-FFF2-40B4-BE49-F238E27FC236}">
                    <a16:creationId xmlns:a16="http://schemas.microsoft.com/office/drawing/2014/main" id="{C29F05EF-13CB-74FC-7F81-BB2C619C2D4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0" name="Cube 369">
                <a:extLst>
                  <a:ext uri="{FF2B5EF4-FFF2-40B4-BE49-F238E27FC236}">
                    <a16:creationId xmlns:a16="http://schemas.microsoft.com/office/drawing/2014/main" id="{E00064EA-752F-5D3F-5325-865E6B52375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1" name="Cube 370">
                <a:extLst>
                  <a:ext uri="{FF2B5EF4-FFF2-40B4-BE49-F238E27FC236}">
                    <a16:creationId xmlns:a16="http://schemas.microsoft.com/office/drawing/2014/main" id="{09489978-4BA5-6F30-51E7-F5FFBBBF5DD7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2" name="Cube 371">
                <a:extLst>
                  <a:ext uri="{FF2B5EF4-FFF2-40B4-BE49-F238E27FC236}">
                    <a16:creationId xmlns:a16="http://schemas.microsoft.com/office/drawing/2014/main" id="{2CE4AE7D-01FF-DF07-3684-5A7C8D550E8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3" name="Cube 372">
                <a:extLst>
                  <a:ext uri="{FF2B5EF4-FFF2-40B4-BE49-F238E27FC236}">
                    <a16:creationId xmlns:a16="http://schemas.microsoft.com/office/drawing/2014/main" id="{C4A88211-1A22-6B8A-201F-E6EF4F00113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4" name="Cube 373">
                <a:extLst>
                  <a:ext uri="{FF2B5EF4-FFF2-40B4-BE49-F238E27FC236}">
                    <a16:creationId xmlns:a16="http://schemas.microsoft.com/office/drawing/2014/main" id="{E84B2A83-F81E-5FED-082A-F3822707C4D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5" name="Cube 374">
                <a:extLst>
                  <a:ext uri="{FF2B5EF4-FFF2-40B4-BE49-F238E27FC236}">
                    <a16:creationId xmlns:a16="http://schemas.microsoft.com/office/drawing/2014/main" id="{12AFE62B-CD73-A22F-C2F9-5C7E6F2763F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6" name="Cube 375">
                <a:extLst>
                  <a:ext uri="{FF2B5EF4-FFF2-40B4-BE49-F238E27FC236}">
                    <a16:creationId xmlns:a16="http://schemas.microsoft.com/office/drawing/2014/main" id="{4E45920B-1681-5326-DBDA-2D333B9BD394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7" name="Cube 376">
                <a:extLst>
                  <a:ext uri="{FF2B5EF4-FFF2-40B4-BE49-F238E27FC236}">
                    <a16:creationId xmlns:a16="http://schemas.microsoft.com/office/drawing/2014/main" id="{0CA5E9A6-B574-402B-1EEC-B5A264DAE82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895CEBF4-F57A-E262-CBEA-0C51DAD990C6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58" name="Cube 357">
                <a:extLst>
                  <a:ext uri="{FF2B5EF4-FFF2-40B4-BE49-F238E27FC236}">
                    <a16:creationId xmlns:a16="http://schemas.microsoft.com/office/drawing/2014/main" id="{EC745FEA-D96E-C64C-DB45-E2C90CBD08B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9" name="Cube 358">
                <a:extLst>
                  <a:ext uri="{FF2B5EF4-FFF2-40B4-BE49-F238E27FC236}">
                    <a16:creationId xmlns:a16="http://schemas.microsoft.com/office/drawing/2014/main" id="{08BFC84F-DC01-A83F-59ED-B30C2D1DEEFC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0" name="Cube 359">
                <a:extLst>
                  <a:ext uri="{FF2B5EF4-FFF2-40B4-BE49-F238E27FC236}">
                    <a16:creationId xmlns:a16="http://schemas.microsoft.com/office/drawing/2014/main" id="{815C66D5-6EEF-B40C-01FB-A8C4473336A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1" name="Cube 360">
                <a:extLst>
                  <a:ext uri="{FF2B5EF4-FFF2-40B4-BE49-F238E27FC236}">
                    <a16:creationId xmlns:a16="http://schemas.microsoft.com/office/drawing/2014/main" id="{BB791319-F91E-48D7-4D07-B3A0D4B90FD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2" name="Cube 361">
                <a:extLst>
                  <a:ext uri="{FF2B5EF4-FFF2-40B4-BE49-F238E27FC236}">
                    <a16:creationId xmlns:a16="http://schemas.microsoft.com/office/drawing/2014/main" id="{704E68D6-570D-7989-C9AA-B6DA33E6BED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3" name="Cube 362">
                <a:extLst>
                  <a:ext uri="{FF2B5EF4-FFF2-40B4-BE49-F238E27FC236}">
                    <a16:creationId xmlns:a16="http://schemas.microsoft.com/office/drawing/2014/main" id="{3710F4D3-26E3-6A99-5634-E02BB60B63A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4" name="Cube 363">
                <a:extLst>
                  <a:ext uri="{FF2B5EF4-FFF2-40B4-BE49-F238E27FC236}">
                    <a16:creationId xmlns:a16="http://schemas.microsoft.com/office/drawing/2014/main" id="{5505581F-F010-0D09-3259-1D43624E1A48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5" name="Cube 364">
                <a:extLst>
                  <a:ext uri="{FF2B5EF4-FFF2-40B4-BE49-F238E27FC236}">
                    <a16:creationId xmlns:a16="http://schemas.microsoft.com/office/drawing/2014/main" id="{75B00088-519D-75A6-A99F-44D75D18B9D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6" name="Cube 365">
                <a:extLst>
                  <a:ext uri="{FF2B5EF4-FFF2-40B4-BE49-F238E27FC236}">
                    <a16:creationId xmlns:a16="http://schemas.microsoft.com/office/drawing/2014/main" id="{4548D338-A6E2-9F71-7840-2135AB42ACD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7" name="Cube 366">
                <a:extLst>
                  <a:ext uri="{FF2B5EF4-FFF2-40B4-BE49-F238E27FC236}">
                    <a16:creationId xmlns:a16="http://schemas.microsoft.com/office/drawing/2014/main" id="{AC8DB896-B0D0-F857-EF9C-CA4EC1C7B9C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380D7162-B081-E36C-E102-7BC03F70201E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48" name="Cube 347">
                <a:extLst>
                  <a:ext uri="{FF2B5EF4-FFF2-40B4-BE49-F238E27FC236}">
                    <a16:creationId xmlns:a16="http://schemas.microsoft.com/office/drawing/2014/main" id="{F7A122F3-DBDE-6DD7-C111-FAD6DDBA657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9" name="Cube 348">
                <a:extLst>
                  <a:ext uri="{FF2B5EF4-FFF2-40B4-BE49-F238E27FC236}">
                    <a16:creationId xmlns:a16="http://schemas.microsoft.com/office/drawing/2014/main" id="{2484C033-CF95-ABC8-23AB-FD87C941ADF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0" name="Cube 349">
                <a:extLst>
                  <a:ext uri="{FF2B5EF4-FFF2-40B4-BE49-F238E27FC236}">
                    <a16:creationId xmlns:a16="http://schemas.microsoft.com/office/drawing/2014/main" id="{A573EC79-4432-0A79-C10A-BD9D23DC8E9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1" name="Cube 350">
                <a:extLst>
                  <a:ext uri="{FF2B5EF4-FFF2-40B4-BE49-F238E27FC236}">
                    <a16:creationId xmlns:a16="http://schemas.microsoft.com/office/drawing/2014/main" id="{C9194B26-15FD-5836-0B2A-90E68B9E6B4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2" name="Cube 351">
                <a:extLst>
                  <a:ext uri="{FF2B5EF4-FFF2-40B4-BE49-F238E27FC236}">
                    <a16:creationId xmlns:a16="http://schemas.microsoft.com/office/drawing/2014/main" id="{D4DBC176-F8E2-1402-F835-EA42D6CAD1C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3" name="Cube 352">
                <a:extLst>
                  <a:ext uri="{FF2B5EF4-FFF2-40B4-BE49-F238E27FC236}">
                    <a16:creationId xmlns:a16="http://schemas.microsoft.com/office/drawing/2014/main" id="{C98A20A4-AA99-95B4-B028-2D134E60EE2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4" name="Cube 353">
                <a:extLst>
                  <a:ext uri="{FF2B5EF4-FFF2-40B4-BE49-F238E27FC236}">
                    <a16:creationId xmlns:a16="http://schemas.microsoft.com/office/drawing/2014/main" id="{6B6CCD60-63A8-D431-D291-B72C1B59050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5" name="Cube 354">
                <a:extLst>
                  <a:ext uri="{FF2B5EF4-FFF2-40B4-BE49-F238E27FC236}">
                    <a16:creationId xmlns:a16="http://schemas.microsoft.com/office/drawing/2014/main" id="{3ABF17E4-A98B-C703-72E4-57531BEE62F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6" name="Cube 355">
                <a:extLst>
                  <a:ext uri="{FF2B5EF4-FFF2-40B4-BE49-F238E27FC236}">
                    <a16:creationId xmlns:a16="http://schemas.microsoft.com/office/drawing/2014/main" id="{689B9DE4-C367-D608-D3CA-62D21E1410A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7" name="Cube 356">
                <a:extLst>
                  <a:ext uri="{FF2B5EF4-FFF2-40B4-BE49-F238E27FC236}">
                    <a16:creationId xmlns:a16="http://schemas.microsoft.com/office/drawing/2014/main" id="{5E08E608-E796-7C20-2746-E406F299E63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BE5C54FD-6A08-2016-F4B6-9F9B4E5A81E9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38" name="Cube 337">
                <a:extLst>
                  <a:ext uri="{FF2B5EF4-FFF2-40B4-BE49-F238E27FC236}">
                    <a16:creationId xmlns:a16="http://schemas.microsoft.com/office/drawing/2014/main" id="{ADA9DC9F-9609-6177-262D-2B32BA45E3E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9" name="Cube 338">
                <a:extLst>
                  <a:ext uri="{FF2B5EF4-FFF2-40B4-BE49-F238E27FC236}">
                    <a16:creationId xmlns:a16="http://schemas.microsoft.com/office/drawing/2014/main" id="{984D99DC-25B6-0B44-BF8A-FC8475EAA7E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0" name="Cube 339">
                <a:extLst>
                  <a:ext uri="{FF2B5EF4-FFF2-40B4-BE49-F238E27FC236}">
                    <a16:creationId xmlns:a16="http://schemas.microsoft.com/office/drawing/2014/main" id="{0F1DBEEA-A9F9-B249-9D63-A8E52E6A0DB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1" name="Cube 340">
                <a:extLst>
                  <a:ext uri="{FF2B5EF4-FFF2-40B4-BE49-F238E27FC236}">
                    <a16:creationId xmlns:a16="http://schemas.microsoft.com/office/drawing/2014/main" id="{3EC4EDAE-73E1-4370-618A-70486719A98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2" name="Cube 341">
                <a:extLst>
                  <a:ext uri="{FF2B5EF4-FFF2-40B4-BE49-F238E27FC236}">
                    <a16:creationId xmlns:a16="http://schemas.microsoft.com/office/drawing/2014/main" id="{1A4B64F8-73DD-2E7D-577F-1F59F7ED6D5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3" name="Cube 342">
                <a:extLst>
                  <a:ext uri="{FF2B5EF4-FFF2-40B4-BE49-F238E27FC236}">
                    <a16:creationId xmlns:a16="http://schemas.microsoft.com/office/drawing/2014/main" id="{07CFB07C-4607-EC76-8895-23B55D80C8F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4" name="Cube 343">
                <a:extLst>
                  <a:ext uri="{FF2B5EF4-FFF2-40B4-BE49-F238E27FC236}">
                    <a16:creationId xmlns:a16="http://schemas.microsoft.com/office/drawing/2014/main" id="{67F8CADD-5D85-5A76-2A40-0EB8196A85D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5" name="Cube 344">
                <a:extLst>
                  <a:ext uri="{FF2B5EF4-FFF2-40B4-BE49-F238E27FC236}">
                    <a16:creationId xmlns:a16="http://schemas.microsoft.com/office/drawing/2014/main" id="{BA61D825-0C43-62D8-ACD5-213F95B7030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6" name="Cube 345">
                <a:extLst>
                  <a:ext uri="{FF2B5EF4-FFF2-40B4-BE49-F238E27FC236}">
                    <a16:creationId xmlns:a16="http://schemas.microsoft.com/office/drawing/2014/main" id="{E718B119-0A06-F4B7-699E-ADC511C527A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7" name="Cube 346">
                <a:extLst>
                  <a:ext uri="{FF2B5EF4-FFF2-40B4-BE49-F238E27FC236}">
                    <a16:creationId xmlns:a16="http://schemas.microsoft.com/office/drawing/2014/main" id="{E02ADE95-5DA6-8A61-1DE5-860E2BECF43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3EC3872D-740B-555B-1C38-15996BE3026C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28" name="Cube 327">
                <a:extLst>
                  <a:ext uri="{FF2B5EF4-FFF2-40B4-BE49-F238E27FC236}">
                    <a16:creationId xmlns:a16="http://schemas.microsoft.com/office/drawing/2014/main" id="{03C076BF-E828-E315-15F1-D433125A9BA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9" name="Cube 328">
                <a:extLst>
                  <a:ext uri="{FF2B5EF4-FFF2-40B4-BE49-F238E27FC236}">
                    <a16:creationId xmlns:a16="http://schemas.microsoft.com/office/drawing/2014/main" id="{7538EB95-06FF-E2C9-E32D-059678B505A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0" name="Cube 329">
                <a:extLst>
                  <a:ext uri="{FF2B5EF4-FFF2-40B4-BE49-F238E27FC236}">
                    <a16:creationId xmlns:a16="http://schemas.microsoft.com/office/drawing/2014/main" id="{619DA4BC-8216-D650-3586-1FCF51B23AF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1" name="Cube 330">
                <a:extLst>
                  <a:ext uri="{FF2B5EF4-FFF2-40B4-BE49-F238E27FC236}">
                    <a16:creationId xmlns:a16="http://schemas.microsoft.com/office/drawing/2014/main" id="{F993025E-3D00-98EE-0FCE-9438630A3B7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2" name="Cube 331">
                <a:extLst>
                  <a:ext uri="{FF2B5EF4-FFF2-40B4-BE49-F238E27FC236}">
                    <a16:creationId xmlns:a16="http://schemas.microsoft.com/office/drawing/2014/main" id="{7FDADD20-6F9C-2D89-DB2B-726D127126B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3" name="Cube 332">
                <a:extLst>
                  <a:ext uri="{FF2B5EF4-FFF2-40B4-BE49-F238E27FC236}">
                    <a16:creationId xmlns:a16="http://schemas.microsoft.com/office/drawing/2014/main" id="{54E359C5-C0D5-B0BD-975F-FE02B8E44B7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4" name="Cube 333">
                <a:extLst>
                  <a:ext uri="{FF2B5EF4-FFF2-40B4-BE49-F238E27FC236}">
                    <a16:creationId xmlns:a16="http://schemas.microsoft.com/office/drawing/2014/main" id="{C65AE9FD-B0BC-82C3-8D1F-72AB1C8C900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5" name="Cube 334">
                <a:extLst>
                  <a:ext uri="{FF2B5EF4-FFF2-40B4-BE49-F238E27FC236}">
                    <a16:creationId xmlns:a16="http://schemas.microsoft.com/office/drawing/2014/main" id="{57735B5D-6542-0370-2737-90829FF3AF6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6" name="Cube 335">
                <a:extLst>
                  <a:ext uri="{FF2B5EF4-FFF2-40B4-BE49-F238E27FC236}">
                    <a16:creationId xmlns:a16="http://schemas.microsoft.com/office/drawing/2014/main" id="{DCFA704D-209D-6371-2E5A-28018C661B0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7" name="Cube 336">
                <a:extLst>
                  <a:ext uri="{FF2B5EF4-FFF2-40B4-BE49-F238E27FC236}">
                    <a16:creationId xmlns:a16="http://schemas.microsoft.com/office/drawing/2014/main" id="{0C448E64-DAF9-0060-F2CA-351794BF9588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BECBDFA2-7C5A-BE9D-608F-16F60B9B7D2B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18" name="Cube 317">
                <a:extLst>
                  <a:ext uri="{FF2B5EF4-FFF2-40B4-BE49-F238E27FC236}">
                    <a16:creationId xmlns:a16="http://schemas.microsoft.com/office/drawing/2014/main" id="{F3CC63AE-EBA8-B8F3-F0C3-9E353B6D2AB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9" name="Cube 318">
                <a:extLst>
                  <a:ext uri="{FF2B5EF4-FFF2-40B4-BE49-F238E27FC236}">
                    <a16:creationId xmlns:a16="http://schemas.microsoft.com/office/drawing/2014/main" id="{81A9D522-5E1A-C808-49AC-B060061FE0FC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0" name="Cube 319">
                <a:extLst>
                  <a:ext uri="{FF2B5EF4-FFF2-40B4-BE49-F238E27FC236}">
                    <a16:creationId xmlns:a16="http://schemas.microsoft.com/office/drawing/2014/main" id="{E63C89E2-C68B-0F59-1A2D-0E1D254A2AF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1" name="Cube 320">
                <a:extLst>
                  <a:ext uri="{FF2B5EF4-FFF2-40B4-BE49-F238E27FC236}">
                    <a16:creationId xmlns:a16="http://schemas.microsoft.com/office/drawing/2014/main" id="{3DCFE6B4-BE39-7C60-B72F-0499D0DD307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2" name="Cube 321">
                <a:extLst>
                  <a:ext uri="{FF2B5EF4-FFF2-40B4-BE49-F238E27FC236}">
                    <a16:creationId xmlns:a16="http://schemas.microsoft.com/office/drawing/2014/main" id="{18D918BA-EF20-689D-5B0D-4ACA909C31D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3" name="Cube 322">
                <a:extLst>
                  <a:ext uri="{FF2B5EF4-FFF2-40B4-BE49-F238E27FC236}">
                    <a16:creationId xmlns:a16="http://schemas.microsoft.com/office/drawing/2014/main" id="{5B129802-93DC-9DEF-CAE8-9B01536FB2C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4" name="Cube 323">
                <a:extLst>
                  <a:ext uri="{FF2B5EF4-FFF2-40B4-BE49-F238E27FC236}">
                    <a16:creationId xmlns:a16="http://schemas.microsoft.com/office/drawing/2014/main" id="{AFCD0F6C-FA42-7197-1D77-F8614DAEC73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5" name="Cube 324">
                <a:extLst>
                  <a:ext uri="{FF2B5EF4-FFF2-40B4-BE49-F238E27FC236}">
                    <a16:creationId xmlns:a16="http://schemas.microsoft.com/office/drawing/2014/main" id="{37487159-E45E-E429-5D07-335A20470F0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6" name="Cube 325">
                <a:extLst>
                  <a:ext uri="{FF2B5EF4-FFF2-40B4-BE49-F238E27FC236}">
                    <a16:creationId xmlns:a16="http://schemas.microsoft.com/office/drawing/2014/main" id="{A6D3F77B-5660-F54B-01DB-359DB8BEFCC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7" name="Cube 326">
                <a:extLst>
                  <a:ext uri="{FF2B5EF4-FFF2-40B4-BE49-F238E27FC236}">
                    <a16:creationId xmlns:a16="http://schemas.microsoft.com/office/drawing/2014/main" id="{548E56AC-4142-FA36-6C29-118CC8DA130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05D115D7-87B2-A5B9-547D-142D08DBFF8A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08" name="Cube 307">
                <a:extLst>
                  <a:ext uri="{FF2B5EF4-FFF2-40B4-BE49-F238E27FC236}">
                    <a16:creationId xmlns:a16="http://schemas.microsoft.com/office/drawing/2014/main" id="{37388A75-9A64-7281-1BB2-49EA17EC3EA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9" name="Cube 308">
                <a:extLst>
                  <a:ext uri="{FF2B5EF4-FFF2-40B4-BE49-F238E27FC236}">
                    <a16:creationId xmlns:a16="http://schemas.microsoft.com/office/drawing/2014/main" id="{5DD36D53-221F-948F-8D28-80A4D6F9DEB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0" name="Cube 309">
                <a:extLst>
                  <a:ext uri="{FF2B5EF4-FFF2-40B4-BE49-F238E27FC236}">
                    <a16:creationId xmlns:a16="http://schemas.microsoft.com/office/drawing/2014/main" id="{D462572A-772D-9181-9073-985A8E0E4938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1" name="Cube 310">
                <a:extLst>
                  <a:ext uri="{FF2B5EF4-FFF2-40B4-BE49-F238E27FC236}">
                    <a16:creationId xmlns:a16="http://schemas.microsoft.com/office/drawing/2014/main" id="{9ECA33F1-A9C4-C732-CE95-6DD6FA4600C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2" name="Cube 311">
                <a:extLst>
                  <a:ext uri="{FF2B5EF4-FFF2-40B4-BE49-F238E27FC236}">
                    <a16:creationId xmlns:a16="http://schemas.microsoft.com/office/drawing/2014/main" id="{201A47ED-6B90-5693-FE9E-80DD05FF52E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3" name="Cube 312">
                <a:extLst>
                  <a:ext uri="{FF2B5EF4-FFF2-40B4-BE49-F238E27FC236}">
                    <a16:creationId xmlns:a16="http://schemas.microsoft.com/office/drawing/2014/main" id="{DBEBEBC1-B6C6-DC6E-E443-602D0CEE43F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4" name="Cube 313">
                <a:extLst>
                  <a:ext uri="{FF2B5EF4-FFF2-40B4-BE49-F238E27FC236}">
                    <a16:creationId xmlns:a16="http://schemas.microsoft.com/office/drawing/2014/main" id="{E38AC528-557A-1A3B-AD65-BCDA6A734C43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5" name="Cube 314">
                <a:extLst>
                  <a:ext uri="{FF2B5EF4-FFF2-40B4-BE49-F238E27FC236}">
                    <a16:creationId xmlns:a16="http://schemas.microsoft.com/office/drawing/2014/main" id="{8F2A37BC-F8DD-620A-AD39-1C48AC8F01E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6" name="Cube 315">
                <a:extLst>
                  <a:ext uri="{FF2B5EF4-FFF2-40B4-BE49-F238E27FC236}">
                    <a16:creationId xmlns:a16="http://schemas.microsoft.com/office/drawing/2014/main" id="{42CBC995-B494-E703-A738-4E4770364A2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7" name="Cube 316">
                <a:extLst>
                  <a:ext uri="{FF2B5EF4-FFF2-40B4-BE49-F238E27FC236}">
                    <a16:creationId xmlns:a16="http://schemas.microsoft.com/office/drawing/2014/main" id="{301C9362-85A9-2049-F009-CA5D28B46FE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5" name="Group 274">
              <a:extLst>
                <a:ext uri="{FF2B5EF4-FFF2-40B4-BE49-F238E27FC236}">
                  <a16:creationId xmlns:a16="http://schemas.microsoft.com/office/drawing/2014/main" id="{1B8810A1-29A5-D761-4C57-7A9043F3BA0F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98" name="Cube 297">
                <a:extLst>
                  <a:ext uri="{FF2B5EF4-FFF2-40B4-BE49-F238E27FC236}">
                    <a16:creationId xmlns:a16="http://schemas.microsoft.com/office/drawing/2014/main" id="{95E6B428-7EC3-0D11-5EE9-A3EE0DFEED8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9" name="Cube 298">
                <a:extLst>
                  <a:ext uri="{FF2B5EF4-FFF2-40B4-BE49-F238E27FC236}">
                    <a16:creationId xmlns:a16="http://schemas.microsoft.com/office/drawing/2014/main" id="{8D2F04F6-5025-1230-D4CA-18ED8DFA665C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0" name="Cube 299">
                <a:extLst>
                  <a:ext uri="{FF2B5EF4-FFF2-40B4-BE49-F238E27FC236}">
                    <a16:creationId xmlns:a16="http://schemas.microsoft.com/office/drawing/2014/main" id="{D6E41E83-5728-BD44-81D0-CDF6952F0FA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1" name="Cube 300">
                <a:extLst>
                  <a:ext uri="{FF2B5EF4-FFF2-40B4-BE49-F238E27FC236}">
                    <a16:creationId xmlns:a16="http://schemas.microsoft.com/office/drawing/2014/main" id="{63D8ABEA-985C-9D67-E68C-990A8DB94A1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2" name="Cube 301">
                <a:extLst>
                  <a:ext uri="{FF2B5EF4-FFF2-40B4-BE49-F238E27FC236}">
                    <a16:creationId xmlns:a16="http://schemas.microsoft.com/office/drawing/2014/main" id="{07BB77C7-2E49-2EDE-7302-454A28650FC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3" name="Cube 302">
                <a:extLst>
                  <a:ext uri="{FF2B5EF4-FFF2-40B4-BE49-F238E27FC236}">
                    <a16:creationId xmlns:a16="http://schemas.microsoft.com/office/drawing/2014/main" id="{F426414A-063C-4E5D-1E1E-5200470A5C1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4" name="Cube 303">
                <a:extLst>
                  <a:ext uri="{FF2B5EF4-FFF2-40B4-BE49-F238E27FC236}">
                    <a16:creationId xmlns:a16="http://schemas.microsoft.com/office/drawing/2014/main" id="{819EAD51-C651-DCFE-67AE-A9892EF0A4C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5" name="Cube 304">
                <a:extLst>
                  <a:ext uri="{FF2B5EF4-FFF2-40B4-BE49-F238E27FC236}">
                    <a16:creationId xmlns:a16="http://schemas.microsoft.com/office/drawing/2014/main" id="{25FDADF7-6AD5-B059-DE3E-D4CEF0F6918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6" name="Cube 305">
                <a:extLst>
                  <a:ext uri="{FF2B5EF4-FFF2-40B4-BE49-F238E27FC236}">
                    <a16:creationId xmlns:a16="http://schemas.microsoft.com/office/drawing/2014/main" id="{64A0387C-5801-C4E7-0DA4-94252C5D6714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7" name="Cube 306">
                <a:extLst>
                  <a:ext uri="{FF2B5EF4-FFF2-40B4-BE49-F238E27FC236}">
                    <a16:creationId xmlns:a16="http://schemas.microsoft.com/office/drawing/2014/main" id="{F17205D2-999A-0ED5-674C-AD707E0E0D7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FED51431-269A-19DD-83FF-C39285133768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88" name="Cube 287">
                <a:extLst>
                  <a:ext uri="{FF2B5EF4-FFF2-40B4-BE49-F238E27FC236}">
                    <a16:creationId xmlns:a16="http://schemas.microsoft.com/office/drawing/2014/main" id="{67443F51-FAEA-E7C2-B821-B8BA8D817BE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9" name="Cube 288">
                <a:extLst>
                  <a:ext uri="{FF2B5EF4-FFF2-40B4-BE49-F238E27FC236}">
                    <a16:creationId xmlns:a16="http://schemas.microsoft.com/office/drawing/2014/main" id="{40EC6FAB-68CD-7571-A2E9-80DEA8E06D4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0" name="Cube 289">
                <a:extLst>
                  <a:ext uri="{FF2B5EF4-FFF2-40B4-BE49-F238E27FC236}">
                    <a16:creationId xmlns:a16="http://schemas.microsoft.com/office/drawing/2014/main" id="{A7F8B1B1-3906-C46A-4602-C0E6BAA6A8D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1" name="Cube 290">
                <a:extLst>
                  <a:ext uri="{FF2B5EF4-FFF2-40B4-BE49-F238E27FC236}">
                    <a16:creationId xmlns:a16="http://schemas.microsoft.com/office/drawing/2014/main" id="{BE269721-BD1F-238F-7B72-A5038021F2A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2" name="Cube 291">
                <a:extLst>
                  <a:ext uri="{FF2B5EF4-FFF2-40B4-BE49-F238E27FC236}">
                    <a16:creationId xmlns:a16="http://schemas.microsoft.com/office/drawing/2014/main" id="{4784DFEB-BFA5-A747-E83E-042F8231C0A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3" name="Cube 292">
                <a:extLst>
                  <a:ext uri="{FF2B5EF4-FFF2-40B4-BE49-F238E27FC236}">
                    <a16:creationId xmlns:a16="http://schemas.microsoft.com/office/drawing/2014/main" id="{519964C0-D5AD-4C41-F821-00F7E3080B6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4" name="Cube 293">
                <a:extLst>
                  <a:ext uri="{FF2B5EF4-FFF2-40B4-BE49-F238E27FC236}">
                    <a16:creationId xmlns:a16="http://schemas.microsoft.com/office/drawing/2014/main" id="{5A0C0589-1106-5181-0E38-36255E9DF11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5" name="Cube 294">
                <a:extLst>
                  <a:ext uri="{FF2B5EF4-FFF2-40B4-BE49-F238E27FC236}">
                    <a16:creationId xmlns:a16="http://schemas.microsoft.com/office/drawing/2014/main" id="{A6BA7A08-6AE1-5CBB-D4ED-26F092C67D0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6" name="Cube 295">
                <a:extLst>
                  <a:ext uri="{FF2B5EF4-FFF2-40B4-BE49-F238E27FC236}">
                    <a16:creationId xmlns:a16="http://schemas.microsoft.com/office/drawing/2014/main" id="{9053372F-6873-AC68-3A72-C61E1E327DF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7" name="Cube 296">
                <a:extLst>
                  <a:ext uri="{FF2B5EF4-FFF2-40B4-BE49-F238E27FC236}">
                    <a16:creationId xmlns:a16="http://schemas.microsoft.com/office/drawing/2014/main" id="{8B342316-EA3C-FAE5-F9A6-F38A2C43F74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66B03E7B-0150-B338-A4B0-268A17E496CD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78" name="Cube 277">
                <a:extLst>
                  <a:ext uri="{FF2B5EF4-FFF2-40B4-BE49-F238E27FC236}">
                    <a16:creationId xmlns:a16="http://schemas.microsoft.com/office/drawing/2014/main" id="{FEDD2E5E-97BC-21FF-75B3-38AD595948B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9" name="Cube 278">
                <a:extLst>
                  <a:ext uri="{FF2B5EF4-FFF2-40B4-BE49-F238E27FC236}">
                    <a16:creationId xmlns:a16="http://schemas.microsoft.com/office/drawing/2014/main" id="{87888B7E-CEC0-9A0F-2CF0-B269BB30318C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0" name="Cube 279">
                <a:extLst>
                  <a:ext uri="{FF2B5EF4-FFF2-40B4-BE49-F238E27FC236}">
                    <a16:creationId xmlns:a16="http://schemas.microsoft.com/office/drawing/2014/main" id="{D09F2801-9B70-CFB9-0F37-34C27A3B63F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1" name="Cube 280">
                <a:extLst>
                  <a:ext uri="{FF2B5EF4-FFF2-40B4-BE49-F238E27FC236}">
                    <a16:creationId xmlns:a16="http://schemas.microsoft.com/office/drawing/2014/main" id="{77D37514-3D5A-F528-8A9F-58CB8884EB8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2" name="Cube 281">
                <a:extLst>
                  <a:ext uri="{FF2B5EF4-FFF2-40B4-BE49-F238E27FC236}">
                    <a16:creationId xmlns:a16="http://schemas.microsoft.com/office/drawing/2014/main" id="{7E0D0F71-1323-FA5F-74E7-8D0AC5C447D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3" name="Cube 282">
                <a:extLst>
                  <a:ext uri="{FF2B5EF4-FFF2-40B4-BE49-F238E27FC236}">
                    <a16:creationId xmlns:a16="http://schemas.microsoft.com/office/drawing/2014/main" id="{22EC9B02-28AF-1E1D-49E9-2ED7F89A6D3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4" name="Cube 283">
                <a:extLst>
                  <a:ext uri="{FF2B5EF4-FFF2-40B4-BE49-F238E27FC236}">
                    <a16:creationId xmlns:a16="http://schemas.microsoft.com/office/drawing/2014/main" id="{C75E3393-B80D-2E6A-BF38-30C04DD911A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5" name="Cube 284">
                <a:extLst>
                  <a:ext uri="{FF2B5EF4-FFF2-40B4-BE49-F238E27FC236}">
                    <a16:creationId xmlns:a16="http://schemas.microsoft.com/office/drawing/2014/main" id="{3C2AFDAE-1BD5-92B1-8633-6852131E531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6" name="Cube 285">
                <a:extLst>
                  <a:ext uri="{FF2B5EF4-FFF2-40B4-BE49-F238E27FC236}">
                    <a16:creationId xmlns:a16="http://schemas.microsoft.com/office/drawing/2014/main" id="{D15D333C-C982-C414-3886-8BB545666A9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7" name="Cube 286">
                <a:extLst>
                  <a:ext uri="{FF2B5EF4-FFF2-40B4-BE49-F238E27FC236}">
                    <a16:creationId xmlns:a16="http://schemas.microsoft.com/office/drawing/2014/main" id="{30BCEDE9-DB7F-88EC-A4D8-EBE60F993EE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78" name="Group 377">
            <a:extLst>
              <a:ext uri="{FF2B5EF4-FFF2-40B4-BE49-F238E27FC236}">
                <a16:creationId xmlns:a16="http://schemas.microsoft.com/office/drawing/2014/main" id="{42F87EC5-4D34-65D7-A00B-6DA68F2A4331}"/>
              </a:ext>
            </a:extLst>
          </p:cNvPr>
          <p:cNvGrpSpPr/>
          <p:nvPr/>
        </p:nvGrpSpPr>
        <p:grpSpPr>
          <a:xfrm>
            <a:off x="1181446" y="2862727"/>
            <a:ext cx="1141956" cy="1107839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379" name="Group 378">
              <a:extLst>
                <a:ext uri="{FF2B5EF4-FFF2-40B4-BE49-F238E27FC236}">
                  <a16:creationId xmlns:a16="http://schemas.microsoft.com/office/drawing/2014/main" id="{2FA5D107-759B-46A9-835F-BF163654271C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79" name="Cube 478">
                <a:extLst>
                  <a:ext uri="{FF2B5EF4-FFF2-40B4-BE49-F238E27FC236}">
                    <a16:creationId xmlns:a16="http://schemas.microsoft.com/office/drawing/2014/main" id="{D909C362-F096-4429-56A6-F2E818B5652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0" name="Cube 479">
                <a:extLst>
                  <a:ext uri="{FF2B5EF4-FFF2-40B4-BE49-F238E27FC236}">
                    <a16:creationId xmlns:a16="http://schemas.microsoft.com/office/drawing/2014/main" id="{0371BB53-E123-7842-8008-77CBB6EB330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1" name="Cube 480">
                <a:extLst>
                  <a:ext uri="{FF2B5EF4-FFF2-40B4-BE49-F238E27FC236}">
                    <a16:creationId xmlns:a16="http://schemas.microsoft.com/office/drawing/2014/main" id="{849BCC51-62A0-7A05-BF96-DF7FBEA5417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2" name="Cube 481">
                <a:extLst>
                  <a:ext uri="{FF2B5EF4-FFF2-40B4-BE49-F238E27FC236}">
                    <a16:creationId xmlns:a16="http://schemas.microsoft.com/office/drawing/2014/main" id="{BD9A4E8F-4B3D-42AF-64BD-BDF90C769CD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3" name="Cube 482">
                <a:extLst>
                  <a:ext uri="{FF2B5EF4-FFF2-40B4-BE49-F238E27FC236}">
                    <a16:creationId xmlns:a16="http://schemas.microsoft.com/office/drawing/2014/main" id="{70E7C1EA-5912-265A-F0E1-AD3092F9520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4" name="Cube 483">
                <a:extLst>
                  <a:ext uri="{FF2B5EF4-FFF2-40B4-BE49-F238E27FC236}">
                    <a16:creationId xmlns:a16="http://schemas.microsoft.com/office/drawing/2014/main" id="{6693C7CB-5491-311E-C1B9-B4E1FC3C677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5" name="Cube 484">
                <a:extLst>
                  <a:ext uri="{FF2B5EF4-FFF2-40B4-BE49-F238E27FC236}">
                    <a16:creationId xmlns:a16="http://schemas.microsoft.com/office/drawing/2014/main" id="{AF99CE6C-1C46-5652-D416-01F6582BDCA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6" name="Cube 485">
                <a:extLst>
                  <a:ext uri="{FF2B5EF4-FFF2-40B4-BE49-F238E27FC236}">
                    <a16:creationId xmlns:a16="http://schemas.microsoft.com/office/drawing/2014/main" id="{C056F032-ED29-09E1-B229-04322B8B439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7" name="Cube 486">
                <a:extLst>
                  <a:ext uri="{FF2B5EF4-FFF2-40B4-BE49-F238E27FC236}">
                    <a16:creationId xmlns:a16="http://schemas.microsoft.com/office/drawing/2014/main" id="{2E752B7B-952B-82B3-DF54-4BE82DC6CD1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8" name="Cube 487">
                <a:extLst>
                  <a:ext uri="{FF2B5EF4-FFF2-40B4-BE49-F238E27FC236}">
                    <a16:creationId xmlns:a16="http://schemas.microsoft.com/office/drawing/2014/main" id="{7D492982-FCBD-A2DC-388A-13422CB4D4B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0" name="Group 379">
              <a:extLst>
                <a:ext uri="{FF2B5EF4-FFF2-40B4-BE49-F238E27FC236}">
                  <a16:creationId xmlns:a16="http://schemas.microsoft.com/office/drawing/2014/main" id="{1183555E-98EF-0DE3-820A-946E42A8C0D8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69" name="Cube 468">
                <a:extLst>
                  <a:ext uri="{FF2B5EF4-FFF2-40B4-BE49-F238E27FC236}">
                    <a16:creationId xmlns:a16="http://schemas.microsoft.com/office/drawing/2014/main" id="{37D4F046-214B-781D-FC82-943A92FBC75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0" name="Cube 469">
                <a:extLst>
                  <a:ext uri="{FF2B5EF4-FFF2-40B4-BE49-F238E27FC236}">
                    <a16:creationId xmlns:a16="http://schemas.microsoft.com/office/drawing/2014/main" id="{72B19A44-2F50-4045-5B64-9F9EAB1B611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1" name="Cube 470">
                <a:extLst>
                  <a:ext uri="{FF2B5EF4-FFF2-40B4-BE49-F238E27FC236}">
                    <a16:creationId xmlns:a16="http://schemas.microsoft.com/office/drawing/2014/main" id="{80B7E6ED-01AB-3409-1CFF-7F5823B6288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2" name="Cube 471">
                <a:extLst>
                  <a:ext uri="{FF2B5EF4-FFF2-40B4-BE49-F238E27FC236}">
                    <a16:creationId xmlns:a16="http://schemas.microsoft.com/office/drawing/2014/main" id="{6D9251E5-D677-F932-713D-9B6DCDFA41F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3" name="Cube 472">
                <a:extLst>
                  <a:ext uri="{FF2B5EF4-FFF2-40B4-BE49-F238E27FC236}">
                    <a16:creationId xmlns:a16="http://schemas.microsoft.com/office/drawing/2014/main" id="{04919759-CE8C-0C7F-633A-0CCF530863F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4" name="Cube 473">
                <a:extLst>
                  <a:ext uri="{FF2B5EF4-FFF2-40B4-BE49-F238E27FC236}">
                    <a16:creationId xmlns:a16="http://schemas.microsoft.com/office/drawing/2014/main" id="{7C1FB321-C86B-CEBE-1A07-F17E74618C0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5" name="Cube 474">
                <a:extLst>
                  <a:ext uri="{FF2B5EF4-FFF2-40B4-BE49-F238E27FC236}">
                    <a16:creationId xmlns:a16="http://schemas.microsoft.com/office/drawing/2014/main" id="{848F4A99-F418-D3B6-32B6-47875585F34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6" name="Cube 475">
                <a:extLst>
                  <a:ext uri="{FF2B5EF4-FFF2-40B4-BE49-F238E27FC236}">
                    <a16:creationId xmlns:a16="http://schemas.microsoft.com/office/drawing/2014/main" id="{779E5176-F8AF-BC8E-1190-A5573D00C25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7" name="Cube 476">
                <a:extLst>
                  <a:ext uri="{FF2B5EF4-FFF2-40B4-BE49-F238E27FC236}">
                    <a16:creationId xmlns:a16="http://schemas.microsoft.com/office/drawing/2014/main" id="{300533A5-530A-6FEE-82EF-48EF6EF8117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8" name="Cube 477">
                <a:extLst>
                  <a:ext uri="{FF2B5EF4-FFF2-40B4-BE49-F238E27FC236}">
                    <a16:creationId xmlns:a16="http://schemas.microsoft.com/office/drawing/2014/main" id="{5ED9371D-A48D-5882-C96A-53EA7A744F28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1" name="Group 380">
              <a:extLst>
                <a:ext uri="{FF2B5EF4-FFF2-40B4-BE49-F238E27FC236}">
                  <a16:creationId xmlns:a16="http://schemas.microsoft.com/office/drawing/2014/main" id="{4311DC7B-3112-2A65-EFDE-53019F5D66B4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59" name="Cube 458">
                <a:extLst>
                  <a:ext uri="{FF2B5EF4-FFF2-40B4-BE49-F238E27FC236}">
                    <a16:creationId xmlns:a16="http://schemas.microsoft.com/office/drawing/2014/main" id="{1D9F66D0-21B3-9052-E1FD-B6435D17526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0" name="Cube 459">
                <a:extLst>
                  <a:ext uri="{FF2B5EF4-FFF2-40B4-BE49-F238E27FC236}">
                    <a16:creationId xmlns:a16="http://schemas.microsoft.com/office/drawing/2014/main" id="{ED245567-FAA0-F2BD-DA5F-BB077750242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1" name="Cube 460">
                <a:extLst>
                  <a:ext uri="{FF2B5EF4-FFF2-40B4-BE49-F238E27FC236}">
                    <a16:creationId xmlns:a16="http://schemas.microsoft.com/office/drawing/2014/main" id="{9E16C1CB-91B3-B13F-048D-AB45F795BE2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2" name="Cube 461">
                <a:extLst>
                  <a:ext uri="{FF2B5EF4-FFF2-40B4-BE49-F238E27FC236}">
                    <a16:creationId xmlns:a16="http://schemas.microsoft.com/office/drawing/2014/main" id="{B19F4B47-2F12-0133-470F-569E5A83D13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3" name="Cube 462">
                <a:extLst>
                  <a:ext uri="{FF2B5EF4-FFF2-40B4-BE49-F238E27FC236}">
                    <a16:creationId xmlns:a16="http://schemas.microsoft.com/office/drawing/2014/main" id="{618F50CD-2A93-2B03-F0BC-399E484FBB1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4" name="Cube 463">
                <a:extLst>
                  <a:ext uri="{FF2B5EF4-FFF2-40B4-BE49-F238E27FC236}">
                    <a16:creationId xmlns:a16="http://schemas.microsoft.com/office/drawing/2014/main" id="{4C7A0D47-C70B-724B-3A73-8D2B20B72B2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5" name="Cube 464">
                <a:extLst>
                  <a:ext uri="{FF2B5EF4-FFF2-40B4-BE49-F238E27FC236}">
                    <a16:creationId xmlns:a16="http://schemas.microsoft.com/office/drawing/2014/main" id="{DAC9EC83-FA2A-B87B-43E2-810DAA5449A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6" name="Cube 465">
                <a:extLst>
                  <a:ext uri="{FF2B5EF4-FFF2-40B4-BE49-F238E27FC236}">
                    <a16:creationId xmlns:a16="http://schemas.microsoft.com/office/drawing/2014/main" id="{A6183741-A2D2-9BC1-6B67-7F89F974BF1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7" name="Cube 466">
                <a:extLst>
                  <a:ext uri="{FF2B5EF4-FFF2-40B4-BE49-F238E27FC236}">
                    <a16:creationId xmlns:a16="http://schemas.microsoft.com/office/drawing/2014/main" id="{AE0273F6-BE7C-6E3F-1EB4-C178165AA03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8" name="Cube 467">
                <a:extLst>
                  <a:ext uri="{FF2B5EF4-FFF2-40B4-BE49-F238E27FC236}">
                    <a16:creationId xmlns:a16="http://schemas.microsoft.com/office/drawing/2014/main" id="{AA6A9CC3-1B23-5CE9-2215-350B88ECE61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2" name="Group 381">
              <a:extLst>
                <a:ext uri="{FF2B5EF4-FFF2-40B4-BE49-F238E27FC236}">
                  <a16:creationId xmlns:a16="http://schemas.microsoft.com/office/drawing/2014/main" id="{0516CDAD-FC60-EAA0-87BA-4CE6FFD81AB6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49" name="Cube 448">
                <a:extLst>
                  <a:ext uri="{FF2B5EF4-FFF2-40B4-BE49-F238E27FC236}">
                    <a16:creationId xmlns:a16="http://schemas.microsoft.com/office/drawing/2014/main" id="{3CB10996-6ACA-D413-0589-512D7AAEBC29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0" name="Cube 449">
                <a:extLst>
                  <a:ext uri="{FF2B5EF4-FFF2-40B4-BE49-F238E27FC236}">
                    <a16:creationId xmlns:a16="http://schemas.microsoft.com/office/drawing/2014/main" id="{22164643-6465-7B6E-6EB4-1166FF66BDC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1" name="Cube 450">
                <a:extLst>
                  <a:ext uri="{FF2B5EF4-FFF2-40B4-BE49-F238E27FC236}">
                    <a16:creationId xmlns:a16="http://schemas.microsoft.com/office/drawing/2014/main" id="{4037945C-248D-FFA3-89FD-447E91D8889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2" name="Cube 451">
                <a:extLst>
                  <a:ext uri="{FF2B5EF4-FFF2-40B4-BE49-F238E27FC236}">
                    <a16:creationId xmlns:a16="http://schemas.microsoft.com/office/drawing/2014/main" id="{1887CD16-BB9D-EB63-15BE-383FD51CE38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3" name="Cube 452">
                <a:extLst>
                  <a:ext uri="{FF2B5EF4-FFF2-40B4-BE49-F238E27FC236}">
                    <a16:creationId xmlns:a16="http://schemas.microsoft.com/office/drawing/2014/main" id="{399EB814-0677-6C62-6CE9-A9313F2A2A0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4" name="Cube 453">
                <a:extLst>
                  <a:ext uri="{FF2B5EF4-FFF2-40B4-BE49-F238E27FC236}">
                    <a16:creationId xmlns:a16="http://schemas.microsoft.com/office/drawing/2014/main" id="{7A477368-1E9F-FB5A-4046-14DDFB6B21A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5" name="Cube 454">
                <a:extLst>
                  <a:ext uri="{FF2B5EF4-FFF2-40B4-BE49-F238E27FC236}">
                    <a16:creationId xmlns:a16="http://schemas.microsoft.com/office/drawing/2014/main" id="{A26EB576-7F7A-7912-0C76-7A6C67FB170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6" name="Cube 455">
                <a:extLst>
                  <a:ext uri="{FF2B5EF4-FFF2-40B4-BE49-F238E27FC236}">
                    <a16:creationId xmlns:a16="http://schemas.microsoft.com/office/drawing/2014/main" id="{0F48BAB6-3C6C-E92B-292E-DE23159B603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7" name="Cube 456">
                <a:extLst>
                  <a:ext uri="{FF2B5EF4-FFF2-40B4-BE49-F238E27FC236}">
                    <a16:creationId xmlns:a16="http://schemas.microsoft.com/office/drawing/2014/main" id="{44E40AEA-01BF-3521-9BB1-E3978EEC4A6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8" name="Cube 457">
                <a:extLst>
                  <a:ext uri="{FF2B5EF4-FFF2-40B4-BE49-F238E27FC236}">
                    <a16:creationId xmlns:a16="http://schemas.microsoft.com/office/drawing/2014/main" id="{F24A989A-AB02-1672-296C-2240DC78F67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3" name="Group 382">
              <a:extLst>
                <a:ext uri="{FF2B5EF4-FFF2-40B4-BE49-F238E27FC236}">
                  <a16:creationId xmlns:a16="http://schemas.microsoft.com/office/drawing/2014/main" id="{10DAF21B-B4C7-CAF5-C9CA-0E8E226A4FD2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39" name="Cube 438">
                <a:extLst>
                  <a:ext uri="{FF2B5EF4-FFF2-40B4-BE49-F238E27FC236}">
                    <a16:creationId xmlns:a16="http://schemas.microsoft.com/office/drawing/2014/main" id="{D0227591-5731-31F9-6315-3D28899ACDA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0" name="Cube 439">
                <a:extLst>
                  <a:ext uri="{FF2B5EF4-FFF2-40B4-BE49-F238E27FC236}">
                    <a16:creationId xmlns:a16="http://schemas.microsoft.com/office/drawing/2014/main" id="{B0496819-35D1-E934-F4D0-A043BF9D75C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1" name="Cube 440">
                <a:extLst>
                  <a:ext uri="{FF2B5EF4-FFF2-40B4-BE49-F238E27FC236}">
                    <a16:creationId xmlns:a16="http://schemas.microsoft.com/office/drawing/2014/main" id="{B3C90CC2-CBCF-398F-4EA1-35292962516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2" name="Cube 441">
                <a:extLst>
                  <a:ext uri="{FF2B5EF4-FFF2-40B4-BE49-F238E27FC236}">
                    <a16:creationId xmlns:a16="http://schemas.microsoft.com/office/drawing/2014/main" id="{9A59D61D-C3E6-E8DB-128A-9FD9B87B62D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3" name="Cube 442">
                <a:extLst>
                  <a:ext uri="{FF2B5EF4-FFF2-40B4-BE49-F238E27FC236}">
                    <a16:creationId xmlns:a16="http://schemas.microsoft.com/office/drawing/2014/main" id="{705F79ED-D4DD-A850-D4E1-37227988CA1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4" name="Cube 443">
                <a:extLst>
                  <a:ext uri="{FF2B5EF4-FFF2-40B4-BE49-F238E27FC236}">
                    <a16:creationId xmlns:a16="http://schemas.microsoft.com/office/drawing/2014/main" id="{0D56EB70-5940-765D-C99A-54DEC8B99A5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5" name="Cube 444">
                <a:extLst>
                  <a:ext uri="{FF2B5EF4-FFF2-40B4-BE49-F238E27FC236}">
                    <a16:creationId xmlns:a16="http://schemas.microsoft.com/office/drawing/2014/main" id="{6F464EC5-4817-242A-A124-CC648A99B04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6" name="Cube 445">
                <a:extLst>
                  <a:ext uri="{FF2B5EF4-FFF2-40B4-BE49-F238E27FC236}">
                    <a16:creationId xmlns:a16="http://schemas.microsoft.com/office/drawing/2014/main" id="{65FC9F82-DDDF-3FE4-FD3B-5237842E5B8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7" name="Cube 446">
                <a:extLst>
                  <a:ext uri="{FF2B5EF4-FFF2-40B4-BE49-F238E27FC236}">
                    <a16:creationId xmlns:a16="http://schemas.microsoft.com/office/drawing/2014/main" id="{74318494-4BAA-B18E-305A-ECFA13F8D9D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8" name="Cube 447">
                <a:extLst>
                  <a:ext uri="{FF2B5EF4-FFF2-40B4-BE49-F238E27FC236}">
                    <a16:creationId xmlns:a16="http://schemas.microsoft.com/office/drawing/2014/main" id="{C598DE74-0D80-6CBF-F0A1-A4D7B8CB8A3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B9619F28-004A-48C9-5724-19082F4A7D31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29" name="Cube 428">
                <a:extLst>
                  <a:ext uri="{FF2B5EF4-FFF2-40B4-BE49-F238E27FC236}">
                    <a16:creationId xmlns:a16="http://schemas.microsoft.com/office/drawing/2014/main" id="{7A45D494-46A4-FD1F-0680-8CE5796E714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0" name="Cube 429">
                <a:extLst>
                  <a:ext uri="{FF2B5EF4-FFF2-40B4-BE49-F238E27FC236}">
                    <a16:creationId xmlns:a16="http://schemas.microsoft.com/office/drawing/2014/main" id="{713596E8-ECDA-5E61-86FF-DA0EDD46B3B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1" name="Cube 430">
                <a:extLst>
                  <a:ext uri="{FF2B5EF4-FFF2-40B4-BE49-F238E27FC236}">
                    <a16:creationId xmlns:a16="http://schemas.microsoft.com/office/drawing/2014/main" id="{1D70572D-F099-42A8-A202-7EE3F8BDC45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2" name="Cube 431">
                <a:extLst>
                  <a:ext uri="{FF2B5EF4-FFF2-40B4-BE49-F238E27FC236}">
                    <a16:creationId xmlns:a16="http://schemas.microsoft.com/office/drawing/2014/main" id="{2A95B6E4-0A1F-8EE5-B619-0F85C745442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3" name="Cube 432">
                <a:extLst>
                  <a:ext uri="{FF2B5EF4-FFF2-40B4-BE49-F238E27FC236}">
                    <a16:creationId xmlns:a16="http://schemas.microsoft.com/office/drawing/2014/main" id="{0076A99F-D79D-A725-605A-5F51C4E6202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4" name="Cube 433">
                <a:extLst>
                  <a:ext uri="{FF2B5EF4-FFF2-40B4-BE49-F238E27FC236}">
                    <a16:creationId xmlns:a16="http://schemas.microsoft.com/office/drawing/2014/main" id="{E9A0BE79-D908-0032-F350-8E81AFE2EF5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5" name="Cube 434">
                <a:extLst>
                  <a:ext uri="{FF2B5EF4-FFF2-40B4-BE49-F238E27FC236}">
                    <a16:creationId xmlns:a16="http://schemas.microsoft.com/office/drawing/2014/main" id="{C5EC7550-1B7A-3AAB-56F3-6F4D090DD3A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6" name="Cube 435">
                <a:extLst>
                  <a:ext uri="{FF2B5EF4-FFF2-40B4-BE49-F238E27FC236}">
                    <a16:creationId xmlns:a16="http://schemas.microsoft.com/office/drawing/2014/main" id="{1AD44102-9002-3082-3B58-B7303361A63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7" name="Cube 436">
                <a:extLst>
                  <a:ext uri="{FF2B5EF4-FFF2-40B4-BE49-F238E27FC236}">
                    <a16:creationId xmlns:a16="http://schemas.microsoft.com/office/drawing/2014/main" id="{1A2C921F-472F-6B8A-734A-58DF24D3B13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8" name="Cube 437">
                <a:extLst>
                  <a:ext uri="{FF2B5EF4-FFF2-40B4-BE49-F238E27FC236}">
                    <a16:creationId xmlns:a16="http://schemas.microsoft.com/office/drawing/2014/main" id="{0270481F-121F-9A10-7E97-882277F336C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5" name="Group 384">
              <a:extLst>
                <a:ext uri="{FF2B5EF4-FFF2-40B4-BE49-F238E27FC236}">
                  <a16:creationId xmlns:a16="http://schemas.microsoft.com/office/drawing/2014/main" id="{BCB51093-346C-92C5-9EFF-3AC01F856678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19" name="Cube 418">
                <a:extLst>
                  <a:ext uri="{FF2B5EF4-FFF2-40B4-BE49-F238E27FC236}">
                    <a16:creationId xmlns:a16="http://schemas.microsoft.com/office/drawing/2014/main" id="{70C266D4-71CB-0F1C-1B4D-DE64F31ABFD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0" name="Cube 419">
                <a:extLst>
                  <a:ext uri="{FF2B5EF4-FFF2-40B4-BE49-F238E27FC236}">
                    <a16:creationId xmlns:a16="http://schemas.microsoft.com/office/drawing/2014/main" id="{BB990E32-9F03-5959-AFE6-1E691E0AF2AC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1" name="Cube 420">
                <a:extLst>
                  <a:ext uri="{FF2B5EF4-FFF2-40B4-BE49-F238E27FC236}">
                    <a16:creationId xmlns:a16="http://schemas.microsoft.com/office/drawing/2014/main" id="{24448EA4-74C0-7BF6-4BB6-F96655E1C19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2" name="Cube 421">
                <a:extLst>
                  <a:ext uri="{FF2B5EF4-FFF2-40B4-BE49-F238E27FC236}">
                    <a16:creationId xmlns:a16="http://schemas.microsoft.com/office/drawing/2014/main" id="{73FCB4D1-7259-FC95-153A-F56FE6F66AC9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3" name="Cube 422">
                <a:extLst>
                  <a:ext uri="{FF2B5EF4-FFF2-40B4-BE49-F238E27FC236}">
                    <a16:creationId xmlns:a16="http://schemas.microsoft.com/office/drawing/2014/main" id="{A42FC0AD-A421-1151-6253-FC11B413872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4" name="Cube 423">
                <a:extLst>
                  <a:ext uri="{FF2B5EF4-FFF2-40B4-BE49-F238E27FC236}">
                    <a16:creationId xmlns:a16="http://schemas.microsoft.com/office/drawing/2014/main" id="{F7642541-EE28-B991-4F9E-C91CB52F976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5" name="Cube 424">
                <a:extLst>
                  <a:ext uri="{FF2B5EF4-FFF2-40B4-BE49-F238E27FC236}">
                    <a16:creationId xmlns:a16="http://schemas.microsoft.com/office/drawing/2014/main" id="{84C45EA8-B752-5EA2-F0C0-12BED22CBD7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6" name="Cube 425">
                <a:extLst>
                  <a:ext uri="{FF2B5EF4-FFF2-40B4-BE49-F238E27FC236}">
                    <a16:creationId xmlns:a16="http://schemas.microsoft.com/office/drawing/2014/main" id="{792B0F83-FC37-AA3A-0B94-B2E6E832FFB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7" name="Cube 426">
                <a:extLst>
                  <a:ext uri="{FF2B5EF4-FFF2-40B4-BE49-F238E27FC236}">
                    <a16:creationId xmlns:a16="http://schemas.microsoft.com/office/drawing/2014/main" id="{F5ECCE37-B9D0-2624-3E23-C6F614F9D43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8" name="Cube 427">
                <a:extLst>
                  <a:ext uri="{FF2B5EF4-FFF2-40B4-BE49-F238E27FC236}">
                    <a16:creationId xmlns:a16="http://schemas.microsoft.com/office/drawing/2014/main" id="{8A86839F-41F3-E4E9-FB80-17730228EA8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6" name="Group 385">
              <a:extLst>
                <a:ext uri="{FF2B5EF4-FFF2-40B4-BE49-F238E27FC236}">
                  <a16:creationId xmlns:a16="http://schemas.microsoft.com/office/drawing/2014/main" id="{1E1A2E8D-2A8D-A1E0-1DE7-F5005C49D1B9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09" name="Cube 408">
                <a:extLst>
                  <a:ext uri="{FF2B5EF4-FFF2-40B4-BE49-F238E27FC236}">
                    <a16:creationId xmlns:a16="http://schemas.microsoft.com/office/drawing/2014/main" id="{A032F691-7D95-231A-73FA-139776B269E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0" name="Cube 409">
                <a:extLst>
                  <a:ext uri="{FF2B5EF4-FFF2-40B4-BE49-F238E27FC236}">
                    <a16:creationId xmlns:a16="http://schemas.microsoft.com/office/drawing/2014/main" id="{0E1FDC28-3C29-235F-8D9D-B37640EC352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1" name="Cube 410">
                <a:extLst>
                  <a:ext uri="{FF2B5EF4-FFF2-40B4-BE49-F238E27FC236}">
                    <a16:creationId xmlns:a16="http://schemas.microsoft.com/office/drawing/2014/main" id="{C516943D-D9C9-8BC0-422D-A0A7866314D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2" name="Cube 411">
                <a:extLst>
                  <a:ext uri="{FF2B5EF4-FFF2-40B4-BE49-F238E27FC236}">
                    <a16:creationId xmlns:a16="http://schemas.microsoft.com/office/drawing/2014/main" id="{0EA0A4CB-02F6-1C20-3D1A-836691D975B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3" name="Cube 412">
                <a:extLst>
                  <a:ext uri="{FF2B5EF4-FFF2-40B4-BE49-F238E27FC236}">
                    <a16:creationId xmlns:a16="http://schemas.microsoft.com/office/drawing/2014/main" id="{34E6AFB8-E6EE-8D62-AA75-7A9CEC8CBE6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4" name="Cube 413">
                <a:extLst>
                  <a:ext uri="{FF2B5EF4-FFF2-40B4-BE49-F238E27FC236}">
                    <a16:creationId xmlns:a16="http://schemas.microsoft.com/office/drawing/2014/main" id="{09785C85-10AC-2A32-877E-57225BB5DFC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5" name="Cube 414">
                <a:extLst>
                  <a:ext uri="{FF2B5EF4-FFF2-40B4-BE49-F238E27FC236}">
                    <a16:creationId xmlns:a16="http://schemas.microsoft.com/office/drawing/2014/main" id="{C6F526CA-36F6-1457-AC20-6E6D7C732BE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6" name="Cube 415">
                <a:extLst>
                  <a:ext uri="{FF2B5EF4-FFF2-40B4-BE49-F238E27FC236}">
                    <a16:creationId xmlns:a16="http://schemas.microsoft.com/office/drawing/2014/main" id="{89ECD921-76CA-40FE-94AE-970D58363F6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7" name="Cube 416">
                <a:extLst>
                  <a:ext uri="{FF2B5EF4-FFF2-40B4-BE49-F238E27FC236}">
                    <a16:creationId xmlns:a16="http://schemas.microsoft.com/office/drawing/2014/main" id="{ABC3CC17-BB0E-F229-0CF2-ACA9A6ACF2C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8" name="Cube 417">
                <a:extLst>
                  <a:ext uri="{FF2B5EF4-FFF2-40B4-BE49-F238E27FC236}">
                    <a16:creationId xmlns:a16="http://schemas.microsoft.com/office/drawing/2014/main" id="{A6E39779-EA09-C825-8CDB-A767B2DFC8C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7" name="Group 386">
              <a:extLst>
                <a:ext uri="{FF2B5EF4-FFF2-40B4-BE49-F238E27FC236}">
                  <a16:creationId xmlns:a16="http://schemas.microsoft.com/office/drawing/2014/main" id="{A8E329E7-CA17-BA0B-78BA-50A715B2198D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99" name="Cube 398">
                <a:extLst>
                  <a:ext uri="{FF2B5EF4-FFF2-40B4-BE49-F238E27FC236}">
                    <a16:creationId xmlns:a16="http://schemas.microsoft.com/office/drawing/2014/main" id="{EF18B3CE-9608-127C-8EE5-BBA47023D3D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0" name="Cube 399">
                <a:extLst>
                  <a:ext uri="{FF2B5EF4-FFF2-40B4-BE49-F238E27FC236}">
                    <a16:creationId xmlns:a16="http://schemas.microsoft.com/office/drawing/2014/main" id="{C8D29154-4B02-2A76-5849-59210F62EB6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1" name="Cube 400">
                <a:extLst>
                  <a:ext uri="{FF2B5EF4-FFF2-40B4-BE49-F238E27FC236}">
                    <a16:creationId xmlns:a16="http://schemas.microsoft.com/office/drawing/2014/main" id="{48B05424-C501-C04F-E34B-3EDBFA365A5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2" name="Cube 401">
                <a:extLst>
                  <a:ext uri="{FF2B5EF4-FFF2-40B4-BE49-F238E27FC236}">
                    <a16:creationId xmlns:a16="http://schemas.microsoft.com/office/drawing/2014/main" id="{EC7AC31F-21B1-39F3-6180-3ECFC7C924A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3" name="Cube 402">
                <a:extLst>
                  <a:ext uri="{FF2B5EF4-FFF2-40B4-BE49-F238E27FC236}">
                    <a16:creationId xmlns:a16="http://schemas.microsoft.com/office/drawing/2014/main" id="{C3E11EDE-F644-7F03-C0C5-CC2235C04C2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4" name="Cube 403">
                <a:extLst>
                  <a:ext uri="{FF2B5EF4-FFF2-40B4-BE49-F238E27FC236}">
                    <a16:creationId xmlns:a16="http://schemas.microsoft.com/office/drawing/2014/main" id="{91A7A6FA-8AAE-72AA-40F1-74AA8984E2D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5" name="Cube 404">
                <a:extLst>
                  <a:ext uri="{FF2B5EF4-FFF2-40B4-BE49-F238E27FC236}">
                    <a16:creationId xmlns:a16="http://schemas.microsoft.com/office/drawing/2014/main" id="{051FF0DF-395D-5189-3682-4403C6E3003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6" name="Cube 405">
                <a:extLst>
                  <a:ext uri="{FF2B5EF4-FFF2-40B4-BE49-F238E27FC236}">
                    <a16:creationId xmlns:a16="http://schemas.microsoft.com/office/drawing/2014/main" id="{C3488ACA-22F6-AF74-3F75-735A77604AB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7" name="Cube 406">
                <a:extLst>
                  <a:ext uri="{FF2B5EF4-FFF2-40B4-BE49-F238E27FC236}">
                    <a16:creationId xmlns:a16="http://schemas.microsoft.com/office/drawing/2014/main" id="{1A8D726F-BB9C-9088-43B6-DBDB3408F469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8" name="Cube 407">
                <a:extLst>
                  <a:ext uri="{FF2B5EF4-FFF2-40B4-BE49-F238E27FC236}">
                    <a16:creationId xmlns:a16="http://schemas.microsoft.com/office/drawing/2014/main" id="{4310E6C8-FD1F-E42C-4D17-AE94F3BF744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8" name="Group 387">
              <a:extLst>
                <a:ext uri="{FF2B5EF4-FFF2-40B4-BE49-F238E27FC236}">
                  <a16:creationId xmlns:a16="http://schemas.microsoft.com/office/drawing/2014/main" id="{1C6EE650-627C-084B-B735-2AFD734686CF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89" name="Cube 388">
                <a:extLst>
                  <a:ext uri="{FF2B5EF4-FFF2-40B4-BE49-F238E27FC236}">
                    <a16:creationId xmlns:a16="http://schemas.microsoft.com/office/drawing/2014/main" id="{5CE59340-F1A5-A266-383F-07BE914FE7D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0" name="Cube 389">
                <a:extLst>
                  <a:ext uri="{FF2B5EF4-FFF2-40B4-BE49-F238E27FC236}">
                    <a16:creationId xmlns:a16="http://schemas.microsoft.com/office/drawing/2014/main" id="{7FA53A26-275B-9B1E-EFA4-FA10EFA9BFE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1" name="Cube 390">
                <a:extLst>
                  <a:ext uri="{FF2B5EF4-FFF2-40B4-BE49-F238E27FC236}">
                    <a16:creationId xmlns:a16="http://schemas.microsoft.com/office/drawing/2014/main" id="{03FC220E-AABC-B313-A2AD-0ECB9C9F3E7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2" name="Cube 391">
                <a:extLst>
                  <a:ext uri="{FF2B5EF4-FFF2-40B4-BE49-F238E27FC236}">
                    <a16:creationId xmlns:a16="http://schemas.microsoft.com/office/drawing/2014/main" id="{EFAC950B-5EF2-FEAA-8909-C848D752822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3" name="Cube 392">
                <a:extLst>
                  <a:ext uri="{FF2B5EF4-FFF2-40B4-BE49-F238E27FC236}">
                    <a16:creationId xmlns:a16="http://schemas.microsoft.com/office/drawing/2014/main" id="{9837F677-2422-B374-A3B3-EE6F846D1F3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4" name="Cube 393">
                <a:extLst>
                  <a:ext uri="{FF2B5EF4-FFF2-40B4-BE49-F238E27FC236}">
                    <a16:creationId xmlns:a16="http://schemas.microsoft.com/office/drawing/2014/main" id="{A7525CD9-C4BC-5E9A-BF5B-F95C38ED5F2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5" name="Cube 394">
                <a:extLst>
                  <a:ext uri="{FF2B5EF4-FFF2-40B4-BE49-F238E27FC236}">
                    <a16:creationId xmlns:a16="http://schemas.microsoft.com/office/drawing/2014/main" id="{9EB9A4DB-614C-D170-E27A-D7505F73B71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6" name="Cube 395">
                <a:extLst>
                  <a:ext uri="{FF2B5EF4-FFF2-40B4-BE49-F238E27FC236}">
                    <a16:creationId xmlns:a16="http://schemas.microsoft.com/office/drawing/2014/main" id="{8D24B908-74E0-3A7F-FFA3-76F40FE559A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7" name="Cube 396">
                <a:extLst>
                  <a:ext uri="{FF2B5EF4-FFF2-40B4-BE49-F238E27FC236}">
                    <a16:creationId xmlns:a16="http://schemas.microsoft.com/office/drawing/2014/main" id="{65E86DAB-0758-C60C-F76B-B1CF8E30310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8" name="Cube 397">
                <a:extLst>
                  <a:ext uri="{FF2B5EF4-FFF2-40B4-BE49-F238E27FC236}">
                    <a16:creationId xmlns:a16="http://schemas.microsoft.com/office/drawing/2014/main" id="{0E0D7D2F-41AE-31E9-3D40-97485A6F89C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89" name="Group 488">
            <a:extLst>
              <a:ext uri="{FF2B5EF4-FFF2-40B4-BE49-F238E27FC236}">
                <a16:creationId xmlns:a16="http://schemas.microsoft.com/office/drawing/2014/main" id="{9953E1C4-B183-6A12-1772-D976EDB3EF38}"/>
              </a:ext>
            </a:extLst>
          </p:cNvPr>
          <p:cNvGrpSpPr/>
          <p:nvPr/>
        </p:nvGrpSpPr>
        <p:grpSpPr>
          <a:xfrm>
            <a:off x="1181446" y="2862727"/>
            <a:ext cx="1141956" cy="1107839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490" name="Group 489">
              <a:extLst>
                <a:ext uri="{FF2B5EF4-FFF2-40B4-BE49-F238E27FC236}">
                  <a16:creationId xmlns:a16="http://schemas.microsoft.com/office/drawing/2014/main" id="{FEF1241E-CCDE-3FB6-200E-B56565F5F11D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90" name="Cube 589">
                <a:extLst>
                  <a:ext uri="{FF2B5EF4-FFF2-40B4-BE49-F238E27FC236}">
                    <a16:creationId xmlns:a16="http://schemas.microsoft.com/office/drawing/2014/main" id="{0E33C3FE-A713-4CA2-FAAB-BBE9EA9EFC4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1" name="Cube 590">
                <a:extLst>
                  <a:ext uri="{FF2B5EF4-FFF2-40B4-BE49-F238E27FC236}">
                    <a16:creationId xmlns:a16="http://schemas.microsoft.com/office/drawing/2014/main" id="{33CA635F-A4C2-3648-5919-3FF759EBF86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2" name="Cube 591">
                <a:extLst>
                  <a:ext uri="{FF2B5EF4-FFF2-40B4-BE49-F238E27FC236}">
                    <a16:creationId xmlns:a16="http://schemas.microsoft.com/office/drawing/2014/main" id="{4990A4F0-BE10-21EA-F039-AA8155C5260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3" name="Cube 592">
                <a:extLst>
                  <a:ext uri="{FF2B5EF4-FFF2-40B4-BE49-F238E27FC236}">
                    <a16:creationId xmlns:a16="http://schemas.microsoft.com/office/drawing/2014/main" id="{ACC9AEAB-E1C1-F7E3-1F68-2261767535F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4" name="Cube 593">
                <a:extLst>
                  <a:ext uri="{FF2B5EF4-FFF2-40B4-BE49-F238E27FC236}">
                    <a16:creationId xmlns:a16="http://schemas.microsoft.com/office/drawing/2014/main" id="{89593183-4FB1-8D82-B16A-E02AB831C37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5" name="Cube 594">
                <a:extLst>
                  <a:ext uri="{FF2B5EF4-FFF2-40B4-BE49-F238E27FC236}">
                    <a16:creationId xmlns:a16="http://schemas.microsoft.com/office/drawing/2014/main" id="{69E6B830-F260-6E59-7A96-A7FE4FD30E4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6" name="Cube 595">
                <a:extLst>
                  <a:ext uri="{FF2B5EF4-FFF2-40B4-BE49-F238E27FC236}">
                    <a16:creationId xmlns:a16="http://schemas.microsoft.com/office/drawing/2014/main" id="{675EFAA8-9134-C88A-9512-8683AA87BAA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7" name="Cube 596">
                <a:extLst>
                  <a:ext uri="{FF2B5EF4-FFF2-40B4-BE49-F238E27FC236}">
                    <a16:creationId xmlns:a16="http://schemas.microsoft.com/office/drawing/2014/main" id="{EF693067-DA7A-C8CC-A0D7-A0834275B3F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8" name="Cube 597">
                <a:extLst>
                  <a:ext uri="{FF2B5EF4-FFF2-40B4-BE49-F238E27FC236}">
                    <a16:creationId xmlns:a16="http://schemas.microsoft.com/office/drawing/2014/main" id="{6A7635B1-1E45-B005-94B7-5CDCF50AEC1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9" name="Cube 598">
                <a:extLst>
                  <a:ext uri="{FF2B5EF4-FFF2-40B4-BE49-F238E27FC236}">
                    <a16:creationId xmlns:a16="http://schemas.microsoft.com/office/drawing/2014/main" id="{6D7C5179-E653-FF9A-6994-A9AA7AE7008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1" name="Group 490">
              <a:extLst>
                <a:ext uri="{FF2B5EF4-FFF2-40B4-BE49-F238E27FC236}">
                  <a16:creationId xmlns:a16="http://schemas.microsoft.com/office/drawing/2014/main" id="{0ADA35AB-4170-CE5B-EEB4-EDAA2B17E644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80" name="Cube 579">
                <a:extLst>
                  <a:ext uri="{FF2B5EF4-FFF2-40B4-BE49-F238E27FC236}">
                    <a16:creationId xmlns:a16="http://schemas.microsoft.com/office/drawing/2014/main" id="{0A8FE2BE-46A5-9A5A-D722-FBF1BB6B379B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1" name="Cube 580">
                <a:extLst>
                  <a:ext uri="{FF2B5EF4-FFF2-40B4-BE49-F238E27FC236}">
                    <a16:creationId xmlns:a16="http://schemas.microsoft.com/office/drawing/2014/main" id="{556E6C62-108B-41A6-1ADD-27E136A8DF8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2" name="Cube 581">
                <a:extLst>
                  <a:ext uri="{FF2B5EF4-FFF2-40B4-BE49-F238E27FC236}">
                    <a16:creationId xmlns:a16="http://schemas.microsoft.com/office/drawing/2014/main" id="{F7B53B91-83A5-ACCC-DC08-AAE80584A3C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3" name="Cube 582">
                <a:extLst>
                  <a:ext uri="{FF2B5EF4-FFF2-40B4-BE49-F238E27FC236}">
                    <a16:creationId xmlns:a16="http://schemas.microsoft.com/office/drawing/2014/main" id="{ACDBBDDF-37B8-CDFD-CE5C-208AED7BABB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4" name="Cube 583">
                <a:extLst>
                  <a:ext uri="{FF2B5EF4-FFF2-40B4-BE49-F238E27FC236}">
                    <a16:creationId xmlns:a16="http://schemas.microsoft.com/office/drawing/2014/main" id="{2A06F139-72E4-24B7-DB70-59B7637D2A9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5" name="Cube 584">
                <a:extLst>
                  <a:ext uri="{FF2B5EF4-FFF2-40B4-BE49-F238E27FC236}">
                    <a16:creationId xmlns:a16="http://schemas.microsoft.com/office/drawing/2014/main" id="{7D0F0C14-5662-3975-8924-E8BA0CA9AB7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6" name="Cube 585">
                <a:extLst>
                  <a:ext uri="{FF2B5EF4-FFF2-40B4-BE49-F238E27FC236}">
                    <a16:creationId xmlns:a16="http://schemas.microsoft.com/office/drawing/2014/main" id="{903BB973-F152-992C-2B1B-3B1F1500116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7" name="Cube 586">
                <a:extLst>
                  <a:ext uri="{FF2B5EF4-FFF2-40B4-BE49-F238E27FC236}">
                    <a16:creationId xmlns:a16="http://schemas.microsoft.com/office/drawing/2014/main" id="{FA59939B-65C0-7925-7BE9-20DA2296B7A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8" name="Cube 587">
                <a:extLst>
                  <a:ext uri="{FF2B5EF4-FFF2-40B4-BE49-F238E27FC236}">
                    <a16:creationId xmlns:a16="http://schemas.microsoft.com/office/drawing/2014/main" id="{BA354778-A86E-6D42-C3B8-D9D3D2E34C0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9" name="Cube 588">
                <a:extLst>
                  <a:ext uri="{FF2B5EF4-FFF2-40B4-BE49-F238E27FC236}">
                    <a16:creationId xmlns:a16="http://schemas.microsoft.com/office/drawing/2014/main" id="{82486209-C75C-B937-1901-A56E3EFC868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2" name="Group 491">
              <a:extLst>
                <a:ext uri="{FF2B5EF4-FFF2-40B4-BE49-F238E27FC236}">
                  <a16:creationId xmlns:a16="http://schemas.microsoft.com/office/drawing/2014/main" id="{285459C3-C57B-5882-09D5-BE2539291093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70" name="Cube 569">
                <a:extLst>
                  <a:ext uri="{FF2B5EF4-FFF2-40B4-BE49-F238E27FC236}">
                    <a16:creationId xmlns:a16="http://schemas.microsoft.com/office/drawing/2014/main" id="{8B2D0E45-AC08-E039-DA87-E0A118CDD79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1" name="Cube 570">
                <a:extLst>
                  <a:ext uri="{FF2B5EF4-FFF2-40B4-BE49-F238E27FC236}">
                    <a16:creationId xmlns:a16="http://schemas.microsoft.com/office/drawing/2014/main" id="{65FF6A9C-FFFB-E571-67A9-E5573B34D46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2" name="Cube 571">
                <a:extLst>
                  <a:ext uri="{FF2B5EF4-FFF2-40B4-BE49-F238E27FC236}">
                    <a16:creationId xmlns:a16="http://schemas.microsoft.com/office/drawing/2014/main" id="{9A7A5C8C-D459-B88A-219C-9CF9F83C3B4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3" name="Cube 572">
                <a:extLst>
                  <a:ext uri="{FF2B5EF4-FFF2-40B4-BE49-F238E27FC236}">
                    <a16:creationId xmlns:a16="http://schemas.microsoft.com/office/drawing/2014/main" id="{40A738FB-E3A7-75EA-06A0-6256A1AEABF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4" name="Cube 573">
                <a:extLst>
                  <a:ext uri="{FF2B5EF4-FFF2-40B4-BE49-F238E27FC236}">
                    <a16:creationId xmlns:a16="http://schemas.microsoft.com/office/drawing/2014/main" id="{35FC0198-6E1C-2F03-4054-93BF94C9C3C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5" name="Cube 574">
                <a:extLst>
                  <a:ext uri="{FF2B5EF4-FFF2-40B4-BE49-F238E27FC236}">
                    <a16:creationId xmlns:a16="http://schemas.microsoft.com/office/drawing/2014/main" id="{59AFDA1D-D796-5AE9-BFCE-CB3E37DF6E4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6" name="Cube 575">
                <a:extLst>
                  <a:ext uri="{FF2B5EF4-FFF2-40B4-BE49-F238E27FC236}">
                    <a16:creationId xmlns:a16="http://schemas.microsoft.com/office/drawing/2014/main" id="{C17B6557-829A-F95C-ADFE-8CBF47FD2443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7" name="Cube 576">
                <a:extLst>
                  <a:ext uri="{FF2B5EF4-FFF2-40B4-BE49-F238E27FC236}">
                    <a16:creationId xmlns:a16="http://schemas.microsoft.com/office/drawing/2014/main" id="{0F46DE70-2296-89E4-BF75-9CF0B98E2BC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8" name="Cube 577">
                <a:extLst>
                  <a:ext uri="{FF2B5EF4-FFF2-40B4-BE49-F238E27FC236}">
                    <a16:creationId xmlns:a16="http://schemas.microsoft.com/office/drawing/2014/main" id="{417FFA0A-477A-6989-49E6-1441A3E70F0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9" name="Cube 578">
                <a:extLst>
                  <a:ext uri="{FF2B5EF4-FFF2-40B4-BE49-F238E27FC236}">
                    <a16:creationId xmlns:a16="http://schemas.microsoft.com/office/drawing/2014/main" id="{95EFDAF6-70D2-02DE-31BB-45EAED02CB2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3" name="Group 492">
              <a:extLst>
                <a:ext uri="{FF2B5EF4-FFF2-40B4-BE49-F238E27FC236}">
                  <a16:creationId xmlns:a16="http://schemas.microsoft.com/office/drawing/2014/main" id="{8FF7225A-8444-68F9-C8BE-6511B99CECAC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60" name="Cube 559">
                <a:extLst>
                  <a:ext uri="{FF2B5EF4-FFF2-40B4-BE49-F238E27FC236}">
                    <a16:creationId xmlns:a16="http://schemas.microsoft.com/office/drawing/2014/main" id="{7D7FEF67-F29F-9C6B-5AC4-9773881E3F4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1" name="Cube 560">
                <a:extLst>
                  <a:ext uri="{FF2B5EF4-FFF2-40B4-BE49-F238E27FC236}">
                    <a16:creationId xmlns:a16="http://schemas.microsoft.com/office/drawing/2014/main" id="{EEAA31A5-97BE-F652-2E04-17D7E5EFFC8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2" name="Cube 561">
                <a:extLst>
                  <a:ext uri="{FF2B5EF4-FFF2-40B4-BE49-F238E27FC236}">
                    <a16:creationId xmlns:a16="http://schemas.microsoft.com/office/drawing/2014/main" id="{29D45ECA-BF6F-8314-A796-A25C4206F58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3" name="Cube 562">
                <a:extLst>
                  <a:ext uri="{FF2B5EF4-FFF2-40B4-BE49-F238E27FC236}">
                    <a16:creationId xmlns:a16="http://schemas.microsoft.com/office/drawing/2014/main" id="{8E01E95A-C3BB-43CD-A489-3FF382DCDAF7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4" name="Cube 563">
                <a:extLst>
                  <a:ext uri="{FF2B5EF4-FFF2-40B4-BE49-F238E27FC236}">
                    <a16:creationId xmlns:a16="http://schemas.microsoft.com/office/drawing/2014/main" id="{789701E6-2117-D56B-1239-BFC84A2B2E8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5" name="Cube 564">
                <a:extLst>
                  <a:ext uri="{FF2B5EF4-FFF2-40B4-BE49-F238E27FC236}">
                    <a16:creationId xmlns:a16="http://schemas.microsoft.com/office/drawing/2014/main" id="{ACCDC1CE-8A9F-FB59-C499-D7310CA8903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6" name="Cube 565">
                <a:extLst>
                  <a:ext uri="{FF2B5EF4-FFF2-40B4-BE49-F238E27FC236}">
                    <a16:creationId xmlns:a16="http://schemas.microsoft.com/office/drawing/2014/main" id="{77A96A02-C4B1-D66A-B484-3C420A277E1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7" name="Cube 566">
                <a:extLst>
                  <a:ext uri="{FF2B5EF4-FFF2-40B4-BE49-F238E27FC236}">
                    <a16:creationId xmlns:a16="http://schemas.microsoft.com/office/drawing/2014/main" id="{1EC3AAFA-EE65-D9AA-C8F9-B8629F91BC5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8" name="Cube 567">
                <a:extLst>
                  <a:ext uri="{FF2B5EF4-FFF2-40B4-BE49-F238E27FC236}">
                    <a16:creationId xmlns:a16="http://schemas.microsoft.com/office/drawing/2014/main" id="{B24D890C-A708-C998-229F-A5F2D71D924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9" name="Cube 568">
                <a:extLst>
                  <a:ext uri="{FF2B5EF4-FFF2-40B4-BE49-F238E27FC236}">
                    <a16:creationId xmlns:a16="http://schemas.microsoft.com/office/drawing/2014/main" id="{B61DBA09-B58E-3A09-DD3A-4A312F31CC7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4" name="Group 493">
              <a:extLst>
                <a:ext uri="{FF2B5EF4-FFF2-40B4-BE49-F238E27FC236}">
                  <a16:creationId xmlns:a16="http://schemas.microsoft.com/office/drawing/2014/main" id="{171684FA-14DA-6DF4-3C0E-0157FC5D2D7A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50" name="Cube 549">
                <a:extLst>
                  <a:ext uri="{FF2B5EF4-FFF2-40B4-BE49-F238E27FC236}">
                    <a16:creationId xmlns:a16="http://schemas.microsoft.com/office/drawing/2014/main" id="{097160C3-B74C-BAFD-12FC-A41128515A2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1" name="Cube 550">
                <a:extLst>
                  <a:ext uri="{FF2B5EF4-FFF2-40B4-BE49-F238E27FC236}">
                    <a16:creationId xmlns:a16="http://schemas.microsoft.com/office/drawing/2014/main" id="{91B262AB-9E9D-35CD-A5C0-9DE9BCE8569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2" name="Cube 551">
                <a:extLst>
                  <a:ext uri="{FF2B5EF4-FFF2-40B4-BE49-F238E27FC236}">
                    <a16:creationId xmlns:a16="http://schemas.microsoft.com/office/drawing/2014/main" id="{14470FFD-12E8-D207-3A22-A3AA30E3BEA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3" name="Cube 552">
                <a:extLst>
                  <a:ext uri="{FF2B5EF4-FFF2-40B4-BE49-F238E27FC236}">
                    <a16:creationId xmlns:a16="http://schemas.microsoft.com/office/drawing/2014/main" id="{7FBF49AF-5261-A80D-E1C3-136218A065D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4" name="Cube 553">
                <a:extLst>
                  <a:ext uri="{FF2B5EF4-FFF2-40B4-BE49-F238E27FC236}">
                    <a16:creationId xmlns:a16="http://schemas.microsoft.com/office/drawing/2014/main" id="{01223D54-E061-17FA-0119-39D608D9DA4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5" name="Cube 554">
                <a:extLst>
                  <a:ext uri="{FF2B5EF4-FFF2-40B4-BE49-F238E27FC236}">
                    <a16:creationId xmlns:a16="http://schemas.microsoft.com/office/drawing/2014/main" id="{7F21B66C-EDEC-F9D4-60D3-CAF60683CEA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6" name="Cube 555">
                <a:extLst>
                  <a:ext uri="{FF2B5EF4-FFF2-40B4-BE49-F238E27FC236}">
                    <a16:creationId xmlns:a16="http://schemas.microsoft.com/office/drawing/2014/main" id="{07B2CD33-C9FB-127A-9C0C-8BA5A2C330F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7" name="Cube 556">
                <a:extLst>
                  <a:ext uri="{FF2B5EF4-FFF2-40B4-BE49-F238E27FC236}">
                    <a16:creationId xmlns:a16="http://schemas.microsoft.com/office/drawing/2014/main" id="{C747813A-B311-8613-F39E-17B4A2D19E3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8" name="Cube 557">
                <a:extLst>
                  <a:ext uri="{FF2B5EF4-FFF2-40B4-BE49-F238E27FC236}">
                    <a16:creationId xmlns:a16="http://schemas.microsoft.com/office/drawing/2014/main" id="{CFF25F86-0666-6100-A352-25B3AF6D23F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9" name="Cube 558">
                <a:extLst>
                  <a:ext uri="{FF2B5EF4-FFF2-40B4-BE49-F238E27FC236}">
                    <a16:creationId xmlns:a16="http://schemas.microsoft.com/office/drawing/2014/main" id="{21B96FF4-1FE0-C4FA-6510-8632B097174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5" name="Group 494">
              <a:extLst>
                <a:ext uri="{FF2B5EF4-FFF2-40B4-BE49-F238E27FC236}">
                  <a16:creationId xmlns:a16="http://schemas.microsoft.com/office/drawing/2014/main" id="{A556BF9A-42EC-A2DC-1B58-798CFDCB4DC8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40" name="Cube 539">
                <a:extLst>
                  <a:ext uri="{FF2B5EF4-FFF2-40B4-BE49-F238E27FC236}">
                    <a16:creationId xmlns:a16="http://schemas.microsoft.com/office/drawing/2014/main" id="{66768289-375D-927F-C8FA-E586133FEBF9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1" name="Cube 540">
                <a:extLst>
                  <a:ext uri="{FF2B5EF4-FFF2-40B4-BE49-F238E27FC236}">
                    <a16:creationId xmlns:a16="http://schemas.microsoft.com/office/drawing/2014/main" id="{2BDF0CF1-5A1A-E80F-4F4A-EDB636E228AC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2" name="Cube 541">
                <a:extLst>
                  <a:ext uri="{FF2B5EF4-FFF2-40B4-BE49-F238E27FC236}">
                    <a16:creationId xmlns:a16="http://schemas.microsoft.com/office/drawing/2014/main" id="{F8899F7B-0CA5-B4EA-A300-BEE360429E2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3" name="Cube 542">
                <a:extLst>
                  <a:ext uri="{FF2B5EF4-FFF2-40B4-BE49-F238E27FC236}">
                    <a16:creationId xmlns:a16="http://schemas.microsoft.com/office/drawing/2014/main" id="{2E9BC842-02CA-DD5E-59F7-80BEB5D5F44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4" name="Cube 543">
                <a:extLst>
                  <a:ext uri="{FF2B5EF4-FFF2-40B4-BE49-F238E27FC236}">
                    <a16:creationId xmlns:a16="http://schemas.microsoft.com/office/drawing/2014/main" id="{76B2201D-D458-ABED-97CF-92582F71C23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5" name="Cube 544">
                <a:extLst>
                  <a:ext uri="{FF2B5EF4-FFF2-40B4-BE49-F238E27FC236}">
                    <a16:creationId xmlns:a16="http://schemas.microsoft.com/office/drawing/2014/main" id="{059D44AF-FC9F-B2F5-AA92-1422D5D9E69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6" name="Cube 545">
                <a:extLst>
                  <a:ext uri="{FF2B5EF4-FFF2-40B4-BE49-F238E27FC236}">
                    <a16:creationId xmlns:a16="http://schemas.microsoft.com/office/drawing/2014/main" id="{AB184A7E-566B-05FD-DE57-8E5B4F7BF5D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7" name="Cube 546">
                <a:extLst>
                  <a:ext uri="{FF2B5EF4-FFF2-40B4-BE49-F238E27FC236}">
                    <a16:creationId xmlns:a16="http://schemas.microsoft.com/office/drawing/2014/main" id="{14372844-C6BA-544F-521A-4A3CED6D364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8" name="Cube 547">
                <a:extLst>
                  <a:ext uri="{FF2B5EF4-FFF2-40B4-BE49-F238E27FC236}">
                    <a16:creationId xmlns:a16="http://schemas.microsoft.com/office/drawing/2014/main" id="{B87957D3-E27A-0FFC-01F1-DAA321459E7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9" name="Cube 548">
                <a:extLst>
                  <a:ext uri="{FF2B5EF4-FFF2-40B4-BE49-F238E27FC236}">
                    <a16:creationId xmlns:a16="http://schemas.microsoft.com/office/drawing/2014/main" id="{601B7119-B1FB-081C-BCF9-FD1B73E3947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6" name="Group 495">
              <a:extLst>
                <a:ext uri="{FF2B5EF4-FFF2-40B4-BE49-F238E27FC236}">
                  <a16:creationId xmlns:a16="http://schemas.microsoft.com/office/drawing/2014/main" id="{38230AE8-27B0-2CC4-AD77-183C5E4A30B7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30" name="Cube 529">
                <a:extLst>
                  <a:ext uri="{FF2B5EF4-FFF2-40B4-BE49-F238E27FC236}">
                    <a16:creationId xmlns:a16="http://schemas.microsoft.com/office/drawing/2014/main" id="{B6FA4007-2A84-CF74-C8F4-E211643D24D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1" name="Cube 530">
                <a:extLst>
                  <a:ext uri="{FF2B5EF4-FFF2-40B4-BE49-F238E27FC236}">
                    <a16:creationId xmlns:a16="http://schemas.microsoft.com/office/drawing/2014/main" id="{1EB33FCF-6CAD-D15A-6945-77BCCD10D72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2" name="Cube 531">
                <a:extLst>
                  <a:ext uri="{FF2B5EF4-FFF2-40B4-BE49-F238E27FC236}">
                    <a16:creationId xmlns:a16="http://schemas.microsoft.com/office/drawing/2014/main" id="{F2F823EF-D2E4-2BD1-488E-E94DDE1CF09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3" name="Cube 532">
                <a:extLst>
                  <a:ext uri="{FF2B5EF4-FFF2-40B4-BE49-F238E27FC236}">
                    <a16:creationId xmlns:a16="http://schemas.microsoft.com/office/drawing/2014/main" id="{5A688F61-9FA8-F48C-4AA4-FA4F346F9D8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4" name="Cube 533">
                <a:extLst>
                  <a:ext uri="{FF2B5EF4-FFF2-40B4-BE49-F238E27FC236}">
                    <a16:creationId xmlns:a16="http://schemas.microsoft.com/office/drawing/2014/main" id="{F4B0C9A2-30C5-4A98-7E2F-08254FB6724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5" name="Cube 534">
                <a:extLst>
                  <a:ext uri="{FF2B5EF4-FFF2-40B4-BE49-F238E27FC236}">
                    <a16:creationId xmlns:a16="http://schemas.microsoft.com/office/drawing/2014/main" id="{E9C43EC7-F2B4-E0CE-8689-C4C8D0E50C3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6" name="Cube 535">
                <a:extLst>
                  <a:ext uri="{FF2B5EF4-FFF2-40B4-BE49-F238E27FC236}">
                    <a16:creationId xmlns:a16="http://schemas.microsoft.com/office/drawing/2014/main" id="{C922B98C-A060-923A-0455-9FBC3995F8B3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7" name="Cube 536">
                <a:extLst>
                  <a:ext uri="{FF2B5EF4-FFF2-40B4-BE49-F238E27FC236}">
                    <a16:creationId xmlns:a16="http://schemas.microsoft.com/office/drawing/2014/main" id="{3574E7FF-6DE4-68FA-21E5-4306AF75DDD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8" name="Cube 537">
                <a:extLst>
                  <a:ext uri="{FF2B5EF4-FFF2-40B4-BE49-F238E27FC236}">
                    <a16:creationId xmlns:a16="http://schemas.microsoft.com/office/drawing/2014/main" id="{45FC21D4-F316-1924-E08F-5689CB7B642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9" name="Cube 538">
                <a:extLst>
                  <a:ext uri="{FF2B5EF4-FFF2-40B4-BE49-F238E27FC236}">
                    <a16:creationId xmlns:a16="http://schemas.microsoft.com/office/drawing/2014/main" id="{30EB7204-302D-3382-DA30-2EAC3153A37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7" name="Group 496">
              <a:extLst>
                <a:ext uri="{FF2B5EF4-FFF2-40B4-BE49-F238E27FC236}">
                  <a16:creationId xmlns:a16="http://schemas.microsoft.com/office/drawing/2014/main" id="{10987FD5-7F1A-19CC-AF4E-A4CEED6DBA43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20" name="Cube 519">
                <a:extLst>
                  <a:ext uri="{FF2B5EF4-FFF2-40B4-BE49-F238E27FC236}">
                    <a16:creationId xmlns:a16="http://schemas.microsoft.com/office/drawing/2014/main" id="{C6C25016-91E9-61D1-B3AF-207A9FC701F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1" name="Cube 520">
                <a:extLst>
                  <a:ext uri="{FF2B5EF4-FFF2-40B4-BE49-F238E27FC236}">
                    <a16:creationId xmlns:a16="http://schemas.microsoft.com/office/drawing/2014/main" id="{B6EA6859-1FFE-C734-9599-1646252CC01C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2" name="Cube 521">
                <a:extLst>
                  <a:ext uri="{FF2B5EF4-FFF2-40B4-BE49-F238E27FC236}">
                    <a16:creationId xmlns:a16="http://schemas.microsoft.com/office/drawing/2014/main" id="{FE85DDED-BFE9-3420-F908-1CA08BB1265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3" name="Cube 522">
                <a:extLst>
                  <a:ext uri="{FF2B5EF4-FFF2-40B4-BE49-F238E27FC236}">
                    <a16:creationId xmlns:a16="http://schemas.microsoft.com/office/drawing/2014/main" id="{8E7EFDB7-4AE9-B73A-5826-CBE87FC5A17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4" name="Cube 523">
                <a:extLst>
                  <a:ext uri="{FF2B5EF4-FFF2-40B4-BE49-F238E27FC236}">
                    <a16:creationId xmlns:a16="http://schemas.microsoft.com/office/drawing/2014/main" id="{FA3E86B5-1ADD-EDC9-0D94-70793855F35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5" name="Cube 524">
                <a:extLst>
                  <a:ext uri="{FF2B5EF4-FFF2-40B4-BE49-F238E27FC236}">
                    <a16:creationId xmlns:a16="http://schemas.microsoft.com/office/drawing/2014/main" id="{7C6C0284-20B8-9C1E-2BA6-D9051E4E71C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6" name="Cube 525">
                <a:extLst>
                  <a:ext uri="{FF2B5EF4-FFF2-40B4-BE49-F238E27FC236}">
                    <a16:creationId xmlns:a16="http://schemas.microsoft.com/office/drawing/2014/main" id="{993122B4-AE29-65E9-3278-729044974BD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7" name="Cube 526">
                <a:extLst>
                  <a:ext uri="{FF2B5EF4-FFF2-40B4-BE49-F238E27FC236}">
                    <a16:creationId xmlns:a16="http://schemas.microsoft.com/office/drawing/2014/main" id="{81C92AF3-9080-38EE-F779-10B12F9F6C9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8" name="Cube 527">
                <a:extLst>
                  <a:ext uri="{FF2B5EF4-FFF2-40B4-BE49-F238E27FC236}">
                    <a16:creationId xmlns:a16="http://schemas.microsoft.com/office/drawing/2014/main" id="{63A6D571-1F87-19F0-72EF-4A3346C14A49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9" name="Cube 528">
                <a:extLst>
                  <a:ext uri="{FF2B5EF4-FFF2-40B4-BE49-F238E27FC236}">
                    <a16:creationId xmlns:a16="http://schemas.microsoft.com/office/drawing/2014/main" id="{02A817E4-03AA-7683-BAD2-5BFD734070D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8" name="Group 497">
              <a:extLst>
                <a:ext uri="{FF2B5EF4-FFF2-40B4-BE49-F238E27FC236}">
                  <a16:creationId xmlns:a16="http://schemas.microsoft.com/office/drawing/2014/main" id="{F7A19BD3-3559-A104-5B3C-63134E3E971E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10" name="Cube 509">
                <a:extLst>
                  <a:ext uri="{FF2B5EF4-FFF2-40B4-BE49-F238E27FC236}">
                    <a16:creationId xmlns:a16="http://schemas.microsoft.com/office/drawing/2014/main" id="{93B28B88-272C-122E-C1AA-95973E21041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1" name="Cube 510">
                <a:extLst>
                  <a:ext uri="{FF2B5EF4-FFF2-40B4-BE49-F238E27FC236}">
                    <a16:creationId xmlns:a16="http://schemas.microsoft.com/office/drawing/2014/main" id="{22BCD333-F2FE-37F7-DB1A-29786E5B8C1F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2" name="Cube 511">
                <a:extLst>
                  <a:ext uri="{FF2B5EF4-FFF2-40B4-BE49-F238E27FC236}">
                    <a16:creationId xmlns:a16="http://schemas.microsoft.com/office/drawing/2014/main" id="{FE1F28D0-A163-D4F2-B119-01D492F3610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3" name="Cube 512">
                <a:extLst>
                  <a:ext uri="{FF2B5EF4-FFF2-40B4-BE49-F238E27FC236}">
                    <a16:creationId xmlns:a16="http://schemas.microsoft.com/office/drawing/2014/main" id="{C6EAAF4F-EBD7-A981-6310-015F9820B7D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4" name="Cube 513">
                <a:extLst>
                  <a:ext uri="{FF2B5EF4-FFF2-40B4-BE49-F238E27FC236}">
                    <a16:creationId xmlns:a16="http://schemas.microsoft.com/office/drawing/2014/main" id="{BB3673C6-E9CD-3457-7747-98056E8CE2E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5" name="Cube 514">
                <a:extLst>
                  <a:ext uri="{FF2B5EF4-FFF2-40B4-BE49-F238E27FC236}">
                    <a16:creationId xmlns:a16="http://schemas.microsoft.com/office/drawing/2014/main" id="{7DF741C7-A810-56F9-424E-DC168E742E2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6" name="Cube 515">
                <a:extLst>
                  <a:ext uri="{FF2B5EF4-FFF2-40B4-BE49-F238E27FC236}">
                    <a16:creationId xmlns:a16="http://schemas.microsoft.com/office/drawing/2014/main" id="{137D455D-DA49-F731-2F4B-EBF5832DCF1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7" name="Cube 516">
                <a:extLst>
                  <a:ext uri="{FF2B5EF4-FFF2-40B4-BE49-F238E27FC236}">
                    <a16:creationId xmlns:a16="http://schemas.microsoft.com/office/drawing/2014/main" id="{18F0A49B-7F61-EC35-537D-6C7624E1C9C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8" name="Cube 517">
                <a:extLst>
                  <a:ext uri="{FF2B5EF4-FFF2-40B4-BE49-F238E27FC236}">
                    <a16:creationId xmlns:a16="http://schemas.microsoft.com/office/drawing/2014/main" id="{09BEAFE4-CAA1-69D4-CA73-A82683548A8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9" name="Cube 518">
                <a:extLst>
                  <a:ext uri="{FF2B5EF4-FFF2-40B4-BE49-F238E27FC236}">
                    <a16:creationId xmlns:a16="http://schemas.microsoft.com/office/drawing/2014/main" id="{BB7196EB-F3BB-3F5C-99BF-8495CEAA801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9" name="Group 498">
              <a:extLst>
                <a:ext uri="{FF2B5EF4-FFF2-40B4-BE49-F238E27FC236}">
                  <a16:creationId xmlns:a16="http://schemas.microsoft.com/office/drawing/2014/main" id="{753257EC-720A-782A-B5D2-694B39E63005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00" name="Cube 499">
                <a:extLst>
                  <a:ext uri="{FF2B5EF4-FFF2-40B4-BE49-F238E27FC236}">
                    <a16:creationId xmlns:a16="http://schemas.microsoft.com/office/drawing/2014/main" id="{8AFC4BEC-616A-17F1-3FEC-245A41859D29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1" name="Cube 500">
                <a:extLst>
                  <a:ext uri="{FF2B5EF4-FFF2-40B4-BE49-F238E27FC236}">
                    <a16:creationId xmlns:a16="http://schemas.microsoft.com/office/drawing/2014/main" id="{28AB3484-E861-AFC6-9053-5C89C9DB31A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2" name="Cube 501">
                <a:extLst>
                  <a:ext uri="{FF2B5EF4-FFF2-40B4-BE49-F238E27FC236}">
                    <a16:creationId xmlns:a16="http://schemas.microsoft.com/office/drawing/2014/main" id="{A97F15EF-2D6C-F391-9E91-7FF66E83C47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3" name="Cube 502">
                <a:extLst>
                  <a:ext uri="{FF2B5EF4-FFF2-40B4-BE49-F238E27FC236}">
                    <a16:creationId xmlns:a16="http://schemas.microsoft.com/office/drawing/2014/main" id="{581FAC42-2506-31F7-C574-DE482D44E08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4" name="Cube 503">
                <a:extLst>
                  <a:ext uri="{FF2B5EF4-FFF2-40B4-BE49-F238E27FC236}">
                    <a16:creationId xmlns:a16="http://schemas.microsoft.com/office/drawing/2014/main" id="{438D06B3-8033-1D85-3AE3-8B87B860815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5" name="Cube 504">
                <a:extLst>
                  <a:ext uri="{FF2B5EF4-FFF2-40B4-BE49-F238E27FC236}">
                    <a16:creationId xmlns:a16="http://schemas.microsoft.com/office/drawing/2014/main" id="{5B99B996-2906-7F29-9562-ED2A195078B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6" name="Cube 505">
                <a:extLst>
                  <a:ext uri="{FF2B5EF4-FFF2-40B4-BE49-F238E27FC236}">
                    <a16:creationId xmlns:a16="http://schemas.microsoft.com/office/drawing/2014/main" id="{C1210F88-7424-2E45-8569-C5C256613B5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7" name="Cube 506">
                <a:extLst>
                  <a:ext uri="{FF2B5EF4-FFF2-40B4-BE49-F238E27FC236}">
                    <a16:creationId xmlns:a16="http://schemas.microsoft.com/office/drawing/2014/main" id="{2EB4D4B1-6005-E255-13EB-CECCE70F7C8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8" name="Cube 507">
                <a:extLst>
                  <a:ext uri="{FF2B5EF4-FFF2-40B4-BE49-F238E27FC236}">
                    <a16:creationId xmlns:a16="http://schemas.microsoft.com/office/drawing/2014/main" id="{4A92EAC2-C607-5B6C-06DE-97218B60D0E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9" name="Cube 508">
                <a:extLst>
                  <a:ext uri="{FF2B5EF4-FFF2-40B4-BE49-F238E27FC236}">
                    <a16:creationId xmlns:a16="http://schemas.microsoft.com/office/drawing/2014/main" id="{465B0881-1893-8E21-FFFC-0C7F8985FA2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600" name="Group 599">
            <a:extLst>
              <a:ext uri="{FF2B5EF4-FFF2-40B4-BE49-F238E27FC236}">
                <a16:creationId xmlns:a16="http://schemas.microsoft.com/office/drawing/2014/main" id="{F2DDE476-CEF8-00EA-E382-99784C026CD4}"/>
              </a:ext>
            </a:extLst>
          </p:cNvPr>
          <p:cNvGrpSpPr/>
          <p:nvPr/>
        </p:nvGrpSpPr>
        <p:grpSpPr>
          <a:xfrm>
            <a:off x="1181446" y="2862727"/>
            <a:ext cx="1141956" cy="1107839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601" name="Group 600">
              <a:extLst>
                <a:ext uri="{FF2B5EF4-FFF2-40B4-BE49-F238E27FC236}">
                  <a16:creationId xmlns:a16="http://schemas.microsoft.com/office/drawing/2014/main" id="{28E608C7-92C0-D36B-E3DA-EA2BC5E0677B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01" name="Cube 700">
                <a:extLst>
                  <a:ext uri="{FF2B5EF4-FFF2-40B4-BE49-F238E27FC236}">
                    <a16:creationId xmlns:a16="http://schemas.microsoft.com/office/drawing/2014/main" id="{1181E71F-9B36-FE5E-D103-0DCA314EAC1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2" name="Cube 701">
                <a:extLst>
                  <a:ext uri="{FF2B5EF4-FFF2-40B4-BE49-F238E27FC236}">
                    <a16:creationId xmlns:a16="http://schemas.microsoft.com/office/drawing/2014/main" id="{350140E1-95D5-1F28-20C8-A8D7C3CF885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3" name="Cube 702">
                <a:extLst>
                  <a:ext uri="{FF2B5EF4-FFF2-40B4-BE49-F238E27FC236}">
                    <a16:creationId xmlns:a16="http://schemas.microsoft.com/office/drawing/2014/main" id="{69C98647-0895-580C-7A0F-F7E10CBC098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4" name="Cube 703">
                <a:extLst>
                  <a:ext uri="{FF2B5EF4-FFF2-40B4-BE49-F238E27FC236}">
                    <a16:creationId xmlns:a16="http://schemas.microsoft.com/office/drawing/2014/main" id="{FBC39557-F814-E684-4151-BBA9651CE39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5" name="Cube 704">
                <a:extLst>
                  <a:ext uri="{FF2B5EF4-FFF2-40B4-BE49-F238E27FC236}">
                    <a16:creationId xmlns:a16="http://schemas.microsoft.com/office/drawing/2014/main" id="{7FC19D2F-C4BE-34E5-684D-0040624EF66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6" name="Cube 705">
                <a:extLst>
                  <a:ext uri="{FF2B5EF4-FFF2-40B4-BE49-F238E27FC236}">
                    <a16:creationId xmlns:a16="http://schemas.microsoft.com/office/drawing/2014/main" id="{E194EF3A-E2E1-076C-E9F9-FF1E5594108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7" name="Cube 706">
                <a:extLst>
                  <a:ext uri="{FF2B5EF4-FFF2-40B4-BE49-F238E27FC236}">
                    <a16:creationId xmlns:a16="http://schemas.microsoft.com/office/drawing/2014/main" id="{04D5C688-F47E-FACD-EB25-57C043D9300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8" name="Cube 707">
                <a:extLst>
                  <a:ext uri="{FF2B5EF4-FFF2-40B4-BE49-F238E27FC236}">
                    <a16:creationId xmlns:a16="http://schemas.microsoft.com/office/drawing/2014/main" id="{E7B6C989-0CFE-699E-AA5E-1CBFD20FE4B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9" name="Cube 708">
                <a:extLst>
                  <a:ext uri="{FF2B5EF4-FFF2-40B4-BE49-F238E27FC236}">
                    <a16:creationId xmlns:a16="http://schemas.microsoft.com/office/drawing/2014/main" id="{6B2C0F3E-FD90-0B3D-820A-8B80F9453584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0" name="Cube 709">
                <a:extLst>
                  <a:ext uri="{FF2B5EF4-FFF2-40B4-BE49-F238E27FC236}">
                    <a16:creationId xmlns:a16="http://schemas.microsoft.com/office/drawing/2014/main" id="{E43EDB15-675B-9BCC-7286-4DD85FBAA9B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2" name="Group 601">
              <a:extLst>
                <a:ext uri="{FF2B5EF4-FFF2-40B4-BE49-F238E27FC236}">
                  <a16:creationId xmlns:a16="http://schemas.microsoft.com/office/drawing/2014/main" id="{C1ECF19C-3BBA-5F22-3C24-B22A61C4774F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91" name="Cube 690">
                <a:extLst>
                  <a:ext uri="{FF2B5EF4-FFF2-40B4-BE49-F238E27FC236}">
                    <a16:creationId xmlns:a16="http://schemas.microsoft.com/office/drawing/2014/main" id="{65DAC859-6D24-8656-2D48-E403D0AE053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2" name="Cube 691">
                <a:extLst>
                  <a:ext uri="{FF2B5EF4-FFF2-40B4-BE49-F238E27FC236}">
                    <a16:creationId xmlns:a16="http://schemas.microsoft.com/office/drawing/2014/main" id="{32A33CCC-5ED0-8F28-727A-036A164808A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3" name="Cube 692">
                <a:extLst>
                  <a:ext uri="{FF2B5EF4-FFF2-40B4-BE49-F238E27FC236}">
                    <a16:creationId xmlns:a16="http://schemas.microsoft.com/office/drawing/2014/main" id="{63AEDFF2-8BC5-44E2-38AB-4B4DA550A7E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4" name="Cube 693">
                <a:extLst>
                  <a:ext uri="{FF2B5EF4-FFF2-40B4-BE49-F238E27FC236}">
                    <a16:creationId xmlns:a16="http://schemas.microsoft.com/office/drawing/2014/main" id="{FC97D37A-3919-A4E7-EDA6-626E4AEC2FF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5" name="Cube 694">
                <a:extLst>
                  <a:ext uri="{FF2B5EF4-FFF2-40B4-BE49-F238E27FC236}">
                    <a16:creationId xmlns:a16="http://schemas.microsoft.com/office/drawing/2014/main" id="{79D23FAB-B891-E7D7-C7BD-F0B792A5253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6" name="Cube 695">
                <a:extLst>
                  <a:ext uri="{FF2B5EF4-FFF2-40B4-BE49-F238E27FC236}">
                    <a16:creationId xmlns:a16="http://schemas.microsoft.com/office/drawing/2014/main" id="{460C7974-7E2E-57D8-3DE9-1A04804D8D2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7" name="Cube 696">
                <a:extLst>
                  <a:ext uri="{FF2B5EF4-FFF2-40B4-BE49-F238E27FC236}">
                    <a16:creationId xmlns:a16="http://schemas.microsoft.com/office/drawing/2014/main" id="{1FFAB852-81DB-3A76-697B-90CA83C5E76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8" name="Cube 697">
                <a:extLst>
                  <a:ext uri="{FF2B5EF4-FFF2-40B4-BE49-F238E27FC236}">
                    <a16:creationId xmlns:a16="http://schemas.microsoft.com/office/drawing/2014/main" id="{2B585BBF-2A3C-625F-AA5A-56A3A2AC39B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9" name="Cube 698">
                <a:extLst>
                  <a:ext uri="{FF2B5EF4-FFF2-40B4-BE49-F238E27FC236}">
                    <a16:creationId xmlns:a16="http://schemas.microsoft.com/office/drawing/2014/main" id="{2B396486-9BC3-15EB-5A1C-4FB95194E25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0" name="Cube 699">
                <a:extLst>
                  <a:ext uri="{FF2B5EF4-FFF2-40B4-BE49-F238E27FC236}">
                    <a16:creationId xmlns:a16="http://schemas.microsoft.com/office/drawing/2014/main" id="{65211C8A-11FB-D00F-0B68-6346B522E38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3" name="Group 602">
              <a:extLst>
                <a:ext uri="{FF2B5EF4-FFF2-40B4-BE49-F238E27FC236}">
                  <a16:creationId xmlns:a16="http://schemas.microsoft.com/office/drawing/2014/main" id="{87D44F50-BEDC-C467-AD93-27B4B82C8436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81" name="Cube 680">
                <a:extLst>
                  <a:ext uri="{FF2B5EF4-FFF2-40B4-BE49-F238E27FC236}">
                    <a16:creationId xmlns:a16="http://schemas.microsoft.com/office/drawing/2014/main" id="{2CC6AB4E-76C2-E848-7DC1-6DFBB85100F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2" name="Cube 681">
                <a:extLst>
                  <a:ext uri="{FF2B5EF4-FFF2-40B4-BE49-F238E27FC236}">
                    <a16:creationId xmlns:a16="http://schemas.microsoft.com/office/drawing/2014/main" id="{B3316D4C-CFEB-3292-0E2D-F7469BB5CEE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3" name="Cube 682">
                <a:extLst>
                  <a:ext uri="{FF2B5EF4-FFF2-40B4-BE49-F238E27FC236}">
                    <a16:creationId xmlns:a16="http://schemas.microsoft.com/office/drawing/2014/main" id="{D3D1FE45-F0EE-32DA-23D2-47E5ED6ADCA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4" name="Cube 683">
                <a:extLst>
                  <a:ext uri="{FF2B5EF4-FFF2-40B4-BE49-F238E27FC236}">
                    <a16:creationId xmlns:a16="http://schemas.microsoft.com/office/drawing/2014/main" id="{B2CD4865-9DCB-E52C-AC98-4A19333F460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5" name="Cube 684">
                <a:extLst>
                  <a:ext uri="{FF2B5EF4-FFF2-40B4-BE49-F238E27FC236}">
                    <a16:creationId xmlns:a16="http://schemas.microsoft.com/office/drawing/2014/main" id="{8FF1830C-4DBD-581A-E8A1-847155EDEAA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6" name="Cube 685">
                <a:extLst>
                  <a:ext uri="{FF2B5EF4-FFF2-40B4-BE49-F238E27FC236}">
                    <a16:creationId xmlns:a16="http://schemas.microsoft.com/office/drawing/2014/main" id="{723C8F2C-BFC7-CAF7-6CD0-3B90BA0760A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7" name="Cube 686">
                <a:extLst>
                  <a:ext uri="{FF2B5EF4-FFF2-40B4-BE49-F238E27FC236}">
                    <a16:creationId xmlns:a16="http://schemas.microsoft.com/office/drawing/2014/main" id="{BDCC46C1-F510-8163-BB61-98C60CDD2F7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8" name="Cube 687">
                <a:extLst>
                  <a:ext uri="{FF2B5EF4-FFF2-40B4-BE49-F238E27FC236}">
                    <a16:creationId xmlns:a16="http://schemas.microsoft.com/office/drawing/2014/main" id="{9962E70D-020E-7800-38FB-860D3B6518D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9" name="Cube 688">
                <a:extLst>
                  <a:ext uri="{FF2B5EF4-FFF2-40B4-BE49-F238E27FC236}">
                    <a16:creationId xmlns:a16="http://schemas.microsoft.com/office/drawing/2014/main" id="{E0C0D264-B19E-3E35-92D9-DCEA06C02FE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0" name="Cube 689">
                <a:extLst>
                  <a:ext uri="{FF2B5EF4-FFF2-40B4-BE49-F238E27FC236}">
                    <a16:creationId xmlns:a16="http://schemas.microsoft.com/office/drawing/2014/main" id="{D0A037D2-4E7C-9B1D-3004-2AF77A16FD1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4" name="Group 603">
              <a:extLst>
                <a:ext uri="{FF2B5EF4-FFF2-40B4-BE49-F238E27FC236}">
                  <a16:creationId xmlns:a16="http://schemas.microsoft.com/office/drawing/2014/main" id="{978F0A7D-C28E-2AC2-D0DA-C557D86A0C0A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71" name="Cube 670">
                <a:extLst>
                  <a:ext uri="{FF2B5EF4-FFF2-40B4-BE49-F238E27FC236}">
                    <a16:creationId xmlns:a16="http://schemas.microsoft.com/office/drawing/2014/main" id="{FCD05B9E-1FA3-43B1-A6AA-904E5307952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2" name="Cube 671">
                <a:extLst>
                  <a:ext uri="{FF2B5EF4-FFF2-40B4-BE49-F238E27FC236}">
                    <a16:creationId xmlns:a16="http://schemas.microsoft.com/office/drawing/2014/main" id="{C2820493-217D-9134-F93E-944256E8A63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3" name="Cube 672">
                <a:extLst>
                  <a:ext uri="{FF2B5EF4-FFF2-40B4-BE49-F238E27FC236}">
                    <a16:creationId xmlns:a16="http://schemas.microsoft.com/office/drawing/2014/main" id="{A5F426F2-1284-F007-410B-FFB70999427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4" name="Cube 673">
                <a:extLst>
                  <a:ext uri="{FF2B5EF4-FFF2-40B4-BE49-F238E27FC236}">
                    <a16:creationId xmlns:a16="http://schemas.microsoft.com/office/drawing/2014/main" id="{3FD122D3-B028-C04E-B97E-ED92B6B95117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5" name="Cube 674">
                <a:extLst>
                  <a:ext uri="{FF2B5EF4-FFF2-40B4-BE49-F238E27FC236}">
                    <a16:creationId xmlns:a16="http://schemas.microsoft.com/office/drawing/2014/main" id="{39B581CC-FD76-976F-BE88-1594AF3EF61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6" name="Cube 675">
                <a:extLst>
                  <a:ext uri="{FF2B5EF4-FFF2-40B4-BE49-F238E27FC236}">
                    <a16:creationId xmlns:a16="http://schemas.microsoft.com/office/drawing/2014/main" id="{E05674E8-5959-1B9E-C2F0-D2ED45E74B3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7" name="Cube 676">
                <a:extLst>
                  <a:ext uri="{FF2B5EF4-FFF2-40B4-BE49-F238E27FC236}">
                    <a16:creationId xmlns:a16="http://schemas.microsoft.com/office/drawing/2014/main" id="{EE06C87C-B548-1DCD-17C6-36940CD60E2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8" name="Cube 677">
                <a:extLst>
                  <a:ext uri="{FF2B5EF4-FFF2-40B4-BE49-F238E27FC236}">
                    <a16:creationId xmlns:a16="http://schemas.microsoft.com/office/drawing/2014/main" id="{86DF68F7-7D02-842D-BC85-C965A72C8F0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9" name="Cube 678">
                <a:extLst>
                  <a:ext uri="{FF2B5EF4-FFF2-40B4-BE49-F238E27FC236}">
                    <a16:creationId xmlns:a16="http://schemas.microsoft.com/office/drawing/2014/main" id="{82D1162F-B4D3-85A8-F2B0-08EDB058C2F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0" name="Cube 679">
                <a:extLst>
                  <a:ext uri="{FF2B5EF4-FFF2-40B4-BE49-F238E27FC236}">
                    <a16:creationId xmlns:a16="http://schemas.microsoft.com/office/drawing/2014/main" id="{B05C0899-E547-A562-7D26-007A90EB342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5" name="Group 604">
              <a:extLst>
                <a:ext uri="{FF2B5EF4-FFF2-40B4-BE49-F238E27FC236}">
                  <a16:creationId xmlns:a16="http://schemas.microsoft.com/office/drawing/2014/main" id="{E1BD5F2A-9641-2382-44DD-564C12A5DC36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61" name="Cube 660">
                <a:extLst>
                  <a:ext uri="{FF2B5EF4-FFF2-40B4-BE49-F238E27FC236}">
                    <a16:creationId xmlns:a16="http://schemas.microsoft.com/office/drawing/2014/main" id="{4F4F928A-524A-E80B-1925-E0ECB784ECC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2" name="Cube 661">
                <a:extLst>
                  <a:ext uri="{FF2B5EF4-FFF2-40B4-BE49-F238E27FC236}">
                    <a16:creationId xmlns:a16="http://schemas.microsoft.com/office/drawing/2014/main" id="{AC8EC992-031A-6E30-343D-DBDC21042CA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3" name="Cube 662">
                <a:extLst>
                  <a:ext uri="{FF2B5EF4-FFF2-40B4-BE49-F238E27FC236}">
                    <a16:creationId xmlns:a16="http://schemas.microsoft.com/office/drawing/2014/main" id="{15CF989C-E2E9-F926-93AC-D4730F4E7288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4" name="Cube 663">
                <a:extLst>
                  <a:ext uri="{FF2B5EF4-FFF2-40B4-BE49-F238E27FC236}">
                    <a16:creationId xmlns:a16="http://schemas.microsoft.com/office/drawing/2014/main" id="{2DC4DCEF-B83E-78A2-2F2A-93D6062F9B5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5" name="Cube 664">
                <a:extLst>
                  <a:ext uri="{FF2B5EF4-FFF2-40B4-BE49-F238E27FC236}">
                    <a16:creationId xmlns:a16="http://schemas.microsoft.com/office/drawing/2014/main" id="{E45A84B9-F960-84E2-07D2-77ED89663B4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6" name="Cube 665">
                <a:extLst>
                  <a:ext uri="{FF2B5EF4-FFF2-40B4-BE49-F238E27FC236}">
                    <a16:creationId xmlns:a16="http://schemas.microsoft.com/office/drawing/2014/main" id="{C057EDC1-77D1-6D15-0C02-F61F3B4F67E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7" name="Cube 666">
                <a:extLst>
                  <a:ext uri="{FF2B5EF4-FFF2-40B4-BE49-F238E27FC236}">
                    <a16:creationId xmlns:a16="http://schemas.microsoft.com/office/drawing/2014/main" id="{12618AA6-6DA4-BEF7-B290-8FF211468C33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8" name="Cube 667">
                <a:extLst>
                  <a:ext uri="{FF2B5EF4-FFF2-40B4-BE49-F238E27FC236}">
                    <a16:creationId xmlns:a16="http://schemas.microsoft.com/office/drawing/2014/main" id="{61775406-2A7E-340F-54A3-30560EBC824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9" name="Cube 668">
                <a:extLst>
                  <a:ext uri="{FF2B5EF4-FFF2-40B4-BE49-F238E27FC236}">
                    <a16:creationId xmlns:a16="http://schemas.microsoft.com/office/drawing/2014/main" id="{4533BCDB-B830-ADE7-8285-E69590186C3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0" name="Cube 669">
                <a:extLst>
                  <a:ext uri="{FF2B5EF4-FFF2-40B4-BE49-F238E27FC236}">
                    <a16:creationId xmlns:a16="http://schemas.microsoft.com/office/drawing/2014/main" id="{5AA022DC-05E8-02F9-DE70-AD5221B992B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6" name="Group 605">
              <a:extLst>
                <a:ext uri="{FF2B5EF4-FFF2-40B4-BE49-F238E27FC236}">
                  <a16:creationId xmlns:a16="http://schemas.microsoft.com/office/drawing/2014/main" id="{530795BF-8B0F-DD4D-0056-EF10A9E938AF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51" name="Cube 650">
                <a:extLst>
                  <a:ext uri="{FF2B5EF4-FFF2-40B4-BE49-F238E27FC236}">
                    <a16:creationId xmlns:a16="http://schemas.microsoft.com/office/drawing/2014/main" id="{8F8EE2A4-76BD-C46C-46DB-2A591986F3C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2" name="Cube 651">
                <a:extLst>
                  <a:ext uri="{FF2B5EF4-FFF2-40B4-BE49-F238E27FC236}">
                    <a16:creationId xmlns:a16="http://schemas.microsoft.com/office/drawing/2014/main" id="{1BA43F3D-4C30-3DFB-98DB-1A52E91C346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3" name="Cube 652">
                <a:extLst>
                  <a:ext uri="{FF2B5EF4-FFF2-40B4-BE49-F238E27FC236}">
                    <a16:creationId xmlns:a16="http://schemas.microsoft.com/office/drawing/2014/main" id="{6ECBC5EE-D96D-3DEC-442D-926FE8E35D4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4" name="Cube 653">
                <a:extLst>
                  <a:ext uri="{FF2B5EF4-FFF2-40B4-BE49-F238E27FC236}">
                    <a16:creationId xmlns:a16="http://schemas.microsoft.com/office/drawing/2014/main" id="{44189A22-8709-07D2-6F72-B7C25F0B74A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5" name="Cube 654">
                <a:extLst>
                  <a:ext uri="{FF2B5EF4-FFF2-40B4-BE49-F238E27FC236}">
                    <a16:creationId xmlns:a16="http://schemas.microsoft.com/office/drawing/2014/main" id="{B1A616A1-D82B-F48A-032A-80A3C05B7D2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6" name="Cube 655">
                <a:extLst>
                  <a:ext uri="{FF2B5EF4-FFF2-40B4-BE49-F238E27FC236}">
                    <a16:creationId xmlns:a16="http://schemas.microsoft.com/office/drawing/2014/main" id="{807998F1-59BF-EC74-EEBE-BD66A712C36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7" name="Cube 656">
                <a:extLst>
                  <a:ext uri="{FF2B5EF4-FFF2-40B4-BE49-F238E27FC236}">
                    <a16:creationId xmlns:a16="http://schemas.microsoft.com/office/drawing/2014/main" id="{D75CEC48-2DD4-CD3F-3040-AC71605EEE5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8" name="Cube 657">
                <a:extLst>
                  <a:ext uri="{FF2B5EF4-FFF2-40B4-BE49-F238E27FC236}">
                    <a16:creationId xmlns:a16="http://schemas.microsoft.com/office/drawing/2014/main" id="{DF2258B0-064E-B93B-86D8-7D150766314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9" name="Cube 658">
                <a:extLst>
                  <a:ext uri="{FF2B5EF4-FFF2-40B4-BE49-F238E27FC236}">
                    <a16:creationId xmlns:a16="http://schemas.microsoft.com/office/drawing/2014/main" id="{3489E2B4-A4C2-AB99-7182-BEEA39077D79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0" name="Cube 659">
                <a:extLst>
                  <a:ext uri="{FF2B5EF4-FFF2-40B4-BE49-F238E27FC236}">
                    <a16:creationId xmlns:a16="http://schemas.microsoft.com/office/drawing/2014/main" id="{4116B192-C9B8-5CD7-0EA7-FE031E658A5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7" name="Group 606">
              <a:extLst>
                <a:ext uri="{FF2B5EF4-FFF2-40B4-BE49-F238E27FC236}">
                  <a16:creationId xmlns:a16="http://schemas.microsoft.com/office/drawing/2014/main" id="{9A07D1DE-E66B-DAF5-F914-DF3C319287C7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41" name="Cube 640">
                <a:extLst>
                  <a:ext uri="{FF2B5EF4-FFF2-40B4-BE49-F238E27FC236}">
                    <a16:creationId xmlns:a16="http://schemas.microsoft.com/office/drawing/2014/main" id="{F3F057E1-CDE9-851A-79A6-CB232442233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2" name="Cube 641">
                <a:extLst>
                  <a:ext uri="{FF2B5EF4-FFF2-40B4-BE49-F238E27FC236}">
                    <a16:creationId xmlns:a16="http://schemas.microsoft.com/office/drawing/2014/main" id="{9CBD07A8-AEFD-D3F9-F82D-159629173C6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3" name="Cube 642">
                <a:extLst>
                  <a:ext uri="{FF2B5EF4-FFF2-40B4-BE49-F238E27FC236}">
                    <a16:creationId xmlns:a16="http://schemas.microsoft.com/office/drawing/2014/main" id="{7E387EE3-ECC5-F708-471F-D9F0ED8C6CB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4" name="Cube 643">
                <a:extLst>
                  <a:ext uri="{FF2B5EF4-FFF2-40B4-BE49-F238E27FC236}">
                    <a16:creationId xmlns:a16="http://schemas.microsoft.com/office/drawing/2014/main" id="{22C7E497-7840-1522-0298-39982E95B9E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5" name="Cube 644">
                <a:extLst>
                  <a:ext uri="{FF2B5EF4-FFF2-40B4-BE49-F238E27FC236}">
                    <a16:creationId xmlns:a16="http://schemas.microsoft.com/office/drawing/2014/main" id="{B7F255D2-D258-06B1-477D-4D9D6AB568B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6" name="Cube 645">
                <a:extLst>
                  <a:ext uri="{FF2B5EF4-FFF2-40B4-BE49-F238E27FC236}">
                    <a16:creationId xmlns:a16="http://schemas.microsoft.com/office/drawing/2014/main" id="{4468DC59-D613-A63B-2C52-01DD8096843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7" name="Cube 646">
                <a:extLst>
                  <a:ext uri="{FF2B5EF4-FFF2-40B4-BE49-F238E27FC236}">
                    <a16:creationId xmlns:a16="http://schemas.microsoft.com/office/drawing/2014/main" id="{354A1589-7014-81CD-9870-4958DB860A08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8" name="Cube 647">
                <a:extLst>
                  <a:ext uri="{FF2B5EF4-FFF2-40B4-BE49-F238E27FC236}">
                    <a16:creationId xmlns:a16="http://schemas.microsoft.com/office/drawing/2014/main" id="{EAE9FDCD-3038-45D9-EC2A-3D4EE25BFA9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9" name="Cube 648">
                <a:extLst>
                  <a:ext uri="{FF2B5EF4-FFF2-40B4-BE49-F238E27FC236}">
                    <a16:creationId xmlns:a16="http://schemas.microsoft.com/office/drawing/2014/main" id="{DF306DDC-2630-C7F1-1421-C8A99B7DA14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0" name="Cube 649">
                <a:extLst>
                  <a:ext uri="{FF2B5EF4-FFF2-40B4-BE49-F238E27FC236}">
                    <a16:creationId xmlns:a16="http://schemas.microsoft.com/office/drawing/2014/main" id="{67911CBC-2250-F83D-AC33-304CB87EB4E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8" name="Group 607">
              <a:extLst>
                <a:ext uri="{FF2B5EF4-FFF2-40B4-BE49-F238E27FC236}">
                  <a16:creationId xmlns:a16="http://schemas.microsoft.com/office/drawing/2014/main" id="{795F67D6-FBA7-728C-1FA2-D9475FD5DBBE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31" name="Cube 630">
                <a:extLst>
                  <a:ext uri="{FF2B5EF4-FFF2-40B4-BE49-F238E27FC236}">
                    <a16:creationId xmlns:a16="http://schemas.microsoft.com/office/drawing/2014/main" id="{E5A23DBF-EBE7-76F5-3AA3-D84F2E31B9E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2" name="Cube 631">
                <a:extLst>
                  <a:ext uri="{FF2B5EF4-FFF2-40B4-BE49-F238E27FC236}">
                    <a16:creationId xmlns:a16="http://schemas.microsoft.com/office/drawing/2014/main" id="{9EB2DBB7-0EDA-356C-BCBC-B9042F7B9F4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3" name="Cube 632">
                <a:extLst>
                  <a:ext uri="{FF2B5EF4-FFF2-40B4-BE49-F238E27FC236}">
                    <a16:creationId xmlns:a16="http://schemas.microsoft.com/office/drawing/2014/main" id="{56A6662A-8602-28E8-DADA-E6428DB835A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4" name="Cube 633">
                <a:extLst>
                  <a:ext uri="{FF2B5EF4-FFF2-40B4-BE49-F238E27FC236}">
                    <a16:creationId xmlns:a16="http://schemas.microsoft.com/office/drawing/2014/main" id="{94D5F0C2-BF7B-F54C-ED62-847F005E6FB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5" name="Cube 634">
                <a:extLst>
                  <a:ext uri="{FF2B5EF4-FFF2-40B4-BE49-F238E27FC236}">
                    <a16:creationId xmlns:a16="http://schemas.microsoft.com/office/drawing/2014/main" id="{8567AF40-E0AA-CFB5-7B09-1F1961079267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6" name="Cube 635">
                <a:extLst>
                  <a:ext uri="{FF2B5EF4-FFF2-40B4-BE49-F238E27FC236}">
                    <a16:creationId xmlns:a16="http://schemas.microsoft.com/office/drawing/2014/main" id="{539B0F1D-0927-D461-05DE-DBE0332A121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7" name="Cube 636">
                <a:extLst>
                  <a:ext uri="{FF2B5EF4-FFF2-40B4-BE49-F238E27FC236}">
                    <a16:creationId xmlns:a16="http://schemas.microsoft.com/office/drawing/2014/main" id="{625D9D00-A733-ECB8-0188-C55E25699A1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8" name="Cube 637">
                <a:extLst>
                  <a:ext uri="{FF2B5EF4-FFF2-40B4-BE49-F238E27FC236}">
                    <a16:creationId xmlns:a16="http://schemas.microsoft.com/office/drawing/2014/main" id="{A022E60A-5AFC-2592-8483-8A442AB3B4A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9" name="Cube 638">
                <a:extLst>
                  <a:ext uri="{FF2B5EF4-FFF2-40B4-BE49-F238E27FC236}">
                    <a16:creationId xmlns:a16="http://schemas.microsoft.com/office/drawing/2014/main" id="{A99FD709-0AB9-8C65-EC74-AA540CB17C44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0" name="Cube 639">
                <a:extLst>
                  <a:ext uri="{FF2B5EF4-FFF2-40B4-BE49-F238E27FC236}">
                    <a16:creationId xmlns:a16="http://schemas.microsoft.com/office/drawing/2014/main" id="{6F442732-EE3D-E34A-970C-89AE0231161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9" name="Group 608">
              <a:extLst>
                <a:ext uri="{FF2B5EF4-FFF2-40B4-BE49-F238E27FC236}">
                  <a16:creationId xmlns:a16="http://schemas.microsoft.com/office/drawing/2014/main" id="{FF123CF0-A494-483A-DE13-08B17D47887F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21" name="Cube 620">
                <a:extLst>
                  <a:ext uri="{FF2B5EF4-FFF2-40B4-BE49-F238E27FC236}">
                    <a16:creationId xmlns:a16="http://schemas.microsoft.com/office/drawing/2014/main" id="{62EEA5A9-BFCA-3022-0B31-5919ABCA1CC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2" name="Cube 621">
                <a:extLst>
                  <a:ext uri="{FF2B5EF4-FFF2-40B4-BE49-F238E27FC236}">
                    <a16:creationId xmlns:a16="http://schemas.microsoft.com/office/drawing/2014/main" id="{641E24C0-31F4-1A19-617A-78B1BE7FC1B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3" name="Cube 622">
                <a:extLst>
                  <a:ext uri="{FF2B5EF4-FFF2-40B4-BE49-F238E27FC236}">
                    <a16:creationId xmlns:a16="http://schemas.microsoft.com/office/drawing/2014/main" id="{D227C60D-AFB3-D1CE-E0CE-2FC3C0BB5CB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4" name="Cube 623">
                <a:extLst>
                  <a:ext uri="{FF2B5EF4-FFF2-40B4-BE49-F238E27FC236}">
                    <a16:creationId xmlns:a16="http://schemas.microsoft.com/office/drawing/2014/main" id="{8F86562D-BCC5-C326-EB1E-E50885BE237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5" name="Cube 624">
                <a:extLst>
                  <a:ext uri="{FF2B5EF4-FFF2-40B4-BE49-F238E27FC236}">
                    <a16:creationId xmlns:a16="http://schemas.microsoft.com/office/drawing/2014/main" id="{CBC89FCE-E3D2-59F0-43B9-3931CA2FA13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6" name="Cube 625">
                <a:extLst>
                  <a:ext uri="{FF2B5EF4-FFF2-40B4-BE49-F238E27FC236}">
                    <a16:creationId xmlns:a16="http://schemas.microsoft.com/office/drawing/2014/main" id="{7500E12E-88A9-A7E8-968F-4E129ADE799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7" name="Cube 626">
                <a:extLst>
                  <a:ext uri="{FF2B5EF4-FFF2-40B4-BE49-F238E27FC236}">
                    <a16:creationId xmlns:a16="http://schemas.microsoft.com/office/drawing/2014/main" id="{830957E7-52A1-3D7C-71EF-E1741C831E8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8" name="Cube 627">
                <a:extLst>
                  <a:ext uri="{FF2B5EF4-FFF2-40B4-BE49-F238E27FC236}">
                    <a16:creationId xmlns:a16="http://schemas.microsoft.com/office/drawing/2014/main" id="{E01EBF4E-27DA-D624-737F-37C247A9251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9" name="Cube 628">
                <a:extLst>
                  <a:ext uri="{FF2B5EF4-FFF2-40B4-BE49-F238E27FC236}">
                    <a16:creationId xmlns:a16="http://schemas.microsoft.com/office/drawing/2014/main" id="{DCD7ADAE-2E36-FADC-C43D-24FF25C4D91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0" name="Cube 629">
                <a:extLst>
                  <a:ext uri="{FF2B5EF4-FFF2-40B4-BE49-F238E27FC236}">
                    <a16:creationId xmlns:a16="http://schemas.microsoft.com/office/drawing/2014/main" id="{1926B143-6957-8FA9-B01A-E377F0B0A0F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10" name="Group 609">
              <a:extLst>
                <a:ext uri="{FF2B5EF4-FFF2-40B4-BE49-F238E27FC236}">
                  <a16:creationId xmlns:a16="http://schemas.microsoft.com/office/drawing/2014/main" id="{53736636-B0C1-3670-7534-75E0FDBACD02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11" name="Cube 610">
                <a:extLst>
                  <a:ext uri="{FF2B5EF4-FFF2-40B4-BE49-F238E27FC236}">
                    <a16:creationId xmlns:a16="http://schemas.microsoft.com/office/drawing/2014/main" id="{8A6BC0C3-063D-30C5-03CC-17ABD60015F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2" name="Cube 611">
                <a:extLst>
                  <a:ext uri="{FF2B5EF4-FFF2-40B4-BE49-F238E27FC236}">
                    <a16:creationId xmlns:a16="http://schemas.microsoft.com/office/drawing/2014/main" id="{7DDB3CFC-54DE-3ABF-5EE5-9312EF2BA2C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3" name="Cube 612">
                <a:extLst>
                  <a:ext uri="{FF2B5EF4-FFF2-40B4-BE49-F238E27FC236}">
                    <a16:creationId xmlns:a16="http://schemas.microsoft.com/office/drawing/2014/main" id="{9B550EC0-9C2C-BA1A-509B-94E4851EF65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4" name="Cube 613">
                <a:extLst>
                  <a:ext uri="{FF2B5EF4-FFF2-40B4-BE49-F238E27FC236}">
                    <a16:creationId xmlns:a16="http://schemas.microsoft.com/office/drawing/2014/main" id="{5FCA62CD-511D-20D8-3D4B-E6D8DC35442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5" name="Cube 614">
                <a:extLst>
                  <a:ext uri="{FF2B5EF4-FFF2-40B4-BE49-F238E27FC236}">
                    <a16:creationId xmlns:a16="http://schemas.microsoft.com/office/drawing/2014/main" id="{D6857204-97E4-893C-DFFF-F86CFB14532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6" name="Cube 615">
                <a:extLst>
                  <a:ext uri="{FF2B5EF4-FFF2-40B4-BE49-F238E27FC236}">
                    <a16:creationId xmlns:a16="http://schemas.microsoft.com/office/drawing/2014/main" id="{A0FA9C18-6C30-CF4B-A210-18FCC4CA340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7" name="Cube 616">
                <a:extLst>
                  <a:ext uri="{FF2B5EF4-FFF2-40B4-BE49-F238E27FC236}">
                    <a16:creationId xmlns:a16="http://schemas.microsoft.com/office/drawing/2014/main" id="{A7A56E9D-BE4A-DDD3-DD55-A23E3DBF9C2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8" name="Cube 617">
                <a:extLst>
                  <a:ext uri="{FF2B5EF4-FFF2-40B4-BE49-F238E27FC236}">
                    <a16:creationId xmlns:a16="http://schemas.microsoft.com/office/drawing/2014/main" id="{64B9B223-FA6F-AE58-664D-19BA62CD484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9" name="Cube 618">
                <a:extLst>
                  <a:ext uri="{FF2B5EF4-FFF2-40B4-BE49-F238E27FC236}">
                    <a16:creationId xmlns:a16="http://schemas.microsoft.com/office/drawing/2014/main" id="{72653C29-A397-3955-F657-5565C891D7F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0" name="Cube 619">
                <a:extLst>
                  <a:ext uri="{FF2B5EF4-FFF2-40B4-BE49-F238E27FC236}">
                    <a16:creationId xmlns:a16="http://schemas.microsoft.com/office/drawing/2014/main" id="{AEC17F68-19FB-D9A1-7C63-57706B36F77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711" name="Group 710">
            <a:extLst>
              <a:ext uri="{FF2B5EF4-FFF2-40B4-BE49-F238E27FC236}">
                <a16:creationId xmlns:a16="http://schemas.microsoft.com/office/drawing/2014/main" id="{ABE7AC09-5184-B0C0-41E0-4C8CC2F120F7}"/>
              </a:ext>
            </a:extLst>
          </p:cNvPr>
          <p:cNvGrpSpPr/>
          <p:nvPr/>
        </p:nvGrpSpPr>
        <p:grpSpPr>
          <a:xfrm>
            <a:off x="1181446" y="2862727"/>
            <a:ext cx="1141956" cy="1107839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712" name="Group 711">
              <a:extLst>
                <a:ext uri="{FF2B5EF4-FFF2-40B4-BE49-F238E27FC236}">
                  <a16:creationId xmlns:a16="http://schemas.microsoft.com/office/drawing/2014/main" id="{A66D6E0F-3C64-914F-EC2A-773D172DCF49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12" name="Cube 811">
                <a:extLst>
                  <a:ext uri="{FF2B5EF4-FFF2-40B4-BE49-F238E27FC236}">
                    <a16:creationId xmlns:a16="http://schemas.microsoft.com/office/drawing/2014/main" id="{94DB0BFD-EBE3-750C-8024-E18E2576CDB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3" name="Cube 812">
                <a:extLst>
                  <a:ext uri="{FF2B5EF4-FFF2-40B4-BE49-F238E27FC236}">
                    <a16:creationId xmlns:a16="http://schemas.microsoft.com/office/drawing/2014/main" id="{77B9F97A-0CD6-CCB7-793A-2F990FD350B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4" name="Cube 813">
                <a:extLst>
                  <a:ext uri="{FF2B5EF4-FFF2-40B4-BE49-F238E27FC236}">
                    <a16:creationId xmlns:a16="http://schemas.microsoft.com/office/drawing/2014/main" id="{0B130ECD-0A6B-BD03-65C9-6CAC46EDFD6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5" name="Cube 814">
                <a:extLst>
                  <a:ext uri="{FF2B5EF4-FFF2-40B4-BE49-F238E27FC236}">
                    <a16:creationId xmlns:a16="http://schemas.microsoft.com/office/drawing/2014/main" id="{8BFE2543-606F-E273-D000-B1E49C09CBB9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6" name="Cube 815">
                <a:extLst>
                  <a:ext uri="{FF2B5EF4-FFF2-40B4-BE49-F238E27FC236}">
                    <a16:creationId xmlns:a16="http://schemas.microsoft.com/office/drawing/2014/main" id="{6137442B-597C-8C4E-587B-D31F7F97C7C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7" name="Cube 816">
                <a:extLst>
                  <a:ext uri="{FF2B5EF4-FFF2-40B4-BE49-F238E27FC236}">
                    <a16:creationId xmlns:a16="http://schemas.microsoft.com/office/drawing/2014/main" id="{56C37D33-07ED-3248-B5AF-897F9A58CFF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8" name="Cube 817">
                <a:extLst>
                  <a:ext uri="{FF2B5EF4-FFF2-40B4-BE49-F238E27FC236}">
                    <a16:creationId xmlns:a16="http://schemas.microsoft.com/office/drawing/2014/main" id="{C682FA3B-7A16-94D4-BBFE-C404F95102F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9" name="Cube 818">
                <a:extLst>
                  <a:ext uri="{FF2B5EF4-FFF2-40B4-BE49-F238E27FC236}">
                    <a16:creationId xmlns:a16="http://schemas.microsoft.com/office/drawing/2014/main" id="{C58AF2A2-1DB5-CB7C-F487-FAABB66965E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0" name="Cube 819">
                <a:extLst>
                  <a:ext uri="{FF2B5EF4-FFF2-40B4-BE49-F238E27FC236}">
                    <a16:creationId xmlns:a16="http://schemas.microsoft.com/office/drawing/2014/main" id="{0BC248C7-5FB8-0405-CE4D-3235D6F296F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1" name="Cube 820">
                <a:extLst>
                  <a:ext uri="{FF2B5EF4-FFF2-40B4-BE49-F238E27FC236}">
                    <a16:creationId xmlns:a16="http://schemas.microsoft.com/office/drawing/2014/main" id="{9CDBE036-DE22-7B4C-5E28-30DF0C06D8D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3" name="Group 712">
              <a:extLst>
                <a:ext uri="{FF2B5EF4-FFF2-40B4-BE49-F238E27FC236}">
                  <a16:creationId xmlns:a16="http://schemas.microsoft.com/office/drawing/2014/main" id="{651F4C8B-7B42-B7FA-E474-25F7A592FBB2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02" name="Cube 801">
                <a:extLst>
                  <a:ext uri="{FF2B5EF4-FFF2-40B4-BE49-F238E27FC236}">
                    <a16:creationId xmlns:a16="http://schemas.microsoft.com/office/drawing/2014/main" id="{818C4969-D110-927B-B0BB-12974FDED25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3" name="Cube 802">
                <a:extLst>
                  <a:ext uri="{FF2B5EF4-FFF2-40B4-BE49-F238E27FC236}">
                    <a16:creationId xmlns:a16="http://schemas.microsoft.com/office/drawing/2014/main" id="{7E504650-5539-5F0C-5CB5-5EB702F6686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4" name="Cube 803">
                <a:extLst>
                  <a:ext uri="{FF2B5EF4-FFF2-40B4-BE49-F238E27FC236}">
                    <a16:creationId xmlns:a16="http://schemas.microsoft.com/office/drawing/2014/main" id="{95B98F3B-0DA5-59E7-9AA8-075943356FD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5" name="Cube 804">
                <a:extLst>
                  <a:ext uri="{FF2B5EF4-FFF2-40B4-BE49-F238E27FC236}">
                    <a16:creationId xmlns:a16="http://schemas.microsoft.com/office/drawing/2014/main" id="{8B22084E-9704-DC87-0512-9D4760CF3EE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6" name="Cube 805">
                <a:extLst>
                  <a:ext uri="{FF2B5EF4-FFF2-40B4-BE49-F238E27FC236}">
                    <a16:creationId xmlns:a16="http://schemas.microsoft.com/office/drawing/2014/main" id="{4A61C5B9-6464-4F37-C2DE-645EAB77992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7" name="Cube 806">
                <a:extLst>
                  <a:ext uri="{FF2B5EF4-FFF2-40B4-BE49-F238E27FC236}">
                    <a16:creationId xmlns:a16="http://schemas.microsoft.com/office/drawing/2014/main" id="{7C76D78B-7633-A8DE-86F3-D0E5859C4E2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8" name="Cube 807">
                <a:extLst>
                  <a:ext uri="{FF2B5EF4-FFF2-40B4-BE49-F238E27FC236}">
                    <a16:creationId xmlns:a16="http://schemas.microsoft.com/office/drawing/2014/main" id="{88DE5FAE-EBAE-6731-C2D5-FA8D4BD9E6B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9" name="Cube 808">
                <a:extLst>
                  <a:ext uri="{FF2B5EF4-FFF2-40B4-BE49-F238E27FC236}">
                    <a16:creationId xmlns:a16="http://schemas.microsoft.com/office/drawing/2014/main" id="{D3E0EAD8-EBFB-BB27-E61A-BED907324E8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0" name="Cube 809">
                <a:extLst>
                  <a:ext uri="{FF2B5EF4-FFF2-40B4-BE49-F238E27FC236}">
                    <a16:creationId xmlns:a16="http://schemas.microsoft.com/office/drawing/2014/main" id="{39535AF1-8FA7-0629-073E-25CFEAA8C96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1" name="Cube 810">
                <a:extLst>
                  <a:ext uri="{FF2B5EF4-FFF2-40B4-BE49-F238E27FC236}">
                    <a16:creationId xmlns:a16="http://schemas.microsoft.com/office/drawing/2014/main" id="{634F8ABA-3367-1CC9-5A68-742A85F2B59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4" name="Group 713">
              <a:extLst>
                <a:ext uri="{FF2B5EF4-FFF2-40B4-BE49-F238E27FC236}">
                  <a16:creationId xmlns:a16="http://schemas.microsoft.com/office/drawing/2014/main" id="{3EBC3DAD-9738-D067-C184-06223EA10BBD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92" name="Cube 791">
                <a:extLst>
                  <a:ext uri="{FF2B5EF4-FFF2-40B4-BE49-F238E27FC236}">
                    <a16:creationId xmlns:a16="http://schemas.microsoft.com/office/drawing/2014/main" id="{8F8C1CCF-A029-B025-A0A7-8AE938FC276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3" name="Cube 792">
                <a:extLst>
                  <a:ext uri="{FF2B5EF4-FFF2-40B4-BE49-F238E27FC236}">
                    <a16:creationId xmlns:a16="http://schemas.microsoft.com/office/drawing/2014/main" id="{2DF91C38-A7A1-D59A-F523-663C0C02ADA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4" name="Cube 793">
                <a:extLst>
                  <a:ext uri="{FF2B5EF4-FFF2-40B4-BE49-F238E27FC236}">
                    <a16:creationId xmlns:a16="http://schemas.microsoft.com/office/drawing/2014/main" id="{03B18584-0692-9EB7-8699-AD48DBA07A6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5" name="Cube 794">
                <a:extLst>
                  <a:ext uri="{FF2B5EF4-FFF2-40B4-BE49-F238E27FC236}">
                    <a16:creationId xmlns:a16="http://schemas.microsoft.com/office/drawing/2014/main" id="{520024F4-F428-36E1-AB7B-45CEA20C22C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6" name="Cube 795">
                <a:extLst>
                  <a:ext uri="{FF2B5EF4-FFF2-40B4-BE49-F238E27FC236}">
                    <a16:creationId xmlns:a16="http://schemas.microsoft.com/office/drawing/2014/main" id="{824182D2-A7B2-CDBD-D4B4-128FE4D267F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7" name="Cube 796">
                <a:extLst>
                  <a:ext uri="{FF2B5EF4-FFF2-40B4-BE49-F238E27FC236}">
                    <a16:creationId xmlns:a16="http://schemas.microsoft.com/office/drawing/2014/main" id="{59762A5A-B05D-B0AE-AD8E-536E1F1A4BB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8" name="Cube 797">
                <a:extLst>
                  <a:ext uri="{FF2B5EF4-FFF2-40B4-BE49-F238E27FC236}">
                    <a16:creationId xmlns:a16="http://schemas.microsoft.com/office/drawing/2014/main" id="{89407EDC-3AE6-E3DE-0EA9-26C5F704815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9" name="Cube 798">
                <a:extLst>
                  <a:ext uri="{FF2B5EF4-FFF2-40B4-BE49-F238E27FC236}">
                    <a16:creationId xmlns:a16="http://schemas.microsoft.com/office/drawing/2014/main" id="{629B24E7-B79A-0E8F-ECEE-634C0897BF6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0" name="Cube 799">
                <a:extLst>
                  <a:ext uri="{FF2B5EF4-FFF2-40B4-BE49-F238E27FC236}">
                    <a16:creationId xmlns:a16="http://schemas.microsoft.com/office/drawing/2014/main" id="{A0273310-FEC5-BD2A-6F97-425070BB556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1" name="Cube 800">
                <a:extLst>
                  <a:ext uri="{FF2B5EF4-FFF2-40B4-BE49-F238E27FC236}">
                    <a16:creationId xmlns:a16="http://schemas.microsoft.com/office/drawing/2014/main" id="{3148C2C9-F09F-58D3-9D61-6FEF39AFF38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5" name="Group 714">
              <a:extLst>
                <a:ext uri="{FF2B5EF4-FFF2-40B4-BE49-F238E27FC236}">
                  <a16:creationId xmlns:a16="http://schemas.microsoft.com/office/drawing/2014/main" id="{EBEC8345-C926-C21E-86FB-488A29B9A696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82" name="Cube 781">
                <a:extLst>
                  <a:ext uri="{FF2B5EF4-FFF2-40B4-BE49-F238E27FC236}">
                    <a16:creationId xmlns:a16="http://schemas.microsoft.com/office/drawing/2014/main" id="{BEC0CB97-56C4-0EEB-0CA5-4D468E4EA31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3" name="Cube 782">
                <a:extLst>
                  <a:ext uri="{FF2B5EF4-FFF2-40B4-BE49-F238E27FC236}">
                    <a16:creationId xmlns:a16="http://schemas.microsoft.com/office/drawing/2014/main" id="{95CE1136-C9B2-0862-C61D-FD3A00662DE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4" name="Cube 783">
                <a:extLst>
                  <a:ext uri="{FF2B5EF4-FFF2-40B4-BE49-F238E27FC236}">
                    <a16:creationId xmlns:a16="http://schemas.microsoft.com/office/drawing/2014/main" id="{DF152F6A-73D8-38FB-3766-A2BF45012DA8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5" name="Cube 784">
                <a:extLst>
                  <a:ext uri="{FF2B5EF4-FFF2-40B4-BE49-F238E27FC236}">
                    <a16:creationId xmlns:a16="http://schemas.microsoft.com/office/drawing/2014/main" id="{B3DD602D-F632-2192-4D94-F9746FEBE3D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6" name="Cube 785">
                <a:extLst>
                  <a:ext uri="{FF2B5EF4-FFF2-40B4-BE49-F238E27FC236}">
                    <a16:creationId xmlns:a16="http://schemas.microsoft.com/office/drawing/2014/main" id="{BC06D43E-A375-02F6-C84B-DF0AC59E0257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7" name="Cube 786">
                <a:extLst>
                  <a:ext uri="{FF2B5EF4-FFF2-40B4-BE49-F238E27FC236}">
                    <a16:creationId xmlns:a16="http://schemas.microsoft.com/office/drawing/2014/main" id="{AFDB41AF-517F-A277-B4C1-7C7688A245F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8" name="Cube 787">
                <a:extLst>
                  <a:ext uri="{FF2B5EF4-FFF2-40B4-BE49-F238E27FC236}">
                    <a16:creationId xmlns:a16="http://schemas.microsoft.com/office/drawing/2014/main" id="{F603A22D-74A8-E832-EE5B-7C22934F0FB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9" name="Cube 788">
                <a:extLst>
                  <a:ext uri="{FF2B5EF4-FFF2-40B4-BE49-F238E27FC236}">
                    <a16:creationId xmlns:a16="http://schemas.microsoft.com/office/drawing/2014/main" id="{031D308C-99A9-89BC-F181-AEC9668E0D4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0" name="Cube 789">
                <a:extLst>
                  <a:ext uri="{FF2B5EF4-FFF2-40B4-BE49-F238E27FC236}">
                    <a16:creationId xmlns:a16="http://schemas.microsoft.com/office/drawing/2014/main" id="{0314CF09-439A-2E4B-85FF-C74FA0AA716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1" name="Cube 790">
                <a:extLst>
                  <a:ext uri="{FF2B5EF4-FFF2-40B4-BE49-F238E27FC236}">
                    <a16:creationId xmlns:a16="http://schemas.microsoft.com/office/drawing/2014/main" id="{2F043C31-0182-8E25-1BB8-95FE671B2D3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6" name="Group 715">
              <a:extLst>
                <a:ext uri="{FF2B5EF4-FFF2-40B4-BE49-F238E27FC236}">
                  <a16:creationId xmlns:a16="http://schemas.microsoft.com/office/drawing/2014/main" id="{841D98F4-7180-068D-7002-C71E8E5DC7EA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72" name="Cube 771">
                <a:extLst>
                  <a:ext uri="{FF2B5EF4-FFF2-40B4-BE49-F238E27FC236}">
                    <a16:creationId xmlns:a16="http://schemas.microsoft.com/office/drawing/2014/main" id="{B1E4ED4B-B693-27C1-8D02-285EA0ABDD5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3" name="Cube 772">
                <a:extLst>
                  <a:ext uri="{FF2B5EF4-FFF2-40B4-BE49-F238E27FC236}">
                    <a16:creationId xmlns:a16="http://schemas.microsoft.com/office/drawing/2014/main" id="{19152319-0697-344F-73FC-26D9224E275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4" name="Cube 773">
                <a:extLst>
                  <a:ext uri="{FF2B5EF4-FFF2-40B4-BE49-F238E27FC236}">
                    <a16:creationId xmlns:a16="http://schemas.microsoft.com/office/drawing/2014/main" id="{99F157AC-41FF-2AFB-852B-4D792B63095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5" name="Cube 774">
                <a:extLst>
                  <a:ext uri="{FF2B5EF4-FFF2-40B4-BE49-F238E27FC236}">
                    <a16:creationId xmlns:a16="http://schemas.microsoft.com/office/drawing/2014/main" id="{264660B4-8D33-4A6C-8BAB-96DB6675F40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6" name="Cube 775">
                <a:extLst>
                  <a:ext uri="{FF2B5EF4-FFF2-40B4-BE49-F238E27FC236}">
                    <a16:creationId xmlns:a16="http://schemas.microsoft.com/office/drawing/2014/main" id="{512F8A26-3006-235C-2791-34336CA8CCD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7" name="Cube 776">
                <a:extLst>
                  <a:ext uri="{FF2B5EF4-FFF2-40B4-BE49-F238E27FC236}">
                    <a16:creationId xmlns:a16="http://schemas.microsoft.com/office/drawing/2014/main" id="{76DACF63-0936-D749-250A-0FA336FAB7A1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8" name="Cube 777">
                <a:extLst>
                  <a:ext uri="{FF2B5EF4-FFF2-40B4-BE49-F238E27FC236}">
                    <a16:creationId xmlns:a16="http://schemas.microsoft.com/office/drawing/2014/main" id="{B5667CF4-2371-1B82-946C-59761D8EA1F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9" name="Cube 778">
                <a:extLst>
                  <a:ext uri="{FF2B5EF4-FFF2-40B4-BE49-F238E27FC236}">
                    <a16:creationId xmlns:a16="http://schemas.microsoft.com/office/drawing/2014/main" id="{1261FA32-C3E9-F1C5-75D2-263912920D7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0" name="Cube 779">
                <a:extLst>
                  <a:ext uri="{FF2B5EF4-FFF2-40B4-BE49-F238E27FC236}">
                    <a16:creationId xmlns:a16="http://schemas.microsoft.com/office/drawing/2014/main" id="{47010D46-23F0-6BD4-AC08-B218B7CD27D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1" name="Cube 780">
                <a:extLst>
                  <a:ext uri="{FF2B5EF4-FFF2-40B4-BE49-F238E27FC236}">
                    <a16:creationId xmlns:a16="http://schemas.microsoft.com/office/drawing/2014/main" id="{2C45BB4A-E8AA-5B54-F91B-F6ED1B5A965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7" name="Group 716">
              <a:extLst>
                <a:ext uri="{FF2B5EF4-FFF2-40B4-BE49-F238E27FC236}">
                  <a16:creationId xmlns:a16="http://schemas.microsoft.com/office/drawing/2014/main" id="{B98AB751-E2CE-6F83-95EF-943AD94953CC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62" name="Cube 761">
                <a:extLst>
                  <a:ext uri="{FF2B5EF4-FFF2-40B4-BE49-F238E27FC236}">
                    <a16:creationId xmlns:a16="http://schemas.microsoft.com/office/drawing/2014/main" id="{DD5AACD3-1FCB-BD39-86CA-B19FE034DECB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3" name="Cube 762">
                <a:extLst>
                  <a:ext uri="{FF2B5EF4-FFF2-40B4-BE49-F238E27FC236}">
                    <a16:creationId xmlns:a16="http://schemas.microsoft.com/office/drawing/2014/main" id="{3407EF3C-BE6E-C893-33E5-C74516FC2AE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4" name="Cube 763">
                <a:extLst>
                  <a:ext uri="{FF2B5EF4-FFF2-40B4-BE49-F238E27FC236}">
                    <a16:creationId xmlns:a16="http://schemas.microsoft.com/office/drawing/2014/main" id="{AA7C4095-ABC3-A344-091A-C4AC8E4851A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5" name="Cube 764">
                <a:extLst>
                  <a:ext uri="{FF2B5EF4-FFF2-40B4-BE49-F238E27FC236}">
                    <a16:creationId xmlns:a16="http://schemas.microsoft.com/office/drawing/2014/main" id="{2454E5C3-EE37-F428-B045-36E989A1F38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6" name="Cube 765">
                <a:extLst>
                  <a:ext uri="{FF2B5EF4-FFF2-40B4-BE49-F238E27FC236}">
                    <a16:creationId xmlns:a16="http://schemas.microsoft.com/office/drawing/2014/main" id="{C90641EC-AB4F-ADB7-66BD-A539FD8AA56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7" name="Cube 766">
                <a:extLst>
                  <a:ext uri="{FF2B5EF4-FFF2-40B4-BE49-F238E27FC236}">
                    <a16:creationId xmlns:a16="http://schemas.microsoft.com/office/drawing/2014/main" id="{42E89769-3A00-B57F-F977-D4DD7D29CED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8" name="Cube 767">
                <a:extLst>
                  <a:ext uri="{FF2B5EF4-FFF2-40B4-BE49-F238E27FC236}">
                    <a16:creationId xmlns:a16="http://schemas.microsoft.com/office/drawing/2014/main" id="{8C022097-BC33-1D70-7E50-CE7F400FE78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9" name="Cube 768">
                <a:extLst>
                  <a:ext uri="{FF2B5EF4-FFF2-40B4-BE49-F238E27FC236}">
                    <a16:creationId xmlns:a16="http://schemas.microsoft.com/office/drawing/2014/main" id="{2D8C80BC-E7C4-0148-2202-E377BA15EBD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0" name="Cube 769">
                <a:extLst>
                  <a:ext uri="{FF2B5EF4-FFF2-40B4-BE49-F238E27FC236}">
                    <a16:creationId xmlns:a16="http://schemas.microsoft.com/office/drawing/2014/main" id="{63DF0544-6611-D3AA-82B5-8E637225771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1" name="Cube 770">
                <a:extLst>
                  <a:ext uri="{FF2B5EF4-FFF2-40B4-BE49-F238E27FC236}">
                    <a16:creationId xmlns:a16="http://schemas.microsoft.com/office/drawing/2014/main" id="{A3A9C26A-7ADF-6967-6BF1-0280B060086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8" name="Group 717">
              <a:extLst>
                <a:ext uri="{FF2B5EF4-FFF2-40B4-BE49-F238E27FC236}">
                  <a16:creationId xmlns:a16="http://schemas.microsoft.com/office/drawing/2014/main" id="{C89D91E8-40F7-5347-4C23-11C7F04C8774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52" name="Cube 751">
                <a:extLst>
                  <a:ext uri="{FF2B5EF4-FFF2-40B4-BE49-F238E27FC236}">
                    <a16:creationId xmlns:a16="http://schemas.microsoft.com/office/drawing/2014/main" id="{4D7171B0-17AF-9C19-F50F-BE6DCC1DEC3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3" name="Cube 752">
                <a:extLst>
                  <a:ext uri="{FF2B5EF4-FFF2-40B4-BE49-F238E27FC236}">
                    <a16:creationId xmlns:a16="http://schemas.microsoft.com/office/drawing/2014/main" id="{59DA84C3-3165-4E49-9599-34AA0EC4E07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4" name="Cube 753">
                <a:extLst>
                  <a:ext uri="{FF2B5EF4-FFF2-40B4-BE49-F238E27FC236}">
                    <a16:creationId xmlns:a16="http://schemas.microsoft.com/office/drawing/2014/main" id="{CF9D1D36-906E-FB51-8902-FC9C660E880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5" name="Cube 754">
                <a:extLst>
                  <a:ext uri="{FF2B5EF4-FFF2-40B4-BE49-F238E27FC236}">
                    <a16:creationId xmlns:a16="http://schemas.microsoft.com/office/drawing/2014/main" id="{75794DE6-58B7-89E5-0521-F647AA8B1BD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6" name="Cube 755">
                <a:extLst>
                  <a:ext uri="{FF2B5EF4-FFF2-40B4-BE49-F238E27FC236}">
                    <a16:creationId xmlns:a16="http://schemas.microsoft.com/office/drawing/2014/main" id="{35A1F011-3476-2081-A246-E6E2E5BA2E4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7" name="Cube 756">
                <a:extLst>
                  <a:ext uri="{FF2B5EF4-FFF2-40B4-BE49-F238E27FC236}">
                    <a16:creationId xmlns:a16="http://schemas.microsoft.com/office/drawing/2014/main" id="{66FA0FF6-84CC-9348-E1EE-A6961768434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8" name="Cube 757">
                <a:extLst>
                  <a:ext uri="{FF2B5EF4-FFF2-40B4-BE49-F238E27FC236}">
                    <a16:creationId xmlns:a16="http://schemas.microsoft.com/office/drawing/2014/main" id="{7BFB3EC4-BEF6-3E3F-5C24-CD92852CAFB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9" name="Cube 758">
                <a:extLst>
                  <a:ext uri="{FF2B5EF4-FFF2-40B4-BE49-F238E27FC236}">
                    <a16:creationId xmlns:a16="http://schemas.microsoft.com/office/drawing/2014/main" id="{AEC85329-365E-1055-5132-F4818A4FBD2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0" name="Cube 759">
                <a:extLst>
                  <a:ext uri="{FF2B5EF4-FFF2-40B4-BE49-F238E27FC236}">
                    <a16:creationId xmlns:a16="http://schemas.microsoft.com/office/drawing/2014/main" id="{7BE1B615-6AC9-28F8-1E9B-68FD7B268F5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1" name="Cube 760">
                <a:extLst>
                  <a:ext uri="{FF2B5EF4-FFF2-40B4-BE49-F238E27FC236}">
                    <a16:creationId xmlns:a16="http://schemas.microsoft.com/office/drawing/2014/main" id="{36AD823C-5B3D-D9C9-DFEC-2D427B3479B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9" name="Group 718">
              <a:extLst>
                <a:ext uri="{FF2B5EF4-FFF2-40B4-BE49-F238E27FC236}">
                  <a16:creationId xmlns:a16="http://schemas.microsoft.com/office/drawing/2014/main" id="{7535E4A6-6AB1-3E03-1B0A-7EB0F048735B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42" name="Cube 741">
                <a:extLst>
                  <a:ext uri="{FF2B5EF4-FFF2-40B4-BE49-F238E27FC236}">
                    <a16:creationId xmlns:a16="http://schemas.microsoft.com/office/drawing/2014/main" id="{CF858F8C-3205-B234-BBDB-F16C660F842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3" name="Cube 742">
                <a:extLst>
                  <a:ext uri="{FF2B5EF4-FFF2-40B4-BE49-F238E27FC236}">
                    <a16:creationId xmlns:a16="http://schemas.microsoft.com/office/drawing/2014/main" id="{149CF9F9-72C6-BB57-C761-B06603FE932F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4" name="Cube 743">
                <a:extLst>
                  <a:ext uri="{FF2B5EF4-FFF2-40B4-BE49-F238E27FC236}">
                    <a16:creationId xmlns:a16="http://schemas.microsoft.com/office/drawing/2014/main" id="{488F2F55-926F-2637-A45F-002F37DE392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5" name="Cube 744">
                <a:extLst>
                  <a:ext uri="{FF2B5EF4-FFF2-40B4-BE49-F238E27FC236}">
                    <a16:creationId xmlns:a16="http://schemas.microsoft.com/office/drawing/2014/main" id="{F4182F90-039D-A353-FABB-869BB3606A3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6" name="Cube 745">
                <a:extLst>
                  <a:ext uri="{FF2B5EF4-FFF2-40B4-BE49-F238E27FC236}">
                    <a16:creationId xmlns:a16="http://schemas.microsoft.com/office/drawing/2014/main" id="{A3200A89-1119-8309-062F-ABA3C2D0E28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7" name="Cube 746">
                <a:extLst>
                  <a:ext uri="{FF2B5EF4-FFF2-40B4-BE49-F238E27FC236}">
                    <a16:creationId xmlns:a16="http://schemas.microsoft.com/office/drawing/2014/main" id="{D66E0DBB-0A1F-B732-ACC0-4E5469FF70B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8" name="Cube 747">
                <a:extLst>
                  <a:ext uri="{FF2B5EF4-FFF2-40B4-BE49-F238E27FC236}">
                    <a16:creationId xmlns:a16="http://schemas.microsoft.com/office/drawing/2014/main" id="{05D48DA0-0D65-92F2-64C9-23D92B504AE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9" name="Cube 748">
                <a:extLst>
                  <a:ext uri="{FF2B5EF4-FFF2-40B4-BE49-F238E27FC236}">
                    <a16:creationId xmlns:a16="http://schemas.microsoft.com/office/drawing/2014/main" id="{4B3BAEFF-C265-CC3E-A3C6-2D6DC3BE4E3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0" name="Cube 749">
                <a:extLst>
                  <a:ext uri="{FF2B5EF4-FFF2-40B4-BE49-F238E27FC236}">
                    <a16:creationId xmlns:a16="http://schemas.microsoft.com/office/drawing/2014/main" id="{545EF026-263F-2132-145D-C02DA18D147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1" name="Cube 750">
                <a:extLst>
                  <a:ext uri="{FF2B5EF4-FFF2-40B4-BE49-F238E27FC236}">
                    <a16:creationId xmlns:a16="http://schemas.microsoft.com/office/drawing/2014/main" id="{6674298F-6203-A735-DEC3-A16B5DF04AC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20" name="Group 719">
              <a:extLst>
                <a:ext uri="{FF2B5EF4-FFF2-40B4-BE49-F238E27FC236}">
                  <a16:creationId xmlns:a16="http://schemas.microsoft.com/office/drawing/2014/main" id="{C4224F7B-A581-3D88-FFDB-F32ABDEB2080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32" name="Cube 731">
                <a:extLst>
                  <a:ext uri="{FF2B5EF4-FFF2-40B4-BE49-F238E27FC236}">
                    <a16:creationId xmlns:a16="http://schemas.microsoft.com/office/drawing/2014/main" id="{F98AC24E-7A35-BE2C-782C-745F5F34C31B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3" name="Cube 732">
                <a:extLst>
                  <a:ext uri="{FF2B5EF4-FFF2-40B4-BE49-F238E27FC236}">
                    <a16:creationId xmlns:a16="http://schemas.microsoft.com/office/drawing/2014/main" id="{AA0CCCBD-4FD3-AD17-B697-CB0714E162B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4" name="Cube 733">
                <a:extLst>
                  <a:ext uri="{FF2B5EF4-FFF2-40B4-BE49-F238E27FC236}">
                    <a16:creationId xmlns:a16="http://schemas.microsoft.com/office/drawing/2014/main" id="{A30EFB0D-CDA7-07F7-EEFB-3D0ED7F6840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5" name="Cube 734">
                <a:extLst>
                  <a:ext uri="{FF2B5EF4-FFF2-40B4-BE49-F238E27FC236}">
                    <a16:creationId xmlns:a16="http://schemas.microsoft.com/office/drawing/2014/main" id="{A37F34CB-9C3E-5EAD-D374-0395ECA13D9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6" name="Cube 735">
                <a:extLst>
                  <a:ext uri="{FF2B5EF4-FFF2-40B4-BE49-F238E27FC236}">
                    <a16:creationId xmlns:a16="http://schemas.microsoft.com/office/drawing/2014/main" id="{1800B883-1164-3032-9348-D1DB5B30F62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7" name="Cube 736">
                <a:extLst>
                  <a:ext uri="{FF2B5EF4-FFF2-40B4-BE49-F238E27FC236}">
                    <a16:creationId xmlns:a16="http://schemas.microsoft.com/office/drawing/2014/main" id="{CD478BBE-A34B-05B6-7F3A-01E0C4DE481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8" name="Cube 737">
                <a:extLst>
                  <a:ext uri="{FF2B5EF4-FFF2-40B4-BE49-F238E27FC236}">
                    <a16:creationId xmlns:a16="http://schemas.microsoft.com/office/drawing/2014/main" id="{03E3E5AF-4550-9FE4-B626-3E3EEEE7121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9" name="Cube 738">
                <a:extLst>
                  <a:ext uri="{FF2B5EF4-FFF2-40B4-BE49-F238E27FC236}">
                    <a16:creationId xmlns:a16="http://schemas.microsoft.com/office/drawing/2014/main" id="{BC78EA5A-09AE-3A3A-EE1F-0FD2B1402D8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0" name="Cube 739">
                <a:extLst>
                  <a:ext uri="{FF2B5EF4-FFF2-40B4-BE49-F238E27FC236}">
                    <a16:creationId xmlns:a16="http://schemas.microsoft.com/office/drawing/2014/main" id="{CD657A9B-68A7-BA27-6B3B-C3FF0705A5C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1" name="Cube 740">
                <a:extLst>
                  <a:ext uri="{FF2B5EF4-FFF2-40B4-BE49-F238E27FC236}">
                    <a16:creationId xmlns:a16="http://schemas.microsoft.com/office/drawing/2014/main" id="{022B34FB-31D6-D32B-422E-200E36C42BA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21" name="Group 720">
              <a:extLst>
                <a:ext uri="{FF2B5EF4-FFF2-40B4-BE49-F238E27FC236}">
                  <a16:creationId xmlns:a16="http://schemas.microsoft.com/office/drawing/2014/main" id="{2D336848-DA36-6CE0-5425-682E87F8F190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22" name="Cube 721">
                <a:extLst>
                  <a:ext uri="{FF2B5EF4-FFF2-40B4-BE49-F238E27FC236}">
                    <a16:creationId xmlns:a16="http://schemas.microsoft.com/office/drawing/2014/main" id="{8A8F97F1-5018-A782-48DB-B1AAF15CE16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3" name="Cube 722">
                <a:extLst>
                  <a:ext uri="{FF2B5EF4-FFF2-40B4-BE49-F238E27FC236}">
                    <a16:creationId xmlns:a16="http://schemas.microsoft.com/office/drawing/2014/main" id="{5A686B3B-17F8-35F9-DF51-C3969833AE0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4" name="Cube 723">
                <a:extLst>
                  <a:ext uri="{FF2B5EF4-FFF2-40B4-BE49-F238E27FC236}">
                    <a16:creationId xmlns:a16="http://schemas.microsoft.com/office/drawing/2014/main" id="{569D8C71-58C3-8537-87D4-E73D3487072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5" name="Cube 724">
                <a:extLst>
                  <a:ext uri="{FF2B5EF4-FFF2-40B4-BE49-F238E27FC236}">
                    <a16:creationId xmlns:a16="http://schemas.microsoft.com/office/drawing/2014/main" id="{4FBC6932-6416-40B4-C24F-8023C0983257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6" name="Cube 725">
                <a:extLst>
                  <a:ext uri="{FF2B5EF4-FFF2-40B4-BE49-F238E27FC236}">
                    <a16:creationId xmlns:a16="http://schemas.microsoft.com/office/drawing/2014/main" id="{55C7C8D3-6E6D-29B3-0716-01AFBB3AF73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7" name="Cube 726">
                <a:extLst>
                  <a:ext uri="{FF2B5EF4-FFF2-40B4-BE49-F238E27FC236}">
                    <a16:creationId xmlns:a16="http://schemas.microsoft.com/office/drawing/2014/main" id="{CC47A0D7-24E4-B123-BB97-CC87F8C21B8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8" name="Cube 727">
                <a:extLst>
                  <a:ext uri="{FF2B5EF4-FFF2-40B4-BE49-F238E27FC236}">
                    <a16:creationId xmlns:a16="http://schemas.microsoft.com/office/drawing/2014/main" id="{40B29EE6-301A-1126-AF48-C284A07F2FC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9" name="Cube 728">
                <a:extLst>
                  <a:ext uri="{FF2B5EF4-FFF2-40B4-BE49-F238E27FC236}">
                    <a16:creationId xmlns:a16="http://schemas.microsoft.com/office/drawing/2014/main" id="{52805B5A-492A-019E-62A0-164B1190083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0" name="Cube 729">
                <a:extLst>
                  <a:ext uri="{FF2B5EF4-FFF2-40B4-BE49-F238E27FC236}">
                    <a16:creationId xmlns:a16="http://schemas.microsoft.com/office/drawing/2014/main" id="{A1D686F4-5C96-074C-D144-18B6B276A87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1" name="Cube 730">
                <a:extLst>
                  <a:ext uri="{FF2B5EF4-FFF2-40B4-BE49-F238E27FC236}">
                    <a16:creationId xmlns:a16="http://schemas.microsoft.com/office/drawing/2014/main" id="{F857740C-B26A-0C8B-DB58-293FF590E15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822" name="Group 821">
            <a:extLst>
              <a:ext uri="{FF2B5EF4-FFF2-40B4-BE49-F238E27FC236}">
                <a16:creationId xmlns:a16="http://schemas.microsoft.com/office/drawing/2014/main" id="{DA196046-AE55-08C7-6B42-C8A122332FE2}"/>
              </a:ext>
            </a:extLst>
          </p:cNvPr>
          <p:cNvGrpSpPr/>
          <p:nvPr/>
        </p:nvGrpSpPr>
        <p:grpSpPr>
          <a:xfrm>
            <a:off x="1181446" y="2862727"/>
            <a:ext cx="1141956" cy="1107839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823" name="Group 822">
              <a:extLst>
                <a:ext uri="{FF2B5EF4-FFF2-40B4-BE49-F238E27FC236}">
                  <a16:creationId xmlns:a16="http://schemas.microsoft.com/office/drawing/2014/main" id="{8691ED23-495D-9584-CE74-FC1AEE3531FA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23" name="Cube 922">
                <a:extLst>
                  <a:ext uri="{FF2B5EF4-FFF2-40B4-BE49-F238E27FC236}">
                    <a16:creationId xmlns:a16="http://schemas.microsoft.com/office/drawing/2014/main" id="{70AC279C-433D-641F-DE29-7D7E1ABC7D29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4" name="Cube 923">
                <a:extLst>
                  <a:ext uri="{FF2B5EF4-FFF2-40B4-BE49-F238E27FC236}">
                    <a16:creationId xmlns:a16="http://schemas.microsoft.com/office/drawing/2014/main" id="{DD6B6BFB-CAC5-F9A1-B08D-F3475ACD6D0C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5" name="Cube 924">
                <a:extLst>
                  <a:ext uri="{FF2B5EF4-FFF2-40B4-BE49-F238E27FC236}">
                    <a16:creationId xmlns:a16="http://schemas.microsoft.com/office/drawing/2014/main" id="{F9AA4C2E-BA22-40F3-2698-65E908E32B2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6" name="Cube 925">
                <a:extLst>
                  <a:ext uri="{FF2B5EF4-FFF2-40B4-BE49-F238E27FC236}">
                    <a16:creationId xmlns:a16="http://schemas.microsoft.com/office/drawing/2014/main" id="{D0ED87C5-7A95-2DEF-CE62-DDFD671C139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7" name="Cube 926">
                <a:extLst>
                  <a:ext uri="{FF2B5EF4-FFF2-40B4-BE49-F238E27FC236}">
                    <a16:creationId xmlns:a16="http://schemas.microsoft.com/office/drawing/2014/main" id="{02A51BD2-4350-21FA-7E07-3B1EF2A0799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8" name="Cube 927">
                <a:extLst>
                  <a:ext uri="{FF2B5EF4-FFF2-40B4-BE49-F238E27FC236}">
                    <a16:creationId xmlns:a16="http://schemas.microsoft.com/office/drawing/2014/main" id="{EE2B25A9-B30E-AA46-411D-7DB2C2E721A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9" name="Cube 928">
                <a:extLst>
                  <a:ext uri="{FF2B5EF4-FFF2-40B4-BE49-F238E27FC236}">
                    <a16:creationId xmlns:a16="http://schemas.microsoft.com/office/drawing/2014/main" id="{C29966CC-AE46-7B9D-D23A-AC84792557D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0" name="Cube 929">
                <a:extLst>
                  <a:ext uri="{FF2B5EF4-FFF2-40B4-BE49-F238E27FC236}">
                    <a16:creationId xmlns:a16="http://schemas.microsoft.com/office/drawing/2014/main" id="{9C586ADC-527A-AB63-5F1C-367648EAD14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1" name="Cube 930">
                <a:extLst>
                  <a:ext uri="{FF2B5EF4-FFF2-40B4-BE49-F238E27FC236}">
                    <a16:creationId xmlns:a16="http://schemas.microsoft.com/office/drawing/2014/main" id="{FD39417D-FB48-60AA-ED5B-08FB3A00D1C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2" name="Cube 931">
                <a:extLst>
                  <a:ext uri="{FF2B5EF4-FFF2-40B4-BE49-F238E27FC236}">
                    <a16:creationId xmlns:a16="http://schemas.microsoft.com/office/drawing/2014/main" id="{1212C967-E1D4-2B67-E45A-D2D66008B57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4" name="Group 823">
              <a:extLst>
                <a:ext uri="{FF2B5EF4-FFF2-40B4-BE49-F238E27FC236}">
                  <a16:creationId xmlns:a16="http://schemas.microsoft.com/office/drawing/2014/main" id="{E8F8E693-600E-B992-B136-12664F6D7C8F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13" name="Cube 912">
                <a:extLst>
                  <a:ext uri="{FF2B5EF4-FFF2-40B4-BE49-F238E27FC236}">
                    <a16:creationId xmlns:a16="http://schemas.microsoft.com/office/drawing/2014/main" id="{9FE22015-71BB-4CE6-6A86-FF59F31BEBA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4" name="Cube 913">
                <a:extLst>
                  <a:ext uri="{FF2B5EF4-FFF2-40B4-BE49-F238E27FC236}">
                    <a16:creationId xmlns:a16="http://schemas.microsoft.com/office/drawing/2014/main" id="{A8B64B7D-DB08-1674-FA2D-0BDCBE78667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5" name="Cube 914">
                <a:extLst>
                  <a:ext uri="{FF2B5EF4-FFF2-40B4-BE49-F238E27FC236}">
                    <a16:creationId xmlns:a16="http://schemas.microsoft.com/office/drawing/2014/main" id="{19E03312-07BA-FE29-87E9-C1A2A131270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6" name="Cube 915">
                <a:extLst>
                  <a:ext uri="{FF2B5EF4-FFF2-40B4-BE49-F238E27FC236}">
                    <a16:creationId xmlns:a16="http://schemas.microsoft.com/office/drawing/2014/main" id="{3B4D96B7-E615-6324-6127-54BAF814263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7" name="Cube 916">
                <a:extLst>
                  <a:ext uri="{FF2B5EF4-FFF2-40B4-BE49-F238E27FC236}">
                    <a16:creationId xmlns:a16="http://schemas.microsoft.com/office/drawing/2014/main" id="{E0C10C86-3B40-D20C-9810-FC5F2C68F0D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8" name="Cube 917">
                <a:extLst>
                  <a:ext uri="{FF2B5EF4-FFF2-40B4-BE49-F238E27FC236}">
                    <a16:creationId xmlns:a16="http://schemas.microsoft.com/office/drawing/2014/main" id="{C93C2AB2-4D89-DB64-0C14-23AB946110A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9" name="Cube 918">
                <a:extLst>
                  <a:ext uri="{FF2B5EF4-FFF2-40B4-BE49-F238E27FC236}">
                    <a16:creationId xmlns:a16="http://schemas.microsoft.com/office/drawing/2014/main" id="{F1BD6432-4F05-67F3-577E-A1235D7AECE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0" name="Cube 919">
                <a:extLst>
                  <a:ext uri="{FF2B5EF4-FFF2-40B4-BE49-F238E27FC236}">
                    <a16:creationId xmlns:a16="http://schemas.microsoft.com/office/drawing/2014/main" id="{7E14B551-C64A-DAB4-4E08-F3031EC3FF9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1" name="Cube 920">
                <a:extLst>
                  <a:ext uri="{FF2B5EF4-FFF2-40B4-BE49-F238E27FC236}">
                    <a16:creationId xmlns:a16="http://schemas.microsoft.com/office/drawing/2014/main" id="{C1E5348B-3AE9-8842-F63F-37A5EC40C9D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2" name="Cube 921">
                <a:extLst>
                  <a:ext uri="{FF2B5EF4-FFF2-40B4-BE49-F238E27FC236}">
                    <a16:creationId xmlns:a16="http://schemas.microsoft.com/office/drawing/2014/main" id="{7037FB76-D0F9-B6F0-FF7D-482305B52DC8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5" name="Group 824">
              <a:extLst>
                <a:ext uri="{FF2B5EF4-FFF2-40B4-BE49-F238E27FC236}">
                  <a16:creationId xmlns:a16="http://schemas.microsoft.com/office/drawing/2014/main" id="{17633985-995B-1553-E1EB-C366EA10AAF0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03" name="Cube 902">
                <a:extLst>
                  <a:ext uri="{FF2B5EF4-FFF2-40B4-BE49-F238E27FC236}">
                    <a16:creationId xmlns:a16="http://schemas.microsoft.com/office/drawing/2014/main" id="{F16F8E15-6603-68D4-0304-7EEA0F0DA909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4" name="Cube 903">
                <a:extLst>
                  <a:ext uri="{FF2B5EF4-FFF2-40B4-BE49-F238E27FC236}">
                    <a16:creationId xmlns:a16="http://schemas.microsoft.com/office/drawing/2014/main" id="{0A659AB1-0201-06FD-1F59-0E9F72A989A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5" name="Cube 904">
                <a:extLst>
                  <a:ext uri="{FF2B5EF4-FFF2-40B4-BE49-F238E27FC236}">
                    <a16:creationId xmlns:a16="http://schemas.microsoft.com/office/drawing/2014/main" id="{F97A5257-91C9-1D1F-6EAA-1EA4CC52B0C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6" name="Cube 905">
                <a:extLst>
                  <a:ext uri="{FF2B5EF4-FFF2-40B4-BE49-F238E27FC236}">
                    <a16:creationId xmlns:a16="http://schemas.microsoft.com/office/drawing/2014/main" id="{C5240D00-3881-9E7C-674C-4ACF4F8659C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7" name="Cube 906">
                <a:extLst>
                  <a:ext uri="{FF2B5EF4-FFF2-40B4-BE49-F238E27FC236}">
                    <a16:creationId xmlns:a16="http://schemas.microsoft.com/office/drawing/2014/main" id="{E50011BE-01C0-850E-3325-0C96E15CD26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8" name="Cube 907">
                <a:extLst>
                  <a:ext uri="{FF2B5EF4-FFF2-40B4-BE49-F238E27FC236}">
                    <a16:creationId xmlns:a16="http://schemas.microsoft.com/office/drawing/2014/main" id="{4557D470-50BF-9E67-34F1-FB3D258E549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9" name="Cube 908">
                <a:extLst>
                  <a:ext uri="{FF2B5EF4-FFF2-40B4-BE49-F238E27FC236}">
                    <a16:creationId xmlns:a16="http://schemas.microsoft.com/office/drawing/2014/main" id="{351E220B-CD81-4F81-55A8-9EF954E2368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0" name="Cube 909">
                <a:extLst>
                  <a:ext uri="{FF2B5EF4-FFF2-40B4-BE49-F238E27FC236}">
                    <a16:creationId xmlns:a16="http://schemas.microsoft.com/office/drawing/2014/main" id="{0AAC147C-6AE8-965E-D82B-59C9E627B33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1" name="Cube 910">
                <a:extLst>
                  <a:ext uri="{FF2B5EF4-FFF2-40B4-BE49-F238E27FC236}">
                    <a16:creationId xmlns:a16="http://schemas.microsoft.com/office/drawing/2014/main" id="{75CF8C1F-5832-B2F1-80C6-D40821FAABC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2" name="Cube 911">
                <a:extLst>
                  <a:ext uri="{FF2B5EF4-FFF2-40B4-BE49-F238E27FC236}">
                    <a16:creationId xmlns:a16="http://schemas.microsoft.com/office/drawing/2014/main" id="{9DE91491-3F78-32B1-96F1-AC386497B4F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6" name="Group 825">
              <a:extLst>
                <a:ext uri="{FF2B5EF4-FFF2-40B4-BE49-F238E27FC236}">
                  <a16:creationId xmlns:a16="http://schemas.microsoft.com/office/drawing/2014/main" id="{9C5EBE31-F568-794B-4312-4FBA9EB7FC51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93" name="Cube 892">
                <a:extLst>
                  <a:ext uri="{FF2B5EF4-FFF2-40B4-BE49-F238E27FC236}">
                    <a16:creationId xmlns:a16="http://schemas.microsoft.com/office/drawing/2014/main" id="{CDF4BBF8-5796-6EC5-A715-5B7B4A413D1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4" name="Cube 893">
                <a:extLst>
                  <a:ext uri="{FF2B5EF4-FFF2-40B4-BE49-F238E27FC236}">
                    <a16:creationId xmlns:a16="http://schemas.microsoft.com/office/drawing/2014/main" id="{4CEAF61F-3033-E702-723F-0A62BB03D58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5" name="Cube 894">
                <a:extLst>
                  <a:ext uri="{FF2B5EF4-FFF2-40B4-BE49-F238E27FC236}">
                    <a16:creationId xmlns:a16="http://schemas.microsoft.com/office/drawing/2014/main" id="{4B2EF318-1420-4986-CA51-730B7BACAD8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6" name="Cube 895">
                <a:extLst>
                  <a:ext uri="{FF2B5EF4-FFF2-40B4-BE49-F238E27FC236}">
                    <a16:creationId xmlns:a16="http://schemas.microsoft.com/office/drawing/2014/main" id="{9E0E6ACF-4DF1-F5C5-A8A5-8E09C49E237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7" name="Cube 896">
                <a:extLst>
                  <a:ext uri="{FF2B5EF4-FFF2-40B4-BE49-F238E27FC236}">
                    <a16:creationId xmlns:a16="http://schemas.microsoft.com/office/drawing/2014/main" id="{3363EDE6-22B7-EABC-EC17-9C4B7935947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8" name="Cube 897">
                <a:extLst>
                  <a:ext uri="{FF2B5EF4-FFF2-40B4-BE49-F238E27FC236}">
                    <a16:creationId xmlns:a16="http://schemas.microsoft.com/office/drawing/2014/main" id="{1C22805A-4D8E-CBFA-1CBB-6BD98612D15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9" name="Cube 898">
                <a:extLst>
                  <a:ext uri="{FF2B5EF4-FFF2-40B4-BE49-F238E27FC236}">
                    <a16:creationId xmlns:a16="http://schemas.microsoft.com/office/drawing/2014/main" id="{3148FE94-6AA4-BFEC-61ED-72AB1A3478D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0" name="Cube 899">
                <a:extLst>
                  <a:ext uri="{FF2B5EF4-FFF2-40B4-BE49-F238E27FC236}">
                    <a16:creationId xmlns:a16="http://schemas.microsoft.com/office/drawing/2014/main" id="{71D6128A-39CA-BFB3-5E6B-A89005C2FB7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1" name="Cube 900">
                <a:extLst>
                  <a:ext uri="{FF2B5EF4-FFF2-40B4-BE49-F238E27FC236}">
                    <a16:creationId xmlns:a16="http://schemas.microsoft.com/office/drawing/2014/main" id="{A080654C-9CBA-6E39-0AF2-ED656462EF1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2" name="Cube 901">
                <a:extLst>
                  <a:ext uri="{FF2B5EF4-FFF2-40B4-BE49-F238E27FC236}">
                    <a16:creationId xmlns:a16="http://schemas.microsoft.com/office/drawing/2014/main" id="{A2705E67-2E00-7471-74A5-5ABDBFB7A81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7" name="Group 826">
              <a:extLst>
                <a:ext uri="{FF2B5EF4-FFF2-40B4-BE49-F238E27FC236}">
                  <a16:creationId xmlns:a16="http://schemas.microsoft.com/office/drawing/2014/main" id="{A2F0ABDC-A7F2-B54B-3B38-2533CF650EF2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83" name="Cube 882">
                <a:extLst>
                  <a:ext uri="{FF2B5EF4-FFF2-40B4-BE49-F238E27FC236}">
                    <a16:creationId xmlns:a16="http://schemas.microsoft.com/office/drawing/2014/main" id="{C514B565-57E6-4861-9322-3D2477AB84E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4" name="Cube 883">
                <a:extLst>
                  <a:ext uri="{FF2B5EF4-FFF2-40B4-BE49-F238E27FC236}">
                    <a16:creationId xmlns:a16="http://schemas.microsoft.com/office/drawing/2014/main" id="{52C17DA0-A3D0-FE54-9928-2169C84C384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5" name="Cube 884">
                <a:extLst>
                  <a:ext uri="{FF2B5EF4-FFF2-40B4-BE49-F238E27FC236}">
                    <a16:creationId xmlns:a16="http://schemas.microsoft.com/office/drawing/2014/main" id="{CE38F163-2358-43C5-8172-4C38E8F2E74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6" name="Cube 885">
                <a:extLst>
                  <a:ext uri="{FF2B5EF4-FFF2-40B4-BE49-F238E27FC236}">
                    <a16:creationId xmlns:a16="http://schemas.microsoft.com/office/drawing/2014/main" id="{4497DA04-4DBD-8C37-C897-7CD11BC65A9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7" name="Cube 886">
                <a:extLst>
                  <a:ext uri="{FF2B5EF4-FFF2-40B4-BE49-F238E27FC236}">
                    <a16:creationId xmlns:a16="http://schemas.microsoft.com/office/drawing/2014/main" id="{CFA1205F-011A-D736-5B3D-797A4764289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8" name="Cube 887">
                <a:extLst>
                  <a:ext uri="{FF2B5EF4-FFF2-40B4-BE49-F238E27FC236}">
                    <a16:creationId xmlns:a16="http://schemas.microsoft.com/office/drawing/2014/main" id="{956A1162-5AD1-1392-A45A-DDFB649F91B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9" name="Cube 888">
                <a:extLst>
                  <a:ext uri="{FF2B5EF4-FFF2-40B4-BE49-F238E27FC236}">
                    <a16:creationId xmlns:a16="http://schemas.microsoft.com/office/drawing/2014/main" id="{85B1ED39-C94A-8DC7-F625-3228659A179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0" name="Cube 889">
                <a:extLst>
                  <a:ext uri="{FF2B5EF4-FFF2-40B4-BE49-F238E27FC236}">
                    <a16:creationId xmlns:a16="http://schemas.microsoft.com/office/drawing/2014/main" id="{0BF5C90A-E645-CDAA-7F12-358E97D9526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1" name="Cube 890">
                <a:extLst>
                  <a:ext uri="{FF2B5EF4-FFF2-40B4-BE49-F238E27FC236}">
                    <a16:creationId xmlns:a16="http://schemas.microsoft.com/office/drawing/2014/main" id="{75261FCE-5589-F6BF-1FAA-95047B3A09B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2" name="Cube 891">
                <a:extLst>
                  <a:ext uri="{FF2B5EF4-FFF2-40B4-BE49-F238E27FC236}">
                    <a16:creationId xmlns:a16="http://schemas.microsoft.com/office/drawing/2014/main" id="{12BC82CD-D6C1-F246-570E-C4EED09B968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8" name="Group 827">
              <a:extLst>
                <a:ext uri="{FF2B5EF4-FFF2-40B4-BE49-F238E27FC236}">
                  <a16:creationId xmlns:a16="http://schemas.microsoft.com/office/drawing/2014/main" id="{70CB87DC-AB5C-6537-AD73-B1FD7F859C33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73" name="Cube 872">
                <a:extLst>
                  <a:ext uri="{FF2B5EF4-FFF2-40B4-BE49-F238E27FC236}">
                    <a16:creationId xmlns:a16="http://schemas.microsoft.com/office/drawing/2014/main" id="{337253C1-5DD0-41EC-0882-FB052AEE936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4" name="Cube 873">
                <a:extLst>
                  <a:ext uri="{FF2B5EF4-FFF2-40B4-BE49-F238E27FC236}">
                    <a16:creationId xmlns:a16="http://schemas.microsoft.com/office/drawing/2014/main" id="{9CA1D111-FE6D-5F6E-EC41-F06EDCF0816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5" name="Cube 874">
                <a:extLst>
                  <a:ext uri="{FF2B5EF4-FFF2-40B4-BE49-F238E27FC236}">
                    <a16:creationId xmlns:a16="http://schemas.microsoft.com/office/drawing/2014/main" id="{41C55087-E383-6DCE-5327-B974CC32F48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6" name="Cube 875">
                <a:extLst>
                  <a:ext uri="{FF2B5EF4-FFF2-40B4-BE49-F238E27FC236}">
                    <a16:creationId xmlns:a16="http://schemas.microsoft.com/office/drawing/2014/main" id="{1BBB677C-1504-D7A8-1693-BDE888EBF06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7" name="Cube 876">
                <a:extLst>
                  <a:ext uri="{FF2B5EF4-FFF2-40B4-BE49-F238E27FC236}">
                    <a16:creationId xmlns:a16="http://schemas.microsoft.com/office/drawing/2014/main" id="{2B1E0419-A5D3-CDAA-6827-0715BD4E02F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8" name="Cube 877">
                <a:extLst>
                  <a:ext uri="{FF2B5EF4-FFF2-40B4-BE49-F238E27FC236}">
                    <a16:creationId xmlns:a16="http://schemas.microsoft.com/office/drawing/2014/main" id="{CA806DFD-9E13-AA5C-2CF4-5DF9A3433C0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9" name="Cube 878">
                <a:extLst>
                  <a:ext uri="{FF2B5EF4-FFF2-40B4-BE49-F238E27FC236}">
                    <a16:creationId xmlns:a16="http://schemas.microsoft.com/office/drawing/2014/main" id="{85C87B0A-BEAE-A4F8-411A-8F61982CE6E3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0" name="Cube 879">
                <a:extLst>
                  <a:ext uri="{FF2B5EF4-FFF2-40B4-BE49-F238E27FC236}">
                    <a16:creationId xmlns:a16="http://schemas.microsoft.com/office/drawing/2014/main" id="{3A2E39C6-180B-FB4A-CF6C-58DB2C73087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1" name="Cube 880">
                <a:extLst>
                  <a:ext uri="{FF2B5EF4-FFF2-40B4-BE49-F238E27FC236}">
                    <a16:creationId xmlns:a16="http://schemas.microsoft.com/office/drawing/2014/main" id="{5CCE190D-E103-A057-ED63-96BA0F4BEF29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2" name="Cube 881">
                <a:extLst>
                  <a:ext uri="{FF2B5EF4-FFF2-40B4-BE49-F238E27FC236}">
                    <a16:creationId xmlns:a16="http://schemas.microsoft.com/office/drawing/2014/main" id="{1C0D1880-DFA3-D0AD-0944-45159D38DDF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9" name="Group 828">
              <a:extLst>
                <a:ext uri="{FF2B5EF4-FFF2-40B4-BE49-F238E27FC236}">
                  <a16:creationId xmlns:a16="http://schemas.microsoft.com/office/drawing/2014/main" id="{F8603FB0-EA5C-E8BA-7387-BA784E6ACD81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63" name="Cube 862">
                <a:extLst>
                  <a:ext uri="{FF2B5EF4-FFF2-40B4-BE49-F238E27FC236}">
                    <a16:creationId xmlns:a16="http://schemas.microsoft.com/office/drawing/2014/main" id="{249E2A8D-FB89-1777-9B27-4ED6BE639DB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4" name="Cube 863">
                <a:extLst>
                  <a:ext uri="{FF2B5EF4-FFF2-40B4-BE49-F238E27FC236}">
                    <a16:creationId xmlns:a16="http://schemas.microsoft.com/office/drawing/2014/main" id="{9C2988C1-2AA9-9616-C74A-FEB39680755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5" name="Cube 864">
                <a:extLst>
                  <a:ext uri="{FF2B5EF4-FFF2-40B4-BE49-F238E27FC236}">
                    <a16:creationId xmlns:a16="http://schemas.microsoft.com/office/drawing/2014/main" id="{2F222390-0A08-A120-7D79-5DDE954B9B1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6" name="Cube 865">
                <a:extLst>
                  <a:ext uri="{FF2B5EF4-FFF2-40B4-BE49-F238E27FC236}">
                    <a16:creationId xmlns:a16="http://schemas.microsoft.com/office/drawing/2014/main" id="{01DDF80E-FD61-3F19-6D5A-867125F105F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7" name="Cube 866">
                <a:extLst>
                  <a:ext uri="{FF2B5EF4-FFF2-40B4-BE49-F238E27FC236}">
                    <a16:creationId xmlns:a16="http://schemas.microsoft.com/office/drawing/2014/main" id="{DF938576-0CD7-F67D-2CA8-1EA8A98D718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8" name="Cube 867">
                <a:extLst>
                  <a:ext uri="{FF2B5EF4-FFF2-40B4-BE49-F238E27FC236}">
                    <a16:creationId xmlns:a16="http://schemas.microsoft.com/office/drawing/2014/main" id="{062ED0CC-E8CE-E881-2B20-3C26E84A773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9" name="Cube 868">
                <a:extLst>
                  <a:ext uri="{FF2B5EF4-FFF2-40B4-BE49-F238E27FC236}">
                    <a16:creationId xmlns:a16="http://schemas.microsoft.com/office/drawing/2014/main" id="{B8C83EB3-C0F2-36B3-1D1C-4A572F942ED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0" name="Cube 869">
                <a:extLst>
                  <a:ext uri="{FF2B5EF4-FFF2-40B4-BE49-F238E27FC236}">
                    <a16:creationId xmlns:a16="http://schemas.microsoft.com/office/drawing/2014/main" id="{E5E4FCCD-155C-4EC1-D8E1-A26C61FE517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1" name="Cube 870">
                <a:extLst>
                  <a:ext uri="{FF2B5EF4-FFF2-40B4-BE49-F238E27FC236}">
                    <a16:creationId xmlns:a16="http://schemas.microsoft.com/office/drawing/2014/main" id="{B006E18E-8F98-118E-D881-B4989CECEC6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2" name="Cube 871">
                <a:extLst>
                  <a:ext uri="{FF2B5EF4-FFF2-40B4-BE49-F238E27FC236}">
                    <a16:creationId xmlns:a16="http://schemas.microsoft.com/office/drawing/2014/main" id="{3AEC800C-1F6E-D51C-F818-3884C511AC9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30" name="Group 829">
              <a:extLst>
                <a:ext uri="{FF2B5EF4-FFF2-40B4-BE49-F238E27FC236}">
                  <a16:creationId xmlns:a16="http://schemas.microsoft.com/office/drawing/2014/main" id="{A4AC6332-E286-4848-FB09-B737257D32C6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53" name="Cube 852">
                <a:extLst>
                  <a:ext uri="{FF2B5EF4-FFF2-40B4-BE49-F238E27FC236}">
                    <a16:creationId xmlns:a16="http://schemas.microsoft.com/office/drawing/2014/main" id="{173FBECF-F071-6149-785F-3D5A1C3221C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4" name="Cube 853">
                <a:extLst>
                  <a:ext uri="{FF2B5EF4-FFF2-40B4-BE49-F238E27FC236}">
                    <a16:creationId xmlns:a16="http://schemas.microsoft.com/office/drawing/2014/main" id="{342AFAEB-21E4-20A0-7D21-BFD1DF8EC83F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5" name="Cube 854">
                <a:extLst>
                  <a:ext uri="{FF2B5EF4-FFF2-40B4-BE49-F238E27FC236}">
                    <a16:creationId xmlns:a16="http://schemas.microsoft.com/office/drawing/2014/main" id="{A0F60AEF-84E9-E3E7-EE9D-BAABE644011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6" name="Cube 855">
                <a:extLst>
                  <a:ext uri="{FF2B5EF4-FFF2-40B4-BE49-F238E27FC236}">
                    <a16:creationId xmlns:a16="http://schemas.microsoft.com/office/drawing/2014/main" id="{79D90527-CECA-6D3D-1B04-C273FA03A7A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7" name="Cube 856">
                <a:extLst>
                  <a:ext uri="{FF2B5EF4-FFF2-40B4-BE49-F238E27FC236}">
                    <a16:creationId xmlns:a16="http://schemas.microsoft.com/office/drawing/2014/main" id="{4C9AC58D-3823-254F-D1DB-D0D276C907B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8" name="Cube 857">
                <a:extLst>
                  <a:ext uri="{FF2B5EF4-FFF2-40B4-BE49-F238E27FC236}">
                    <a16:creationId xmlns:a16="http://schemas.microsoft.com/office/drawing/2014/main" id="{128C407B-143C-2531-3031-61F217B352E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9" name="Cube 858">
                <a:extLst>
                  <a:ext uri="{FF2B5EF4-FFF2-40B4-BE49-F238E27FC236}">
                    <a16:creationId xmlns:a16="http://schemas.microsoft.com/office/drawing/2014/main" id="{CAFE5AF6-72C6-120A-5827-939FB1D5BA1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0" name="Cube 859">
                <a:extLst>
                  <a:ext uri="{FF2B5EF4-FFF2-40B4-BE49-F238E27FC236}">
                    <a16:creationId xmlns:a16="http://schemas.microsoft.com/office/drawing/2014/main" id="{096B498A-56E9-DC73-BC47-F818B73AFD0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1" name="Cube 860">
                <a:extLst>
                  <a:ext uri="{FF2B5EF4-FFF2-40B4-BE49-F238E27FC236}">
                    <a16:creationId xmlns:a16="http://schemas.microsoft.com/office/drawing/2014/main" id="{23291A6B-02DE-A33B-668F-8F8B4D28551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2" name="Cube 861">
                <a:extLst>
                  <a:ext uri="{FF2B5EF4-FFF2-40B4-BE49-F238E27FC236}">
                    <a16:creationId xmlns:a16="http://schemas.microsoft.com/office/drawing/2014/main" id="{235F1184-DDEE-42F0-49FB-431DAD1B030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31" name="Group 830">
              <a:extLst>
                <a:ext uri="{FF2B5EF4-FFF2-40B4-BE49-F238E27FC236}">
                  <a16:creationId xmlns:a16="http://schemas.microsoft.com/office/drawing/2014/main" id="{055C82E8-F4A2-E628-CFC6-BB42E2AB27D4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43" name="Cube 842">
                <a:extLst>
                  <a:ext uri="{FF2B5EF4-FFF2-40B4-BE49-F238E27FC236}">
                    <a16:creationId xmlns:a16="http://schemas.microsoft.com/office/drawing/2014/main" id="{C0E6607F-BFCE-0600-99A5-62B2EC6EEAC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4" name="Cube 843">
                <a:extLst>
                  <a:ext uri="{FF2B5EF4-FFF2-40B4-BE49-F238E27FC236}">
                    <a16:creationId xmlns:a16="http://schemas.microsoft.com/office/drawing/2014/main" id="{2C1AFEBA-1E93-BBAF-0D94-42E1DBD30EA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5" name="Cube 844">
                <a:extLst>
                  <a:ext uri="{FF2B5EF4-FFF2-40B4-BE49-F238E27FC236}">
                    <a16:creationId xmlns:a16="http://schemas.microsoft.com/office/drawing/2014/main" id="{536571E7-A9C7-7ECC-0540-A69054B1EF0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6" name="Cube 845">
                <a:extLst>
                  <a:ext uri="{FF2B5EF4-FFF2-40B4-BE49-F238E27FC236}">
                    <a16:creationId xmlns:a16="http://schemas.microsoft.com/office/drawing/2014/main" id="{617F3D20-F314-4E2F-344E-4BF183104D3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7" name="Cube 846">
                <a:extLst>
                  <a:ext uri="{FF2B5EF4-FFF2-40B4-BE49-F238E27FC236}">
                    <a16:creationId xmlns:a16="http://schemas.microsoft.com/office/drawing/2014/main" id="{8A17FE4E-AA5D-5C0A-1752-4380D9509FF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8" name="Cube 847">
                <a:extLst>
                  <a:ext uri="{FF2B5EF4-FFF2-40B4-BE49-F238E27FC236}">
                    <a16:creationId xmlns:a16="http://schemas.microsoft.com/office/drawing/2014/main" id="{8B908E61-21F3-AE83-D312-FDAE6608C67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9" name="Cube 848">
                <a:extLst>
                  <a:ext uri="{FF2B5EF4-FFF2-40B4-BE49-F238E27FC236}">
                    <a16:creationId xmlns:a16="http://schemas.microsoft.com/office/drawing/2014/main" id="{37051013-25AD-DAB5-0243-89CAEEF28B3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0" name="Cube 849">
                <a:extLst>
                  <a:ext uri="{FF2B5EF4-FFF2-40B4-BE49-F238E27FC236}">
                    <a16:creationId xmlns:a16="http://schemas.microsoft.com/office/drawing/2014/main" id="{7B81227E-302B-51BF-8DA1-E24F3D93D04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1" name="Cube 850">
                <a:extLst>
                  <a:ext uri="{FF2B5EF4-FFF2-40B4-BE49-F238E27FC236}">
                    <a16:creationId xmlns:a16="http://schemas.microsoft.com/office/drawing/2014/main" id="{4E5EB291-950E-2CE7-845D-AC83391269C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2" name="Cube 851">
                <a:extLst>
                  <a:ext uri="{FF2B5EF4-FFF2-40B4-BE49-F238E27FC236}">
                    <a16:creationId xmlns:a16="http://schemas.microsoft.com/office/drawing/2014/main" id="{79859B5E-C9B6-9684-C399-EC939039367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32" name="Group 831">
              <a:extLst>
                <a:ext uri="{FF2B5EF4-FFF2-40B4-BE49-F238E27FC236}">
                  <a16:creationId xmlns:a16="http://schemas.microsoft.com/office/drawing/2014/main" id="{00890185-3060-25F8-7E21-44912392146B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33" name="Cube 832">
                <a:extLst>
                  <a:ext uri="{FF2B5EF4-FFF2-40B4-BE49-F238E27FC236}">
                    <a16:creationId xmlns:a16="http://schemas.microsoft.com/office/drawing/2014/main" id="{4F2055EF-EB89-3A7A-3644-5A4BAA6D8CA9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4" name="Cube 833">
                <a:extLst>
                  <a:ext uri="{FF2B5EF4-FFF2-40B4-BE49-F238E27FC236}">
                    <a16:creationId xmlns:a16="http://schemas.microsoft.com/office/drawing/2014/main" id="{B111FC6A-A1D7-0C7C-0A89-D44822D79BF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5" name="Cube 834">
                <a:extLst>
                  <a:ext uri="{FF2B5EF4-FFF2-40B4-BE49-F238E27FC236}">
                    <a16:creationId xmlns:a16="http://schemas.microsoft.com/office/drawing/2014/main" id="{AAE1C106-5779-73F7-C0C1-FF337E1DD09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6" name="Cube 835">
                <a:extLst>
                  <a:ext uri="{FF2B5EF4-FFF2-40B4-BE49-F238E27FC236}">
                    <a16:creationId xmlns:a16="http://schemas.microsoft.com/office/drawing/2014/main" id="{A74FA850-EDCA-09F1-1D8A-5FB5D5F9106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7" name="Cube 836">
                <a:extLst>
                  <a:ext uri="{FF2B5EF4-FFF2-40B4-BE49-F238E27FC236}">
                    <a16:creationId xmlns:a16="http://schemas.microsoft.com/office/drawing/2014/main" id="{A3087808-53E5-F9D1-2E0F-45F6E6E4C7D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8" name="Cube 837">
                <a:extLst>
                  <a:ext uri="{FF2B5EF4-FFF2-40B4-BE49-F238E27FC236}">
                    <a16:creationId xmlns:a16="http://schemas.microsoft.com/office/drawing/2014/main" id="{9D46AC6E-BB93-5B71-1815-A84388559C4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9" name="Cube 838">
                <a:extLst>
                  <a:ext uri="{FF2B5EF4-FFF2-40B4-BE49-F238E27FC236}">
                    <a16:creationId xmlns:a16="http://schemas.microsoft.com/office/drawing/2014/main" id="{BAC05ACC-83AD-2C70-F5F1-94E7BFDDE6C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0" name="Cube 839">
                <a:extLst>
                  <a:ext uri="{FF2B5EF4-FFF2-40B4-BE49-F238E27FC236}">
                    <a16:creationId xmlns:a16="http://schemas.microsoft.com/office/drawing/2014/main" id="{23D43049-3590-7D51-C642-D01F69AF7F8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1" name="Cube 840">
                <a:extLst>
                  <a:ext uri="{FF2B5EF4-FFF2-40B4-BE49-F238E27FC236}">
                    <a16:creationId xmlns:a16="http://schemas.microsoft.com/office/drawing/2014/main" id="{A77D4172-03A6-3172-BD02-8E5CD577873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2" name="Cube 841">
                <a:extLst>
                  <a:ext uri="{FF2B5EF4-FFF2-40B4-BE49-F238E27FC236}">
                    <a16:creationId xmlns:a16="http://schemas.microsoft.com/office/drawing/2014/main" id="{0005CAB5-CB84-7A7B-DCB7-44060AA27BD8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933" name="Group 932">
            <a:extLst>
              <a:ext uri="{FF2B5EF4-FFF2-40B4-BE49-F238E27FC236}">
                <a16:creationId xmlns:a16="http://schemas.microsoft.com/office/drawing/2014/main" id="{5FD04521-AB97-04E1-F057-461F977B16E6}"/>
              </a:ext>
            </a:extLst>
          </p:cNvPr>
          <p:cNvGrpSpPr/>
          <p:nvPr/>
        </p:nvGrpSpPr>
        <p:grpSpPr>
          <a:xfrm>
            <a:off x="1181446" y="2862727"/>
            <a:ext cx="1141956" cy="1107839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934" name="Group 933">
              <a:extLst>
                <a:ext uri="{FF2B5EF4-FFF2-40B4-BE49-F238E27FC236}">
                  <a16:creationId xmlns:a16="http://schemas.microsoft.com/office/drawing/2014/main" id="{18ACF9C1-8117-3345-F9F7-A177C3BE12BA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34" name="Cube 1033">
                <a:extLst>
                  <a:ext uri="{FF2B5EF4-FFF2-40B4-BE49-F238E27FC236}">
                    <a16:creationId xmlns:a16="http://schemas.microsoft.com/office/drawing/2014/main" id="{7CDCEABF-87FF-58D4-49D6-A0EDFB579D6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5" name="Cube 1034">
                <a:extLst>
                  <a:ext uri="{FF2B5EF4-FFF2-40B4-BE49-F238E27FC236}">
                    <a16:creationId xmlns:a16="http://schemas.microsoft.com/office/drawing/2014/main" id="{E4F95716-DBAF-B667-5EA3-3E20F0CB67F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6" name="Cube 1035">
                <a:extLst>
                  <a:ext uri="{FF2B5EF4-FFF2-40B4-BE49-F238E27FC236}">
                    <a16:creationId xmlns:a16="http://schemas.microsoft.com/office/drawing/2014/main" id="{5105B64A-AAEA-CB58-B156-D6403813BBD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7" name="Cube 1036">
                <a:extLst>
                  <a:ext uri="{FF2B5EF4-FFF2-40B4-BE49-F238E27FC236}">
                    <a16:creationId xmlns:a16="http://schemas.microsoft.com/office/drawing/2014/main" id="{125E565E-D9B9-662E-FD6E-BE9A5F957F8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8" name="Cube 1037">
                <a:extLst>
                  <a:ext uri="{FF2B5EF4-FFF2-40B4-BE49-F238E27FC236}">
                    <a16:creationId xmlns:a16="http://schemas.microsoft.com/office/drawing/2014/main" id="{4596356F-04EA-0A8C-0AB6-DE65DEFEEC1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9" name="Cube 1038">
                <a:extLst>
                  <a:ext uri="{FF2B5EF4-FFF2-40B4-BE49-F238E27FC236}">
                    <a16:creationId xmlns:a16="http://schemas.microsoft.com/office/drawing/2014/main" id="{323D06AD-49FE-5DB9-D2FD-B408C9BCB25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0" name="Cube 1039">
                <a:extLst>
                  <a:ext uri="{FF2B5EF4-FFF2-40B4-BE49-F238E27FC236}">
                    <a16:creationId xmlns:a16="http://schemas.microsoft.com/office/drawing/2014/main" id="{8066FF23-50E9-4C39-F66A-25BC07A26B6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1" name="Cube 1040">
                <a:extLst>
                  <a:ext uri="{FF2B5EF4-FFF2-40B4-BE49-F238E27FC236}">
                    <a16:creationId xmlns:a16="http://schemas.microsoft.com/office/drawing/2014/main" id="{CCF98AE9-7753-1CBF-AC41-A22171583BE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2" name="Cube 1041">
                <a:extLst>
                  <a:ext uri="{FF2B5EF4-FFF2-40B4-BE49-F238E27FC236}">
                    <a16:creationId xmlns:a16="http://schemas.microsoft.com/office/drawing/2014/main" id="{D9741632-A555-E62E-C4E8-9ECEF385BA1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3" name="Cube 1042">
                <a:extLst>
                  <a:ext uri="{FF2B5EF4-FFF2-40B4-BE49-F238E27FC236}">
                    <a16:creationId xmlns:a16="http://schemas.microsoft.com/office/drawing/2014/main" id="{75C7E796-EDA9-ADE4-4E90-4B8375E0CDD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35" name="Group 934">
              <a:extLst>
                <a:ext uri="{FF2B5EF4-FFF2-40B4-BE49-F238E27FC236}">
                  <a16:creationId xmlns:a16="http://schemas.microsoft.com/office/drawing/2014/main" id="{AEF3998E-D236-B975-1A93-2292629CFD3D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24" name="Cube 1023">
                <a:extLst>
                  <a:ext uri="{FF2B5EF4-FFF2-40B4-BE49-F238E27FC236}">
                    <a16:creationId xmlns:a16="http://schemas.microsoft.com/office/drawing/2014/main" id="{99D08233-4349-E00E-7922-D60BE5062F7B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5" name="Cube 1024">
                <a:extLst>
                  <a:ext uri="{FF2B5EF4-FFF2-40B4-BE49-F238E27FC236}">
                    <a16:creationId xmlns:a16="http://schemas.microsoft.com/office/drawing/2014/main" id="{D86AB28B-7043-3892-E184-196E2F1E6A2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6" name="Cube 1025">
                <a:extLst>
                  <a:ext uri="{FF2B5EF4-FFF2-40B4-BE49-F238E27FC236}">
                    <a16:creationId xmlns:a16="http://schemas.microsoft.com/office/drawing/2014/main" id="{54C74CA0-A907-112C-8AEA-4A40D255EC0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7" name="Cube 1026">
                <a:extLst>
                  <a:ext uri="{FF2B5EF4-FFF2-40B4-BE49-F238E27FC236}">
                    <a16:creationId xmlns:a16="http://schemas.microsoft.com/office/drawing/2014/main" id="{CEFE8B43-E5D9-95CD-39A5-BD46D415FDB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8" name="Cube 1027">
                <a:extLst>
                  <a:ext uri="{FF2B5EF4-FFF2-40B4-BE49-F238E27FC236}">
                    <a16:creationId xmlns:a16="http://schemas.microsoft.com/office/drawing/2014/main" id="{4B8867CF-01B7-FBE0-E9AD-A652932A941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9" name="Cube 1028">
                <a:extLst>
                  <a:ext uri="{FF2B5EF4-FFF2-40B4-BE49-F238E27FC236}">
                    <a16:creationId xmlns:a16="http://schemas.microsoft.com/office/drawing/2014/main" id="{5544BFFE-F0B1-942D-2806-915DE37EB94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0" name="Cube 1029">
                <a:extLst>
                  <a:ext uri="{FF2B5EF4-FFF2-40B4-BE49-F238E27FC236}">
                    <a16:creationId xmlns:a16="http://schemas.microsoft.com/office/drawing/2014/main" id="{C9A59746-8351-F7BC-26BC-2E1DD0E3DDF3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1" name="Cube 1030">
                <a:extLst>
                  <a:ext uri="{FF2B5EF4-FFF2-40B4-BE49-F238E27FC236}">
                    <a16:creationId xmlns:a16="http://schemas.microsoft.com/office/drawing/2014/main" id="{84F73180-A182-EAC8-A3BF-0202E9446A7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2" name="Cube 1031">
                <a:extLst>
                  <a:ext uri="{FF2B5EF4-FFF2-40B4-BE49-F238E27FC236}">
                    <a16:creationId xmlns:a16="http://schemas.microsoft.com/office/drawing/2014/main" id="{9100446D-83D0-CBCF-4E4E-892D62B705E9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3" name="Cube 1032">
                <a:extLst>
                  <a:ext uri="{FF2B5EF4-FFF2-40B4-BE49-F238E27FC236}">
                    <a16:creationId xmlns:a16="http://schemas.microsoft.com/office/drawing/2014/main" id="{3196863D-14D1-2884-4EB2-862F6C3756D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36" name="Group 935">
              <a:extLst>
                <a:ext uri="{FF2B5EF4-FFF2-40B4-BE49-F238E27FC236}">
                  <a16:creationId xmlns:a16="http://schemas.microsoft.com/office/drawing/2014/main" id="{613D6A7F-9767-4398-6E29-21ABE7A1A2DC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14" name="Cube 1013">
                <a:extLst>
                  <a:ext uri="{FF2B5EF4-FFF2-40B4-BE49-F238E27FC236}">
                    <a16:creationId xmlns:a16="http://schemas.microsoft.com/office/drawing/2014/main" id="{1DDC6781-A34F-8D13-0CF5-126C657DEE3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5" name="Cube 1014">
                <a:extLst>
                  <a:ext uri="{FF2B5EF4-FFF2-40B4-BE49-F238E27FC236}">
                    <a16:creationId xmlns:a16="http://schemas.microsoft.com/office/drawing/2014/main" id="{F9E9CC4A-97DE-4607-378D-E062C1C74D8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6" name="Cube 1015">
                <a:extLst>
                  <a:ext uri="{FF2B5EF4-FFF2-40B4-BE49-F238E27FC236}">
                    <a16:creationId xmlns:a16="http://schemas.microsoft.com/office/drawing/2014/main" id="{775A651C-108F-1130-B0A0-B0DD2E1D26C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7" name="Cube 1016">
                <a:extLst>
                  <a:ext uri="{FF2B5EF4-FFF2-40B4-BE49-F238E27FC236}">
                    <a16:creationId xmlns:a16="http://schemas.microsoft.com/office/drawing/2014/main" id="{963E9783-9DE6-1E0B-E889-2B5A1B3DE84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8" name="Cube 1017">
                <a:extLst>
                  <a:ext uri="{FF2B5EF4-FFF2-40B4-BE49-F238E27FC236}">
                    <a16:creationId xmlns:a16="http://schemas.microsoft.com/office/drawing/2014/main" id="{04B09558-EF38-38CB-CFE5-EC8143B8B16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9" name="Cube 1018">
                <a:extLst>
                  <a:ext uri="{FF2B5EF4-FFF2-40B4-BE49-F238E27FC236}">
                    <a16:creationId xmlns:a16="http://schemas.microsoft.com/office/drawing/2014/main" id="{8FB940D6-63D9-DBE9-607F-5C9933CE527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0" name="Cube 1019">
                <a:extLst>
                  <a:ext uri="{FF2B5EF4-FFF2-40B4-BE49-F238E27FC236}">
                    <a16:creationId xmlns:a16="http://schemas.microsoft.com/office/drawing/2014/main" id="{049D59AE-53E5-92BC-99CF-39BCC194D71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1" name="Cube 1020">
                <a:extLst>
                  <a:ext uri="{FF2B5EF4-FFF2-40B4-BE49-F238E27FC236}">
                    <a16:creationId xmlns:a16="http://schemas.microsoft.com/office/drawing/2014/main" id="{96E82443-97A9-318B-0246-2FCEBA7575F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2" name="Cube 1021">
                <a:extLst>
                  <a:ext uri="{FF2B5EF4-FFF2-40B4-BE49-F238E27FC236}">
                    <a16:creationId xmlns:a16="http://schemas.microsoft.com/office/drawing/2014/main" id="{9543DC82-D297-9DCD-B6DE-DB0E2B99357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3" name="Cube 1022">
                <a:extLst>
                  <a:ext uri="{FF2B5EF4-FFF2-40B4-BE49-F238E27FC236}">
                    <a16:creationId xmlns:a16="http://schemas.microsoft.com/office/drawing/2014/main" id="{7F15D769-3D65-4D6C-A677-30504AA0F69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37" name="Group 936">
              <a:extLst>
                <a:ext uri="{FF2B5EF4-FFF2-40B4-BE49-F238E27FC236}">
                  <a16:creationId xmlns:a16="http://schemas.microsoft.com/office/drawing/2014/main" id="{1ED4F668-962B-91EF-59D6-DE2EC5FA15E4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04" name="Cube 1003">
                <a:extLst>
                  <a:ext uri="{FF2B5EF4-FFF2-40B4-BE49-F238E27FC236}">
                    <a16:creationId xmlns:a16="http://schemas.microsoft.com/office/drawing/2014/main" id="{AB1698ED-4E03-AC69-00F4-079FC873071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5" name="Cube 1004">
                <a:extLst>
                  <a:ext uri="{FF2B5EF4-FFF2-40B4-BE49-F238E27FC236}">
                    <a16:creationId xmlns:a16="http://schemas.microsoft.com/office/drawing/2014/main" id="{63F5D9A0-0FE2-89D7-108F-75FE46FB6B3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6" name="Cube 1005">
                <a:extLst>
                  <a:ext uri="{FF2B5EF4-FFF2-40B4-BE49-F238E27FC236}">
                    <a16:creationId xmlns:a16="http://schemas.microsoft.com/office/drawing/2014/main" id="{AAF9DD1E-E89D-5D15-2198-95342A0BBA7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7" name="Cube 1006">
                <a:extLst>
                  <a:ext uri="{FF2B5EF4-FFF2-40B4-BE49-F238E27FC236}">
                    <a16:creationId xmlns:a16="http://schemas.microsoft.com/office/drawing/2014/main" id="{A26C5321-BBB2-5D3C-1B61-0E6648C7BA9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8" name="Cube 1007">
                <a:extLst>
                  <a:ext uri="{FF2B5EF4-FFF2-40B4-BE49-F238E27FC236}">
                    <a16:creationId xmlns:a16="http://schemas.microsoft.com/office/drawing/2014/main" id="{F57C9AF2-D242-4F1F-74D3-259A01C9DAB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9" name="Cube 1008">
                <a:extLst>
                  <a:ext uri="{FF2B5EF4-FFF2-40B4-BE49-F238E27FC236}">
                    <a16:creationId xmlns:a16="http://schemas.microsoft.com/office/drawing/2014/main" id="{B3FE18DA-5D5C-1DCC-0F89-F8E38292205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0" name="Cube 1009">
                <a:extLst>
                  <a:ext uri="{FF2B5EF4-FFF2-40B4-BE49-F238E27FC236}">
                    <a16:creationId xmlns:a16="http://schemas.microsoft.com/office/drawing/2014/main" id="{118EF678-8867-1ED3-B92F-16A308036CC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1" name="Cube 1010">
                <a:extLst>
                  <a:ext uri="{FF2B5EF4-FFF2-40B4-BE49-F238E27FC236}">
                    <a16:creationId xmlns:a16="http://schemas.microsoft.com/office/drawing/2014/main" id="{58344D87-CB13-3AB0-6977-2D8BC5A45B9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2" name="Cube 1011">
                <a:extLst>
                  <a:ext uri="{FF2B5EF4-FFF2-40B4-BE49-F238E27FC236}">
                    <a16:creationId xmlns:a16="http://schemas.microsoft.com/office/drawing/2014/main" id="{5DFA13B7-7F3C-DEDA-FA46-2C473F412FB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3" name="Cube 1012">
                <a:extLst>
                  <a:ext uri="{FF2B5EF4-FFF2-40B4-BE49-F238E27FC236}">
                    <a16:creationId xmlns:a16="http://schemas.microsoft.com/office/drawing/2014/main" id="{60D33A89-F1F1-17BF-DD2E-9DDCCDB19C9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38" name="Group 937">
              <a:extLst>
                <a:ext uri="{FF2B5EF4-FFF2-40B4-BE49-F238E27FC236}">
                  <a16:creationId xmlns:a16="http://schemas.microsoft.com/office/drawing/2014/main" id="{919CCBE1-F9AD-C4FA-0C32-4FD0F89137DA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94" name="Cube 993">
                <a:extLst>
                  <a:ext uri="{FF2B5EF4-FFF2-40B4-BE49-F238E27FC236}">
                    <a16:creationId xmlns:a16="http://schemas.microsoft.com/office/drawing/2014/main" id="{6C8229D9-AB61-AD67-3464-CFF9CFC288D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5" name="Cube 994">
                <a:extLst>
                  <a:ext uri="{FF2B5EF4-FFF2-40B4-BE49-F238E27FC236}">
                    <a16:creationId xmlns:a16="http://schemas.microsoft.com/office/drawing/2014/main" id="{12AD9B5D-C3B6-A4B6-54CF-024B4B8B36D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6" name="Cube 995">
                <a:extLst>
                  <a:ext uri="{FF2B5EF4-FFF2-40B4-BE49-F238E27FC236}">
                    <a16:creationId xmlns:a16="http://schemas.microsoft.com/office/drawing/2014/main" id="{4064C49F-6895-E1DD-DBC3-42B68EE1A0C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7" name="Cube 996">
                <a:extLst>
                  <a:ext uri="{FF2B5EF4-FFF2-40B4-BE49-F238E27FC236}">
                    <a16:creationId xmlns:a16="http://schemas.microsoft.com/office/drawing/2014/main" id="{71C3A39E-B4B0-7E93-F7E9-821867782D9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8" name="Cube 997">
                <a:extLst>
                  <a:ext uri="{FF2B5EF4-FFF2-40B4-BE49-F238E27FC236}">
                    <a16:creationId xmlns:a16="http://schemas.microsoft.com/office/drawing/2014/main" id="{1014FDD7-43BD-D305-E9E1-43ABFBEAA51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9" name="Cube 998">
                <a:extLst>
                  <a:ext uri="{FF2B5EF4-FFF2-40B4-BE49-F238E27FC236}">
                    <a16:creationId xmlns:a16="http://schemas.microsoft.com/office/drawing/2014/main" id="{9D4AC76A-5485-BCDD-41E0-E66A24A0C33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0" name="Cube 999">
                <a:extLst>
                  <a:ext uri="{FF2B5EF4-FFF2-40B4-BE49-F238E27FC236}">
                    <a16:creationId xmlns:a16="http://schemas.microsoft.com/office/drawing/2014/main" id="{B133F5BC-4800-63EF-1EFC-8BAF5BDBA08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1" name="Cube 1000">
                <a:extLst>
                  <a:ext uri="{FF2B5EF4-FFF2-40B4-BE49-F238E27FC236}">
                    <a16:creationId xmlns:a16="http://schemas.microsoft.com/office/drawing/2014/main" id="{5CFE8073-7416-DCAC-510F-B6BF5F149C0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2" name="Cube 1001">
                <a:extLst>
                  <a:ext uri="{FF2B5EF4-FFF2-40B4-BE49-F238E27FC236}">
                    <a16:creationId xmlns:a16="http://schemas.microsoft.com/office/drawing/2014/main" id="{DD717667-B768-1A3E-F880-97C776F27D5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3" name="Cube 1002">
                <a:extLst>
                  <a:ext uri="{FF2B5EF4-FFF2-40B4-BE49-F238E27FC236}">
                    <a16:creationId xmlns:a16="http://schemas.microsoft.com/office/drawing/2014/main" id="{D102ECBA-E4B7-1C7A-9C82-8D4EC283B28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39" name="Group 938">
              <a:extLst>
                <a:ext uri="{FF2B5EF4-FFF2-40B4-BE49-F238E27FC236}">
                  <a16:creationId xmlns:a16="http://schemas.microsoft.com/office/drawing/2014/main" id="{2ABFC552-DB4C-0946-FA21-6A0AAFCB2445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84" name="Cube 983">
                <a:extLst>
                  <a:ext uri="{FF2B5EF4-FFF2-40B4-BE49-F238E27FC236}">
                    <a16:creationId xmlns:a16="http://schemas.microsoft.com/office/drawing/2014/main" id="{F42FC14A-447C-D529-9227-D95E162FBB9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5" name="Cube 984">
                <a:extLst>
                  <a:ext uri="{FF2B5EF4-FFF2-40B4-BE49-F238E27FC236}">
                    <a16:creationId xmlns:a16="http://schemas.microsoft.com/office/drawing/2014/main" id="{6E6AEA09-FB8A-EA88-7048-C26ACD330E0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6" name="Cube 985">
                <a:extLst>
                  <a:ext uri="{FF2B5EF4-FFF2-40B4-BE49-F238E27FC236}">
                    <a16:creationId xmlns:a16="http://schemas.microsoft.com/office/drawing/2014/main" id="{D257AA74-6E42-531C-61BD-9822CB96926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7" name="Cube 986">
                <a:extLst>
                  <a:ext uri="{FF2B5EF4-FFF2-40B4-BE49-F238E27FC236}">
                    <a16:creationId xmlns:a16="http://schemas.microsoft.com/office/drawing/2014/main" id="{87141DA6-7CE8-B65A-A63E-2257ADACBDE9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8" name="Cube 987">
                <a:extLst>
                  <a:ext uri="{FF2B5EF4-FFF2-40B4-BE49-F238E27FC236}">
                    <a16:creationId xmlns:a16="http://schemas.microsoft.com/office/drawing/2014/main" id="{DEA1CC87-3C4F-71A5-1A2F-97CE2E79F02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9" name="Cube 988">
                <a:extLst>
                  <a:ext uri="{FF2B5EF4-FFF2-40B4-BE49-F238E27FC236}">
                    <a16:creationId xmlns:a16="http://schemas.microsoft.com/office/drawing/2014/main" id="{59CDDA97-CFC5-4026-8F36-EF25AF64BB7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0" name="Cube 989">
                <a:extLst>
                  <a:ext uri="{FF2B5EF4-FFF2-40B4-BE49-F238E27FC236}">
                    <a16:creationId xmlns:a16="http://schemas.microsoft.com/office/drawing/2014/main" id="{CF540BBD-2926-DA62-8D04-C0798458086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1" name="Cube 990">
                <a:extLst>
                  <a:ext uri="{FF2B5EF4-FFF2-40B4-BE49-F238E27FC236}">
                    <a16:creationId xmlns:a16="http://schemas.microsoft.com/office/drawing/2014/main" id="{7BF9934E-BBE3-183D-6075-82FF156DEBC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2" name="Cube 991">
                <a:extLst>
                  <a:ext uri="{FF2B5EF4-FFF2-40B4-BE49-F238E27FC236}">
                    <a16:creationId xmlns:a16="http://schemas.microsoft.com/office/drawing/2014/main" id="{D24D793C-CA8E-4E67-BCED-733D2417F0B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3" name="Cube 992">
                <a:extLst>
                  <a:ext uri="{FF2B5EF4-FFF2-40B4-BE49-F238E27FC236}">
                    <a16:creationId xmlns:a16="http://schemas.microsoft.com/office/drawing/2014/main" id="{B104AFF6-44F7-F45B-A142-468556F6159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40" name="Group 939">
              <a:extLst>
                <a:ext uri="{FF2B5EF4-FFF2-40B4-BE49-F238E27FC236}">
                  <a16:creationId xmlns:a16="http://schemas.microsoft.com/office/drawing/2014/main" id="{0D387280-503B-D5F6-843F-6CDB33DC70BC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74" name="Cube 973">
                <a:extLst>
                  <a:ext uri="{FF2B5EF4-FFF2-40B4-BE49-F238E27FC236}">
                    <a16:creationId xmlns:a16="http://schemas.microsoft.com/office/drawing/2014/main" id="{A3F045DD-7712-00CE-26B4-2D82DFA6C6A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5" name="Cube 974">
                <a:extLst>
                  <a:ext uri="{FF2B5EF4-FFF2-40B4-BE49-F238E27FC236}">
                    <a16:creationId xmlns:a16="http://schemas.microsoft.com/office/drawing/2014/main" id="{318DD557-3655-67CC-846B-732121A4963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6" name="Cube 975">
                <a:extLst>
                  <a:ext uri="{FF2B5EF4-FFF2-40B4-BE49-F238E27FC236}">
                    <a16:creationId xmlns:a16="http://schemas.microsoft.com/office/drawing/2014/main" id="{12DF6757-FF31-E3C5-4689-7987CDF5D12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7" name="Cube 976">
                <a:extLst>
                  <a:ext uri="{FF2B5EF4-FFF2-40B4-BE49-F238E27FC236}">
                    <a16:creationId xmlns:a16="http://schemas.microsoft.com/office/drawing/2014/main" id="{DD4E0758-A5BF-B203-8517-DD225CBBB297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8" name="Cube 977">
                <a:extLst>
                  <a:ext uri="{FF2B5EF4-FFF2-40B4-BE49-F238E27FC236}">
                    <a16:creationId xmlns:a16="http://schemas.microsoft.com/office/drawing/2014/main" id="{E06A370E-EB48-72A6-4407-3FE786B4CE5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9" name="Cube 978">
                <a:extLst>
                  <a:ext uri="{FF2B5EF4-FFF2-40B4-BE49-F238E27FC236}">
                    <a16:creationId xmlns:a16="http://schemas.microsoft.com/office/drawing/2014/main" id="{FF99C3D7-EE9A-8ABF-4139-CF4D52CF7FD1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0" name="Cube 979">
                <a:extLst>
                  <a:ext uri="{FF2B5EF4-FFF2-40B4-BE49-F238E27FC236}">
                    <a16:creationId xmlns:a16="http://schemas.microsoft.com/office/drawing/2014/main" id="{67E4887F-3139-2930-6727-CAFCDA9682D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1" name="Cube 980">
                <a:extLst>
                  <a:ext uri="{FF2B5EF4-FFF2-40B4-BE49-F238E27FC236}">
                    <a16:creationId xmlns:a16="http://schemas.microsoft.com/office/drawing/2014/main" id="{4FFB5914-E9A4-8823-7846-DF518D43A27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2" name="Cube 981">
                <a:extLst>
                  <a:ext uri="{FF2B5EF4-FFF2-40B4-BE49-F238E27FC236}">
                    <a16:creationId xmlns:a16="http://schemas.microsoft.com/office/drawing/2014/main" id="{07E25AED-4D2C-AF2A-30FE-0BB8B5EF1F1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3" name="Cube 982">
                <a:extLst>
                  <a:ext uri="{FF2B5EF4-FFF2-40B4-BE49-F238E27FC236}">
                    <a16:creationId xmlns:a16="http://schemas.microsoft.com/office/drawing/2014/main" id="{5170F92D-2FFC-689E-FAA8-5C4CA88A465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41" name="Group 940">
              <a:extLst>
                <a:ext uri="{FF2B5EF4-FFF2-40B4-BE49-F238E27FC236}">
                  <a16:creationId xmlns:a16="http://schemas.microsoft.com/office/drawing/2014/main" id="{6F212A0E-6F96-988A-4319-F33BF267F209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64" name="Cube 963">
                <a:extLst>
                  <a:ext uri="{FF2B5EF4-FFF2-40B4-BE49-F238E27FC236}">
                    <a16:creationId xmlns:a16="http://schemas.microsoft.com/office/drawing/2014/main" id="{0CF47051-859E-249A-D6F6-3150715E37F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5" name="Cube 964">
                <a:extLst>
                  <a:ext uri="{FF2B5EF4-FFF2-40B4-BE49-F238E27FC236}">
                    <a16:creationId xmlns:a16="http://schemas.microsoft.com/office/drawing/2014/main" id="{45DA5383-9C52-339D-6287-7269B359A34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6" name="Cube 965">
                <a:extLst>
                  <a:ext uri="{FF2B5EF4-FFF2-40B4-BE49-F238E27FC236}">
                    <a16:creationId xmlns:a16="http://schemas.microsoft.com/office/drawing/2014/main" id="{1A76C017-DF39-C90D-FCBC-CCE363FB4F6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7" name="Cube 966">
                <a:extLst>
                  <a:ext uri="{FF2B5EF4-FFF2-40B4-BE49-F238E27FC236}">
                    <a16:creationId xmlns:a16="http://schemas.microsoft.com/office/drawing/2014/main" id="{984AE326-3E36-2AEE-996A-1C0E207977A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8" name="Cube 967">
                <a:extLst>
                  <a:ext uri="{FF2B5EF4-FFF2-40B4-BE49-F238E27FC236}">
                    <a16:creationId xmlns:a16="http://schemas.microsoft.com/office/drawing/2014/main" id="{5DB893F6-B6F1-4E08-399A-8EFBE61E0A7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9" name="Cube 968">
                <a:extLst>
                  <a:ext uri="{FF2B5EF4-FFF2-40B4-BE49-F238E27FC236}">
                    <a16:creationId xmlns:a16="http://schemas.microsoft.com/office/drawing/2014/main" id="{70A21A3F-BA2B-1762-CDFD-712B399E45C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0" name="Cube 969">
                <a:extLst>
                  <a:ext uri="{FF2B5EF4-FFF2-40B4-BE49-F238E27FC236}">
                    <a16:creationId xmlns:a16="http://schemas.microsoft.com/office/drawing/2014/main" id="{18F154D0-A30E-3C96-DCC4-B2BCFAA2200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1" name="Cube 970">
                <a:extLst>
                  <a:ext uri="{FF2B5EF4-FFF2-40B4-BE49-F238E27FC236}">
                    <a16:creationId xmlns:a16="http://schemas.microsoft.com/office/drawing/2014/main" id="{E3D2FF06-24F9-752D-8D13-DBD22350B3B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2" name="Cube 971">
                <a:extLst>
                  <a:ext uri="{FF2B5EF4-FFF2-40B4-BE49-F238E27FC236}">
                    <a16:creationId xmlns:a16="http://schemas.microsoft.com/office/drawing/2014/main" id="{D7D49944-A8C9-BBC0-6893-DE5270E775D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3" name="Cube 972">
                <a:extLst>
                  <a:ext uri="{FF2B5EF4-FFF2-40B4-BE49-F238E27FC236}">
                    <a16:creationId xmlns:a16="http://schemas.microsoft.com/office/drawing/2014/main" id="{D76EF895-9637-3845-0896-45A9FCF1D54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42" name="Group 941">
              <a:extLst>
                <a:ext uri="{FF2B5EF4-FFF2-40B4-BE49-F238E27FC236}">
                  <a16:creationId xmlns:a16="http://schemas.microsoft.com/office/drawing/2014/main" id="{53E77945-95FD-C2A2-CC2E-D32559AF9FC6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54" name="Cube 953">
                <a:extLst>
                  <a:ext uri="{FF2B5EF4-FFF2-40B4-BE49-F238E27FC236}">
                    <a16:creationId xmlns:a16="http://schemas.microsoft.com/office/drawing/2014/main" id="{3DBABF93-469B-AE37-C8F5-BAB28B69DCE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5" name="Cube 954">
                <a:extLst>
                  <a:ext uri="{FF2B5EF4-FFF2-40B4-BE49-F238E27FC236}">
                    <a16:creationId xmlns:a16="http://schemas.microsoft.com/office/drawing/2014/main" id="{70E04369-D205-E810-956C-D90E072FE89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6" name="Cube 955">
                <a:extLst>
                  <a:ext uri="{FF2B5EF4-FFF2-40B4-BE49-F238E27FC236}">
                    <a16:creationId xmlns:a16="http://schemas.microsoft.com/office/drawing/2014/main" id="{FEB71437-4CFF-EA9B-12F2-979B8B27F33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7" name="Cube 956">
                <a:extLst>
                  <a:ext uri="{FF2B5EF4-FFF2-40B4-BE49-F238E27FC236}">
                    <a16:creationId xmlns:a16="http://schemas.microsoft.com/office/drawing/2014/main" id="{4D173EFA-2AF1-8308-3A50-34727781BA4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8" name="Cube 957">
                <a:extLst>
                  <a:ext uri="{FF2B5EF4-FFF2-40B4-BE49-F238E27FC236}">
                    <a16:creationId xmlns:a16="http://schemas.microsoft.com/office/drawing/2014/main" id="{FE953B65-AAD4-CC3E-6C32-E90AABECC87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9" name="Cube 958">
                <a:extLst>
                  <a:ext uri="{FF2B5EF4-FFF2-40B4-BE49-F238E27FC236}">
                    <a16:creationId xmlns:a16="http://schemas.microsoft.com/office/drawing/2014/main" id="{465E6DCD-A048-EDDD-2E90-4227971F6CC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0" name="Cube 959">
                <a:extLst>
                  <a:ext uri="{FF2B5EF4-FFF2-40B4-BE49-F238E27FC236}">
                    <a16:creationId xmlns:a16="http://schemas.microsoft.com/office/drawing/2014/main" id="{B47F3F1C-867C-A436-0048-F7ABC5C7B4D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1" name="Cube 960">
                <a:extLst>
                  <a:ext uri="{FF2B5EF4-FFF2-40B4-BE49-F238E27FC236}">
                    <a16:creationId xmlns:a16="http://schemas.microsoft.com/office/drawing/2014/main" id="{00AD5F67-C43D-DB83-8044-049388C2D03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2" name="Cube 961">
                <a:extLst>
                  <a:ext uri="{FF2B5EF4-FFF2-40B4-BE49-F238E27FC236}">
                    <a16:creationId xmlns:a16="http://schemas.microsoft.com/office/drawing/2014/main" id="{50CC6F56-0FB4-E75D-26E5-909A04DD3C0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3" name="Cube 962">
                <a:extLst>
                  <a:ext uri="{FF2B5EF4-FFF2-40B4-BE49-F238E27FC236}">
                    <a16:creationId xmlns:a16="http://schemas.microsoft.com/office/drawing/2014/main" id="{BAA91656-48B7-3E67-645A-766C53E4303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43" name="Group 942">
              <a:extLst>
                <a:ext uri="{FF2B5EF4-FFF2-40B4-BE49-F238E27FC236}">
                  <a16:creationId xmlns:a16="http://schemas.microsoft.com/office/drawing/2014/main" id="{EE2BB3FE-1175-939D-45D9-197A6ECC57DD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44" name="Cube 943">
                <a:extLst>
                  <a:ext uri="{FF2B5EF4-FFF2-40B4-BE49-F238E27FC236}">
                    <a16:creationId xmlns:a16="http://schemas.microsoft.com/office/drawing/2014/main" id="{730DB05A-177B-06D1-5B6D-955C2A3A26BB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5" name="Cube 944">
                <a:extLst>
                  <a:ext uri="{FF2B5EF4-FFF2-40B4-BE49-F238E27FC236}">
                    <a16:creationId xmlns:a16="http://schemas.microsoft.com/office/drawing/2014/main" id="{8B988787-AC5F-047B-9C2E-B3E62C49512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6" name="Cube 945">
                <a:extLst>
                  <a:ext uri="{FF2B5EF4-FFF2-40B4-BE49-F238E27FC236}">
                    <a16:creationId xmlns:a16="http://schemas.microsoft.com/office/drawing/2014/main" id="{1F066355-78C4-5738-C64D-E68C2EAC662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7" name="Cube 946">
                <a:extLst>
                  <a:ext uri="{FF2B5EF4-FFF2-40B4-BE49-F238E27FC236}">
                    <a16:creationId xmlns:a16="http://schemas.microsoft.com/office/drawing/2014/main" id="{6E7256A3-792C-AD27-5ACA-C42401A8DAB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8" name="Cube 947">
                <a:extLst>
                  <a:ext uri="{FF2B5EF4-FFF2-40B4-BE49-F238E27FC236}">
                    <a16:creationId xmlns:a16="http://schemas.microsoft.com/office/drawing/2014/main" id="{D9837284-1F24-4FB0-EF30-A302C9CDDB6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9" name="Cube 948">
                <a:extLst>
                  <a:ext uri="{FF2B5EF4-FFF2-40B4-BE49-F238E27FC236}">
                    <a16:creationId xmlns:a16="http://schemas.microsoft.com/office/drawing/2014/main" id="{A81AA411-9E9C-595D-07D9-E1A50D807D5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0" name="Cube 949">
                <a:extLst>
                  <a:ext uri="{FF2B5EF4-FFF2-40B4-BE49-F238E27FC236}">
                    <a16:creationId xmlns:a16="http://schemas.microsoft.com/office/drawing/2014/main" id="{AE000E38-39BD-B0F1-7C87-DAB22E1779F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1" name="Cube 950">
                <a:extLst>
                  <a:ext uri="{FF2B5EF4-FFF2-40B4-BE49-F238E27FC236}">
                    <a16:creationId xmlns:a16="http://schemas.microsoft.com/office/drawing/2014/main" id="{524F2D52-7F36-8961-B2BF-E265E455BFE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2" name="Cube 951">
                <a:extLst>
                  <a:ext uri="{FF2B5EF4-FFF2-40B4-BE49-F238E27FC236}">
                    <a16:creationId xmlns:a16="http://schemas.microsoft.com/office/drawing/2014/main" id="{C8CAA53E-7C7F-B9D7-2641-F94F0CB8EC8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3" name="Cube 952">
                <a:extLst>
                  <a:ext uri="{FF2B5EF4-FFF2-40B4-BE49-F238E27FC236}">
                    <a16:creationId xmlns:a16="http://schemas.microsoft.com/office/drawing/2014/main" id="{2EC4A8BB-0F84-25C9-84F0-9A1B53F7D07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044" name="Group 1043">
            <a:extLst>
              <a:ext uri="{FF2B5EF4-FFF2-40B4-BE49-F238E27FC236}">
                <a16:creationId xmlns:a16="http://schemas.microsoft.com/office/drawing/2014/main" id="{FE15AEC1-DC72-D0B1-FC93-C35A0B247E9A}"/>
              </a:ext>
            </a:extLst>
          </p:cNvPr>
          <p:cNvGrpSpPr/>
          <p:nvPr/>
        </p:nvGrpSpPr>
        <p:grpSpPr>
          <a:xfrm>
            <a:off x="1181446" y="2862727"/>
            <a:ext cx="1141956" cy="1107839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1045" name="Group 1044">
              <a:extLst>
                <a:ext uri="{FF2B5EF4-FFF2-40B4-BE49-F238E27FC236}">
                  <a16:creationId xmlns:a16="http://schemas.microsoft.com/office/drawing/2014/main" id="{A4613481-1277-A0E2-6316-B196ECB70DE2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45" name="Cube 1144">
                <a:extLst>
                  <a:ext uri="{FF2B5EF4-FFF2-40B4-BE49-F238E27FC236}">
                    <a16:creationId xmlns:a16="http://schemas.microsoft.com/office/drawing/2014/main" id="{0B56B476-1F0F-485A-5B19-B959BA268D9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6" name="Cube 1145">
                <a:extLst>
                  <a:ext uri="{FF2B5EF4-FFF2-40B4-BE49-F238E27FC236}">
                    <a16:creationId xmlns:a16="http://schemas.microsoft.com/office/drawing/2014/main" id="{34E40F22-D5F5-12DE-6479-598B406CE2F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7" name="Cube 1146">
                <a:extLst>
                  <a:ext uri="{FF2B5EF4-FFF2-40B4-BE49-F238E27FC236}">
                    <a16:creationId xmlns:a16="http://schemas.microsoft.com/office/drawing/2014/main" id="{D50CD2FA-12E8-26C3-F197-76F5A70895A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8" name="Cube 1147">
                <a:extLst>
                  <a:ext uri="{FF2B5EF4-FFF2-40B4-BE49-F238E27FC236}">
                    <a16:creationId xmlns:a16="http://schemas.microsoft.com/office/drawing/2014/main" id="{86C3955B-247A-09A3-6F19-EEDAA8BCB5F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9" name="Cube 1148">
                <a:extLst>
                  <a:ext uri="{FF2B5EF4-FFF2-40B4-BE49-F238E27FC236}">
                    <a16:creationId xmlns:a16="http://schemas.microsoft.com/office/drawing/2014/main" id="{56758BD6-D2D9-4754-D3DD-CF1130B6340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0" name="Cube 1149">
                <a:extLst>
                  <a:ext uri="{FF2B5EF4-FFF2-40B4-BE49-F238E27FC236}">
                    <a16:creationId xmlns:a16="http://schemas.microsoft.com/office/drawing/2014/main" id="{BC30893F-131F-AC05-DC0C-69A3D8DC814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1" name="Cube 1150">
                <a:extLst>
                  <a:ext uri="{FF2B5EF4-FFF2-40B4-BE49-F238E27FC236}">
                    <a16:creationId xmlns:a16="http://schemas.microsoft.com/office/drawing/2014/main" id="{DC1794D3-75D5-3143-1906-42C99B6905B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2" name="Cube 1151">
                <a:extLst>
                  <a:ext uri="{FF2B5EF4-FFF2-40B4-BE49-F238E27FC236}">
                    <a16:creationId xmlns:a16="http://schemas.microsoft.com/office/drawing/2014/main" id="{7AAA7207-FF68-E0F7-1803-406C2596E66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3" name="Cube 1152">
                <a:extLst>
                  <a:ext uri="{FF2B5EF4-FFF2-40B4-BE49-F238E27FC236}">
                    <a16:creationId xmlns:a16="http://schemas.microsoft.com/office/drawing/2014/main" id="{D022DF88-0D66-2562-E88B-872DA2AC36F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4" name="Cube 1153">
                <a:extLst>
                  <a:ext uri="{FF2B5EF4-FFF2-40B4-BE49-F238E27FC236}">
                    <a16:creationId xmlns:a16="http://schemas.microsoft.com/office/drawing/2014/main" id="{D729D198-32CF-DACF-24CA-06647DDEBA3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46" name="Group 1045">
              <a:extLst>
                <a:ext uri="{FF2B5EF4-FFF2-40B4-BE49-F238E27FC236}">
                  <a16:creationId xmlns:a16="http://schemas.microsoft.com/office/drawing/2014/main" id="{66A21755-DA32-CAD1-E894-FDC695B45CE0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35" name="Cube 1134">
                <a:extLst>
                  <a:ext uri="{FF2B5EF4-FFF2-40B4-BE49-F238E27FC236}">
                    <a16:creationId xmlns:a16="http://schemas.microsoft.com/office/drawing/2014/main" id="{96F18E0C-5F58-EDB0-47B2-246C9823098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6" name="Cube 1135">
                <a:extLst>
                  <a:ext uri="{FF2B5EF4-FFF2-40B4-BE49-F238E27FC236}">
                    <a16:creationId xmlns:a16="http://schemas.microsoft.com/office/drawing/2014/main" id="{8CF0777D-1537-DBA1-C282-06681C248B8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7" name="Cube 1136">
                <a:extLst>
                  <a:ext uri="{FF2B5EF4-FFF2-40B4-BE49-F238E27FC236}">
                    <a16:creationId xmlns:a16="http://schemas.microsoft.com/office/drawing/2014/main" id="{8AB4EDE5-0927-D43D-A60D-CB1E521743F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8" name="Cube 1137">
                <a:extLst>
                  <a:ext uri="{FF2B5EF4-FFF2-40B4-BE49-F238E27FC236}">
                    <a16:creationId xmlns:a16="http://schemas.microsoft.com/office/drawing/2014/main" id="{7E65255B-9477-B424-6E0E-7075D35A903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9" name="Cube 1138">
                <a:extLst>
                  <a:ext uri="{FF2B5EF4-FFF2-40B4-BE49-F238E27FC236}">
                    <a16:creationId xmlns:a16="http://schemas.microsoft.com/office/drawing/2014/main" id="{01E45A5E-CF69-F758-E6E6-7D89B3686E5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0" name="Cube 1139">
                <a:extLst>
                  <a:ext uri="{FF2B5EF4-FFF2-40B4-BE49-F238E27FC236}">
                    <a16:creationId xmlns:a16="http://schemas.microsoft.com/office/drawing/2014/main" id="{AF6E9CC2-9945-8804-60B7-B5FFD94741D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1" name="Cube 1140">
                <a:extLst>
                  <a:ext uri="{FF2B5EF4-FFF2-40B4-BE49-F238E27FC236}">
                    <a16:creationId xmlns:a16="http://schemas.microsoft.com/office/drawing/2014/main" id="{B0E540A5-927E-8941-19BF-B6B3776940B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2" name="Cube 1141">
                <a:extLst>
                  <a:ext uri="{FF2B5EF4-FFF2-40B4-BE49-F238E27FC236}">
                    <a16:creationId xmlns:a16="http://schemas.microsoft.com/office/drawing/2014/main" id="{BE0AFC0C-30D8-13D6-53C7-A1FCAA71BEF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3" name="Cube 1142">
                <a:extLst>
                  <a:ext uri="{FF2B5EF4-FFF2-40B4-BE49-F238E27FC236}">
                    <a16:creationId xmlns:a16="http://schemas.microsoft.com/office/drawing/2014/main" id="{C8CA9DAF-2456-5D28-2D82-77A44F2A8D1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4" name="Cube 1143">
                <a:extLst>
                  <a:ext uri="{FF2B5EF4-FFF2-40B4-BE49-F238E27FC236}">
                    <a16:creationId xmlns:a16="http://schemas.microsoft.com/office/drawing/2014/main" id="{20B03D08-81A0-3CC2-B747-427A6E1CED5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47" name="Group 1046">
              <a:extLst>
                <a:ext uri="{FF2B5EF4-FFF2-40B4-BE49-F238E27FC236}">
                  <a16:creationId xmlns:a16="http://schemas.microsoft.com/office/drawing/2014/main" id="{6D9314AD-DDB4-0F37-2E71-33200F91CDC6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25" name="Cube 1124">
                <a:extLst>
                  <a:ext uri="{FF2B5EF4-FFF2-40B4-BE49-F238E27FC236}">
                    <a16:creationId xmlns:a16="http://schemas.microsoft.com/office/drawing/2014/main" id="{032D56A2-AAF3-E9BD-9F7A-1A605BF399F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6" name="Cube 1125">
                <a:extLst>
                  <a:ext uri="{FF2B5EF4-FFF2-40B4-BE49-F238E27FC236}">
                    <a16:creationId xmlns:a16="http://schemas.microsoft.com/office/drawing/2014/main" id="{8B2E2EB8-452D-AA99-358B-CE6762AD118C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7" name="Cube 1126">
                <a:extLst>
                  <a:ext uri="{FF2B5EF4-FFF2-40B4-BE49-F238E27FC236}">
                    <a16:creationId xmlns:a16="http://schemas.microsoft.com/office/drawing/2014/main" id="{1C72102C-B390-9B8D-4B8E-8CE48B337CD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8" name="Cube 1127">
                <a:extLst>
                  <a:ext uri="{FF2B5EF4-FFF2-40B4-BE49-F238E27FC236}">
                    <a16:creationId xmlns:a16="http://schemas.microsoft.com/office/drawing/2014/main" id="{EAD79AD5-798A-134E-6587-8D1475F88CD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9" name="Cube 1128">
                <a:extLst>
                  <a:ext uri="{FF2B5EF4-FFF2-40B4-BE49-F238E27FC236}">
                    <a16:creationId xmlns:a16="http://schemas.microsoft.com/office/drawing/2014/main" id="{AD3036FA-3C1D-62F4-23DD-7ABDEF17951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0" name="Cube 1129">
                <a:extLst>
                  <a:ext uri="{FF2B5EF4-FFF2-40B4-BE49-F238E27FC236}">
                    <a16:creationId xmlns:a16="http://schemas.microsoft.com/office/drawing/2014/main" id="{D895B4F3-099D-6073-EF94-5BB7A96AF36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1" name="Cube 1130">
                <a:extLst>
                  <a:ext uri="{FF2B5EF4-FFF2-40B4-BE49-F238E27FC236}">
                    <a16:creationId xmlns:a16="http://schemas.microsoft.com/office/drawing/2014/main" id="{313BFE7D-DDF3-2CFC-3601-8BE7EDDD7D4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2" name="Cube 1131">
                <a:extLst>
                  <a:ext uri="{FF2B5EF4-FFF2-40B4-BE49-F238E27FC236}">
                    <a16:creationId xmlns:a16="http://schemas.microsoft.com/office/drawing/2014/main" id="{7B500722-5D62-B3AB-F0B1-B2B75143D59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3" name="Cube 1132">
                <a:extLst>
                  <a:ext uri="{FF2B5EF4-FFF2-40B4-BE49-F238E27FC236}">
                    <a16:creationId xmlns:a16="http://schemas.microsoft.com/office/drawing/2014/main" id="{9A4F93EF-CD8A-83FA-72E4-FB745006B57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4" name="Cube 1133">
                <a:extLst>
                  <a:ext uri="{FF2B5EF4-FFF2-40B4-BE49-F238E27FC236}">
                    <a16:creationId xmlns:a16="http://schemas.microsoft.com/office/drawing/2014/main" id="{1F4D6A51-22EE-F6B1-A123-C0FA3852F78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48" name="Group 1047">
              <a:extLst>
                <a:ext uri="{FF2B5EF4-FFF2-40B4-BE49-F238E27FC236}">
                  <a16:creationId xmlns:a16="http://schemas.microsoft.com/office/drawing/2014/main" id="{BEBE0F13-1912-1649-4AA5-3970E8A4F997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15" name="Cube 1114">
                <a:extLst>
                  <a:ext uri="{FF2B5EF4-FFF2-40B4-BE49-F238E27FC236}">
                    <a16:creationId xmlns:a16="http://schemas.microsoft.com/office/drawing/2014/main" id="{24951FC9-4425-35CE-D8F5-A496E634F76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6" name="Cube 1115">
                <a:extLst>
                  <a:ext uri="{FF2B5EF4-FFF2-40B4-BE49-F238E27FC236}">
                    <a16:creationId xmlns:a16="http://schemas.microsoft.com/office/drawing/2014/main" id="{42F6535C-6536-CAFF-047C-615863E9C69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7" name="Cube 1116">
                <a:extLst>
                  <a:ext uri="{FF2B5EF4-FFF2-40B4-BE49-F238E27FC236}">
                    <a16:creationId xmlns:a16="http://schemas.microsoft.com/office/drawing/2014/main" id="{9BD14CDC-90E4-565F-6579-2A59AA1B3D9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8" name="Cube 1117">
                <a:extLst>
                  <a:ext uri="{FF2B5EF4-FFF2-40B4-BE49-F238E27FC236}">
                    <a16:creationId xmlns:a16="http://schemas.microsoft.com/office/drawing/2014/main" id="{6BADE54C-10BF-72D6-EAA4-32941DB2CA1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9" name="Cube 1118">
                <a:extLst>
                  <a:ext uri="{FF2B5EF4-FFF2-40B4-BE49-F238E27FC236}">
                    <a16:creationId xmlns:a16="http://schemas.microsoft.com/office/drawing/2014/main" id="{59F277F6-6161-CB96-3649-1A2DBCB7526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0" name="Cube 1119">
                <a:extLst>
                  <a:ext uri="{FF2B5EF4-FFF2-40B4-BE49-F238E27FC236}">
                    <a16:creationId xmlns:a16="http://schemas.microsoft.com/office/drawing/2014/main" id="{B40CE416-E575-D047-B3C8-03D3494C043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1" name="Cube 1120">
                <a:extLst>
                  <a:ext uri="{FF2B5EF4-FFF2-40B4-BE49-F238E27FC236}">
                    <a16:creationId xmlns:a16="http://schemas.microsoft.com/office/drawing/2014/main" id="{EE9308EA-3C02-3AFF-FFEB-EFA3DE6F330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2" name="Cube 1121">
                <a:extLst>
                  <a:ext uri="{FF2B5EF4-FFF2-40B4-BE49-F238E27FC236}">
                    <a16:creationId xmlns:a16="http://schemas.microsoft.com/office/drawing/2014/main" id="{A1081C08-09FF-9B51-585C-EF491CB1E8F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3" name="Cube 1122">
                <a:extLst>
                  <a:ext uri="{FF2B5EF4-FFF2-40B4-BE49-F238E27FC236}">
                    <a16:creationId xmlns:a16="http://schemas.microsoft.com/office/drawing/2014/main" id="{0CCAE38B-6886-3837-0C2A-6041613DD02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4" name="Cube 1123">
                <a:extLst>
                  <a:ext uri="{FF2B5EF4-FFF2-40B4-BE49-F238E27FC236}">
                    <a16:creationId xmlns:a16="http://schemas.microsoft.com/office/drawing/2014/main" id="{7BF8D9A2-1A41-11A0-D505-D4CC2014399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49" name="Group 1048">
              <a:extLst>
                <a:ext uri="{FF2B5EF4-FFF2-40B4-BE49-F238E27FC236}">
                  <a16:creationId xmlns:a16="http://schemas.microsoft.com/office/drawing/2014/main" id="{7A977506-F326-587B-74F2-643D273C7F61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05" name="Cube 1104">
                <a:extLst>
                  <a:ext uri="{FF2B5EF4-FFF2-40B4-BE49-F238E27FC236}">
                    <a16:creationId xmlns:a16="http://schemas.microsoft.com/office/drawing/2014/main" id="{4506477A-5E78-DFD7-CB35-9351B8E4D81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6" name="Cube 1105">
                <a:extLst>
                  <a:ext uri="{FF2B5EF4-FFF2-40B4-BE49-F238E27FC236}">
                    <a16:creationId xmlns:a16="http://schemas.microsoft.com/office/drawing/2014/main" id="{F430A26D-9A7E-F1CD-CC18-508567AAAD4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7" name="Cube 1106">
                <a:extLst>
                  <a:ext uri="{FF2B5EF4-FFF2-40B4-BE49-F238E27FC236}">
                    <a16:creationId xmlns:a16="http://schemas.microsoft.com/office/drawing/2014/main" id="{A9EDF129-1D2E-0DEF-BEE3-3AF1CC5D3AF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8" name="Cube 1107">
                <a:extLst>
                  <a:ext uri="{FF2B5EF4-FFF2-40B4-BE49-F238E27FC236}">
                    <a16:creationId xmlns:a16="http://schemas.microsoft.com/office/drawing/2014/main" id="{8E77BE1B-3780-B5F4-668B-3090D235DBE9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9" name="Cube 1108">
                <a:extLst>
                  <a:ext uri="{FF2B5EF4-FFF2-40B4-BE49-F238E27FC236}">
                    <a16:creationId xmlns:a16="http://schemas.microsoft.com/office/drawing/2014/main" id="{DDEADFD3-C714-B96C-F08D-B6E4E28D6FA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0" name="Cube 1109">
                <a:extLst>
                  <a:ext uri="{FF2B5EF4-FFF2-40B4-BE49-F238E27FC236}">
                    <a16:creationId xmlns:a16="http://schemas.microsoft.com/office/drawing/2014/main" id="{C020B21B-22DA-7B0B-7B44-92B1671DDFF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1" name="Cube 1110">
                <a:extLst>
                  <a:ext uri="{FF2B5EF4-FFF2-40B4-BE49-F238E27FC236}">
                    <a16:creationId xmlns:a16="http://schemas.microsoft.com/office/drawing/2014/main" id="{7CDD37DD-5B9E-B62F-94DE-68D737E10523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2" name="Cube 1111">
                <a:extLst>
                  <a:ext uri="{FF2B5EF4-FFF2-40B4-BE49-F238E27FC236}">
                    <a16:creationId xmlns:a16="http://schemas.microsoft.com/office/drawing/2014/main" id="{81A68244-A360-8707-614B-1CFFB84A6F8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3" name="Cube 1112">
                <a:extLst>
                  <a:ext uri="{FF2B5EF4-FFF2-40B4-BE49-F238E27FC236}">
                    <a16:creationId xmlns:a16="http://schemas.microsoft.com/office/drawing/2014/main" id="{9C7E3AD0-22BD-0AC2-DF1F-2A31A3B3066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4" name="Cube 1113">
                <a:extLst>
                  <a:ext uri="{FF2B5EF4-FFF2-40B4-BE49-F238E27FC236}">
                    <a16:creationId xmlns:a16="http://schemas.microsoft.com/office/drawing/2014/main" id="{85549AB2-1DE8-3DC2-D328-84504E1E526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50" name="Group 1049">
              <a:extLst>
                <a:ext uri="{FF2B5EF4-FFF2-40B4-BE49-F238E27FC236}">
                  <a16:creationId xmlns:a16="http://schemas.microsoft.com/office/drawing/2014/main" id="{C6B3D7B5-AB8A-D68B-A0CD-298E6D9C8F89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95" name="Cube 1094">
                <a:extLst>
                  <a:ext uri="{FF2B5EF4-FFF2-40B4-BE49-F238E27FC236}">
                    <a16:creationId xmlns:a16="http://schemas.microsoft.com/office/drawing/2014/main" id="{5E7AD680-7155-88C4-5425-A429CE3144C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6" name="Cube 1095">
                <a:extLst>
                  <a:ext uri="{FF2B5EF4-FFF2-40B4-BE49-F238E27FC236}">
                    <a16:creationId xmlns:a16="http://schemas.microsoft.com/office/drawing/2014/main" id="{B1A84AB5-ABFE-FE9E-D66E-94352AC0112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7" name="Cube 1096">
                <a:extLst>
                  <a:ext uri="{FF2B5EF4-FFF2-40B4-BE49-F238E27FC236}">
                    <a16:creationId xmlns:a16="http://schemas.microsoft.com/office/drawing/2014/main" id="{EE278BCC-8911-F6B3-B6FC-B07021F4632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8" name="Cube 1097">
                <a:extLst>
                  <a:ext uri="{FF2B5EF4-FFF2-40B4-BE49-F238E27FC236}">
                    <a16:creationId xmlns:a16="http://schemas.microsoft.com/office/drawing/2014/main" id="{EAEF15B4-D89C-639B-04D7-0C78DDEBB25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9" name="Cube 1098">
                <a:extLst>
                  <a:ext uri="{FF2B5EF4-FFF2-40B4-BE49-F238E27FC236}">
                    <a16:creationId xmlns:a16="http://schemas.microsoft.com/office/drawing/2014/main" id="{A3E20828-E07D-3FD0-6EEA-7F95B415E02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0" name="Cube 1099">
                <a:extLst>
                  <a:ext uri="{FF2B5EF4-FFF2-40B4-BE49-F238E27FC236}">
                    <a16:creationId xmlns:a16="http://schemas.microsoft.com/office/drawing/2014/main" id="{8E8BAE06-364D-A43D-DD2D-99A92E355591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1" name="Cube 1100">
                <a:extLst>
                  <a:ext uri="{FF2B5EF4-FFF2-40B4-BE49-F238E27FC236}">
                    <a16:creationId xmlns:a16="http://schemas.microsoft.com/office/drawing/2014/main" id="{3F4EFDF3-A663-5930-3D1B-DE7BEF38AF9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2" name="Cube 1101">
                <a:extLst>
                  <a:ext uri="{FF2B5EF4-FFF2-40B4-BE49-F238E27FC236}">
                    <a16:creationId xmlns:a16="http://schemas.microsoft.com/office/drawing/2014/main" id="{EC8335BA-C1BC-6707-8D37-77175A34E26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3" name="Cube 1102">
                <a:extLst>
                  <a:ext uri="{FF2B5EF4-FFF2-40B4-BE49-F238E27FC236}">
                    <a16:creationId xmlns:a16="http://schemas.microsoft.com/office/drawing/2014/main" id="{FF88E6AA-9CCD-F30B-4002-FDEA2ED9827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4" name="Cube 1103">
                <a:extLst>
                  <a:ext uri="{FF2B5EF4-FFF2-40B4-BE49-F238E27FC236}">
                    <a16:creationId xmlns:a16="http://schemas.microsoft.com/office/drawing/2014/main" id="{E6E0AE7D-E9D0-C4DC-58FE-83DB8F5828F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51" name="Group 1050">
              <a:extLst>
                <a:ext uri="{FF2B5EF4-FFF2-40B4-BE49-F238E27FC236}">
                  <a16:creationId xmlns:a16="http://schemas.microsoft.com/office/drawing/2014/main" id="{49A6EC06-08CF-760F-B726-AD7868ED1933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85" name="Cube 1084">
                <a:extLst>
                  <a:ext uri="{FF2B5EF4-FFF2-40B4-BE49-F238E27FC236}">
                    <a16:creationId xmlns:a16="http://schemas.microsoft.com/office/drawing/2014/main" id="{E37712B4-2668-8C4B-C593-0E893C0853A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6" name="Cube 1085">
                <a:extLst>
                  <a:ext uri="{FF2B5EF4-FFF2-40B4-BE49-F238E27FC236}">
                    <a16:creationId xmlns:a16="http://schemas.microsoft.com/office/drawing/2014/main" id="{DA283EE1-5F7D-7485-9A2C-17C15285978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7" name="Cube 1086">
                <a:extLst>
                  <a:ext uri="{FF2B5EF4-FFF2-40B4-BE49-F238E27FC236}">
                    <a16:creationId xmlns:a16="http://schemas.microsoft.com/office/drawing/2014/main" id="{26B6C88C-0B77-BA3D-9579-BADA4DE42C9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8" name="Cube 1087">
                <a:extLst>
                  <a:ext uri="{FF2B5EF4-FFF2-40B4-BE49-F238E27FC236}">
                    <a16:creationId xmlns:a16="http://schemas.microsoft.com/office/drawing/2014/main" id="{4EFFD821-E6F4-3BE5-AC76-FCD3261F88A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9" name="Cube 1088">
                <a:extLst>
                  <a:ext uri="{FF2B5EF4-FFF2-40B4-BE49-F238E27FC236}">
                    <a16:creationId xmlns:a16="http://schemas.microsoft.com/office/drawing/2014/main" id="{DE84D681-703C-845E-9F37-3B1FFB0E2AF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0" name="Cube 1089">
                <a:extLst>
                  <a:ext uri="{FF2B5EF4-FFF2-40B4-BE49-F238E27FC236}">
                    <a16:creationId xmlns:a16="http://schemas.microsoft.com/office/drawing/2014/main" id="{DEDAAF17-75AD-E528-A6CF-BA04884A14E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1" name="Cube 1090">
                <a:extLst>
                  <a:ext uri="{FF2B5EF4-FFF2-40B4-BE49-F238E27FC236}">
                    <a16:creationId xmlns:a16="http://schemas.microsoft.com/office/drawing/2014/main" id="{B48D2E79-54D5-49ED-EDEB-A23EFBD0ACD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2" name="Cube 1091">
                <a:extLst>
                  <a:ext uri="{FF2B5EF4-FFF2-40B4-BE49-F238E27FC236}">
                    <a16:creationId xmlns:a16="http://schemas.microsoft.com/office/drawing/2014/main" id="{92111E1A-898A-9656-BB35-9B61E76BEC4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3" name="Cube 1092">
                <a:extLst>
                  <a:ext uri="{FF2B5EF4-FFF2-40B4-BE49-F238E27FC236}">
                    <a16:creationId xmlns:a16="http://schemas.microsoft.com/office/drawing/2014/main" id="{52978208-0042-FE2C-E062-EFD4F2B04D8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4" name="Cube 1093">
                <a:extLst>
                  <a:ext uri="{FF2B5EF4-FFF2-40B4-BE49-F238E27FC236}">
                    <a16:creationId xmlns:a16="http://schemas.microsoft.com/office/drawing/2014/main" id="{809680A4-4E94-BE29-3E7B-D1E24B98AC9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52" name="Group 1051">
              <a:extLst>
                <a:ext uri="{FF2B5EF4-FFF2-40B4-BE49-F238E27FC236}">
                  <a16:creationId xmlns:a16="http://schemas.microsoft.com/office/drawing/2014/main" id="{70472B22-5397-8B4A-7347-3857B607DCE5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75" name="Cube 1074">
                <a:extLst>
                  <a:ext uri="{FF2B5EF4-FFF2-40B4-BE49-F238E27FC236}">
                    <a16:creationId xmlns:a16="http://schemas.microsoft.com/office/drawing/2014/main" id="{39A83C50-8962-571E-DE5A-E4286D28C13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6" name="Cube 1075">
                <a:extLst>
                  <a:ext uri="{FF2B5EF4-FFF2-40B4-BE49-F238E27FC236}">
                    <a16:creationId xmlns:a16="http://schemas.microsoft.com/office/drawing/2014/main" id="{E81B8579-F9D9-9869-DC5F-7812B6EF5AB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7" name="Cube 1076">
                <a:extLst>
                  <a:ext uri="{FF2B5EF4-FFF2-40B4-BE49-F238E27FC236}">
                    <a16:creationId xmlns:a16="http://schemas.microsoft.com/office/drawing/2014/main" id="{95B617C2-4D6D-9EDE-C180-761B67C5AB9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8" name="Cube 1077">
                <a:extLst>
                  <a:ext uri="{FF2B5EF4-FFF2-40B4-BE49-F238E27FC236}">
                    <a16:creationId xmlns:a16="http://schemas.microsoft.com/office/drawing/2014/main" id="{0ACB3008-C333-5AF6-ADC4-70067FEDD37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9" name="Cube 1078">
                <a:extLst>
                  <a:ext uri="{FF2B5EF4-FFF2-40B4-BE49-F238E27FC236}">
                    <a16:creationId xmlns:a16="http://schemas.microsoft.com/office/drawing/2014/main" id="{62080B51-B6C4-0EF5-8B20-7E004EF8065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0" name="Cube 1079">
                <a:extLst>
                  <a:ext uri="{FF2B5EF4-FFF2-40B4-BE49-F238E27FC236}">
                    <a16:creationId xmlns:a16="http://schemas.microsoft.com/office/drawing/2014/main" id="{5AC47760-1232-BE66-7CAB-19641A07018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1" name="Cube 1080">
                <a:extLst>
                  <a:ext uri="{FF2B5EF4-FFF2-40B4-BE49-F238E27FC236}">
                    <a16:creationId xmlns:a16="http://schemas.microsoft.com/office/drawing/2014/main" id="{28CB0454-7ED4-33B1-9C59-B7CFCACA590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2" name="Cube 1081">
                <a:extLst>
                  <a:ext uri="{FF2B5EF4-FFF2-40B4-BE49-F238E27FC236}">
                    <a16:creationId xmlns:a16="http://schemas.microsoft.com/office/drawing/2014/main" id="{36320583-2E47-2466-E962-3E942DB1187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3" name="Cube 1082">
                <a:extLst>
                  <a:ext uri="{FF2B5EF4-FFF2-40B4-BE49-F238E27FC236}">
                    <a16:creationId xmlns:a16="http://schemas.microsoft.com/office/drawing/2014/main" id="{55EF911A-CF06-6AF5-DC6A-77CABD314D1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4" name="Cube 1083">
                <a:extLst>
                  <a:ext uri="{FF2B5EF4-FFF2-40B4-BE49-F238E27FC236}">
                    <a16:creationId xmlns:a16="http://schemas.microsoft.com/office/drawing/2014/main" id="{3D167A6C-84D9-3E0E-A14A-D430B66C1CC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53" name="Group 1052">
              <a:extLst>
                <a:ext uri="{FF2B5EF4-FFF2-40B4-BE49-F238E27FC236}">
                  <a16:creationId xmlns:a16="http://schemas.microsoft.com/office/drawing/2014/main" id="{14872382-C0C1-3CF6-D41E-4387C68843F0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65" name="Cube 1064">
                <a:extLst>
                  <a:ext uri="{FF2B5EF4-FFF2-40B4-BE49-F238E27FC236}">
                    <a16:creationId xmlns:a16="http://schemas.microsoft.com/office/drawing/2014/main" id="{EDF32B78-4BA6-14A1-3095-543BDAA921A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6" name="Cube 1065">
                <a:extLst>
                  <a:ext uri="{FF2B5EF4-FFF2-40B4-BE49-F238E27FC236}">
                    <a16:creationId xmlns:a16="http://schemas.microsoft.com/office/drawing/2014/main" id="{52F4B43B-F7E4-6DBC-EDB2-CEECA8702BD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7" name="Cube 1066">
                <a:extLst>
                  <a:ext uri="{FF2B5EF4-FFF2-40B4-BE49-F238E27FC236}">
                    <a16:creationId xmlns:a16="http://schemas.microsoft.com/office/drawing/2014/main" id="{BEA3388F-3A25-6C7E-19E5-43D8C6CAEE4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8" name="Cube 1067">
                <a:extLst>
                  <a:ext uri="{FF2B5EF4-FFF2-40B4-BE49-F238E27FC236}">
                    <a16:creationId xmlns:a16="http://schemas.microsoft.com/office/drawing/2014/main" id="{8CBAEDD4-92F5-B176-A751-E2785C17DD1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9" name="Cube 1068">
                <a:extLst>
                  <a:ext uri="{FF2B5EF4-FFF2-40B4-BE49-F238E27FC236}">
                    <a16:creationId xmlns:a16="http://schemas.microsoft.com/office/drawing/2014/main" id="{55866423-334E-7750-916E-3BAAE89139F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0" name="Cube 1069">
                <a:extLst>
                  <a:ext uri="{FF2B5EF4-FFF2-40B4-BE49-F238E27FC236}">
                    <a16:creationId xmlns:a16="http://schemas.microsoft.com/office/drawing/2014/main" id="{D994E7A5-90B2-71C4-293D-9FE157BB9E6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1" name="Cube 1070">
                <a:extLst>
                  <a:ext uri="{FF2B5EF4-FFF2-40B4-BE49-F238E27FC236}">
                    <a16:creationId xmlns:a16="http://schemas.microsoft.com/office/drawing/2014/main" id="{98015D18-A52D-CB62-27F2-79E9BA20309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2" name="Cube 1071">
                <a:extLst>
                  <a:ext uri="{FF2B5EF4-FFF2-40B4-BE49-F238E27FC236}">
                    <a16:creationId xmlns:a16="http://schemas.microsoft.com/office/drawing/2014/main" id="{E809851B-2E66-8D69-0E28-E253A4F29D55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3" name="Cube 1072">
                <a:extLst>
                  <a:ext uri="{FF2B5EF4-FFF2-40B4-BE49-F238E27FC236}">
                    <a16:creationId xmlns:a16="http://schemas.microsoft.com/office/drawing/2014/main" id="{345BD435-72E9-1C94-8904-EC60DB747D1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4" name="Cube 1073">
                <a:extLst>
                  <a:ext uri="{FF2B5EF4-FFF2-40B4-BE49-F238E27FC236}">
                    <a16:creationId xmlns:a16="http://schemas.microsoft.com/office/drawing/2014/main" id="{20401EE8-889A-8FA6-670B-27D620BAC88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54" name="Group 1053">
              <a:extLst>
                <a:ext uri="{FF2B5EF4-FFF2-40B4-BE49-F238E27FC236}">
                  <a16:creationId xmlns:a16="http://schemas.microsoft.com/office/drawing/2014/main" id="{D725F2E9-1D75-F517-F419-F6F28E42E121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55" name="Cube 1054">
                <a:extLst>
                  <a:ext uri="{FF2B5EF4-FFF2-40B4-BE49-F238E27FC236}">
                    <a16:creationId xmlns:a16="http://schemas.microsoft.com/office/drawing/2014/main" id="{66368D42-2DFB-388E-632A-CFBEAAC854D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6" name="Cube 1055">
                <a:extLst>
                  <a:ext uri="{FF2B5EF4-FFF2-40B4-BE49-F238E27FC236}">
                    <a16:creationId xmlns:a16="http://schemas.microsoft.com/office/drawing/2014/main" id="{247D6BBD-F049-AE81-5E31-E378B68A875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7" name="Cube 1056">
                <a:extLst>
                  <a:ext uri="{FF2B5EF4-FFF2-40B4-BE49-F238E27FC236}">
                    <a16:creationId xmlns:a16="http://schemas.microsoft.com/office/drawing/2014/main" id="{CB8D15D8-2C5C-A7E9-A8F5-45066E8896F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8" name="Cube 1057">
                <a:extLst>
                  <a:ext uri="{FF2B5EF4-FFF2-40B4-BE49-F238E27FC236}">
                    <a16:creationId xmlns:a16="http://schemas.microsoft.com/office/drawing/2014/main" id="{A3A28D42-22B2-5313-F8DF-C1D6F3B68D3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9" name="Cube 1058">
                <a:extLst>
                  <a:ext uri="{FF2B5EF4-FFF2-40B4-BE49-F238E27FC236}">
                    <a16:creationId xmlns:a16="http://schemas.microsoft.com/office/drawing/2014/main" id="{2C1ACB05-570C-C3A4-42A7-A2D030ACDF7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0" name="Cube 1059">
                <a:extLst>
                  <a:ext uri="{FF2B5EF4-FFF2-40B4-BE49-F238E27FC236}">
                    <a16:creationId xmlns:a16="http://schemas.microsoft.com/office/drawing/2014/main" id="{B1E2FA9C-C620-8AB0-72AC-7BF2B71B0D6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1" name="Cube 1060">
                <a:extLst>
                  <a:ext uri="{FF2B5EF4-FFF2-40B4-BE49-F238E27FC236}">
                    <a16:creationId xmlns:a16="http://schemas.microsoft.com/office/drawing/2014/main" id="{06C18075-C739-70FE-CAC1-3D134B4BADE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2" name="Cube 1061">
                <a:extLst>
                  <a:ext uri="{FF2B5EF4-FFF2-40B4-BE49-F238E27FC236}">
                    <a16:creationId xmlns:a16="http://schemas.microsoft.com/office/drawing/2014/main" id="{A32169B3-03BE-1EF1-87C1-81E3D39917E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3" name="Cube 1062">
                <a:extLst>
                  <a:ext uri="{FF2B5EF4-FFF2-40B4-BE49-F238E27FC236}">
                    <a16:creationId xmlns:a16="http://schemas.microsoft.com/office/drawing/2014/main" id="{CBF53DB3-D3A6-63D3-C743-8DB53AE165F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4" name="Cube 1063">
                <a:extLst>
                  <a:ext uri="{FF2B5EF4-FFF2-40B4-BE49-F238E27FC236}">
                    <a16:creationId xmlns:a16="http://schemas.microsoft.com/office/drawing/2014/main" id="{1D0DEA96-ADD2-FC51-0909-3448E13D519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155" name="Group 1154">
            <a:extLst>
              <a:ext uri="{FF2B5EF4-FFF2-40B4-BE49-F238E27FC236}">
                <a16:creationId xmlns:a16="http://schemas.microsoft.com/office/drawing/2014/main" id="{E718414B-700C-0FCD-7DB7-1A4B4869600C}"/>
              </a:ext>
            </a:extLst>
          </p:cNvPr>
          <p:cNvGrpSpPr/>
          <p:nvPr/>
        </p:nvGrpSpPr>
        <p:grpSpPr>
          <a:xfrm>
            <a:off x="1181446" y="2862727"/>
            <a:ext cx="1141956" cy="1107839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1156" name="Group 1155">
              <a:extLst>
                <a:ext uri="{FF2B5EF4-FFF2-40B4-BE49-F238E27FC236}">
                  <a16:creationId xmlns:a16="http://schemas.microsoft.com/office/drawing/2014/main" id="{D022BC3C-1EB2-E98C-8EA8-D5B150F896D5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56" name="Cube 1255">
                <a:extLst>
                  <a:ext uri="{FF2B5EF4-FFF2-40B4-BE49-F238E27FC236}">
                    <a16:creationId xmlns:a16="http://schemas.microsoft.com/office/drawing/2014/main" id="{DC0AEFB4-B682-8F52-5C65-7FB8939D526B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7" name="Cube 1256">
                <a:extLst>
                  <a:ext uri="{FF2B5EF4-FFF2-40B4-BE49-F238E27FC236}">
                    <a16:creationId xmlns:a16="http://schemas.microsoft.com/office/drawing/2014/main" id="{154AB386-C932-7966-A80B-674ECCA2908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8" name="Cube 1257">
                <a:extLst>
                  <a:ext uri="{FF2B5EF4-FFF2-40B4-BE49-F238E27FC236}">
                    <a16:creationId xmlns:a16="http://schemas.microsoft.com/office/drawing/2014/main" id="{7289A96F-98AC-6963-6955-D50CFAF7B7E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9" name="Cube 1258">
                <a:extLst>
                  <a:ext uri="{FF2B5EF4-FFF2-40B4-BE49-F238E27FC236}">
                    <a16:creationId xmlns:a16="http://schemas.microsoft.com/office/drawing/2014/main" id="{9BC9A9E4-4194-A56E-CE10-3349C2CBBE2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0" name="Cube 1259">
                <a:extLst>
                  <a:ext uri="{FF2B5EF4-FFF2-40B4-BE49-F238E27FC236}">
                    <a16:creationId xmlns:a16="http://schemas.microsoft.com/office/drawing/2014/main" id="{BC28B77F-11CF-DABB-25A9-8EC63FA2112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1" name="Cube 1260">
                <a:extLst>
                  <a:ext uri="{FF2B5EF4-FFF2-40B4-BE49-F238E27FC236}">
                    <a16:creationId xmlns:a16="http://schemas.microsoft.com/office/drawing/2014/main" id="{CF99FF44-9478-F788-4AF3-B0BBBB20502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2" name="Cube 1261">
                <a:extLst>
                  <a:ext uri="{FF2B5EF4-FFF2-40B4-BE49-F238E27FC236}">
                    <a16:creationId xmlns:a16="http://schemas.microsoft.com/office/drawing/2014/main" id="{00F874BD-A972-4529-A197-5EC7EA73885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3" name="Cube 1262">
                <a:extLst>
                  <a:ext uri="{FF2B5EF4-FFF2-40B4-BE49-F238E27FC236}">
                    <a16:creationId xmlns:a16="http://schemas.microsoft.com/office/drawing/2014/main" id="{616FEDB5-C9B8-605D-AE22-E8227EADCC7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4" name="Cube 1263">
                <a:extLst>
                  <a:ext uri="{FF2B5EF4-FFF2-40B4-BE49-F238E27FC236}">
                    <a16:creationId xmlns:a16="http://schemas.microsoft.com/office/drawing/2014/main" id="{9A1B362E-7550-C49B-AC97-4D2217275F49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5" name="Cube 1264">
                <a:extLst>
                  <a:ext uri="{FF2B5EF4-FFF2-40B4-BE49-F238E27FC236}">
                    <a16:creationId xmlns:a16="http://schemas.microsoft.com/office/drawing/2014/main" id="{7C4DECC1-545C-A66B-C269-822B9985EEC8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57" name="Group 1156">
              <a:extLst>
                <a:ext uri="{FF2B5EF4-FFF2-40B4-BE49-F238E27FC236}">
                  <a16:creationId xmlns:a16="http://schemas.microsoft.com/office/drawing/2014/main" id="{3BEF59FF-FC52-8A5A-CE5C-EA6C85A0C079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46" name="Cube 1245">
                <a:extLst>
                  <a:ext uri="{FF2B5EF4-FFF2-40B4-BE49-F238E27FC236}">
                    <a16:creationId xmlns:a16="http://schemas.microsoft.com/office/drawing/2014/main" id="{B5C6570F-006E-CD49-83C4-4C846382618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7" name="Cube 1246">
                <a:extLst>
                  <a:ext uri="{FF2B5EF4-FFF2-40B4-BE49-F238E27FC236}">
                    <a16:creationId xmlns:a16="http://schemas.microsoft.com/office/drawing/2014/main" id="{CBC11566-B9E7-40B9-2574-499CF478ADC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8" name="Cube 1247">
                <a:extLst>
                  <a:ext uri="{FF2B5EF4-FFF2-40B4-BE49-F238E27FC236}">
                    <a16:creationId xmlns:a16="http://schemas.microsoft.com/office/drawing/2014/main" id="{8FD61547-CDF4-0900-BC0C-493E71DB2398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9" name="Cube 1248">
                <a:extLst>
                  <a:ext uri="{FF2B5EF4-FFF2-40B4-BE49-F238E27FC236}">
                    <a16:creationId xmlns:a16="http://schemas.microsoft.com/office/drawing/2014/main" id="{7F5FDF1E-32CB-628E-848F-168F21938FA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0" name="Cube 1249">
                <a:extLst>
                  <a:ext uri="{FF2B5EF4-FFF2-40B4-BE49-F238E27FC236}">
                    <a16:creationId xmlns:a16="http://schemas.microsoft.com/office/drawing/2014/main" id="{8E7E0C99-D25C-2618-F95A-7C32345D844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1" name="Cube 1250">
                <a:extLst>
                  <a:ext uri="{FF2B5EF4-FFF2-40B4-BE49-F238E27FC236}">
                    <a16:creationId xmlns:a16="http://schemas.microsoft.com/office/drawing/2014/main" id="{0553F48D-CCEF-E275-8B81-9E6B8FB9396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2" name="Cube 1251">
                <a:extLst>
                  <a:ext uri="{FF2B5EF4-FFF2-40B4-BE49-F238E27FC236}">
                    <a16:creationId xmlns:a16="http://schemas.microsoft.com/office/drawing/2014/main" id="{62FA2B44-3F91-CD22-30B2-A49600C86B2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3" name="Cube 1252">
                <a:extLst>
                  <a:ext uri="{FF2B5EF4-FFF2-40B4-BE49-F238E27FC236}">
                    <a16:creationId xmlns:a16="http://schemas.microsoft.com/office/drawing/2014/main" id="{264627DF-21A7-8316-5FFE-5EA6061A4C4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4" name="Cube 1253">
                <a:extLst>
                  <a:ext uri="{FF2B5EF4-FFF2-40B4-BE49-F238E27FC236}">
                    <a16:creationId xmlns:a16="http://schemas.microsoft.com/office/drawing/2014/main" id="{1EA7176E-1BA5-0E0A-61CF-9D3B1E3919F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5" name="Cube 1254">
                <a:extLst>
                  <a:ext uri="{FF2B5EF4-FFF2-40B4-BE49-F238E27FC236}">
                    <a16:creationId xmlns:a16="http://schemas.microsoft.com/office/drawing/2014/main" id="{17E08D4E-2189-CAA7-6D56-527523FAEB3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58" name="Group 1157">
              <a:extLst>
                <a:ext uri="{FF2B5EF4-FFF2-40B4-BE49-F238E27FC236}">
                  <a16:creationId xmlns:a16="http://schemas.microsoft.com/office/drawing/2014/main" id="{BB8E5EBA-257E-161F-A944-10970023CEC4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36" name="Cube 1235">
                <a:extLst>
                  <a:ext uri="{FF2B5EF4-FFF2-40B4-BE49-F238E27FC236}">
                    <a16:creationId xmlns:a16="http://schemas.microsoft.com/office/drawing/2014/main" id="{9BDB4B95-F84B-2917-8EFF-168476E5C46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7" name="Cube 1236">
                <a:extLst>
                  <a:ext uri="{FF2B5EF4-FFF2-40B4-BE49-F238E27FC236}">
                    <a16:creationId xmlns:a16="http://schemas.microsoft.com/office/drawing/2014/main" id="{E1687BC1-0DCA-A31E-7B6A-59725A601B7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8" name="Cube 1237">
                <a:extLst>
                  <a:ext uri="{FF2B5EF4-FFF2-40B4-BE49-F238E27FC236}">
                    <a16:creationId xmlns:a16="http://schemas.microsoft.com/office/drawing/2014/main" id="{74D3A556-98A0-CA26-08A1-EDCF80DDA31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9" name="Cube 1238">
                <a:extLst>
                  <a:ext uri="{FF2B5EF4-FFF2-40B4-BE49-F238E27FC236}">
                    <a16:creationId xmlns:a16="http://schemas.microsoft.com/office/drawing/2014/main" id="{79C122FB-A529-ED76-D069-F2490D18AA8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0" name="Cube 1239">
                <a:extLst>
                  <a:ext uri="{FF2B5EF4-FFF2-40B4-BE49-F238E27FC236}">
                    <a16:creationId xmlns:a16="http://schemas.microsoft.com/office/drawing/2014/main" id="{46A8D0D2-4F1E-7E96-C320-1F61F9284A7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1" name="Cube 1240">
                <a:extLst>
                  <a:ext uri="{FF2B5EF4-FFF2-40B4-BE49-F238E27FC236}">
                    <a16:creationId xmlns:a16="http://schemas.microsoft.com/office/drawing/2014/main" id="{D6191AFF-8811-1E5C-C22F-7D0D2B6F38E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2" name="Cube 1241">
                <a:extLst>
                  <a:ext uri="{FF2B5EF4-FFF2-40B4-BE49-F238E27FC236}">
                    <a16:creationId xmlns:a16="http://schemas.microsoft.com/office/drawing/2014/main" id="{225E8D76-CF8B-2FB4-9607-18937A14912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3" name="Cube 1242">
                <a:extLst>
                  <a:ext uri="{FF2B5EF4-FFF2-40B4-BE49-F238E27FC236}">
                    <a16:creationId xmlns:a16="http://schemas.microsoft.com/office/drawing/2014/main" id="{AAE4579C-55B9-E7C6-D325-A6EAE726A13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4" name="Cube 1243">
                <a:extLst>
                  <a:ext uri="{FF2B5EF4-FFF2-40B4-BE49-F238E27FC236}">
                    <a16:creationId xmlns:a16="http://schemas.microsoft.com/office/drawing/2014/main" id="{269E692C-EF6B-86D2-0660-CB5F0B2F1E0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5" name="Cube 1244">
                <a:extLst>
                  <a:ext uri="{FF2B5EF4-FFF2-40B4-BE49-F238E27FC236}">
                    <a16:creationId xmlns:a16="http://schemas.microsoft.com/office/drawing/2014/main" id="{8D0A4771-5B13-E534-BEE5-9556B58F7A7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59" name="Group 1158">
              <a:extLst>
                <a:ext uri="{FF2B5EF4-FFF2-40B4-BE49-F238E27FC236}">
                  <a16:creationId xmlns:a16="http://schemas.microsoft.com/office/drawing/2014/main" id="{EE14784E-B092-9FF0-AE07-853F34B662EF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26" name="Cube 1225">
                <a:extLst>
                  <a:ext uri="{FF2B5EF4-FFF2-40B4-BE49-F238E27FC236}">
                    <a16:creationId xmlns:a16="http://schemas.microsoft.com/office/drawing/2014/main" id="{D710ADAD-3F06-7A38-DB8D-072C0AA8D22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7" name="Cube 1226">
                <a:extLst>
                  <a:ext uri="{FF2B5EF4-FFF2-40B4-BE49-F238E27FC236}">
                    <a16:creationId xmlns:a16="http://schemas.microsoft.com/office/drawing/2014/main" id="{5DFB257E-A56F-0827-9444-42D22F78EAE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8" name="Cube 1227">
                <a:extLst>
                  <a:ext uri="{FF2B5EF4-FFF2-40B4-BE49-F238E27FC236}">
                    <a16:creationId xmlns:a16="http://schemas.microsoft.com/office/drawing/2014/main" id="{713E1360-565F-2EBB-9F94-8B0F6DA066A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9" name="Cube 1228">
                <a:extLst>
                  <a:ext uri="{FF2B5EF4-FFF2-40B4-BE49-F238E27FC236}">
                    <a16:creationId xmlns:a16="http://schemas.microsoft.com/office/drawing/2014/main" id="{64442825-47AF-68FF-131D-8D0BA45AC229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0" name="Cube 1229">
                <a:extLst>
                  <a:ext uri="{FF2B5EF4-FFF2-40B4-BE49-F238E27FC236}">
                    <a16:creationId xmlns:a16="http://schemas.microsoft.com/office/drawing/2014/main" id="{10432EA2-6664-8DDF-C1B3-A16B3079A46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1" name="Cube 1230">
                <a:extLst>
                  <a:ext uri="{FF2B5EF4-FFF2-40B4-BE49-F238E27FC236}">
                    <a16:creationId xmlns:a16="http://schemas.microsoft.com/office/drawing/2014/main" id="{9F6D6A9E-7856-0349-3D3E-31AB483CE1E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2" name="Cube 1231">
                <a:extLst>
                  <a:ext uri="{FF2B5EF4-FFF2-40B4-BE49-F238E27FC236}">
                    <a16:creationId xmlns:a16="http://schemas.microsoft.com/office/drawing/2014/main" id="{90229D45-40C0-74E4-AEE8-EC43474F2A1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3" name="Cube 1232">
                <a:extLst>
                  <a:ext uri="{FF2B5EF4-FFF2-40B4-BE49-F238E27FC236}">
                    <a16:creationId xmlns:a16="http://schemas.microsoft.com/office/drawing/2014/main" id="{D51CB4CB-E1B1-F280-7D6C-A43A1F7BEC1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4" name="Cube 1233">
                <a:extLst>
                  <a:ext uri="{FF2B5EF4-FFF2-40B4-BE49-F238E27FC236}">
                    <a16:creationId xmlns:a16="http://schemas.microsoft.com/office/drawing/2014/main" id="{64ECC9DD-CEE5-2CC2-548C-704203D0BE5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5" name="Cube 1234">
                <a:extLst>
                  <a:ext uri="{FF2B5EF4-FFF2-40B4-BE49-F238E27FC236}">
                    <a16:creationId xmlns:a16="http://schemas.microsoft.com/office/drawing/2014/main" id="{3AF854EA-7C7B-4612-1C0E-2004D427C28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60" name="Group 1159">
              <a:extLst>
                <a:ext uri="{FF2B5EF4-FFF2-40B4-BE49-F238E27FC236}">
                  <a16:creationId xmlns:a16="http://schemas.microsoft.com/office/drawing/2014/main" id="{FBC041D4-2C35-86A1-F370-B2B038B63656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16" name="Cube 1215">
                <a:extLst>
                  <a:ext uri="{FF2B5EF4-FFF2-40B4-BE49-F238E27FC236}">
                    <a16:creationId xmlns:a16="http://schemas.microsoft.com/office/drawing/2014/main" id="{60A7344E-E619-A96C-9307-3999FA26377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7" name="Cube 1216">
                <a:extLst>
                  <a:ext uri="{FF2B5EF4-FFF2-40B4-BE49-F238E27FC236}">
                    <a16:creationId xmlns:a16="http://schemas.microsoft.com/office/drawing/2014/main" id="{8E2340A5-3905-382F-CEC8-4BF16AC833B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8" name="Cube 1217">
                <a:extLst>
                  <a:ext uri="{FF2B5EF4-FFF2-40B4-BE49-F238E27FC236}">
                    <a16:creationId xmlns:a16="http://schemas.microsoft.com/office/drawing/2014/main" id="{67057012-7963-9DC0-F1AA-7ABBF88E0A5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9" name="Cube 1218">
                <a:extLst>
                  <a:ext uri="{FF2B5EF4-FFF2-40B4-BE49-F238E27FC236}">
                    <a16:creationId xmlns:a16="http://schemas.microsoft.com/office/drawing/2014/main" id="{43067C7D-C753-06D2-D5E7-6CFFE368935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0" name="Cube 1219">
                <a:extLst>
                  <a:ext uri="{FF2B5EF4-FFF2-40B4-BE49-F238E27FC236}">
                    <a16:creationId xmlns:a16="http://schemas.microsoft.com/office/drawing/2014/main" id="{3CF687F3-B850-DC49-D5E3-6EE66CF21E8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1" name="Cube 1220">
                <a:extLst>
                  <a:ext uri="{FF2B5EF4-FFF2-40B4-BE49-F238E27FC236}">
                    <a16:creationId xmlns:a16="http://schemas.microsoft.com/office/drawing/2014/main" id="{7E2E0DCC-E6C0-51BC-3E9C-863D7FEEC50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2" name="Cube 1221">
                <a:extLst>
                  <a:ext uri="{FF2B5EF4-FFF2-40B4-BE49-F238E27FC236}">
                    <a16:creationId xmlns:a16="http://schemas.microsoft.com/office/drawing/2014/main" id="{CFD97557-638D-D05C-51AF-823A81377E6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3" name="Cube 1222">
                <a:extLst>
                  <a:ext uri="{FF2B5EF4-FFF2-40B4-BE49-F238E27FC236}">
                    <a16:creationId xmlns:a16="http://schemas.microsoft.com/office/drawing/2014/main" id="{CFCAEA50-450F-B08B-E6C5-0102A72AAE6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4" name="Cube 1223">
                <a:extLst>
                  <a:ext uri="{FF2B5EF4-FFF2-40B4-BE49-F238E27FC236}">
                    <a16:creationId xmlns:a16="http://schemas.microsoft.com/office/drawing/2014/main" id="{F86A31B4-187F-4CC6-22C3-0F61E99A510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5" name="Cube 1224">
                <a:extLst>
                  <a:ext uri="{FF2B5EF4-FFF2-40B4-BE49-F238E27FC236}">
                    <a16:creationId xmlns:a16="http://schemas.microsoft.com/office/drawing/2014/main" id="{120C4350-54A6-A37D-A9E8-05760A10194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61" name="Group 1160">
              <a:extLst>
                <a:ext uri="{FF2B5EF4-FFF2-40B4-BE49-F238E27FC236}">
                  <a16:creationId xmlns:a16="http://schemas.microsoft.com/office/drawing/2014/main" id="{C61D1C4B-4ACB-97E1-C4FA-A707E87AF306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06" name="Cube 1205">
                <a:extLst>
                  <a:ext uri="{FF2B5EF4-FFF2-40B4-BE49-F238E27FC236}">
                    <a16:creationId xmlns:a16="http://schemas.microsoft.com/office/drawing/2014/main" id="{D55370FC-3AB0-717B-EBBC-E1917800B4D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7" name="Cube 1206">
                <a:extLst>
                  <a:ext uri="{FF2B5EF4-FFF2-40B4-BE49-F238E27FC236}">
                    <a16:creationId xmlns:a16="http://schemas.microsoft.com/office/drawing/2014/main" id="{9073DAF4-3A8E-D41D-73FB-C56359A4831C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8" name="Cube 1207">
                <a:extLst>
                  <a:ext uri="{FF2B5EF4-FFF2-40B4-BE49-F238E27FC236}">
                    <a16:creationId xmlns:a16="http://schemas.microsoft.com/office/drawing/2014/main" id="{57C39F8A-7F37-9D2E-0B61-B1700719CF2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9" name="Cube 1208">
                <a:extLst>
                  <a:ext uri="{FF2B5EF4-FFF2-40B4-BE49-F238E27FC236}">
                    <a16:creationId xmlns:a16="http://schemas.microsoft.com/office/drawing/2014/main" id="{5F783D55-62C9-4AE6-B61A-49F07FCBEEA7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0" name="Cube 1209">
                <a:extLst>
                  <a:ext uri="{FF2B5EF4-FFF2-40B4-BE49-F238E27FC236}">
                    <a16:creationId xmlns:a16="http://schemas.microsoft.com/office/drawing/2014/main" id="{6462A7DE-588B-6648-E66E-4D21996861B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1" name="Cube 1210">
                <a:extLst>
                  <a:ext uri="{FF2B5EF4-FFF2-40B4-BE49-F238E27FC236}">
                    <a16:creationId xmlns:a16="http://schemas.microsoft.com/office/drawing/2014/main" id="{A721AEBA-69C4-F133-3FF8-EEE630164E3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2" name="Cube 1211">
                <a:extLst>
                  <a:ext uri="{FF2B5EF4-FFF2-40B4-BE49-F238E27FC236}">
                    <a16:creationId xmlns:a16="http://schemas.microsoft.com/office/drawing/2014/main" id="{2B65D0C5-F2A0-6DD8-5C1F-96BF01196EF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3" name="Cube 1212">
                <a:extLst>
                  <a:ext uri="{FF2B5EF4-FFF2-40B4-BE49-F238E27FC236}">
                    <a16:creationId xmlns:a16="http://schemas.microsoft.com/office/drawing/2014/main" id="{D97F42E2-5F0A-D42D-30C9-F7C36A98641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4" name="Cube 1213">
                <a:extLst>
                  <a:ext uri="{FF2B5EF4-FFF2-40B4-BE49-F238E27FC236}">
                    <a16:creationId xmlns:a16="http://schemas.microsoft.com/office/drawing/2014/main" id="{A2B60849-2274-EEBA-9D0F-94A523D8760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5" name="Cube 1214">
                <a:extLst>
                  <a:ext uri="{FF2B5EF4-FFF2-40B4-BE49-F238E27FC236}">
                    <a16:creationId xmlns:a16="http://schemas.microsoft.com/office/drawing/2014/main" id="{9AF30163-D11A-8548-3C7E-D672BFA4F8D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62" name="Group 1161">
              <a:extLst>
                <a:ext uri="{FF2B5EF4-FFF2-40B4-BE49-F238E27FC236}">
                  <a16:creationId xmlns:a16="http://schemas.microsoft.com/office/drawing/2014/main" id="{8C70B082-7D63-A36E-FFF3-56946863F200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96" name="Cube 1195">
                <a:extLst>
                  <a:ext uri="{FF2B5EF4-FFF2-40B4-BE49-F238E27FC236}">
                    <a16:creationId xmlns:a16="http://schemas.microsoft.com/office/drawing/2014/main" id="{AC7BC363-0ABC-4593-1619-07CED439E6A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7" name="Cube 1196">
                <a:extLst>
                  <a:ext uri="{FF2B5EF4-FFF2-40B4-BE49-F238E27FC236}">
                    <a16:creationId xmlns:a16="http://schemas.microsoft.com/office/drawing/2014/main" id="{63DAC9D6-FC0C-FEB1-788A-4F7FB2A8BDC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8" name="Cube 1197">
                <a:extLst>
                  <a:ext uri="{FF2B5EF4-FFF2-40B4-BE49-F238E27FC236}">
                    <a16:creationId xmlns:a16="http://schemas.microsoft.com/office/drawing/2014/main" id="{70A6C639-F071-5064-1BD8-81981A3AC3A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9" name="Cube 1198">
                <a:extLst>
                  <a:ext uri="{FF2B5EF4-FFF2-40B4-BE49-F238E27FC236}">
                    <a16:creationId xmlns:a16="http://schemas.microsoft.com/office/drawing/2014/main" id="{415F8A07-1EAE-48B9-8FC9-4789874D397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0" name="Cube 1199">
                <a:extLst>
                  <a:ext uri="{FF2B5EF4-FFF2-40B4-BE49-F238E27FC236}">
                    <a16:creationId xmlns:a16="http://schemas.microsoft.com/office/drawing/2014/main" id="{6538EAA5-BBEF-FC20-1FB7-CC0462894F5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1" name="Cube 1200">
                <a:extLst>
                  <a:ext uri="{FF2B5EF4-FFF2-40B4-BE49-F238E27FC236}">
                    <a16:creationId xmlns:a16="http://schemas.microsoft.com/office/drawing/2014/main" id="{447F3036-EF51-9D10-BCE8-F73D7AAC41B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2" name="Cube 1201">
                <a:extLst>
                  <a:ext uri="{FF2B5EF4-FFF2-40B4-BE49-F238E27FC236}">
                    <a16:creationId xmlns:a16="http://schemas.microsoft.com/office/drawing/2014/main" id="{C090345A-386C-A6D7-E757-0D6904468AB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3" name="Cube 1202">
                <a:extLst>
                  <a:ext uri="{FF2B5EF4-FFF2-40B4-BE49-F238E27FC236}">
                    <a16:creationId xmlns:a16="http://schemas.microsoft.com/office/drawing/2014/main" id="{0B294670-D917-58BA-3B9A-1C96C05C63B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4" name="Cube 1203">
                <a:extLst>
                  <a:ext uri="{FF2B5EF4-FFF2-40B4-BE49-F238E27FC236}">
                    <a16:creationId xmlns:a16="http://schemas.microsoft.com/office/drawing/2014/main" id="{EF0C0104-646C-8B4E-602F-F16E67C19FE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5" name="Cube 1204">
                <a:extLst>
                  <a:ext uri="{FF2B5EF4-FFF2-40B4-BE49-F238E27FC236}">
                    <a16:creationId xmlns:a16="http://schemas.microsoft.com/office/drawing/2014/main" id="{43B32486-B070-3D4F-9BEE-C450325A5CF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63" name="Group 1162">
              <a:extLst>
                <a:ext uri="{FF2B5EF4-FFF2-40B4-BE49-F238E27FC236}">
                  <a16:creationId xmlns:a16="http://schemas.microsoft.com/office/drawing/2014/main" id="{537B1243-3CE5-4A4B-12E4-3BC9670D7066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86" name="Cube 1185">
                <a:extLst>
                  <a:ext uri="{FF2B5EF4-FFF2-40B4-BE49-F238E27FC236}">
                    <a16:creationId xmlns:a16="http://schemas.microsoft.com/office/drawing/2014/main" id="{A856E3D2-11C0-C448-64DC-0B60434CBBC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7" name="Cube 1186">
                <a:extLst>
                  <a:ext uri="{FF2B5EF4-FFF2-40B4-BE49-F238E27FC236}">
                    <a16:creationId xmlns:a16="http://schemas.microsoft.com/office/drawing/2014/main" id="{7243398C-D719-0C1C-D53C-58D0492665F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8" name="Cube 1187">
                <a:extLst>
                  <a:ext uri="{FF2B5EF4-FFF2-40B4-BE49-F238E27FC236}">
                    <a16:creationId xmlns:a16="http://schemas.microsoft.com/office/drawing/2014/main" id="{435A9027-6397-08BE-572A-26F12978A8C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9" name="Cube 1188">
                <a:extLst>
                  <a:ext uri="{FF2B5EF4-FFF2-40B4-BE49-F238E27FC236}">
                    <a16:creationId xmlns:a16="http://schemas.microsoft.com/office/drawing/2014/main" id="{3813EDE9-26D2-FAE1-822B-854B24DB282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0" name="Cube 1189">
                <a:extLst>
                  <a:ext uri="{FF2B5EF4-FFF2-40B4-BE49-F238E27FC236}">
                    <a16:creationId xmlns:a16="http://schemas.microsoft.com/office/drawing/2014/main" id="{BF696B59-6813-DCCE-DD36-6D535071679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1" name="Cube 1190">
                <a:extLst>
                  <a:ext uri="{FF2B5EF4-FFF2-40B4-BE49-F238E27FC236}">
                    <a16:creationId xmlns:a16="http://schemas.microsoft.com/office/drawing/2014/main" id="{3CED1200-2681-E48F-A5B9-943D58C8884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2" name="Cube 1191">
                <a:extLst>
                  <a:ext uri="{FF2B5EF4-FFF2-40B4-BE49-F238E27FC236}">
                    <a16:creationId xmlns:a16="http://schemas.microsoft.com/office/drawing/2014/main" id="{6771A2B1-B994-EC54-2510-D05352BE0B5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3" name="Cube 1192">
                <a:extLst>
                  <a:ext uri="{FF2B5EF4-FFF2-40B4-BE49-F238E27FC236}">
                    <a16:creationId xmlns:a16="http://schemas.microsoft.com/office/drawing/2014/main" id="{FB9F685C-7C76-7FFA-AB4B-8F57CFD5BC6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4" name="Cube 1193">
                <a:extLst>
                  <a:ext uri="{FF2B5EF4-FFF2-40B4-BE49-F238E27FC236}">
                    <a16:creationId xmlns:a16="http://schemas.microsoft.com/office/drawing/2014/main" id="{EF88FE26-7C74-3618-8EC0-243280CAFF2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5" name="Cube 1194">
                <a:extLst>
                  <a:ext uri="{FF2B5EF4-FFF2-40B4-BE49-F238E27FC236}">
                    <a16:creationId xmlns:a16="http://schemas.microsoft.com/office/drawing/2014/main" id="{3C107C55-28F1-1331-F1FE-2E6901BC82C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64" name="Group 1163">
              <a:extLst>
                <a:ext uri="{FF2B5EF4-FFF2-40B4-BE49-F238E27FC236}">
                  <a16:creationId xmlns:a16="http://schemas.microsoft.com/office/drawing/2014/main" id="{DB1E9230-F0D4-23B5-808B-CB95702439C4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76" name="Cube 1175">
                <a:extLst>
                  <a:ext uri="{FF2B5EF4-FFF2-40B4-BE49-F238E27FC236}">
                    <a16:creationId xmlns:a16="http://schemas.microsoft.com/office/drawing/2014/main" id="{C5EF220D-2E89-9E75-EF95-1C2FEADAE26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7" name="Cube 1176">
                <a:extLst>
                  <a:ext uri="{FF2B5EF4-FFF2-40B4-BE49-F238E27FC236}">
                    <a16:creationId xmlns:a16="http://schemas.microsoft.com/office/drawing/2014/main" id="{21D18484-ACF0-6F5E-4C0E-FAAF424B2C5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8" name="Cube 1177">
                <a:extLst>
                  <a:ext uri="{FF2B5EF4-FFF2-40B4-BE49-F238E27FC236}">
                    <a16:creationId xmlns:a16="http://schemas.microsoft.com/office/drawing/2014/main" id="{362CA6B6-DA53-CB98-7256-DDDBF8CC56F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9" name="Cube 1178">
                <a:extLst>
                  <a:ext uri="{FF2B5EF4-FFF2-40B4-BE49-F238E27FC236}">
                    <a16:creationId xmlns:a16="http://schemas.microsoft.com/office/drawing/2014/main" id="{540C0824-436B-AC0A-78C1-227748D6704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0" name="Cube 1179">
                <a:extLst>
                  <a:ext uri="{FF2B5EF4-FFF2-40B4-BE49-F238E27FC236}">
                    <a16:creationId xmlns:a16="http://schemas.microsoft.com/office/drawing/2014/main" id="{9B2DA25F-2EA5-B510-10B2-AA5A4BDCBBC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1" name="Cube 1180">
                <a:extLst>
                  <a:ext uri="{FF2B5EF4-FFF2-40B4-BE49-F238E27FC236}">
                    <a16:creationId xmlns:a16="http://schemas.microsoft.com/office/drawing/2014/main" id="{D805948A-8021-3EBB-F041-9963C2E620D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2" name="Cube 1181">
                <a:extLst>
                  <a:ext uri="{FF2B5EF4-FFF2-40B4-BE49-F238E27FC236}">
                    <a16:creationId xmlns:a16="http://schemas.microsoft.com/office/drawing/2014/main" id="{49DBCC5D-07CF-8AE1-6535-B94B193BC70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3" name="Cube 1182">
                <a:extLst>
                  <a:ext uri="{FF2B5EF4-FFF2-40B4-BE49-F238E27FC236}">
                    <a16:creationId xmlns:a16="http://schemas.microsoft.com/office/drawing/2014/main" id="{EBF2DE8F-A090-18F8-C0FD-D1CE2DAF586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4" name="Cube 1183">
                <a:extLst>
                  <a:ext uri="{FF2B5EF4-FFF2-40B4-BE49-F238E27FC236}">
                    <a16:creationId xmlns:a16="http://schemas.microsoft.com/office/drawing/2014/main" id="{311F2667-46D3-1152-CCF5-7047C83B7B7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5" name="Cube 1184">
                <a:extLst>
                  <a:ext uri="{FF2B5EF4-FFF2-40B4-BE49-F238E27FC236}">
                    <a16:creationId xmlns:a16="http://schemas.microsoft.com/office/drawing/2014/main" id="{2271B331-B09D-BC0C-34EF-07DB39130B2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65" name="Group 1164">
              <a:extLst>
                <a:ext uri="{FF2B5EF4-FFF2-40B4-BE49-F238E27FC236}">
                  <a16:creationId xmlns:a16="http://schemas.microsoft.com/office/drawing/2014/main" id="{6CBCAF82-47D3-578D-A8E9-5B2411AB32F8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66" name="Cube 1165">
                <a:extLst>
                  <a:ext uri="{FF2B5EF4-FFF2-40B4-BE49-F238E27FC236}">
                    <a16:creationId xmlns:a16="http://schemas.microsoft.com/office/drawing/2014/main" id="{53B7FFCF-90C5-84C7-DD62-176D7477281B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7" name="Cube 1166">
                <a:extLst>
                  <a:ext uri="{FF2B5EF4-FFF2-40B4-BE49-F238E27FC236}">
                    <a16:creationId xmlns:a16="http://schemas.microsoft.com/office/drawing/2014/main" id="{8EF4150B-393C-0E93-C0CE-78B6CA5DB01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8" name="Cube 1167">
                <a:extLst>
                  <a:ext uri="{FF2B5EF4-FFF2-40B4-BE49-F238E27FC236}">
                    <a16:creationId xmlns:a16="http://schemas.microsoft.com/office/drawing/2014/main" id="{65DADE02-48D7-4F33-1C8D-67235CCF849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9" name="Cube 1168">
                <a:extLst>
                  <a:ext uri="{FF2B5EF4-FFF2-40B4-BE49-F238E27FC236}">
                    <a16:creationId xmlns:a16="http://schemas.microsoft.com/office/drawing/2014/main" id="{535D40AE-D440-FFA0-2CBE-4B401B1783A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0" name="Cube 1169">
                <a:extLst>
                  <a:ext uri="{FF2B5EF4-FFF2-40B4-BE49-F238E27FC236}">
                    <a16:creationId xmlns:a16="http://schemas.microsoft.com/office/drawing/2014/main" id="{852DBF03-BB98-461E-EBA2-5568117EE73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1" name="Cube 1170">
                <a:extLst>
                  <a:ext uri="{FF2B5EF4-FFF2-40B4-BE49-F238E27FC236}">
                    <a16:creationId xmlns:a16="http://schemas.microsoft.com/office/drawing/2014/main" id="{5636EB61-DC21-A1F0-AE43-C6E3E6A4BFC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2" name="Cube 1171">
                <a:extLst>
                  <a:ext uri="{FF2B5EF4-FFF2-40B4-BE49-F238E27FC236}">
                    <a16:creationId xmlns:a16="http://schemas.microsoft.com/office/drawing/2014/main" id="{B137BBD2-2B9C-B5FB-1494-AEF52A2E91A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3" name="Cube 1172">
                <a:extLst>
                  <a:ext uri="{FF2B5EF4-FFF2-40B4-BE49-F238E27FC236}">
                    <a16:creationId xmlns:a16="http://schemas.microsoft.com/office/drawing/2014/main" id="{7FF78F98-6973-F61E-30C1-7E4D2040CB6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4" name="Cube 1173">
                <a:extLst>
                  <a:ext uri="{FF2B5EF4-FFF2-40B4-BE49-F238E27FC236}">
                    <a16:creationId xmlns:a16="http://schemas.microsoft.com/office/drawing/2014/main" id="{A9E2ABF9-99E8-EEAD-8C8E-B1FBCD5F0A1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5" name="Cube 1174">
                <a:extLst>
                  <a:ext uri="{FF2B5EF4-FFF2-40B4-BE49-F238E27FC236}">
                    <a16:creationId xmlns:a16="http://schemas.microsoft.com/office/drawing/2014/main" id="{2802FCFA-55D6-97DC-D1C8-0E045728D47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266" name="Group 1265">
            <a:extLst>
              <a:ext uri="{FF2B5EF4-FFF2-40B4-BE49-F238E27FC236}">
                <a16:creationId xmlns:a16="http://schemas.microsoft.com/office/drawing/2014/main" id="{433B61CA-9F07-CC6C-3589-010AAAAE6E51}"/>
              </a:ext>
            </a:extLst>
          </p:cNvPr>
          <p:cNvGrpSpPr/>
          <p:nvPr/>
        </p:nvGrpSpPr>
        <p:grpSpPr>
          <a:xfrm>
            <a:off x="1181446" y="2862727"/>
            <a:ext cx="1141956" cy="1107839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1267" name="Group 1266">
              <a:extLst>
                <a:ext uri="{FF2B5EF4-FFF2-40B4-BE49-F238E27FC236}">
                  <a16:creationId xmlns:a16="http://schemas.microsoft.com/office/drawing/2014/main" id="{EFF21156-741D-0108-8731-15B13E8CB940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367" name="Cube 1366">
                <a:extLst>
                  <a:ext uri="{FF2B5EF4-FFF2-40B4-BE49-F238E27FC236}">
                    <a16:creationId xmlns:a16="http://schemas.microsoft.com/office/drawing/2014/main" id="{85E2106A-757B-FBB7-25A9-6A52AAB4FA3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8" name="Cube 1367">
                <a:extLst>
                  <a:ext uri="{FF2B5EF4-FFF2-40B4-BE49-F238E27FC236}">
                    <a16:creationId xmlns:a16="http://schemas.microsoft.com/office/drawing/2014/main" id="{3DD8D344-DB2D-2B06-B5AA-43D38774BEE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9" name="Cube 1368">
                <a:extLst>
                  <a:ext uri="{FF2B5EF4-FFF2-40B4-BE49-F238E27FC236}">
                    <a16:creationId xmlns:a16="http://schemas.microsoft.com/office/drawing/2014/main" id="{1370BE88-5085-21FB-68D2-7EA11F62A0A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0" name="Cube 1369">
                <a:extLst>
                  <a:ext uri="{FF2B5EF4-FFF2-40B4-BE49-F238E27FC236}">
                    <a16:creationId xmlns:a16="http://schemas.microsoft.com/office/drawing/2014/main" id="{01C3DEE9-8B10-786F-80B0-07155196C94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1" name="Cube 1370">
                <a:extLst>
                  <a:ext uri="{FF2B5EF4-FFF2-40B4-BE49-F238E27FC236}">
                    <a16:creationId xmlns:a16="http://schemas.microsoft.com/office/drawing/2014/main" id="{09528B9C-FE5D-3B87-69AC-16BEAB08E53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2" name="Cube 1371">
                <a:extLst>
                  <a:ext uri="{FF2B5EF4-FFF2-40B4-BE49-F238E27FC236}">
                    <a16:creationId xmlns:a16="http://schemas.microsoft.com/office/drawing/2014/main" id="{8187E5CC-2F69-54D3-8C29-E7612F76D0B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3" name="Cube 1372">
                <a:extLst>
                  <a:ext uri="{FF2B5EF4-FFF2-40B4-BE49-F238E27FC236}">
                    <a16:creationId xmlns:a16="http://schemas.microsoft.com/office/drawing/2014/main" id="{E13349FC-5BEB-E528-C6C2-C1F8EAE4DFC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4" name="Cube 1373">
                <a:extLst>
                  <a:ext uri="{FF2B5EF4-FFF2-40B4-BE49-F238E27FC236}">
                    <a16:creationId xmlns:a16="http://schemas.microsoft.com/office/drawing/2014/main" id="{C6913D6D-D08D-FEC8-F21E-42B4E2D011E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5" name="Cube 1374">
                <a:extLst>
                  <a:ext uri="{FF2B5EF4-FFF2-40B4-BE49-F238E27FC236}">
                    <a16:creationId xmlns:a16="http://schemas.microsoft.com/office/drawing/2014/main" id="{4053D40A-CC87-95DE-5C20-58DCD166FE2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6" name="Cube 1375">
                <a:extLst>
                  <a:ext uri="{FF2B5EF4-FFF2-40B4-BE49-F238E27FC236}">
                    <a16:creationId xmlns:a16="http://schemas.microsoft.com/office/drawing/2014/main" id="{5A53EAB8-A166-B281-E2F5-D42BF4673B8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68" name="Group 1267">
              <a:extLst>
                <a:ext uri="{FF2B5EF4-FFF2-40B4-BE49-F238E27FC236}">
                  <a16:creationId xmlns:a16="http://schemas.microsoft.com/office/drawing/2014/main" id="{1BA69105-FAFA-A8CF-E664-E90C2591FDA9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357" name="Cube 1356">
                <a:extLst>
                  <a:ext uri="{FF2B5EF4-FFF2-40B4-BE49-F238E27FC236}">
                    <a16:creationId xmlns:a16="http://schemas.microsoft.com/office/drawing/2014/main" id="{68BDC5A3-0DA8-5D91-4E7F-D1B3DE363E9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8" name="Cube 1357">
                <a:extLst>
                  <a:ext uri="{FF2B5EF4-FFF2-40B4-BE49-F238E27FC236}">
                    <a16:creationId xmlns:a16="http://schemas.microsoft.com/office/drawing/2014/main" id="{D324C8E7-6DCD-EF48-8633-041BE3A3614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9" name="Cube 1358">
                <a:extLst>
                  <a:ext uri="{FF2B5EF4-FFF2-40B4-BE49-F238E27FC236}">
                    <a16:creationId xmlns:a16="http://schemas.microsoft.com/office/drawing/2014/main" id="{5A937AFF-8745-D758-FFF3-A4863128306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0" name="Cube 1359">
                <a:extLst>
                  <a:ext uri="{FF2B5EF4-FFF2-40B4-BE49-F238E27FC236}">
                    <a16:creationId xmlns:a16="http://schemas.microsoft.com/office/drawing/2014/main" id="{F624C464-DCEF-F298-0DA9-4BA1AD17114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1" name="Cube 1360">
                <a:extLst>
                  <a:ext uri="{FF2B5EF4-FFF2-40B4-BE49-F238E27FC236}">
                    <a16:creationId xmlns:a16="http://schemas.microsoft.com/office/drawing/2014/main" id="{95B9A010-F8ED-CF43-F61F-39CE8614CEB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2" name="Cube 1361">
                <a:extLst>
                  <a:ext uri="{FF2B5EF4-FFF2-40B4-BE49-F238E27FC236}">
                    <a16:creationId xmlns:a16="http://schemas.microsoft.com/office/drawing/2014/main" id="{5733AA96-4DBC-CE1C-3F5B-80698C552EF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3" name="Cube 1362">
                <a:extLst>
                  <a:ext uri="{FF2B5EF4-FFF2-40B4-BE49-F238E27FC236}">
                    <a16:creationId xmlns:a16="http://schemas.microsoft.com/office/drawing/2014/main" id="{4A9F513C-8284-BC00-E15F-38DD5008B76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4" name="Cube 1363">
                <a:extLst>
                  <a:ext uri="{FF2B5EF4-FFF2-40B4-BE49-F238E27FC236}">
                    <a16:creationId xmlns:a16="http://schemas.microsoft.com/office/drawing/2014/main" id="{D9A7EC4C-F661-5ECC-F837-E8817C254DD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5" name="Cube 1364">
                <a:extLst>
                  <a:ext uri="{FF2B5EF4-FFF2-40B4-BE49-F238E27FC236}">
                    <a16:creationId xmlns:a16="http://schemas.microsoft.com/office/drawing/2014/main" id="{CBD2DC3C-AC72-168F-2199-10D205DCC60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6" name="Cube 1365">
                <a:extLst>
                  <a:ext uri="{FF2B5EF4-FFF2-40B4-BE49-F238E27FC236}">
                    <a16:creationId xmlns:a16="http://schemas.microsoft.com/office/drawing/2014/main" id="{5C7D69C5-F215-762C-46C1-9CA0BCB3A2B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69" name="Group 1268">
              <a:extLst>
                <a:ext uri="{FF2B5EF4-FFF2-40B4-BE49-F238E27FC236}">
                  <a16:creationId xmlns:a16="http://schemas.microsoft.com/office/drawing/2014/main" id="{72134756-0F53-97F6-68B8-97155E29290F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347" name="Cube 1346">
                <a:extLst>
                  <a:ext uri="{FF2B5EF4-FFF2-40B4-BE49-F238E27FC236}">
                    <a16:creationId xmlns:a16="http://schemas.microsoft.com/office/drawing/2014/main" id="{1782A1E4-6541-149A-7B15-E8F7D76EB1F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8" name="Cube 1347">
                <a:extLst>
                  <a:ext uri="{FF2B5EF4-FFF2-40B4-BE49-F238E27FC236}">
                    <a16:creationId xmlns:a16="http://schemas.microsoft.com/office/drawing/2014/main" id="{AEEE0342-C219-6531-8EC1-28719F04987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9" name="Cube 1348">
                <a:extLst>
                  <a:ext uri="{FF2B5EF4-FFF2-40B4-BE49-F238E27FC236}">
                    <a16:creationId xmlns:a16="http://schemas.microsoft.com/office/drawing/2014/main" id="{D1AF11ED-AED9-6FFA-D629-E22AD2EB3A6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0" name="Cube 1349">
                <a:extLst>
                  <a:ext uri="{FF2B5EF4-FFF2-40B4-BE49-F238E27FC236}">
                    <a16:creationId xmlns:a16="http://schemas.microsoft.com/office/drawing/2014/main" id="{D3E9717C-ED40-958A-6B15-3A86C9D486E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1" name="Cube 1350">
                <a:extLst>
                  <a:ext uri="{FF2B5EF4-FFF2-40B4-BE49-F238E27FC236}">
                    <a16:creationId xmlns:a16="http://schemas.microsoft.com/office/drawing/2014/main" id="{4E1D9792-20A1-6AAD-81C1-C77A5EDA6DF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2" name="Cube 1351">
                <a:extLst>
                  <a:ext uri="{FF2B5EF4-FFF2-40B4-BE49-F238E27FC236}">
                    <a16:creationId xmlns:a16="http://schemas.microsoft.com/office/drawing/2014/main" id="{B3DAD7FF-4C85-19BE-0077-DC82D8F898C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3" name="Cube 1352">
                <a:extLst>
                  <a:ext uri="{FF2B5EF4-FFF2-40B4-BE49-F238E27FC236}">
                    <a16:creationId xmlns:a16="http://schemas.microsoft.com/office/drawing/2014/main" id="{1B1BCD04-C908-60F5-897E-F0F55025EE4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4" name="Cube 1353">
                <a:extLst>
                  <a:ext uri="{FF2B5EF4-FFF2-40B4-BE49-F238E27FC236}">
                    <a16:creationId xmlns:a16="http://schemas.microsoft.com/office/drawing/2014/main" id="{980BE223-8BA7-95C6-C092-16EDA2E5791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5" name="Cube 1354">
                <a:extLst>
                  <a:ext uri="{FF2B5EF4-FFF2-40B4-BE49-F238E27FC236}">
                    <a16:creationId xmlns:a16="http://schemas.microsoft.com/office/drawing/2014/main" id="{A819A38F-F882-6E2F-A711-4BC9FD1572C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6" name="Cube 1355">
                <a:extLst>
                  <a:ext uri="{FF2B5EF4-FFF2-40B4-BE49-F238E27FC236}">
                    <a16:creationId xmlns:a16="http://schemas.microsoft.com/office/drawing/2014/main" id="{74D025BD-E504-1D70-8D41-3F38040F9C6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70" name="Group 1269">
              <a:extLst>
                <a:ext uri="{FF2B5EF4-FFF2-40B4-BE49-F238E27FC236}">
                  <a16:creationId xmlns:a16="http://schemas.microsoft.com/office/drawing/2014/main" id="{9BE93D21-7098-2CD1-17C0-D55228B092F8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337" name="Cube 1336">
                <a:extLst>
                  <a:ext uri="{FF2B5EF4-FFF2-40B4-BE49-F238E27FC236}">
                    <a16:creationId xmlns:a16="http://schemas.microsoft.com/office/drawing/2014/main" id="{34134846-A4B1-16B0-F799-401CE4062AF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8" name="Cube 1337">
                <a:extLst>
                  <a:ext uri="{FF2B5EF4-FFF2-40B4-BE49-F238E27FC236}">
                    <a16:creationId xmlns:a16="http://schemas.microsoft.com/office/drawing/2014/main" id="{B29E276B-F966-F1C5-476A-18387A9CAB7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9" name="Cube 1338">
                <a:extLst>
                  <a:ext uri="{FF2B5EF4-FFF2-40B4-BE49-F238E27FC236}">
                    <a16:creationId xmlns:a16="http://schemas.microsoft.com/office/drawing/2014/main" id="{31314933-49A7-2856-4DAF-F1773767A7A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0" name="Cube 1339">
                <a:extLst>
                  <a:ext uri="{FF2B5EF4-FFF2-40B4-BE49-F238E27FC236}">
                    <a16:creationId xmlns:a16="http://schemas.microsoft.com/office/drawing/2014/main" id="{2FC7C403-655A-AB03-3071-55E2F80E409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1" name="Cube 1340">
                <a:extLst>
                  <a:ext uri="{FF2B5EF4-FFF2-40B4-BE49-F238E27FC236}">
                    <a16:creationId xmlns:a16="http://schemas.microsoft.com/office/drawing/2014/main" id="{DA7FAB52-ABB0-EE5E-9EC0-F8069337AA3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2" name="Cube 1341">
                <a:extLst>
                  <a:ext uri="{FF2B5EF4-FFF2-40B4-BE49-F238E27FC236}">
                    <a16:creationId xmlns:a16="http://schemas.microsoft.com/office/drawing/2014/main" id="{CBD4E0B6-F3F8-15FC-9D22-05CE7EE8D20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3" name="Cube 1342">
                <a:extLst>
                  <a:ext uri="{FF2B5EF4-FFF2-40B4-BE49-F238E27FC236}">
                    <a16:creationId xmlns:a16="http://schemas.microsoft.com/office/drawing/2014/main" id="{7888A540-08F4-E26E-0474-3E8F675D93F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4" name="Cube 1343">
                <a:extLst>
                  <a:ext uri="{FF2B5EF4-FFF2-40B4-BE49-F238E27FC236}">
                    <a16:creationId xmlns:a16="http://schemas.microsoft.com/office/drawing/2014/main" id="{3B5BF076-EC75-AC8B-E746-96A6D822A4F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5" name="Cube 1344">
                <a:extLst>
                  <a:ext uri="{FF2B5EF4-FFF2-40B4-BE49-F238E27FC236}">
                    <a16:creationId xmlns:a16="http://schemas.microsoft.com/office/drawing/2014/main" id="{C8F641B3-602C-52FF-A4D1-14A90BBA35E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6" name="Cube 1345">
                <a:extLst>
                  <a:ext uri="{FF2B5EF4-FFF2-40B4-BE49-F238E27FC236}">
                    <a16:creationId xmlns:a16="http://schemas.microsoft.com/office/drawing/2014/main" id="{3A1011E1-C48A-F063-8AB0-FF1E54098EB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71" name="Group 1270">
              <a:extLst>
                <a:ext uri="{FF2B5EF4-FFF2-40B4-BE49-F238E27FC236}">
                  <a16:creationId xmlns:a16="http://schemas.microsoft.com/office/drawing/2014/main" id="{DF90BE74-B70B-A4E3-098B-A7FEEC37DF25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327" name="Cube 1326">
                <a:extLst>
                  <a:ext uri="{FF2B5EF4-FFF2-40B4-BE49-F238E27FC236}">
                    <a16:creationId xmlns:a16="http://schemas.microsoft.com/office/drawing/2014/main" id="{47C124A4-864F-3E44-FA7B-81AF493B378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8" name="Cube 1327">
                <a:extLst>
                  <a:ext uri="{FF2B5EF4-FFF2-40B4-BE49-F238E27FC236}">
                    <a16:creationId xmlns:a16="http://schemas.microsoft.com/office/drawing/2014/main" id="{72386358-9FD7-4C66-F804-8C3B956962B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9" name="Cube 1328">
                <a:extLst>
                  <a:ext uri="{FF2B5EF4-FFF2-40B4-BE49-F238E27FC236}">
                    <a16:creationId xmlns:a16="http://schemas.microsoft.com/office/drawing/2014/main" id="{16C79489-0C41-D1B5-B8AA-CDAE672FF4D8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0" name="Cube 1329">
                <a:extLst>
                  <a:ext uri="{FF2B5EF4-FFF2-40B4-BE49-F238E27FC236}">
                    <a16:creationId xmlns:a16="http://schemas.microsoft.com/office/drawing/2014/main" id="{ACD69A53-409F-6909-4CD8-F6DA89EB16F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1" name="Cube 1330">
                <a:extLst>
                  <a:ext uri="{FF2B5EF4-FFF2-40B4-BE49-F238E27FC236}">
                    <a16:creationId xmlns:a16="http://schemas.microsoft.com/office/drawing/2014/main" id="{F5A89D9C-F46D-72E8-F42A-B7825A9A5BD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2" name="Cube 1331">
                <a:extLst>
                  <a:ext uri="{FF2B5EF4-FFF2-40B4-BE49-F238E27FC236}">
                    <a16:creationId xmlns:a16="http://schemas.microsoft.com/office/drawing/2014/main" id="{A51C634E-3C36-6610-FA5B-556079E3E37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3" name="Cube 1332">
                <a:extLst>
                  <a:ext uri="{FF2B5EF4-FFF2-40B4-BE49-F238E27FC236}">
                    <a16:creationId xmlns:a16="http://schemas.microsoft.com/office/drawing/2014/main" id="{18F80316-AD5C-CE04-6B97-41515DF36FE8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4" name="Cube 1333">
                <a:extLst>
                  <a:ext uri="{FF2B5EF4-FFF2-40B4-BE49-F238E27FC236}">
                    <a16:creationId xmlns:a16="http://schemas.microsoft.com/office/drawing/2014/main" id="{120F05CD-A0E6-5021-6507-5B6EBF2FF54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5" name="Cube 1334">
                <a:extLst>
                  <a:ext uri="{FF2B5EF4-FFF2-40B4-BE49-F238E27FC236}">
                    <a16:creationId xmlns:a16="http://schemas.microsoft.com/office/drawing/2014/main" id="{43DA5D34-ADCE-5F3A-76A4-A90D99EAC28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6" name="Cube 1335">
                <a:extLst>
                  <a:ext uri="{FF2B5EF4-FFF2-40B4-BE49-F238E27FC236}">
                    <a16:creationId xmlns:a16="http://schemas.microsoft.com/office/drawing/2014/main" id="{C32C0C3C-C16C-50BC-55A1-D51008F4D04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72" name="Group 1271">
              <a:extLst>
                <a:ext uri="{FF2B5EF4-FFF2-40B4-BE49-F238E27FC236}">
                  <a16:creationId xmlns:a16="http://schemas.microsoft.com/office/drawing/2014/main" id="{EC97637F-15E6-43BF-65C6-2CA18DEF28B0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317" name="Cube 1316">
                <a:extLst>
                  <a:ext uri="{FF2B5EF4-FFF2-40B4-BE49-F238E27FC236}">
                    <a16:creationId xmlns:a16="http://schemas.microsoft.com/office/drawing/2014/main" id="{D266485C-CCD8-C2AE-065C-A120F9964FE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8" name="Cube 1317">
                <a:extLst>
                  <a:ext uri="{FF2B5EF4-FFF2-40B4-BE49-F238E27FC236}">
                    <a16:creationId xmlns:a16="http://schemas.microsoft.com/office/drawing/2014/main" id="{4E1EDAD0-1337-D8D5-B682-CFBF94C0442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9" name="Cube 1318">
                <a:extLst>
                  <a:ext uri="{FF2B5EF4-FFF2-40B4-BE49-F238E27FC236}">
                    <a16:creationId xmlns:a16="http://schemas.microsoft.com/office/drawing/2014/main" id="{A22C459C-F601-7975-5F44-B5A06A9D852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0" name="Cube 1319">
                <a:extLst>
                  <a:ext uri="{FF2B5EF4-FFF2-40B4-BE49-F238E27FC236}">
                    <a16:creationId xmlns:a16="http://schemas.microsoft.com/office/drawing/2014/main" id="{9D7F8A43-38F8-E713-7551-FA4C42B39BD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1" name="Cube 1320">
                <a:extLst>
                  <a:ext uri="{FF2B5EF4-FFF2-40B4-BE49-F238E27FC236}">
                    <a16:creationId xmlns:a16="http://schemas.microsoft.com/office/drawing/2014/main" id="{D29FC51B-B04B-2B50-C323-0D94E33548B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2" name="Cube 1321">
                <a:extLst>
                  <a:ext uri="{FF2B5EF4-FFF2-40B4-BE49-F238E27FC236}">
                    <a16:creationId xmlns:a16="http://schemas.microsoft.com/office/drawing/2014/main" id="{BB861A60-57B9-0004-F88D-D52C898AD98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3" name="Cube 1322">
                <a:extLst>
                  <a:ext uri="{FF2B5EF4-FFF2-40B4-BE49-F238E27FC236}">
                    <a16:creationId xmlns:a16="http://schemas.microsoft.com/office/drawing/2014/main" id="{EBB12A0A-2FBB-71F0-BFF6-38711E82C37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4" name="Cube 1323">
                <a:extLst>
                  <a:ext uri="{FF2B5EF4-FFF2-40B4-BE49-F238E27FC236}">
                    <a16:creationId xmlns:a16="http://schemas.microsoft.com/office/drawing/2014/main" id="{6B3FEEF6-29D1-857C-0A93-71A7B9C5301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5" name="Cube 1324">
                <a:extLst>
                  <a:ext uri="{FF2B5EF4-FFF2-40B4-BE49-F238E27FC236}">
                    <a16:creationId xmlns:a16="http://schemas.microsoft.com/office/drawing/2014/main" id="{D357D4CD-77A3-2584-248F-A66F54D7F21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6" name="Cube 1325">
                <a:extLst>
                  <a:ext uri="{FF2B5EF4-FFF2-40B4-BE49-F238E27FC236}">
                    <a16:creationId xmlns:a16="http://schemas.microsoft.com/office/drawing/2014/main" id="{A911558E-8B68-FDAB-63D1-450172716CD8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73" name="Group 1272">
              <a:extLst>
                <a:ext uri="{FF2B5EF4-FFF2-40B4-BE49-F238E27FC236}">
                  <a16:creationId xmlns:a16="http://schemas.microsoft.com/office/drawing/2014/main" id="{9D7D3429-AA3E-7144-FBB2-78C8003DCE0C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307" name="Cube 1306">
                <a:extLst>
                  <a:ext uri="{FF2B5EF4-FFF2-40B4-BE49-F238E27FC236}">
                    <a16:creationId xmlns:a16="http://schemas.microsoft.com/office/drawing/2014/main" id="{8839E208-BA56-7489-E70D-3A1E3C540A29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8" name="Cube 1307">
                <a:extLst>
                  <a:ext uri="{FF2B5EF4-FFF2-40B4-BE49-F238E27FC236}">
                    <a16:creationId xmlns:a16="http://schemas.microsoft.com/office/drawing/2014/main" id="{B972A078-BCCF-B32D-D4E0-60375BD3D06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9" name="Cube 1308">
                <a:extLst>
                  <a:ext uri="{FF2B5EF4-FFF2-40B4-BE49-F238E27FC236}">
                    <a16:creationId xmlns:a16="http://schemas.microsoft.com/office/drawing/2014/main" id="{542BCD64-52EA-2252-888E-50673F804FA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0" name="Cube 1309">
                <a:extLst>
                  <a:ext uri="{FF2B5EF4-FFF2-40B4-BE49-F238E27FC236}">
                    <a16:creationId xmlns:a16="http://schemas.microsoft.com/office/drawing/2014/main" id="{23D54AA2-55AB-C4FC-BDAE-B2FFCFC9DA3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1" name="Cube 1310">
                <a:extLst>
                  <a:ext uri="{FF2B5EF4-FFF2-40B4-BE49-F238E27FC236}">
                    <a16:creationId xmlns:a16="http://schemas.microsoft.com/office/drawing/2014/main" id="{10E93A93-0927-63F8-5C7A-0D3D9FE5FF9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2" name="Cube 1311">
                <a:extLst>
                  <a:ext uri="{FF2B5EF4-FFF2-40B4-BE49-F238E27FC236}">
                    <a16:creationId xmlns:a16="http://schemas.microsoft.com/office/drawing/2014/main" id="{749C7AB4-4407-4104-A35D-098897CBD1C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3" name="Cube 1312">
                <a:extLst>
                  <a:ext uri="{FF2B5EF4-FFF2-40B4-BE49-F238E27FC236}">
                    <a16:creationId xmlns:a16="http://schemas.microsoft.com/office/drawing/2014/main" id="{35A5C8E7-1E41-82C5-18D4-8400FC225B9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4" name="Cube 1313">
                <a:extLst>
                  <a:ext uri="{FF2B5EF4-FFF2-40B4-BE49-F238E27FC236}">
                    <a16:creationId xmlns:a16="http://schemas.microsoft.com/office/drawing/2014/main" id="{782B375E-FD9C-7D35-3BA1-0D72A4FC52B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5" name="Cube 1314">
                <a:extLst>
                  <a:ext uri="{FF2B5EF4-FFF2-40B4-BE49-F238E27FC236}">
                    <a16:creationId xmlns:a16="http://schemas.microsoft.com/office/drawing/2014/main" id="{5AED1A21-09D5-B9C9-D809-91614BF1C96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6" name="Cube 1315">
                <a:extLst>
                  <a:ext uri="{FF2B5EF4-FFF2-40B4-BE49-F238E27FC236}">
                    <a16:creationId xmlns:a16="http://schemas.microsoft.com/office/drawing/2014/main" id="{97A61EF9-8E78-A5CB-84AB-C0278AC617A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74" name="Group 1273">
              <a:extLst>
                <a:ext uri="{FF2B5EF4-FFF2-40B4-BE49-F238E27FC236}">
                  <a16:creationId xmlns:a16="http://schemas.microsoft.com/office/drawing/2014/main" id="{1C7D4D7B-0E94-4A40-95E2-010038D61D1A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97" name="Cube 1296">
                <a:extLst>
                  <a:ext uri="{FF2B5EF4-FFF2-40B4-BE49-F238E27FC236}">
                    <a16:creationId xmlns:a16="http://schemas.microsoft.com/office/drawing/2014/main" id="{0C3B51F1-EA14-23FB-758E-CA0A4FFF96F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8" name="Cube 1297">
                <a:extLst>
                  <a:ext uri="{FF2B5EF4-FFF2-40B4-BE49-F238E27FC236}">
                    <a16:creationId xmlns:a16="http://schemas.microsoft.com/office/drawing/2014/main" id="{23CB0C84-28B4-F051-135B-70D56763ED5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9" name="Cube 1298">
                <a:extLst>
                  <a:ext uri="{FF2B5EF4-FFF2-40B4-BE49-F238E27FC236}">
                    <a16:creationId xmlns:a16="http://schemas.microsoft.com/office/drawing/2014/main" id="{44CAB7B4-0FBD-801A-737A-5D629463778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0" name="Cube 1299">
                <a:extLst>
                  <a:ext uri="{FF2B5EF4-FFF2-40B4-BE49-F238E27FC236}">
                    <a16:creationId xmlns:a16="http://schemas.microsoft.com/office/drawing/2014/main" id="{CCD81163-15D2-B1A7-5E55-64D97EF2BF6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1" name="Cube 1300">
                <a:extLst>
                  <a:ext uri="{FF2B5EF4-FFF2-40B4-BE49-F238E27FC236}">
                    <a16:creationId xmlns:a16="http://schemas.microsoft.com/office/drawing/2014/main" id="{4CDDCF32-851B-FEDF-C6CE-21765B1A361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2" name="Cube 1301">
                <a:extLst>
                  <a:ext uri="{FF2B5EF4-FFF2-40B4-BE49-F238E27FC236}">
                    <a16:creationId xmlns:a16="http://schemas.microsoft.com/office/drawing/2014/main" id="{0483CCA6-49CE-08FA-600E-5C492986A91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3" name="Cube 1302">
                <a:extLst>
                  <a:ext uri="{FF2B5EF4-FFF2-40B4-BE49-F238E27FC236}">
                    <a16:creationId xmlns:a16="http://schemas.microsoft.com/office/drawing/2014/main" id="{F2430E66-F5F7-90A5-B867-13B9C96C3DB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4" name="Cube 1303">
                <a:extLst>
                  <a:ext uri="{FF2B5EF4-FFF2-40B4-BE49-F238E27FC236}">
                    <a16:creationId xmlns:a16="http://schemas.microsoft.com/office/drawing/2014/main" id="{E7203A9D-091A-A30E-E602-E07CA8838EF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5" name="Cube 1304">
                <a:extLst>
                  <a:ext uri="{FF2B5EF4-FFF2-40B4-BE49-F238E27FC236}">
                    <a16:creationId xmlns:a16="http://schemas.microsoft.com/office/drawing/2014/main" id="{C41C51F6-2AD1-27F7-C441-9225DB38192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6" name="Cube 1305">
                <a:extLst>
                  <a:ext uri="{FF2B5EF4-FFF2-40B4-BE49-F238E27FC236}">
                    <a16:creationId xmlns:a16="http://schemas.microsoft.com/office/drawing/2014/main" id="{84A8B449-16F7-655C-12C2-039FB86C90F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75" name="Group 1274">
              <a:extLst>
                <a:ext uri="{FF2B5EF4-FFF2-40B4-BE49-F238E27FC236}">
                  <a16:creationId xmlns:a16="http://schemas.microsoft.com/office/drawing/2014/main" id="{4B68FF01-137B-8C77-ADCB-A929282AFD74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87" name="Cube 1286">
                <a:extLst>
                  <a:ext uri="{FF2B5EF4-FFF2-40B4-BE49-F238E27FC236}">
                    <a16:creationId xmlns:a16="http://schemas.microsoft.com/office/drawing/2014/main" id="{8086947E-D73E-0ABF-4F60-137C01C4292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8" name="Cube 1287">
                <a:extLst>
                  <a:ext uri="{FF2B5EF4-FFF2-40B4-BE49-F238E27FC236}">
                    <a16:creationId xmlns:a16="http://schemas.microsoft.com/office/drawing/2014/main" id="{24F383F3-7EC2-FD11-BA24-31EC87D76AE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9" name="Cube 1288">
                <a:extLst>
                  <a:ext uri="{FF2B5EF4-FFF2-40B4-BE49-F238E27FC236}">
                    <a16:creationId xmlns:a16="http://schemas.microsoft.com/office/drawing/2014/main" id="{1B2E993D-B38D-CBC5-2AE7-3515F9765BA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0" name="Cube 1289">
                <a:extLst>
                  <a:ext uri="{FF2B5EF4-FFF2-40B4-BE49-F238E27FC236}">
                    <a16:creationId xmlns:a16="http://schemas.microsoft.com/office/drawing/2014/main" id="{DCCEDEF0-3C48-9AD6-B63B-5BF63A09E4C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1" name="Cube 1290">
                <a:extLst>
                  <a:ext uri="{FF2B5EF4-FFF2-40B4-BE49-F238E27FC236}">
                    <a16:creationId xmlns:a16="http://schemas.microsoft.com/office/drawing/2014/main" id="{B311860D-7D87-B9B8-8DAB-97B71C17320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2" name="Cube 1291">
                <a:extLst>
                  <a:ext uri="{FF2B5EF4-FFF2-40B4-BE49-F238E27FC236}">
                    <a16:creationId xmlns:a16="http://schemas.microsoft.com/office/drawing/2014/main" id="{01F8A72F-694D-8184-92BA-F7FED191879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3" name="Cube 1292">
                <a:extLst>
                  <a:ext uri="{FF2B5EF4-FFF2-40B4-BE49-F238E27FC236}">
                    <a16:creationId xmlns:a16="http://schemas.microsoft.com/office/drawing/2014/main" id="{32CD136D-C9BB-D0E5-0F74-1DC2C308917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4" name="Cube 1293">
                <a:extLst>
                  <a:ext uri="{FF2B5EF4-FFF2-40B4-BE49-F238E27FC236}">
                    <a16:creationId xmlns:a16="http://schemas.microsoft.com/office/drawing/2014/main" id="{7A5CC326-0337-47DB-1971-27AA982A4745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5" name="Cube 1294">
                <a:extLst>
                  <a:ext uri="{FF2B5EF4-FFF2-40B4-BE49-F238E27FC236}">
                    <a16:creationId xmlns:a16="http://schemas.microsoft.com/office/drawing/2014/main" id="{DB09EF8F-2872-FA43-3A79-D8AE37DDB95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6" name="Cube 1295">
                <a:extLst>
                  <a:ext uri="{FF2B5EF4-FFF2-40B4-BE49-F238E27FC236}">
                    <a16:creationId xmlns:a16="http://schemas.microsoft.com/office/drawing/2014/main" id="{6D4EE63D-E42D-0F10-7F3C-7BD9B5C5646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76" name="Group 1275">
              <a:extLst>
                <a:ext uri="{FF2B5EF4-FFF2-40B4-BE49-F238E27FC236}">
                  <a16:creationId xmlns:a16="http://schemas.microsoft.com/office/drawing/2014/main" id="{B5550BB0-7F98-9BB4-22A0-D02AD8DF10B5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77" name="Cube 1276">
                <a:extLst>
                  <a:ext uri="{FF2B5EF4-FFF2-40B4-BE49-F238E27FC236}">
                    <a16:creationId xmlns:a16="http://schemas.microsoft.com/office/drawing/2014/main" id="{023DDFC9-A0FC-988B-A2BE-BFFE98E1F85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8" name="Cube 1277">
                <a:extLst>
                  <a:ext uri="{FF2B5EF4-FFF2-40B4-BE49-F238E27FC236}">
                    <a16:creationId xmlns:a16="http://schemas.microsoft.com/office/drawing/2014/main" id="{A0F98F91-E1D6-9B09-E465-FD95BDB95D9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9" name="Cube 1278">
                <a:extLst>
                  <a:ext uri="{FF2B5EF4-FFF2-40B4-BE49-F238E27FC236}">
                    <a16:creationId xmlns:a16="http://schemas.microsoft.com/office/drawing/2014/main" id="{F341B7D7-1B88-92C5-9F39-CF9BE4F7DD9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0" name="Cube 1279">
                <a:extLst>
                  <a:ext uri="{FF2B5EF4-FFF2-40B4-BE49-F238E27FC236}">
                    <a16:creationId xmlns:a16="http://schemas.microsoft.com/office/drawing/2014/main" id="{A2D20838-86A1-7ED3-F134-EE2CB46D461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1" name="Cube 1280">
                <a:extLst>
                  <a:ext uri="{FF2B5EF4-FFF2-40B4-BE49-F238E27FC236}">
                    <a16:creationId xmlns:a16="http://schemas.microsoft.com/office/drawing/2014/main" id="{3B599C41-FE7C-7599-77D5-93D3545DF3A7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2" name="Cube 1281">
                <a:extLst>
                  <a:ext uri="{FF2B5EF4-FFF2-40B4-BE49-F238E27FC236}">
                    <a16:creationId xmlns:a16="http://schemas.microsoft.com/office/drawing/2014/main" id="{4B19B0B7-DE57-00F5-5B81-BE9208A4EAD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3" name="Cube 1282">
                <a:extLst>
                  <a:ext uri="{FF2B5EF4-FFF2-40B4-BE49-F238E27FC236}">
                    <a16:creationId xmlns:a16="http://schemas.microsoft.com/office/drawing/2014/main" id="{F3811325-30F7-0667-3A75-E2CA8299594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4" name="Cube 1283">
                <a:extLst>
                  <a:ext uri="{FF2B5EF4-FFF2-40B4-BE49-F238E27FC236}">
                    <a16:creationId xmlns:a16="http://schemas.microsoft.com/office/drawing/2014/main" id="{B67EB6CD-0AF1-2359-B619-026364F1E48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5" name="Cube 1284">
                <a:extLst>
                  <a:ext uri="{FF2B5EF4-FFF2-40B4-BE49-F238E27FC236}">
                    <a16:creationId xmlns:a16="http://schemas.microsoft.com/office/drawing/2014/main" id="{9674758E-CF36-224C-EFDA-2DA19CA1AAC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6" name="Cube 1285">
                <a:extLst>
                  <a:ext uri="{FF2B5EF4-FFF2-40B4-BE49-F238E27FC236}">
                    <a16:creationId xmlns:a16="http://schemas.microsoft.com/office/drawing/2014/main" id="{0E9CB7DF-164D-85D0-77C2-13C38051DD0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377" name="Rectangle: Rounded Corners 1376">
            <a:extLst>
              <a:ext uri="{FF2B5EF4-FFF2-40B4-BE49-F238E27FC236}">
                <a16:creationId xmlns:a16="http://schemas.microsoft.com/office/drawing/2014/main" id="{2C2892E4-1A99-0278-6D78-3BA706AB201D}"/>
              </a:ext>
            </a:extLst>
          </p:cNvPr>
          <p:cNvSpPr/>
          <p:nvPr/>
        </p:nvSpPr>
        <p:spPr>
          <a:xfrm>
            <a:off x="533560" y="1046664"/>
            <a:ext cx="1864580" cy="1056237"/>
          </a:xfrm>
          <a:prstGeom prst="roundRect">
            <a:avLst/>
          </a:prstGeom>
          <a:solidFill>
            <a:srgbClr val="BAF0E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9" name="TextBox 1378">
            <a:extLst>
              <a:ext uri="{FF2B5EF4-FFF2-40B4-BE49-F238E27FC236}">
                <a16:creationId xmlns:a16="http://schemas.microsoft.com/office/drawing/2014/main" id="{7DFB2B48-C5D9-EE4C-C0FE-9BC98DF7AFE0}"/>
              </a:ext>
            </a:extLst>
          </p:cNvPr>
          <p:cNvSpPr txBox="1"/>
          <p:nvPr/>
        </p:nvSpPr>
        <p:spPr>
          <a:xfrm>
            <a:off x="533560" y="1135570"/>
            <a:ext cx="1864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Insert your own number here</a:t>
            </a:r>
          </a:p>
        </p:txBody>
      </p:sp>
      <p:pic>
        <p:nvPicPr>
          <p:cNvPr id="1380" name="Picture 1379" descr="Icon&#10;&#10;Description automatically generated">
            <a:extLst>
              <a:ext uri="{FF2B5EF4-FFF2-40B4-BE49-F238E27FC236}">
                <a16:creationId xmlns:a16="http://schemas.microsoft.com/office/drawing/2014/main" id="{F9705A5F-8983-5F07-FB48-24A6991CA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838" y="286345"/>
            <a:ext cx="1146337" cy="114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90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creenshot, display, operating system&#10;&#10;Description automatically generated">
            <a:extLst>
              <a:ext uri="{FF2B5EF4-FFF2-40B4-BE49-F238E27FC236}">
                <a16:creationId xmlns:a16="http://schemas.microsoft.com/office/drawing/2014/main" id="{1D69424B-ADAA-DBF6-265E-F630207CA8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559C9F5-6E83-40DE-3099-CC3AB74184C3}"/>
              </a:ext>
            </a:extLst>
          </p:cNvPr>
          <p:cNvSpPr/>
          <p:nvPr/>
        </p:nvSpPr>
        <p:spPr>
          <a:xfrm>
            <a:off x="352641" y="614010"/>
            <a:ext cx="1864580" cy="1056237"/>
          </a:xfrm>
          <a:prstGeom prst="roundRect">
            <a:avLst/>
          </a:prstGeom>
          <a:solidFill>
            <a:srgbClr val="BAF0E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oogle Shape;1293;p50">
            <a:extLst>
              <a:ext uri="{FF2B5EF4-FFF2-40B4-BE49-F238E27FC236}">
                <a16:creationId xmlns:a16="http://schemas.microsoft.com/office/drawing/2014/main" id="{A4B79989-8264-5974-F9AD-C441A3C6698B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7" name="Google Shape;1294;p50">
              <a:extLst>
                <a:ext uri="{FF2B5EF4-FFF2-40B4-BE49-F238E27FC236}">
                  <a16:creationId xmlns:a16="http://schemas.microsoft.com/office/drawing/2014/main" id="{F7253C09-5F7A-B00D-E7A8-E89D317A8AA1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5;p50">
              <a:extLst>
                <a:ext uri="{FF2B5EF4-FFF2-40B4-BE49-F238E27FC236}">
                  <a16:creationId xmlns:a16="http://schemas.microsoft.com/office/drawing/2014/main" id="{FC666BA0-35A7-4C60-4B37-330CC1A8AA0D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6;p50">
              <a:extLst>
                <a:ext uri="{FF2B5EF4-FFF2-40B4-BE49-F238E27FC236}">
                  <a16:creationId xmlns:a16="http://schemas.microsoft.com/office/drawing/2014/main" id="{E205460E-12CC-2DD3-5E0F-162C47F826BE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7;p50">
              <a:extLst>
                <a:ext uri="{FF2B5EF4-FFF2-40B4-BE49-F238E27FC236}">
                  <a16:creationId xmlns:a16="http://schemas.microsoft.com/office/drawing/2014/main" id="{11E25EA4-C5E9-B2C0-3AE2-CC1D155CDC16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8;p50">
              <a:extLst>
                <a:ext uri="{FF2B5EF4-FFF2-40B4-BE49-F238E27FC236}">
                  <a16:creationId xmlns:a16="http://schemas.microsoft.com/office/drawing/2014/main" id="{0F02CB45-DFCA-50FD-3C4A-BE035812627C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99;p50">
              <a:extLst>
                <a:ext uri="{FF2B5EF4-FFF2-40B4-BE49-F238E27FC236}">
                  <a16:creationId xmlns:a16="http://schemas.microsoft.com/office/drawing/2014/main" id="{B7787411-EECF-326F-D16C-7D373058897E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0;p50">
              <a:extLst>
                <a:ext uri="{FF2B5EF4-FFF2-40B4-BE49-F238E27FC236}">
                  <a16:creationId xmlns:a16="http://schemas.microsoft.com/office/drawing/2014/main" id="{10F28095-9FFD-CDAC-C99E-9728AB68EBEB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01;p50">
              <a:extLst>
                <a:ext uri="{FF2B5EF4-FFF2-40B4-BE49-F238E27FC236}">
                  <a16:creationId xmlns:a16="http://schemas.microsoft.com/office/drawing/2014/main" id="{9936B241-F652-4691-B9DD-1E5D3E3FA3F4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92" name="Picture 1391" descr="Icon&#10;&#10;Description automatically generated">
            <a:extLst>
              <a:ext uri="{FF2B5EF4-FFF2-40B4-BE49-F238E27FC236}">
                <a16:creationId xmlns:a16="http://schemas.microsoft.com/office/drawing/2014/main" id="{770D2B75-6CE8-9A8F-4458-16890ED5E7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197" y="0"/>
            <a:ext cx="1146337" cy="1146337"/>
          </a:xfrm>
          <a:prstGeom prst="rect">
            <a:avLst/>
          </a:prstGeom>
        </p:spPr>
      </p:pic>
      <p:graphicFrame>
        <p:nvGraphicFramePr>
          <p:cNvPr id="18" name="Table 8">
            <a:extLst>
              <a:ext uri="{FF2B5EF4-FFF2-40B4-BE49-F238E27FC236}">
                <a16:creationId xmlns:a16="http://schemas.microsoft.com/office/drawing/2014/main" id="{9CFD7440-CC2E-7906-5C34-B2F9AB6845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920612"/>
              </p:ext>
            </p:extLst>
          </p:nvPr>
        </p:nvGraphicFramePr>
        <p:xfrm>
          <a:off x="2752445" y="694522"/>
          <a:ext cx="8783089" cy="5182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900">
                  <a:extLst>
                    <a:ext uri="{9D8B030D-6E8A-4147-A177-3AD203B41FA5}">
                      <a16:colId xmlns:a16="http://schemas.microsoft.com/office/drawing/2014/main" val="3259924795"/>
                    </a:ext>
                  </a:extLst>
                </a:gridCol>
                <a:gridCol w="2530900">
                  <a:extLst>
                    <a:ext uri="{9D8B030D-6E8A-4147-A177-3AD203B41FA5}">
                      <a16:colId xmlns:a16="http://schemas.microsoft.com/office/drawing/2014/main" val="2007639631"/>
                    </a:ext>
                  </a:extLst>
                </a:gridCol>
                <a:gridCol w="2232773">
                  <a:extLst>
                    <a:ext uri="{9D8B030D-6E8A-4147-A177-3AD203B41FA5}">
                      <a16:colId xmlns:a16="http://schemas.microsoft.com/office/drawing/2014/main" val="4262495711"/>
                    </a:ext>
                  </a:extLst>
                </a:gridCol>
                <a:gridCol w="1488516">
                  <a:extLst>
                    <a:ext uri="{9D8B030D-6E8A-4147-A177-3AD203B41FA5}">
                      <a16:colId xmlns:a16="http://schemas.microsoft.com/office/drawing/2014/main" val="462574934"/>
                    </a:ext>
                  </a:extLst>
                </a:gridCol>
              </a:tblGrid>
              <a:tr h="708014">
                <a:tc>
                  <a:txBody>
                    <a:bodyPr/>
                    <a:lstStyle/>
                    <a:p>
                      <a:pPr algn="ctr"/>
                      <a:r>
                        <a:rPr lang="en-GB" sz="3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THOUSANDS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HUNDREDS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E7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0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6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77836"/>
                  </a:ext>
                </a:extLst>
              </a:tr>
              <a:tr h="4474969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219362"/>
                  </a:ext>
                </a:extLst>
              </a:tr>
            </a:tbl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A54C45CD-76AF-A69B-14B4-F6E82B8DA9F7}"/>
              </a:ext>
            </a:extLst>
          </p:cNvPr>
          <p:cNvGrpSpPr/>
          <p:nvPr/>
        </p:nvGrpSpPr>
        <p:grpSpPr>
          <a:xfrm>
            <a:off x="371963" y="1960143"/>
            <a:ext cx="263858" cy="1754326"/>
            <a:chOff x="1828801" y="3271386"/>
            <a:chExt cx="277402" cy="1875947"/>
          </a:xfrm>
          <a:solidFill>
            <a:srgbClr val="BAF0E2"/>
          </a:solidFill>
        </p:grpSpPr>
        <p:sp>
          <p:nvSpPr>
            <p:cNvPr id="20" name="Cube 19">
              <a:extLst>
                <a:ext uri="{FF2B5EF4-FFF2-40B4-BE49-F238E27FC236}">
                  <a16:creationId xmlns:a16="http://schemas.microsoft.com/office/drawing/2014/main" id="{790C8433-4F07-C01E-87D5-50DB6516AFB3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Cube 20">
              <a:extLst>
                <a:ext uri="{FF2B5EF4-FFF2-40B4-BE49-F238E27FC236}">
                  <a16:creationId xmlns:a16="http://schemas.microsoft.com/office/drawing/2014/main" id="{16A70B66-1E83-7EDE-1898-216E0DA6762A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Cube 21">
              <a:extLst>
                <a:ext uri="{FF2B5EF4-FFF2-40B4-BE49-F238E27FC236}">
                  <a16:creationId xmlns:a16="http://schemas.microsoft.com/office/drawing/2014/main" id="{40F89842-FBD7-D25D-98A8-3F39CDD96850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Cube 22">
              <a:extLst>
                <a:ext uri="{FF2B5EF4-FFF2-40B4-BE49-F238E27FC236}">
                  <a16:creationId xmlns:a16="http://schemas.microsoft.com/office/drawing/2014/main" id="{C56DDC86-96F7-2512-F6F4-C21628EA6B40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Cube 23">
              <a:extLst>
                <a:ext uri="{FF2B5EF4-FFF2-40B4-BE49-F238E27FC236}">
                  <a16:creationId xmlns:a16="http://schemas.microsoft.com/office/drawing/2014/main" id="{CC49B710-6859-57A3-677B-0812F0B18CD5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Cube 24">
              <a:extLst>
                <a:ext uri="{FF2B5EF4-FFF2-40B4-BE49-F238E27FC236}">
                  <a16:creationId xmlns:a16="http://schemas.microsoft.com/office/drawing/2014/main" id="{B2C459E3-C5CE-477B-3FAD-2A078411E41D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Cube 25">
              <a:extLst>
                <a:ext uri="{FF2B5EF4-FFF2-40B4-BE49-F238E27FC236}">
                  <a16:creationId xmlns:a16="http://schemas.microsoft.com/office/drawing/2014/main" id="{79B3A5F9-CFFD-7F89-B3B6-41791B829935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Cube 26">
              <a:extLst>
                <a:ext uri="{FF2B5EF4-FFF2-40B4-BE49-F238E27FC236}">
                  <a16:creationId xmlns:a16="http://schemas.microsoft.com/office/drawing/2014/main" id="{083E0622-15FB-119A-B75C-F74A6386217F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Cube 27">
              <a:extLst>
                <a:ext uri="{FF2B5EF4-FFF2-40B4-BE49-F238E27FC236}">
                  <a16:creationId xmlns:a16="http://schemas.microsoft.com/office/drawing/2014/main" id="{F491B202-E23D-A516-D72E-66D754A1F6C4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Cube 28">
              <a:extLst>
                <a:ext uri="{FF2B5EF4-FFF2-40B4-BE49-F238E27FC236}">
                  <a16:creationId xmlns:a16="http://schemas.microsoft.com/office/drawing/2014/main" id="{70F1B491-F118-E77F-4FFE-456E0E5B3059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Cube 29">
            <a:extLst>
              <a:ext uri="{FF2B5EF4-FFF2-40B4-BE49-F238E27FC236}">
                <a16:creationId xmlns:a16="http://schemas.microsoft.com/office/drawing/2014/main" id="{4445BD4F-BC7A-6553-5D84-15BB40E81A7F}"/>
              </a:ext>
            </a:extLst>
          </p:cNvPr>
          <p:cNvSpPr/>
          <p:nvPr/>
        </p:nvSpPr>
        <p:spPr>
          <a:xfrm>
            <a:off x="813680" y="2011948"/>
            <a:ext cx="263858" cy="292341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601288A-3E52-9ACF-D3AF-E9D8FF295660}"/>
              </a:ext>
            </a:extLst>
          </p:cNvPr>
          <p:cNvGrpSpPr/>
          <p:nvPr/>
        </p:nvGrpSpPr>
        <p:grpSpPr>
          <a:xfrm>
            <a:off x="371963" y="1960143"/>
            <a:ext cx="263858" cy="1754326"/>
            <a:chOff x="1828801" y="3271386"/>
            <a:chExt cx="277402" cy="1875947"/>
          </a:xfrm>
          <a:solidFill>
            <a:srgbClr val="BAF0E2"/>
          </a:solidFill>
        </p:grpSpPr>
        <p:sp>
          <p:nvSpPr>
            <p:cNvPr id="32" name="Cube 31">
              <a:extLst>
                <a:ext uri="{FF2B5EF4-FFF2-40B4-BE49-F238E27FC236}">
                  <a16:creationId xmlns:a16="http://schemas.microsoft.com/office/drawing/2014/main" id="{A65B0037-03BA-BB76-4C5E-FC6FC006AFCD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Cube 32">
              <a:extLst>
                <a:ext uri="{FF2B5EF4-FFF2-40B4-BE49-F238E27FC236}">
                  <a16:creationId xmlns:a16="http://schemas.microsoft.com/office/drawing/2014/main" id="{54F6B363-F960-C428-A9F6-CCA23FC93417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ube 33">
              <a:extLst>
                <a:ext uri="{FF2B5EF4-FFF2-40B4-BE49-F238E27FC236}">
                  <a16:creationId xmlns:a16="http://schemas.microsoft.com/office/drawing/2014/main" id="{E78A15CF-BF9C-FE5F-ED5C-F52357BD9543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Cube 34">
              <a:extLst>
                <a:ext uri="{FF2B5EF4-FFF2-40B4-BE49-F238E27FC236}">
                  <a16:creationId xmlns:a16="http://schemas.microsoft.com/office/drawing/2014/main" id="{888E882A-7BC4-8651-218D-87EBE668B9EF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Cube 35">
              <a:extLst>
                <a:ext uri="{FF2B5EF4-FFF2-40B4-BE49-F238E27FC236}">
                  <a16:creationId xmlns:a16="http://schemas.microsoft.com/office/drawing/2014/main" id="{FDEF1EF1-E497-16D8-3410-860FB7582E32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Cube 36">
              <a:extLst>
                <a:ext uri="{FF2B5EF4-FFF2-40B4-BE49-F238E27FC236}">
                  <a16:creationId xmlns:a16="http://schemas.microsoft.com/office/drawing/2014/main" id="{D6CE4BC4-E578-5B60-1120-46011F72B4B8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Cube 37">
              <a:extLst>
                <a:ext uri="{FF2B5EF4-FFF2-40B4-BE49-F238E27FC236}">
                  <a16:creationId xmlns:a16="http://schemas.microsoft.com/office/drawing/2014/main" id="{58EC64AD-E5A8-D616-74DE-76AE27BE3620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Cube 38">
              <a:extLst>
                <a:ext uri="{FF2B5EF4-FFF2-40B4-BE49-F238E27FC236}">
                  <a16:creationId xmlns:a16="http://schemas.microsoft.com/office/drawing/2014/main" id="{E350C0A9-11F4-F230-3ABB-C9737C2577C8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Cube 39">
              <a:extLst>
                <a:ext uri="{FF2B5EF4-FFF2-40B4-BE49-F238E27FC236}">
                  <a16:creationId xmlns:a16="http://schemas.microsoft.com/office/drawing/2014/main" id="{0D924E7E-0D47-EFD0-5EB7-D0858E9894F4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Cube 40">
              <a:extLst>
                <a:ext uri="{FF2B5EF4-FFF2-40B4-BE49-F238E27FC236}">
                  <a16:creationId xmlns:a16="http://schemas.microsoft.com/office/drawing/2014/main" id="{7DC85C96-B15F-ECBE-240C-AFA2ADE979EA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15E77B9-5654-A8AD-AC3B-B1C79F7A8E64}"/>
              </a:ext>
            </a:extLst>
          </p:cNvPr>
          <p:cNvGrpSpPr/>
          <p:nvPr/>
        </p:nvGrpSpPr>
        <p:grpSpPr>
          <a:xfrm>
            <a:off x="371963" y="1960143"/>
            <a:ext cx="263858" cy="1754326"/>
            <a:chOff x="1828801" y="3271386"/>
            <a:chExt cx="277402" cy="1875947"/>
          </a:xfrm>
          <a:solidFill>
            <a:srgbClr val="BAF0E2"/>
          </a:solidFill>
        </p:grpSpPr>
        <p:sp>
          <p:nvSpPr>
            <p:cNvPr id="43" name="Cube 42">
              <a:extLst>
                <a:ext uri="{FF2B5EF4-FFF2-40B4-BE49-F238E27FC236}">
                  <a16:creationId xmlns:a16="http://schemas.microsoft.com/office/drawing/2014/main" id="{BB285C4C-F4F9-9253-2B9A-B3B6AD8A14B8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Cube 43">
              <a:extLst>
                <a:ext uri="{FF2B5EF4-FFF2-40B4-BE49-F238E27FC236}">
                  <a16:creationId xmlns:a16="http://schemas.microsoft.com/office/drawing/2014/main" id="{2A825DBA-DEA2-C2B6-9169-411739328FAD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Cube 44">
              <a:extLst>
                <a:ext uri="{FF2B5EF4-FFF2-40B4-BE49-F238E27FC236}">
                  <a16:creationId xmlns:a16="http://schemas.microsoft.com/office/drawing/2014/main" id="{F4DC21DA-5F22-ACCA-44FF-5B36FC76854A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Cube 45">
              <a:extLst>
                <a:ext uri="{FF2B5EF4-FFF2-40B4-BE49-F238E27FC236}">
                  <a16:creationId xmlns:a16="http://schemas.microsoft.com/office/drawing/2014/main" id="{A9331366-EC4F-8A3B-15BF-90FA1206E365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Cube 46">
              <a:extLst>
                <a:ext uri="{FF2B5EF4-FFF2-40B4-BE49-F238E27FC236}">
                  <a16:creationId xmlns:a16="http://schemas.microsoft.com/office/drawing/2014/main" id="{AF34967D-E485-F60C-F506-CDA09D291A46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Cube 47">
              <a:extLst>
                <a:ext uri="{FF2B5EF4-FFF2-40B4-BE49-F238E27FC236}">
                  <a16:creationId xmlns:a16="http://schemas.microsoft.com/office/drawing/2014/main" id="{182AC020-AD23-F575-F3B0-68DE16710D14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Cube 48">
              <a:extLst>
                <a:ext uri="{FF2B5EF4-FFF2-40B4-BE49-F238E27FC236}">
                  <a16:creationId xmlns:a16="http://schemas.microsoft.com/office/drawing/2014/main" id="{4CC7A122-2C0A-1BEC-0642-AA593DEDA2F3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Cube 49">
              <a:extLst>
                <a:ext uri="{FF2B5EF4-FFF2-40B4-BE49-F238E27FC236}">
                  <a16:creationId xmlns:a16="http://schemas.microsoft.com/office/drawing/2014/main" id="{3BCD7A14-3644-2EB9-37A4-B02111BE32B1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Cube 50">
              <a:extLst>
                <a:ext uri="{FF2B5EF4-FFF2-40B4-BE49-F238E27FC236}">
                  <a16:creationId xmlns:a16="http://schemas.microsoft.com/office/drawing/2014/main" id="{C97BE50E-71E1-0964-3FF1-CC4D104E0D51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Cube 51">
              <a:extLst>
                <a:ext uri="{FF2B5EF4-FFF2-40B4-BE49-F238E27FC236}">
                  <a16:creationId xmlns:a16="http://schemas.microsoft.com/office/drawing/2014/main" id="{9F229349-0052-0B26-5862-520D5158DA02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30BA6EB-23A9-BEBA-CAC8-63FD6E633024}"/>
              </a:ext>
            </a:extLst>
          </p:cNvPr>
          <p:cNvGrpSpPr/>
          <p:nvPr/>
        </p:nvGrpSpPr>
        <p:grpSpPr>
          <a:xfrm>
            <a:off x="371963" y="1960143"/>
            <a:ext cx="263858" cy="1754326"/>
            <a:chOff x="1828801" y="3271386"/>
            <a:chExt cx="277402" cy="1875947"/>
          </a:xfrm>
          <a:solidFill>
            <a:srgbClr val="BAF0E2"/>
          </a:solidFill>
        </p:grpSpPr>
        <p:sp>
          <p:nvSpPr>
            <p:cNvPr id="54" name="Cube 53">
              <a:extLst>
                <a:ext uri="{FF2B5EF4-FFF2-40B4-BE49-F238E27FC236}">
                  <a16:creationId xmlns:a16="http://schemas.microsoft.com/office/drawing/2014/main" id="{035A109D-D2B6-C4EE-DD6E-0E8B9C0C903B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Cube 54">
              <a:extLst>
                <a:ext uri="{FF2B5EF4-FFF2-40B4-BE49-F238E27FC236}">
                  <a16:creationId xmlns:a16="http://schemas.microsoft.com/office/drawing/2014/main" id="{0ECE7BEF-D226-B376-C96C-30470C0164D4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Cube 55">
              <a:extLst>
                <a:ext uri="{FF2B5EF4-FFF2-40B4-BE49-F238E27FC236}">
                  <a16:creationId xmlns:a16="http://schemas.microsoft.com/office/drawing/2014/main" id="{335C115A-84E2-3D61-C02B-08EA2409CA77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Cube 56">
              <a:extLst>
                <a:ext uri="{FF2B5EF4-FFF2-40B4-BE49-F238E27FC236}">
                  <a16:creationId xmlns:a16="http://schemas.microsoft.com/office/drawing/2014/main" id="{BEC9A573-6053-CAFF-749F-BC625F01D853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Cube 57">
              <a:extLst>
                <a:ext uri="{FF2B5EF4-FFF2-40B4-BE49-F238E27FC236}">
                  <a16:creationId xmlns:a16="http://schemas.microsoft.com/office/drawing/2014/main" id="{B616D494-4681-F069-B40C-AAF9CD0AC200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Cube 58">
              <a:extLst>
                <a:ext uri="{FF2B5EF4-FFF2-40B4-BE49-F238E27FC236}">
                  <a16:creationId xmlns:a16="http://schemas.microsoft.com/office/drawing/2014/main" id="{37759F13-7DD6-32C4-57D1-03C46D53610C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Cube 59">
              <a:extLst>
                <a:ext uri="{FF2B5EF4-FFF2-40B4-BE49-F238E27FC236}">
                  <a16:creationId xmlns:a16="http://schemas.microsoft.com/office/drawing/2014/main" id="{BA8EE7D5-9BA5-D56E-AF4F-710A06DFBB44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Cube 60">
              <a:extLst>
                <a:ext uri="{FF2B5EF4-FFF2-40B4-BE49-F238E27FC236}">
                  <a16:creationId xmlns:a16="http://schemas.microsoft.com/office/drawing/2014/main" id="{45CD9EFD-F3AD-3785-B28F-891096C78AD5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Cube 61">
              <a:extLst>
                <a:ext uri="{FF2B5EF4-FFF2-40B4-BE49-F238E27FC236}">
                  <a16:creationId xmlns:a16="http://schemas.microsoft.com/office/drawing/2014/main" id="{39B3B540-FAB2-7429-4048-EC231B7288C9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Cube 62">
              <a:extLst>
                <a:ext uri="{FF2B5EF4-FFF2-40B4-BE49-F238E27FC236}">
                  <a16:creationId xmlns:a16="http://schemas.microsoft.com/office/drawing/2014/main" id="{F49C1F48-2868-CC50-1B53-0BF2B435290D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38C3651-59BA-F9E4-37B3-FE8EF4239D37}"/>
              </a:ext>
            </a:extLst>
          </p:cNvPr>
          <p:cNvGrpSpPr/>
          <p:nvPr/>
        </p:nvGrpSpPr>
        <p:grpSpPr>
          <a:xfrm>
            <a:off x="371963" y="1960143"/>
            <a:ext cx="263858" cy="1754326"/>
            <a:chOff x="1828801" y="3271386"/>
            <a:chExt cx="277402" cy="1875947"/>
          </a:xfrm>
          <a:solidFill>
            <a:srgbClr val="BAF0E2"/>
          </a:solidFill>
        </p:grpSpPr>
        <p:sp>
          <p:nvSpPr>
            <p:cNvPr id="65" name="Cube 64">
              <a:extLst>
                <a:ext uri="{FF2B5EF4-FFF2-40B4-BE49-F238E27FC236}">
                  <a16:creationId xmlns:a16="http://schemas.microsoft.com/office/drawing/2014/main" id="{5D56D94E-B427-17B2-3133-FC0B7B3D555C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Cube 65">
              <a:extLst>
                <a:ext uri="{FF2B5EF4-FFF2-40B4-BE49-F238E27FC236}">
                  <a16:creationId xmlns:a16="http://schemas.microsoft.com/office/drawing/2014/main" id="{B96F72D8-C7BA-4EE0-F6B6-8B8AE87E6A35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Cube 66">
              <a:extLst>
                <a:ext uri="{FF2B5EF4-FFF2-40B4-BE49-F238E27FC236}">
                  <a16:creationId xmlns:a16="http://schemas.microsoft.com/office/drawing/2014/main" id="{6F076877-162D-3709-E8F7-AC32C58143FA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Cube 67">
              <a:extLst>
                <a:ext uri="{FF2B5EF4-FFF2-40B4-BE49-F238E27FC236}">
                  <a16:creationId xmlns:a16="http://schemas.microsoft.com/office/drawing/2014/main" id="{BD20DEF7-1AFC-BCC9-531D-FCC877AA94CB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Cube 68">
              <a:extLst>
                <a:ext uri="{FF2B5EF4-FFF2-40B4-BE49-F238E27FC236}">
                  <a16:creationId xmlns:a16="http://schemas.microsoft.com/office/drawing/2014/main" id="{2222549A-BA97-FDBE-952E-972C3F5E6D32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Cube 69">
              <a:extLst>
                <a:ext uri="{FF2B5EF4-FFF2-40B4-BE49-F238E27FC236}">
                  <a16:creationId xmlns:a16="http://schemas.microsoft.com/office/drawing/2014/main" id="{0F64CBEE-F4F2-B5F4-4B7A-0BD6B8A690E1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Cube 70">
              <a:extLst>
                <a:ext uri="{FF2B5EF4-FFF2-40B4-BE49-F238E27FC236}">
                  <a16:creationId xmlns:a16="http://schemas.microsoft.com/office/drawing/2014/main" id="{9F9C8EE6-0604-36DD-001B-0CD927190B85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Cube 71">
              <a:extLst>
                <a:ext uri="{FF2B5EF4-FFF2-40B4-BE49-F238E27FC236}">
                  <a16:creationId xmlns:a16="http://schemas.microsoft.com/office/drawing/2014/main" id="{DC73BE75-B6C8-5F48-E56A-082B1A34AA1D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Cube 72">
              <a:extLst>
                <a:ext uri="{FF2B5EF4-FFF2-40B4-BE49-F238E27FC236}">
                  <a16:creationId xmlns:a16="http://schemas.microsoft.com/office/drawing/2014/main" id="{866E58AF-9B50-61B5-FA70-FBCE9E3C6973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Cube 73">
              <a:extLst>
                <a:ext uri="{FF2B5EF4-FFF2-40B4-BE49-F238E27FC236}">
                  <a16:creationId xmlns:a16="http://schemas.microsoft.com/office/drawing/2014/main" id="{DCB9116A-E07A-81A0-2744-7F2F96DADB54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74642BA-290F-E822-A4EF-B74B4E21AB91}"/>
              </a:ext>
            </a:extLst>
          </p:cNvPr>
          <p:cNvGrpSpPr/>
          <p:nvPr/>
        </p:nvGrpSpPr>
        <p:grpSpPr>
          <a:xfrm>
            <a:off x="371963" y="1960143"/>
            <a:ext cx="263858" cy="1754326"/>
            <a:chOff x="1828801" y="3271386"/>
            <a:chExt cx="277402" cy="1875947"/>
          </a:xfrm>
          <a:solidFill>
            <a:srgbClr val="BAF0E2"/>
          </a:solidFill>
        </p:grpSpPr>
        <p:sp>
          <p:nvSpPr>
            <p:cNvPr id="76" name="Cube 75">
              <a:extLst>
                <a:ext uri="{FF2B5EF4-FFF2-40B4-BE49-F238E27FC236}">
                  <a16:creationId xmlns:a16="http://schemas.microsoft.com/office/drawing/2014/main" id="{E9FC23AF-5B4A-C63D-9459-684C4291820C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Cube 76">
              <a:extLst>
                <a:ext uri="{FF2B5EF4-FFF2-40B4-BE49-F238E27FC236}">
                  <a16:creationId xmlns:a16="http://schemas.microsoft.com/office/drawing/2014/main" id="{F859CDD2-617B-D8D0-41E8-7CEA28CF3B75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Cube 77">
              <a:extLst>
                <a:ext uri="{FF2B5EF4-FFF2-40B4-BE49-F238E27FC236}">
                  <a16:creationId xmlns:a16="http://schemas.microsoft.com/office/drawing/2014/main" id="{682DF1C9-D6E1-283D-8D6A-85F50DCC0DE2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Cube 78">
              <a:extLst>
                <a:ext uri="{FF2B5EF4-FFF2-40B4-BE49-F238E27FC236}">
                  <a16:creationId xmlns:a16="http://schemas.microsoft.com/office/drawing/2014/main" id="{D177DD5B-80F2-516B-00FB-1C14E1F59FDA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Cube 79">
              <a:extLst>
                <a:ext uri="{FF2B5EF4-FFF2-40B4-BE49-F238E27FC236}">
                  <a16:creationId xmlns:a16="http://schemas.microsoft.com/office/drawing/2014/main" id="{416E9F79-E843-52C0-B563-04551021869B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Cube 80">
              <a:extLst>
                <a:ext uri="{FF2B5EF4-FFF2-40B4-BE49-F238E27FC236}">
                  <a16:creationId xmlns:a16="http://schemas.microsoft.com/office/drawing/2014/main" id="{41210245-994F-54FD-5C3A-584894D16F91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Cube 81">
              <a:extLst>
                <a:ext uri="{FF2B5EF4-FFF2-40B4-BE49-F238E27FC236}">
                  <a16:creationId xmlns:a16="http://schemas.microsoft.com/office/drawing/2014/main" id="{FB72C2E3-9DB2-6AA4-3C06-37E35FFE45F3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Cube 82">
              <a:extLst>
                <a:ext uri="{FF2B5EF4-FFF2-40B4-BE49-F238E27FC236}">
                  <a16:creationId xmlns:a16="http://schemas.microsoft.com/office/drawing/2014/main" id="{FC0C0152-AFFA-6F8D-9091-3A7ACB47D059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Cube 83">
              <a:extLst>
                <a:ext uri="{FF2B5EF4-FFF2-40B4-BE49-F238E27FC236}">
                  <a16:creationId xmlns:a16="http://schemas.microsoft.com/office/drawing/2014/main" id="{DECA9471-543B-E104-967B-B09DEE6C355A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Cube 84">
              <a:extLst>
                <a:ext uri="{FF2B5EF4-FFF2-40B4-BE49-F238E27FC236}">
                  <a16:creationId xmlns:a16="http://schemas.microsoft.com/office/drawing/2014/main" id="{3E0656DE-94A6-64B3-F9D9-219FC6953605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8C6153B-6497-D1DF-3D41-768441E91368}"/>
              </a:ext>
            </a:extLst>
          </p:cNvPr>
          <p:cNvGrpSpPr/>
          <p:nvPr/>
        </p:nvGrpSpPr>
        <p:grpSpPr>
          <a:xfrm>
            <a:off x="371963" y="1960143"/>
            <a:ext cx="263858" cy="1754326"/>
            <a:chOff x="1828801" y="3271386"/>
            <a:chExt cx="277402" cy="1875947"/>
          </a:xfrm>
          <a:solidFill>
            <a:srgbClr val="BAF0E2"/>
          </a:solidFill>
        </p:grpSpPr>
        <p:sp>
          <p:nvSpPr>
            <p:cNvPr id="87" name="Cube 86">
              <a:extLst>
                <a:ext uri="{FF2B5EF4-FFF2-40B4-BE49-F238E27FC236}">
                  <a16:creationId xmlns:a16="http://schemas.microsoft.com/office/drawing/2014/main" id="{ED71294E-9445-85C5-3474-B56D25C4AC2B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Cube 87">
              <a:extLst>
                <a:ext uri="{FF2B5EF4-FFF2-40B4-BE49-F238E27FC236}">
                  <a16:creationId xmlns:a16="http://schemas.microsoft.com/office/drawing/2014/main" id="{47760449-ABAC-B747-C127-5F2345E47CA7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Cube 88">
              <a:extLst>
                <a:ext uri="{FF2B5EF4-FFF2-40B4-BE49-F238E27FC236}">
                  <a16:creationId xmlns:a16="http://schemas.microsoft.com/office/drawing/2014/main" id="{795D36E0-A3E7-2D06-455D-F46904A94A02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Cube 89">
              <a:extLst>
                <a:ext uri="{FF2B5EF4-FFF2-40B4-BE49-F238E27FC236}">
                  <a16:creationId xmlns:a16="http://schemas.microsoft.com/office/drawing/2014/main" id="{834A57A6-0EFE-7E24-3EF2-82016FDEB962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Cube 90">
              <a:extLst>
                <a:ext uri="{FF2B5EF4-FFF2-40B4-BE49-F238E27FC236}">
                  <a16:creationId xmlns:a16="http://schemas.microsoft.com/office/drawing/2014/main" id="{F945D17A-C809-6075-3696-577CF90E88E9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Cube 91">
              <a:extLst>
                <a:ext uri="{FF2B5EF4-FFF2-40B4-BE49-F238E27FC236}">
                  <a16:creationId xmlns:a16="http://schemas.microsoft.com/office/drawing/2014/main" id="{3A808DAB-93F9-FF39-330E-80B7816A86D7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Cube 92">
              <a:extLst>
                <a:ext uri="{FF2B5EF4-FFF2-40B4-BE49-F238E27FC236}">
                  <a16:creationId xmlns:a16="http://schemas.microsoft.com/office/drawing/2014/main" id="{B9B4BDAB-5B50-95C5-A379-47FAF5CD08E0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Cube 93">
              <a:extLst>
                <a:ext uri="{FF2B5EF4-FFF2-40B4-BE49-F238E27FC236}">
                  <a16:creationId xmlns:a16="http://schemas.microsoft.com/office/drawing/2014/main" id="{176C127F-925C-2EC4-EE75-609E097551D8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Cube 94">
              <a:extLst>
                <a:ext uri="{FF2B5EF4-FFF2-40B4-BE49-F238E27FC236}">
                  <a16:creationId xmlns:a16="http://schemas.microsoft.com/office/drawing/2014/main" id="{4C3240E4-A2C0-E707-39AD-C82534C86E35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Cube 95">
              <a:extLst>
                <a:ext uri="{FF2B5EF4-FFF2-40B4-BE49-F238E27FC236}">
                  <a16:creationId xmlns:a16="http://schemas.microsoft.com/office/drawing/2014/main" id="{6A10DDE0-A679-B827-884E-85913D4EA792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DED1C72-55D6-7064-8D41-DEDCDE072A28}"/>
              </a:ext>
            </a:extLst>
          </p:cNvPr>
          <p:cNvGrpSpPr/>
          <p:nvPr/>
        </p:nvGrpSpPr>
        <p:grpSpPr>
          <a:xfrm>
            <a:off x="8706796" y="3594450"/>
            <a:ext cx="263858" cy="1754326"/>
            <a:chOff x="1828801" y="3271386"/>
            <a:chExt cx="277402" cy="1875947"/>
          </a:xfrm>
          <a:solidFill>
            <a:srgbClr val="BAF0E2"/>
          </a:solidFill>
        </p:grpSpPr>
        <p:sp>
          <p:nvSpPr>
            <p:cNvPr id="98" name="Cube 97">
              <a:extLst>
                <a:ext uri="{FF2B5EF4-FFF2-40B4-BE49-F238E27FC236}">
                  <a16:creationId xmlns:a16="http://schemas.microsoft.com/office/drawing/2014/main" id="{7C6E2D49-C445-D7DC-EBD2-C0DE721DC51B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Cube 98">
              <a:extLst>
                <a:ext uri="{FF2B5EF4-FFF2-40B4-BE49-F238E27FC236}">
                  <a16:creationId xmlns:a16="http://schemas.microsoft.com/office/drawing/2014/main" id="{40AD0B82-45B9-EC81-64E3-B98A63A7B2D5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Cube 99">
              <a:extLst>
                <a:ext uri="{FF2B5EF4-FFF2-40B4-BE49-F238E27FC236}">
                  <a16:creationId xmlns:a16="http://schemas.microsoft.com/office/drawing/2014/main" id="{D45E4897-2135-A966-62C0-67C743EB0EC0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Cube 100">
              <a:extLst>
                <a:ext uri="{FF2B5EF4-FFF2-40B4-BE49-F238E27FC236}">
                  <a16:creationId xmlns:a16="http://schemas.microsoft.com/office/drawing/2014/main" id="{721AA4A9-A849-74DB-35FA-65049CB108EF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Cube 101">
              <a:extLst>
                <a:ext uri="{FF2B5EF4-FFF2-40B4-BE49-F238E27FC236}">
                  <a16:creationId xmlns:a16="http://schemas.microsoft.com/office/drawing/2014/main" id="{64A0EC91-B9DD-E97D-BB55-11171C3E5F24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Cube 102">
              <a:extLst>
                <a:ext uri="{FF2B5EF4-FFF2-40B4-BE49-F238E27FC236}">
                  <a16:creationId xmlns:a16="http://schemas.microsoft.com/office/drawing/2014/main" id="{9C10214F-3CE2-AC90-2E69-65B2C130C6CA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Cube 103">
              <a:extLst>
                <a:ext uri="{FF2B5EF4-FFF2-40B4-BE49-F238E27FC236}">
                  <a16:creationId xmlns:a16="http://schemas.microsoft.com/office/drawing/2014/main" id="{5EBE64F3-20F5-18A0-3E5E-2A728201DC69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Cube 104">
              <a:extLst>
                <a:ext uri="{FF2B5EF4-FFF2-40B4-BE49-F238E27FC236}">
                  <a16:creationId xmlns:a16="http://schemas.microsoft.com/office/drawing/2014/main" id="{E909FBA1-5AA8-C588-0796-23BA0F09C8BB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Cube 105">
              <a:extLst>
                <a:ext uri="{FF2B5EF4-FFF2-40B4-BE49-F238E27FC236}">
                  <a16:creationId xmlns:a16="http://schemas.microsoft.com/office/drawing/2014/main" id="{B49189A8-7EDB-AD17-BEAE-F2306F8D0E78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Cube 106">
              <a:extLst>
                <a:ext uri="{FF2B5EF4-FFF2-40B4-BE49-F238E27FC236}">
                  <a16:creationId xmlns:a16="http://schemas.microsoft.com/office/drawing/2014/main" id="{F599DF51-7C8B-A448-10D2-0660D226FF2D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EA00A768-3DC8-EEC5-9757-2F07D7C9B11C}"/>
              </a:ext>
            </a:extLst>
          </p:cNvPr>
          <p:cNvGrpSpPr/>
          <p:nvPr/>
        </p:nvGrpSpPr>
        <p:grpSpPr>
          <a:xfrm>
            <a:off x="9297397" y="1519333"/>
            <a:ext cx="263858" cy="1754326"/>
            <a:chOff x="1828801" y="3271386"/>
            <a:chExt cx="277402" cy="1875947"/>
          </a:xfrm>
          <a:solidFill>
            <a:srgbClr val="BAF0E2"/>
          </a:solidFill>
        </p:grpSpPr>
        <p:sp>
          <p:nvSpPr>
            <p:cNvPr id="109" name="Cube 108">
              <a:extLst>
                <a:ext uri="{FF2B5EF4-FFF2-40B4-BE49-F238E27FC236}">
                  <a16:creationId xmlns:a16="http://schemas.microsoft.com/office/drawing/2014/main" id="{5368C77A-48C6-9053-5D26-F3622EA2C0DE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Cube 109">
              <a:extLst>
                <a:ext uri="{FF2B5EF4-FFF2-40B4-BE49-F238E27FC236}">
                  <a16:creationId xmlns:a16="http://schemas.microsoft.com/office/drawing/2014/main" id="{270EB47E-C97B-8C25-2DA4-1A33C0070422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Cube 110">
              <a:extLst>
                <a:ext uri="{FF2B5EF4-FFF2-40B4-BE49-F238E27FC236}">
                  <a16:creationId xmlns:a16="http://schemas.microsoft.com/office/drawing/2014/main" id="{84DFB154-AB7F-BF27-CC53-B045768BE78F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Cube 111">
              <a:extLst>
                <a:ext uri="{FF2B5EF4-FFF2-40B4-BE49-F238E27FC236}">
                  <a16:creationId xmlns:a16="http://schemas.microsoft.com/office/drawing/2014/main" id="{6F23D4C0-EF3D-E64F-C1B3-852E330CBF2E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Cube 112">
              <a:extLst>
                <a:ext uri="{FF2B5EF4-FFF2-40B4-BE49-F238E27FC236}">
                  <a16:creationId xmlns:a16="http://schemas.microsoft.com/office/drawing/2014/main" id="{3EC9FD46-8396-6555-8C1A-7E1AC8B2C54D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Cube 113">
              <a:extLst>
                <a:ext uri="{FF2B5EF4-FFF2-40B4-BE49-F238E27FC236}">
                  <a16:creationId xmlns:a16="http://schemas.microsoft.com/office/drawing/2014/main" id="{00F91AD9-BA9F-BA39-EA59-A7975CDC5EB5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Cube 114">
              <a:extLst>
                <a:ext uri="{FF2B5EF4-FFF2-40B4-BE49-F238E27FC236}">
                  <a16:creationId xmlns:a16="http://schemas.microsoft.com/office/drawing/2014/main" id="{89886F89-AB66-FA13-3D53-17F707CE4EA1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Cube 115">
              <a:extLst>
                <a:ext uri="{FF2B5EF4-FFF2-40B4-BE49-F238E27FC236}">
                  <a16:creationId xmlns:a16="http://schemas.microsoft.com/office/drawing/2014/main" id="{03136212-4767-2764-20B3-3BDE4A336568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Cube 116">
              <a:extLst>
                <a:ext uri="{FF2B5EF4-FFF2-40B4-BE49-F238E27FC236}">
                  <a16:creationId xmlns:a16="http://schemas.microsoft.com/office/drawing/2014/main" id="{F5A035D5-9E92-FCFC-017B-D5B636F26C31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Cube 117">
              <a:extLst>
                <a:ext uri="{FF2B5EF4-FFF2-40B4-BE49-F238E27FC236}">
                  <a16:creationId xmlns:a16="http://schemas.microsoft.com/office/drawing/2014/main" id="{285998C5-59EC-6223-5008-3E607695ECCF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3657E7CC-EECF-6BDE-5CA2-E9065D1CCA9C}"/>
              </a:ext>
            </a:extLst>
          </p:cNvPr>
          <p:cNvGrpSpPr/>
          <p:nvPr/>
        </p:nvGrpSpPr>
        <p:grpSpPr>
          <a:xfrm>
            <a:off x="8704548" y="1519333"/>
            <a:ext cx="263858" cy="1754326"/>
            <a:chOff x="1828801" y="3271386"/>
            <a:chExt cx="277402" cy="1875947"/>
          </a:xfrm>
          <a:solidFill>
            <a:srgbClr val="BAF0E2"/>
          </a:solidFill>
        </p:grpSpPr>
        <p:sp>
          <p:nvSpPr>
            <p:cNvPr id="120" name="Cube 119">
              <a:extLst>
                <a:ext uri="{FF2B5EF4-FFF2-40B4-BE49-F238E27FC236}">
                  <a16:creationId xmlns:a16="http://schemas.microsoft.com/office/drawing/2014/main" id="{AC340DE9-C5CB-FF1B-0476-38EA59EA0917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Cube 120">
              <a:extLst>
                <a:ext uri="{FF2B5EF4-FFF2-40B4-BE49-F238E27FC236}">
                  <a16:creationId xmlns:a16="http://schemas.microsoft.com/office/drawing/2014/main" id="{3A574CA6-111E-DEE1-386C-71E00DE2FCD4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Cube 121">
              <a:extLst>
                <a:ext uri="{FF2B5EF4-FFF2-40B4-BE49-F238E27FC236}">
                  <a16:creationId xmlns:a16="http://schemas.microsoft.com/office/drawing/2014/main" id="{462332BE-1725-341F-32C5-5BDE9F926952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Cube 122">
              <a:extLst>
                <a:ext uri="{FF2B5EF4-FFF2-40B4-BE49-F238E27FC236}">
                  <a16:creationId xmlns:a16="http://schemas.microsoft.com/office/drawing/2014/main" id="{22C05BE8-8489-6E54-1A2A-12136566E859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Cube 123">
              <a:extLst>
                <a:ext uri="{FF2B5EF4-FFF2-40B4-BE49-F238E27FC236}">
                  <a16:creationId xmlns:a16="http://schemas.microsoft.com/office/drawing/2014/main" id="{11704004-88E1-AE23-4479-2B39587D8B0D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Cube 124">
              <a:extLst>
                <a:ext uri="{FF2B5EF4-FFF2-40B4-BE49-F238E27FC236}">
                  <a16:creationId xmlns:a16="http://schemas.microsoft.com/office/drawing/2014/main" id="{20A11E1D-CAFD-D5D8-6D59-A1A74B734076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Cube 125">
              <a:extLst>
                <a:ext uri="{FF2B5EF4-FFF2-40B4-BE49-F238E27FC236}">
                  <a16:creationId xmlns:a16="http://schemas.microsoft.com/office/drawing/2014/main" id="{ED80588C-744E-3647-CC48-15423C232D4F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Cube 126">
              <a:extLst>
                <a:ext uri="{FF2B5EF4-FFF2-40B4-BE49-F238E27FC236}">
                  <a16:creationId xmlns:a16="http://schemas.microsoft.com/office/drawing/2014/main" id="{24C8DA6B-5981-4390-799C-42F833EF018D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Cube 127">
              <a:extLst>
                <a:ext uri="{FF2B5EF4-FFF2-40B4-BE49-F238E27FC236}">
                  <a16:creationId xmlns:a16="http://schemas.microsoft.com/office/drawing/2014/main" id="{7D179D87-BD34-A9EE-F8C3-C0D1946C9ACF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Cube 128">
              <a:extLst>
                <a:ext uri="{FF2B5EF4-FFF2-40B4-BE49-F238E27FC236}">
                  <a16:creationId xmlns:a16="http://schemas.microsoft.com/office/drawing/2014/main" id="{61A2A3A7-805D-81FB-3D8E-28A5E6C63626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0" name="Cube 129">
            <a:extLst>
              <a:ext uri="{FF2B5EF4-FFF2-40B4-BE49-F238E27FC236}">
                <a16:creationId xmlns:a16="http://schemas.microsoft.com/office/drawing/2014/main" id="{C52FCE98-EC41-2453-FA0C-60706A3C7254}"/>
              </a:ext>
            </a:extLst>
          </p:cNvPr>
          <p:cNvSpPr/>
          <p:nvPr/>
        </p:nvSpPr>
        <p:spPr>
          <a:xfrm>
            <a:off x="813680" y="2011948"/>
            <a:ext cx="263858" cy="292341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Cube 130">
            <a:extLst>
              <a:ext uri="{FF2B5EF4-FFF2-40B4-BE49-F238E27FC236}">
                <a16:creationId xmlns:a16="http://schemas.microsoft.com/office/drawing/2014/main" id="{56F2B2CF-2AC2-C21B-5214-D8DBD3B4345E}"/>
              </a:ext>
            </a:extLst>
          </p:cNvPr>
          <p:cNvSpPr/>
          <p:nvPr/>
        </p:nvSpPr>
        <p:spPr>
          <a:xfrm>
            <a:off x="813680" y="2011948"/>
            <a:ext cx="263858" cy="292341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Cube 131">
            <a:extLst>
              <a:ext uri="{FF2B5EF4-FFF2-40B4-BE49-F238E27FC236}">
                <a16:creationId xmlns:a16="http://schemas.microsoft.com/office/drawing/2014/main" id="{4AB1B665-BFE8-4A1F-EE9A-BD994561B104}"/>
              </a:ext>
            </a:extLst>
          </p:cNvPr>
          <p:cNvSpPr/>
          <p:nvPr/>
        </p:nvSpPr>
        <p:spPr>
          <a:xfrm>
            <a:off x="813680" y="2011948"/>
            <a:ext cx="263858" cy="292341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Cube 132">
            <a:extLst>
              <a:ext uri="{FF2B5EF4-FFF2-40B4-BE49-F238E27FC236}">
                <a16:creationId xmlns:a16="http://schemas.microsoft.com/office/drawing/2014/main" id="{613A75C0-DA46-D026-50BC-E96E861C6930}"/>
              </a:ext>
            </a:extLst>
          </p:cNvPr>
          <p:cNvSpPr/>
          <p:nvPr/>
        </p:nvSpPr>
        <p:spPr>
          <a:xfrm>
            <a:off x="813680" y="2011948"/>
            <a:ext cx="263858" cy="292341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Cube 133">
            <a:extLst>
              <a:ext uri="{FF2B5EF4-FFF2-40B4-BE49-F238E27FC236}">
                <a16:creationId xmlns:a16="http://schemas.microsoft.com/office/drawing/2014/main" id="{ABDF1293-F0A0-83CF-C0ED-8D4FE93D1404}"/>
              </a:ext>
            </a:extLst>
          </p:cNvPr>
          <p:cNvSpPr/>
          <p:nvPr/>
        </p:nvSpPr>
        <p:spPr>
          <a:xfrm>
            <a:off x="813680" y="2011948"/>
            <a:ext cx="263858" cy="292341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Cube 134">
            <a:extLst>
              <a:ext uri="{FF2B5EF4-FFF2-40B4-BE49-F238E27FC236}">
                <a16:creationId xmlns:a16="http://schemas.microsoft.com/office/drawing/2014/main" id="{6697E032-CB80-CA14-8F1C-DA2E0024EFCA}"/>
              </a:ext>
            </a:extLst>
          </p:cNvPr>
          <p:cNvSpPr/>
          <p:nvPr/>
        </p:nvSpPr>
        <p:spPr>
          <a:xfrm>
            <a:off x="813680" y="2011948"/>
            <a:ext cx="263858" cy="292341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Cube 135">
            <a:extLst>
              <a:ext uri="{FF2B5EF4-FFF2-40B4-BE49-F238E27FC236}">
                <a16:creationId xmlns:a16="http://schemas.microsoft.com/office/drawing/2014/main" id="{0E0D9B43-3EEE-DF75-B953-57C78A39F765}"/>
              </a:ext>
            </a:extLst>
          </p:cNvPr>
          <p:cNvSpPr/>
          <p:nvPr/>
        </p:nvSpPr>
        <p:spPr>
          <a:xfrm>
            <a:off x="813680" y="2011948"/>
            <a:ext cx="263858" cy="292341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Cube 136">
            <a:extLst>
              <a:ext uri="{FF2B5EF4-FFF2-40B4-BE49-F238E27FC236}">
                <a16:creationId xmlns:a16="http://schemas.microsoft.com/office/drawing/2014/main" id="{2C9E5671-B4E3-4734-CC45-CB0AD03EFFFE}"/>
              </a:ext>
            </a:extLst>
          </p:cNvPr>
          <p:cNvSpPr/>
          <p:nvPr/>
        </p:nvSpPr>
        <p:spPr>
          <a:xfrm>
            <a:off x="813680" y="2011948"/>
            <a:ext cx="263858" cy="292341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Cube 137">
            <a:extLst>
              <a:ext uri="{FF2B5EF4-FFF2-40B4-BE49-F238E27FC236}">
                <a16:creationId xmlns:a16="http://schemas.microsoft.com/office/drawing/2014/main" id="{1CD070C1-CC0D-E0B4-6560-9E302698DDE8}"/>
              </a:ext>
            </a:extLst>
          </p:cNvPr>
          <p:cNvSpPr/>
          <p:nvPr/>
        </p:nvSpPr>
        <p:spPr>
          <a:xfrm>
            <a:off x="10724816" y="3518524"/>
            <a:ext cx="263858" cy="292341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Cube 138">
            <a:extLst>
              <a:ext uri="{FF2B5EF4-FFF2-40B4-BE49-F238E27FC236}">
                <a16:creationId xmlns:a16="http://schemas.microsoft.com/office/drawing/2014/main" id="{975E5178-585D-D153-08E1-D143ED154A10}"/>
              </a:ext>
            </a:extLst>
          </p:cNvPr>
          <p:cNvSpPr/>
          <p:nvPr/>
        </p:nvSpPr>
        <p:spPr>
          <a:xfrm>
            <a:off x="10295867" y="2845053"/>
            <a:ext cx="263858" cy="292341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Cube 139">
            <a:extLst>
              <a:ext uri="{FF2B5EF4-FFF2-40B4-BE49-F238E27FC236}">
                <a16:creationId xmlns:a16="http://schemas.microsoft.com/office/drawing/2014/main" id="{9BD2627F-30C3-B593-F976-C10A3D5AC55D}"/>
              </a:ext>
            </a:extLst>
          </p:cNvPr>
          <p:cNvSpPr/>
          <p:nvPr/>
        </p:nvSpPr>
        <p:spPr>
          <a:xfrm>
            <a:off x="10376669" y="2212372"/>
            <a:ext cx="263858" cy="292341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Cube 140">
            <a:extLst>
              <a:ext uri="{FF2B5EF4-FFF2-40B4-BE49-F238E27FC236}">
                <a16:creationId xmlns:a16="http://schemas.microsoft.com/office/drawing/2014/main" id="{93A896E5-E2C4-ADF0-92EB-ED58250F2134}"/>
              </a:ext>
            </a:extLst>
          </p:cNvPr>
          <p:cNvSpPr/>
          <p:nvPr/>
        </p:nvSpPr>
        <p:spPr>
          <a:xfrm>
            <a:off x="10856745" y="1746460"/>
            <a:ext cx="263858" cy="292341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Cube 141">
            <a:extLst>
              <a:ext uri="{FF2B5EF4-FFF2-40B4-BE49-F238E27FC236}">
                <a16:creationId xmlns:a16="http://schemas.microsoft.com/office/drawing/2014/main" id="{E6A32451-EC4C-6519-CE79-CFB4CA211F57}"/>
              </a:ext>
            </a:extLst>
          </p:cNvPr>
          <p:cNvSpPr/>
          <p:nvPr/>
        </p:nvSpPr>
        <p:spPr>
          <a:xfrm>
            <a:off x="10244740" y="1609008"/>
            <a:ext cx="263858" cy="292341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734CD0D8-5EE2-E1A1-2D1A-0C57DFC4536B}"/>
              </a:ext>
            </a:extLst>
          </p:cNvPr>
          <p:cNvSpPr txBox="1"/>
          <p:nvPr/>
        </p:nvSpPr>
        <p:spPr>
          <a:xfrm>
            <a:off x="352641" y="4265700"/>
            <a:ext cx="23998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Drag the thousands,  hundreds, tens and ones to the correct column to make your number. 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7DC3AF67-8550-0585-25E9-8B472721D11D}"/>
              </a:ext>
            </a:extLst>
          </p:cNvPr>
          <p:cNvSpPr txBox="1"/>
          <p:nvPr/>
        </p:nvSpPr>
        <p:spPr>
          <a:xfrm>
            <a:off x="573715" y="798345"/>
            <a:ext cx="1864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entury Gothic" panose="020B0502020202020204" pitchFamily="34" charset="0"/>
              </a:rPr>
              <a:t>2345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5AF85021-E548-5B67-BEE2-BF7452DA8AF1}"/>
              </a:ext>
            </a:extLst>
          </p:cNvPr>
          <p:cNvSpPr/>
          <p:nvPr/>
        </p:nvSpPr>
        <p:spPr>
          <a:xfrm>
            <a:off x="103378" y="78969"/>
            <a:ext cx="3903543" cy="519880"/>
          </a:xfrm>
          <a:prstGeom prst="roundRect">
            <a:avLst>
              <a:gd name="adj" fmla="val 39836"/>
            </a:avLst>
          </a:prstGeom>
          <a:solidFill>
            <a:srgbClr val="BAF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465A766D-DB20-A56C-EA8E-9E39D325BF7B}"/>
              </a:ext>
            </a:extLst>
          </p:cNvPr>
          <p:cNvSpPr txBox="1"/>
          <p:nvPr/>
        </p:nvSpPr>
        <p:spPr>
          <a:xfrm>
            <a:off x="150188" y="31305"/>
            <a:ext cx="385673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Place Value Mats</a:t>
            </a: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63313CD6-F912-82A6-79F0-A87FCEDAB1AB}"/>
              </a:ext>
            </a:extLst>
          </p:cNvPr>
          <p:cNvGrpSpPr/>
          <p:nvPr/>
        </p:nvGrpSpPr>
        <p:grpSpPr>
          <a:xfrm>
            <a:off x="8111698" y="1519333"/>
            <a:ext cx="263858" cy="1754326"/>
            <a:chOff x="1828801" y="3271386"/>
            <a:chExt cx="277402" cy="1875947"/>
          </a:xfrm>
          <a:solidFill>
            <a:srgbClr val="BAF0E2"/>
          </a:solidFill>
        </p:grpSpPr>
        <p:sp>
          <p:nvSpPr>
            <p:cNvPr id="148" name="Cube 147">
              <a:extLst>
                <a:ext uri="{FF2B5EF4-FFF2-40B4-BE49-F238E27FC236}">
                  <a16:creationId xmlns:a16="http://schemas.microsoft.com/office/drawing/2014/main" id="{0FBA903D-A1A2-C13E-02BF-3E8A90DAB835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" name="Cube 148">
              <a:extLst>
                <a:ext uri="{FF2B5EF4-FFF2-40B4-BE49-F238E27FC236}">
                  <a16:creationId xmlns:a16="http://schemas.microsoft.com/office/drawing/2014/main" id="{03875509-74D5-735E-CF96-69C313100AD2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Cube 149">
              <a:extLst>
                <a:ext uri="{FF2B5EF4-FFF2-40B4-BE49-F238E27FC236}">
                  <a16:creationId xmlns:a16="http://schemas.microsoft.com/office/drawing/2014/main" id="{20599465-395B-0F96-C711-E276FC64E4C6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" name="Cube 150">
              <a:extLst>
                <a:ext uri="{FF2B5EF4-FFF2-40B4-BE49-F238E27FC236}">
                  <a16:creationId xmlns:a16="http://schemas.microsoft.com/office/drawing/2014/main" id="{48596A1B-E370-9580-DEE9-07F25B56E193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Cube 151">
              <a:extLst>
                <a:ext uri="{FF2B5EF4-FFF2-40B4-BE49-F238E27FC236}">
                  <a16:creationId xmlns:a16="http://schemas.microsoft.com/office/drawing/2014/main" id="{DCB17174-817F-900C-F56B-641F9DE10015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Cube 152">
              <a:extLst>
                <a:ext uri="{FF2B5EF4-FFF2-40B4-BE49-F238E27FC236}">
                  <a16:creationId xmlns:a16="http://schemas.microsoft.com/office/drawing/2014/main" id="{7D83FAFE-DE80-E3BC-06A0-A528B55661D6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Cube 153">
              <a:extLst>
                <a:ext uri="{FF2B5EF4-FFF2-40B4-BE49-F238E27FC236}">
                  <a16:creationId xmlns:a16="http://schemas.microsoft.com/office/drawing/2014/main" id="{E60C8680-9095-6179-CB8F-F42EB04CEA2F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Cube 154">
              <a:extLst>
                <a:ext uri="{FF2B5EF4-FFF2-40B4-BE49-F238E27FC236}">
                  <a16:creationId xmlns:a16="http://schemas.microsoft.com/office/drawing/2014/main" id="{5D35B123-2BFC-F9EF-08E7-8ABF8F92DB21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Cube 155">
              <a:extLst>
                <a:ext uri="{FF2B5EF4-FFF2-40B4-BE49-F238E27FC236}">
                  <a16:creationId xmlns:a16="http://schemas.microsoft.com/office/drawing/2014/main" id="{7B781DB8-5BAC-FD6E-A1D9-090422839F29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Cube 156">
              <a:extLst>
                <a:ext uri="{FF2B5EF4-FFF2-40B4-BE49-F238E27FC236}">
                  <a16:creationId xmlns:a16="http://schemas.microsoft.com/office/drawing/2014/main" id="{20B4DD48-444D-3768-D5CA-3B83C51B5BE0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2E219761-7EE4-5F9D-6A92-E02A2C3B9F3D}"/>
              </a:ext>
            </a:extLst>
          </p:cNvPr>
          <p:cNvGrpSpPr/>
          <p:nvPr/>
        </p:nvGrpSpPr>
        <p:grpSpPr>
          <a:xfrm>
            <a:off x="1054660" y="3217096"/>
            <a:ext cx="1027140" cy="96143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570AA734-0D01-E80B-80CE-80F8EA84AA83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59" name="Cube 258">
                <a:extLst>
                  <a:ext uri="{FF2B5EF4-FFF2-40B4-BE49-F238E27FC236}">
                    <a16:creationId xmlns:a16="http://schemas.microsoft.com/office/drawing/2014/main" id="{DFECD393-9863-7B70-837C-22F1967F59F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0" name="Cube 259">
                <a:extLst>
                  <a:ext uri="{FF2B5EF4-FFF2-40B4-BE49-F238E27FC236}">
                    <a16:creationId xmlns:a16="http://schemas.microsoft.com/office/drawing/2014/main" id="{FF1A35C6-919E-0DAB-E86E-8F4BC25ECC0F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1" name="Cube 260">
                <a:extLst>
                  <a:ext uri="{FF2B5EF4-FFF2-40B4-BE49-F238E27FC236}">
                    <a16:creationId xmlns:a16="http://schemas.microsoft.com/office/drawing/2014/main" id="{8A5DC0D9-69DE-3C25-567A-E93A4BB7BA0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2" name="Cube 261">
                <a:extLst>
                  <a:ext uri="{FF2B5EF4-FFF2-40B4-BE49-F238E27FC236}">
                    <a16:creationId xmlns:a16="http://schemas.microsoft.com/office/drawing/2014/main" id="{1504024A-4154-3234-7A52-B03236E20877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3" name="Cube 262">
                <a:extLst>
                  <a:ext uri="{FF2B5EF4-FFF2-40B4-BE49-F238E27FC236}">
                    <a16:creationId xmlns:a16="http://schemas.microsoft.com/office/drawing/2014/main" id="{FE6CE1DE-53B3-BFE5-912F-BE6487DE9EF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4" name="Cube 263">
                <a:extLst>
                  <a:ext uri="{FF2B5EF4-FFF2-40B4-BE49-F238E27FC236}">
                    <a16:creationId xmlns:a16="http://schemas.microsoft.com/office/drawing/2014/main" id="{4CADAD74-A6BE-BD8B-BFCA-01BCAB0BA07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5" name="Cube 264">
                <a:extLst>
                  <a:ext uri="{FF2B5EF4-FFF2-40B4-BE49-F238E27FC236}">
                    <a16:creationId xmlns:a16="http://schemas.microsoft.com/office/drawing/2014/main" id="{0CD7293B-D37F-8D8A-F3AC-9759C15BC25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6" name="Cube 265">
                <a:extLst>
                  <a:ext uri="{FF2B5EF4-FFF2-40B4-BE49-F238E27FC236}">
                    <a16:creationId xmlns:a16="http://schemas.microsoft.com/office/drawing/2014/main" id="{A037662D-AA9D-3830-C56A-A3490F1D740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7" name="Cube 266">
                <a:extLst>
                  <a:ext uri="{FF2B5EF4-FFF2-40B4-BE49-F238E27FC236}">
                    <a16:creationId xmlns:a16="http://schemas.microsoft.com/office/drawing/2014/main" id="{C328B950-786B-F3F8-3180-4E3495C67BB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8" name="Cube 267">
                <a:extLst>
                  <a:ext uri="{FF2B5EF4-FFF2-40B4-BE49-F238E27FC236}">
                    <a16:creationId xmlns:a16="http://schemas.microsoft.com/office/drawing/2014/main" id="{500E092B-9721-7110-7FB2-D41660C3D2B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2143DEAF-C642-B781-9B7F-11330C57FE36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49" name="Cube 248">
                <a:extLst>
                  <a:ext uri="{FF2B5EF4-FFF2-40B4-BE49-F238E27FC236}">
                    <a16:creationId xmlns:a16="http://schemas.microsoft.com/office/drawing/2014/main" id="{446A14C9-182D-1556-712E-46D18B0B92A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0" name="Cube 249">
                <a:extLst>
                  <a:ext uri="{FF2B5EF4-FFF2-40B4-BE49-F238E27FC236}">
                    <a16:creationId xmlns:a16="http://schemas.microsoft.com/office/drawing/2014/main" id="{99A77AD1-BAC1-F7FD-81D0-96918D93550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1" name="Cube 250">
                <a:extLst>
                  <a:ext uri="{FF2B5EF4-FFF2-40B4-BE49-F238E27FC236}">
                    <a16:creationId xmlns:a16="http://schemas.microsoft.com/office/drawing/2014/main" id="{8502423F-86E6-C1BD-6A27-E7E355D8C3C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2" name="Cube 251">
                <a:extLst>
                  <a:ext uri="{FF2B5EF4-FFF2-40B4-BE49-F238E27FC236}">
                    <a16:creationId xmlns:a16="http://schemas.microsoft.com/office/drawing/2014/main" id="{7239486A-4B3B-41FE-73D5-B55F9663B5F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3" name="Cube 252">
                <a:extLst>
                  <a:ext uri="{FF2B5EF4-FFF2-40B4-BE49-F238E27FC236}">
                    <a16:creationId xmlns:a16="http://schemas.microsoft.com/office/drawing/2014/main" id="{7DC250D0-72C9-FB4C-07EF-DF9902264A6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" name="Cube 253">
                <a:extLst>
                  <a:ext uri="{FF2B5EF4-FFF2-40B4-BE49-F238E27FC236}">
                    <a16:creationId xmlns:a16="http://schemas.microsoft.com/office/drawing/2014/main" id="{66FFA404-E95E-BEFA-A598-F79ABD5E329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5" name="Cube 254">
                <a:extLst>
                  <a:ext uri="{FF2B5EF4-FFF2-40B4-BE49-F238E27FC236}">
                    <a16:creationId xmlns:a16="http://schemas.microsoft.com/office/drawing/2014/main" id="{AACC852D-51F6-1B91-9CF9-67802917280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6" name="Cube 255">
                <a:extLst>
                  <a:ext uri="{FF2B5EF4-FFF2-40B4-BE49-F238E27FC236}">
                    <a16:creationId xmlns:a16="http://schemas.microsoft.com/office/drawing/2014/main" id="{283B1A49-FEC4-5D49-9430-56F23FEB05E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7" name="Cube 256">
                <a:extLst>
                  <a:ext uri="{FF2B5EF4-FFF2-40B4-BE49-F238E27FC236}">
                    <a16:creationId xmlns:a16="http://schemas.microsoft.com/office/drawing/2014/main" id="{3E3ABC00-4532-F4E6-B03E-02ED9D982D6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8" name="Cube 257">
                <a:extLst>
                  <a:ext uri="{FF2B5EF4-FFF2-40B4-BE49-F238E27FC236}">
                    <a16:creationId xmlns:a16="http://schemas.microsoft.com/office/drawing/2014/main" id="{D76FD602-3F23-9ED5-B351-53D6D281480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B781E4DB-5E46-4EEF-3B46-953125AB7F9F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39" name="Cube 238">
                <a:extLst>
                  <a:ext uri="{FF2B5EF4-FFF2-40B4-BE49-F238E27FC236}">
                    <a16:creationId xmlns:a16="http://schemas.microsoft.com/office/drawing/2014/main" id="{CC40BCC9-3031-6451-5B26-7EAB6694E5E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" name="Cube 239">
                <a:extLst>
                  <a:ext uri="{FF2B5EF4-FFF2-40B4-BE49-F238E27FC236}">
                    <a16:creationId xmlns:a16="http://schemas.microsoft.com/office/drawing/2014/main" id="{B4467C02-FA01-66CF-D36F-0FE6D741DC5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1" name="Cube 240">
                <a:extLst>
                  <a:ext uri="{FF2B5EF4-FFF2-40B4-BE49-F238E27FC236}">
                    <a16:creationId xmlns:a16="http://schemas.microsoft.com/office/drawing/2014/main" id="{068EC46F-66E2-2CB9-4042-D2912A7552A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" name="Cube 241">
                <a:extLst>
                  <a:ext uri="{FF2B5EF4-FFF2-40B4-BE49-F238E27FC236}">
                    <a16:creationId xmlns:a16="http://schemas.microsoft.com/office/drawing/2014/main" id="{9EDC8031-30C8-B5A5-81FA-E9A66853C5E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" name="Cube 242">
                <a:extLst>
                  <a:ext uri="{FF2B5EF4-FFF2-40B4-BE49-F238E27FC236}">
                    <a16:creationId xmlns:a16="http://schemas.microsoft.com/office/drawing/2014/main" id="{C371EF74-70CB-30A1-B478-595EE249D58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" name="Cube 243">
                <a:extLst>
                  <a:ext uri="{FF2B5EF4-FFF2-40B4-BE49-F238E27FC236}">
                    <a16:creationId xmlns:a16="http://schemas.microsoft.com/office/drawing/2014/main" id="{DBC94D32-9A46-39BB-7C8B-E3D3EAEC6DF1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" name="Cube 244">
                <a:extLst>
                  <a:ext uri="{FF2B5EF4-FFF2-40B4-BE49-F238E27FC236}">
                    <a16:creationId xmlns:a16="http://schemas.microsoft.com/office/drawing/2014/main" id="{746861D8-822B-6FBE-855A-8F454EA1DCC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" name="Cube 245">
                <a:extLst>
                  <a:ext uri="{FF2B5EF4-FFF2-40B4-BE49-F238E27FC236}">
                    <a16:creationId xmlns:a16="http://schemas.microsoft.com/office/drawing/2014/main" id="{8E1A4244-FDAE-CA29-4E99-75F22DD6DDF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" name="Cube 246">
                <a:extLst>
                  <a:ext uri="{FF2B5EF4-FFF2-40B4-BE49-F238E27FC236}">
                    <a16:creationId xmlns:a16="http://schemas.microsoft.com/office/drawing/2014/main" id="{92246B15-F291-1F0C-CB1A-AF78C0090934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8" name="Cube 247">
                <a:extLst>
                  <a:ext uri="{FF2B5EF4-FFF2-40B4-BE49-F238E27FC236}">
                    <a16:creationId xmlns:a16="http://schemas.microsoft.com/office/drawing/2014/main" id="{4BE3739F-4CC5-2760-21E9-A5940632C43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F9C8C5E4-235E-1804-9ED3-49F23E5A1F9B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29" name="Cube 228">
                <a:extLst>
                  <a:ext uri="{FF2B5EF4-FFF2-40B4-BE49-F238E27FC236}">
                    <a16:creationId xmlns:a16="http://schemas.microsoft.com/office/drawing/2014/main" id="{BE724CE9-4006-CCE6-A121-5F78E741CCE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0" name="Cube 229">
                <a:extLst>
                  <a:ext uri="{FF2B5EF4-FFF2-40B4-BE49-F238E27FC236}">
                    <a16:creationId xmlns:a16="http://schemas.microsoft.com/office/drawing/2014/main" id="{2406BAB9-D187-DE10-E7BA-28F160F8465F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" name="Cube 230">
                <a:extLst>
                  <a:ext uri="{FF2B5EF4-FFF2-40B4-BE49-F238E27FC236}">
                    <a16:creationId xmlns:a16="http://schemas.microsoft.com/office/drawing/2014/main" id="{B1C28E04-B4DF-6C34-8EE4-9900E9E5C87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" name="Cube 231">
                <a:extLst>
                  <a:ext uri="{FF2B5EF4-FFF2-40B4-BE49-F238E27FC236}">
                    <a16:creationId xmlns:a16="http://schemas.microsoft.com/office/drawing/2014/main" id="{1F4ED859-F77A-4AF7-A561-A6953C886C4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3" name="Cube 232">
                <a:extLst>
                  <a:ext uri="{FF2B5EF4-FFF2-40B4-BE49-F238E27FC236}">
                    <a16:creationId xmlns:a16="http://schemas.microsoft.com/office/drawing/2014/main" id="{837618AF-F09F-955E-F30B-A18C3504506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" name="Cube 233">
                <a:extLst>
                  <a:ext uri="{FF2B5EF4-FFF2-40B4-BE49-F238E27FC236}">
                    <a16:creationId xmlns:a16="http://schemas.microsoft.com/office/drawing/2014/main" id="{66C70DF6-F977-879A-DDE9-6625198DFC0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5" name="Cube 234">
                <a:extLst>
                  <a:ext uri="{FF2B5EF4-FFF2-40B4-BE49-F238E27FC236}">
                    <a16:creationId xmlns:a16="http://schemas.microsoft.com/office/drawing/2014/main" id="{DCCA6562-1200-1A23-50C1-3EFB66A51748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" name="Cube 235">
                <a:extLst>
                  <a:ext uri="{FF2B5EF4-FFF2-40B4-BE49-F238E27FC236}">
                    <a16:creationId xmlns:a16="http://schemas.microsoft.com/office/drawing/2014/main" id="{1BCB412E-FEC1-1F99-5D85-D897E10CC39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7" name="Cube 236">
                <a:extLst>
                  <a:ext uri="{FF2B5EF4-FFF2-40B4-BE49-F238E27FC236}">
                    <a16:creationId xmlns:a16="http://schemas.microsoft.com/office/drawing/2014/main" id="{6ED2AA07-F915-E875-7C17-E30B24055E9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" name="Cube 237">
                <a:extLst>
                  <a:ext uri="{FF2B5EF4-FFF2-40B4-BE49-F238E27FC236}">
                    <a16:creationId xmlns:a16="http://schemas.microsoft.com/office/drawing/2014/main" id="{3859F756-C38F-75DC-0C15-304A2424C2F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905B9B63-80C0-3BE3-6091-E56A73F4B8F4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19" name="Cube 218">
                <a:extLst>
                  <a:ext uri="{FF2B5EF4-FFF2-40B4-BE49-F238E27FC236}">
                    <a16:creationId xmlns:a16="http://schemas.microsoft.com/office/drawing/2014/main" id="{0214F355-FE9E-DC59-1027-C045DC1DDD7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" name="Cube 219">
                <a:extLst>
                  <a:ext uri="{FF2B5EF4-FFF2-40B4-BE49-F238E27FC236}">
                    <a16:creationId xmlns:a16="http://schemas.microsoft.com/office/drawing/2014/main" id="{86615968-FD12-D3BE-26B6-2A3F7A83AD5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1" name="Cube 220">
                <a:extLst>
                  <a:ext uri="{FF2B5EF4-FFF2-40B4-BE49-F238E27FC236}">
                    <a16:creationId xmlns:a16="http://schemas.microsoft.com/office/drawing/2014/main" id="{1F78F99A-2031-AB93-1AD0-DFCAEA7703C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2" name="Cube 221">
                <a:extLst>
                  <a:ext uri="{FF2B5EF4-FFF2-40B4-BE49-F238E27FC236}">
                    <a16:creationId xmlns:a16="http://schemas.microsoft.com/office/drawing/2014/main" id="{A8EE5B33-AF73-CFAC-68AA-70C4BFB8789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" name="Cube 222">
                <a:extLst>
                  <a:ext uri="{FF2B5EF4-FFF2-40B4-BE49-F238E27FC236}">
                    <a16:creationId xmlns:a16="http://schemas.microsoft.com/office/drawing/2014/main" id="{7C8D919A-40C0-D85A-5291-46C9ABDB35E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" name="Cube 223">
                <a:extLst>
                  <a:ext uri="{FF2B5EF4-FFF2-40B4-BE49-F238E27FC236}">
                    <a16:creationId xmlns:a16="http://schemas.microsoft.com/office/drawing/2014/main" id="{B6F337A4-0C20-CC28-3985-0A6D2A9CE19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" name="Cube 224">
                <a:extLst>
                  <a:ext uri="{FF2B5EF4-FFF2-40B4-BE49-F238E27FC236}">
                    <a16:creationId xmlns:a16="http://schemas.microsoft.com/office/drawing/2014/main" id="{116F341D-E25D-EE54-45AC-D89E064A5C0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" name="Cube 225">
                <a:extLst>
                  <a:ext uri="{FF2B5EF4-FFF2-40B4-BE49-F238E27FC236}">
                    <a16:creationId xmlns:a16="http://schemas.microsoft.com/office/drawing/2014/main" id="{BCB08BB3-29B6-9C2F-8C85-902991B79DC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" name="Cube 226">
                <a:extLst>
                  <a:ext uri="{FF2B5EF4-FFF2-40B4-BE49-F238E27FC236}">
                    <a16:creationId xmlns:a16="http://schemas.microsoft.com/office/drawing/2014/main" id="{3BDB8851-2E98-C050-A689-6E045F61BF4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" name="Cube 227">
                <a:extLst>
                  <a:ext uri="{FF2B5EF4-FFF2-40B4-BE49-F238E27FC236}">
                    <a16:creationId xmlns:a16="http://schemas.microsoft.com/office/drawing/2014/main" id="{0780BABF-BB85-F72B-220D-350815790ED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8C41D649-5EBF-CDA4-CEDF-27750EBD3528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09" name="Cube 208">
                <a:extLst>
                  <a:ext uri="{FF2B5EF4-FFF2-40B4-BE49-F238E27FC236}">
                    <a16:creationId xmlns:a16="http://schemas.microsoft.com/office/drawing/2014/main" id="{B6689229-60BC-FF16-D248-04EB24E1E52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" name="Cube 209">
                <a:extLst>
                  <a:ext uri="{FF2B5EF4-FFF2-40B4-BE49-F238E27FC236}">
                    <a16:creationId xmlns:a16="http://schemas.microsoft.com/office/drawing/2014/main" id="{AB57432B-66A2-D28C-2469-9580609F090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" name="Cube 210">
                <a:extLst>
                  <a:ext uri="{FF2B5EF4-FFF2-40B4-BE49-F238E27FC236}">
                    <a16:creationId xmlns:a16="http://schemas.microsoft.com/office/drawing/2014/main" id="{22D1CDE6-CC4C-B735-9E90-7AA6A18BEF0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" name="Cube 211">
                <a:extLst>
                  <a:ext uri="{FF2B5EF4-FFF2-40B4-BE49-F238E27FC236}">
                    <a16:creationId xmlns:a16="http://schemas.microsoft.com/office/drawing/2014/main" id="{C3D33F67-0D67-6970-02EF-7EDD09B3083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" name="Cube 212">
                <a:extLst>
                  <a:ext uri="{FF2B5EF4-FFF2-40B4-BE49-F238E27FC236}">
                    <a16:creationId xmlns:a16="http://schemas.microsoft.com/office/drawing/2014/main" id="{1E74E2AC-7768-9D9F-E250-8E60CA0820D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" name="Cube 213">
                <a:extLst>
                  <a:ext uri="{FF2B5EF4-FFF2-40B4-BE49-F238E27FC236}">
                    <a16:creationId xmlns:a16="http://schemas.microsoft.com/office/drawing/2014/main" id="{DE23039B-E9BD-8D5A-437E-92D88AD4BD9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" name="Cube 214">
                <a:extLst>
                  <a:ext uri="{FF2B5EF4-FFF2-40B4-BE49-F238E27FC236}">
                    <a16:creationId xmlns:a16="http://schemas.microsoft.com/office/drawing/2014/main" id="{E3C557C3-0856-CFF6-5AB2-A53B5472D48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" name="Cube 215">
                <a:extLst>
                  <a:ext uri="{FF2B5EF4-FFF2-40B4-BE49-F238E27FC236}">
                    <a16:creationId xmlns:a16="http://schemas.microsoft.com/office/drawing/2014/main" id="{E492C27D-7317-FE26-6356-537778260285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" name="Cube 216">
                <a:extLst>
                  <a:ext uri="{FF2B5EF4-FFF2-40B4-BE49-F238E27FC236}">
                    <a16:creationId xmlns:a16="http://schemas.microsoft.com/office/drawing/2014/main" id="{FCFB8993-F092-D4C6-DA8E-95F596140EC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8" name="Cube 217">
                <a:extLst>
                  <a:ext uri="{FF2B5EF4-FFF2-40B4-BE49-F238E27FC236}">
                    <a16:creationId xmlns:a16="http://schemas.microsoft.com/office/drawing/2014/main" id="{FB6C8874-7803-7B22-0C42-CFCA0D47BCC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6A3C8637-9368-077B-B9FF-003639287CEA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99" name="Cube 198">
                <a:extLst>
                  <a:ext uri="{FF2B5EF4-FFF2-40B4-BE49-F238E27FC236}">
                    <a16:creationId xmlns:a16="http://schemas.microsoft.com/office/drawing/2014/main" id="{EEE108DF-CEE1-2B46-4805-F81A05AA610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" name="Cube 199">
                <a:extLst>
                  <a:ext uri="{FF2B5EF4-FFF2-40B4-BE49-F238E27FC236}">
                    <a16:creationId xmlns:a16="http://schemas.microsoft.com/office/drawing/2014/main" id="{CC620B23-3BD6-6C10-FA64-10102F238FD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1" name="Cube 200">
                <a:extLst>
                  <a:ext uri="{FF2B5EF4-FFF2-40B4-BE49-F238E27FC236}">
                    <a16:creationId xmlns:a16="http://schemas.microsoft.com/office/drawing/2014/main" id="{A17A88BD-5AFD-E5DD-A74B-9B1EB180700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2" name="Cube 201">
                <a:extLst>
                  <a:ext uri="{FF2B5EF4-FFF2-40B4-BE49-F238E27FC236}">
                    <a16:creationId xmlns:a16="http://schemas.microsoft.com/office/drawing/2014/main" id="{71FB11A6-B186-80F2-3A30-C0078A023CE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3" name="Cube 202">
                <a:extLst>
                  <a:ext uri="{FF2B5EF4-FFF2-40B4-BE49-F238E27FC236}">
                    <a16:creationId xmlns:a16="http://schemas.microsoft.com/office/drawing/2014/main" id="{58E8E744-5DFC-1F48-EE41-EBD7B4B0954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4" name="Cube 203">
                <a:extLst>
                  <a:ext uri="{FF2B5EF4-FFF2-40B4-BE49-F238E27FC236}">
                    <a16:creationId xmlns:a16="http://schemas.microsoft.com/office/drawing/2014/main" id="{68F7F280-E21C-B68F-B9AA-CDB64D87B4C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" name="Cube 204">
                <a:extLst>
                  <a:ext uri="{FF2B5EF4-FFF2-40B4-BE49-F238E27FC236}">
                    <a16:creationId xmlns:a16="http://schemas.microsoft.com/office/drawing/2014/main" id="{C2EECC38-ECD1-10F4-4ECB-206564D1895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6" name="Cube 205">
                <a:extLst>
                  <a:ext uri="{FF2B5EF4-FFF2-40B4-BE49-F238E27FC236}">
                    <a16:creationId xmlns:a16="http://schemas.microsoft.com/office/drawing/2014/main" id="{30EB577D-FB41-85ED-CC42-6632B07C6ED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" name="Cube 206">
                <a:extLst>
                  <a:ext uri="{FF2B5EF4-FFF2-40B4-BE49-F238E27FC236}">
                    <a16:creationId xmlns:a16="http://schemas.microsoft.com/office/drawing/2014/main" id="{8AFD199C-BE67-39A5-072C-E874BA5C0C5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8" name="Cube 207">
                <a:extLst>
                  <a:ext uri="{FF2B5EF4-FFF2-40B4-BE49-F238E27FC236}">
                    <a16:creationId xmlns:a16="http://schemas.microsoft.com/office/drawing/2014/main" id="{1D44668F-E809-8F0A-6F3C-7979CFD864C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FAB86269-46F3-DD2A-2221-CB7054322D46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89" name="Cube 188">
                <a:extLst>
                  <a:ext uri="{FF2B5EF4-FFF2-40B4-BE49-F238E27FC236}">
                    <a16:creationId xmlns:a16="http://schemas.microsoft.com/office/drawing/2014/main" id="{DE4B310A-6541-6438-0DC5-074FFFF9B64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" name="Cube 189">
                <a:extLst>
                  <a:ext uri="{FF2B5EF4-FFF2-40B4-BE49-F238E27FC236}">
                    <a16:creationId xmlns:a16="http://schemas.microsoft.com/office/drawing/2014/main" id="{36F99233-D65D-09C4-5340-67E7B25BF72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" name="Cube 190">
                <a:extLst>
                  <a:ext uri="{FF2B5EF4-FFF2-40B4-BE49-F238E27FC236}">
                    <a16:creationId xmlns:a16="http://schemas.microsoft.com/office/drawing/2014/main" id="{61C13A00-77A0-72E1-32D0-BDCF7382F1B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" name="Cube 191">
                <a:extLst>
                  <a:ext uri="{FF2B5EF4-FFF2-40B4-BE49-F238E27FC236}">
                    <a16:creationId xmlns:a16="http://schemas.microsoft.com/office/drawing/2014/main" id="{D07E0AA0-F431-09C0-A829-8E3276264DB7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3" name="Cube 192">
                <a:extLst>
                  <a:ext uri="{FF2B5EF4-FFF2-40B4-BE49-F238E27FC236}">
                    <a16:creationId xmlns:a16="http://schemas.microsoft.com/office/drawing/2014/main" id="{F3EFABAF-D709-3AF8-8847-A858F198374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" name="Cube 193">
                <a:extLst>
                  <a:ext uri="{FF2B5EF4-FFF2-40B4-BE49-F238E27FC236}">
                    <a16:creationId xmlns:a16="http://schemas.microsoft.com/office/drawing/2014/main" id="{634FC2ED-B579-D297-DE7A-4CF76DCCB96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5" name="Cube 194">
                <a:extLst>
                  <a:ext uri="{FF2B5EF4-FFF2-40B4-BE49-F238E27FC236}">
                    <a16:creationId xmlns:a16="http://schemas.microsoft.com/office/drawing/2014/main" id="{445AAE63-9082-0C10-33A5-B0D2AA4E55B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6" name="Cube 195">
                <a:extLst>
                  <a:ext uri="{FF2B5EF4-FFF2-40B4-BE49-F238E27FC236}">
                    <a16:creationId xmlns:a16="http://schemas.microsoft.com/office/drawing/2014/main" id="{0E6DDC0E-D553-232B-D601-D87D872AAFA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7" name="Cube 196">
                <a:extLst>
                  <a:ext uri="{FF2B5EF4-FFF2-40B4-BE49-F238E27FC236}">
                    <a16:creationId xmlns:a16="http://schemas.microsoft.com/office/drawing/2014/main" id="{0C306404-9FDA-7BDE-07C3-6AE24E6D658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" name="Cube 197">
                <a:extLst>
                  <a:ext uri="{FF2B5EF4-FFF2-40B4-BE49-F238E27FC236}">
                    <a16:creationId xmlns:a16="http://schemas.microsoft.com/office/drawing/2014/main" id="{24436409-02E4-C0DA-747D-DED795C2F50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0452E081-027A-804E-89DE-011A35DDCC99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79" name="Cube 178">
                <a:extLst>
                  <a:ext uri="{FF2B5EF4-FFF2-40B4-BE49-F238E27FC236}">
                    <a16:creationId xmlns:a16="http://schemas.microsoft.com/office/drawing/2014/main" id="{4A2174E2-415F-CDCF-33BF-C1714E19CD2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" name="Cube 179">
                <a:extLst>
                  <a:ext uri="{FF2B5EF4-FFF2-40B4-BE49-F238E27FC236}">
                    <a16:creationId xmlns:a16="http://schemas.microsoft.com/office/drawing/2014/main" id="{9D8E4406-A36F-ED37-6A9E-53A70CF6DB2C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" name="Cube 180">
                <a:extLst>
                  <a:ext uri="{FF2B5EF4-FFF2-40B4-BE49-F238E27FC236}">
                    <a16:creationId xmlns:a16="http://schemas.microsoft.com/office/drawing/2014/main" id="{D6F1F754-F29C-BE7C-1DCF-C9174277456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" name="Cube 181">
                <a:extLst>
                  <a:ext uri="{FF2B5EF4-FFF2-40B4-BE49-F238E27FC236}">
                    <a16:creationId xmlns:a16="http://schemas.microsoft.com/office/drawing/2014/main" id="{2DFC95B9-82D3-A239-5387-F415B96BFB9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3" name="Cube 182">
                <a:extLst>
                  <a:ext uri="{FF2B5EF4-FFF2-40B4-BE49-F238E27FC236}">
                    <a16:creationId xmlns:a16="http://schemas.microsoft.com/office/drawing/2014/main" id="{6B1C67A2-B592-3758-38BC-DCC2250C60F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" name="Cube 183">
                <a:extLst>
                  <a:ext uri="{FF2B5EF4-FFF2-40B4-BE49-F238E27FC236}">
                    <a16:creationId xmlns:a16="http://schemas.microsoft.com/office/drawing/2014/main" id="{1FC71EB5-FC7F-FF84-D2F6-DE7BD32FECC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5" name="Cube 184">
                <a:extLst>
                  <a:ext uri="{FF2B5EF4-FFF2-40B4-BE49-F238E27FC236}">
                    <a16:creationId xmlns:a16="http://schemas.microsoft.com/office/drawing/2014/main" id="{C0BD2E19-5EED-F809-033A-F7DE2A88414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6" name="Cube 185">
                <a:extLst>
                  <a:ext uri="{FF2B5EF4-FFF2-40B4-BE49-F238E27FC236}">
                    <a16:creationId xmlns:a16="http://schemas.microsoft.com/office/drawing/2014/main" id="{13A0BF70-7BE3-448E-2F9F-88F1B3CCD64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" name="Cube 186">
                <a:extLst>
                  <a:ext uri="{FF2B5EF4-FFF2-40B4-BE49-F238E27FC236}">
                    <a16:creationId xmlns:a16="http://schemas.microsoft.com/office/drawing/2014/main" id="{E7D74662-E064-D01F-E233-395E4969854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8" name="Cube 187">
                <a:extLst>
                  <a:ext uri="{FF2B5EF4-FFF2-40B4-BE49-F238E27FC236}">
                    <a16:creationId xmlns:a16="http://schemas.microsoft.com/office/drawing/2014/main" id="{2C03DC23-05D5-EFD1-EC0E-BB9C23C6ED8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9F5A325C-32F7-EDDF-C0A3-FFFC27A8C242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69" name="Cube 168">
                <a:extLst>
                  <a:ext uri="{FF2B5EF4-FFF2-40B4-BE49-F238E27FC236}">
                    <a16:creationId xmlns:a16="http://schemas.microsoft.com/office/drawing/2014/main" id="{919FB332-0690-C5BA-CABF-C544B9A73FE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" name="Cube 169">
                <a:extLst>
                  <a:ext uri="{FF2B5EF4-FFF2-40B4-BE49-F238E27FC236}">
                    <a16:creationId xmlns:a16="http://schemas.microsoft.com/office/drawing/2014/main" id="{BD27A0BF-28D8-191E-ED2E-2C46287725A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" name="Cube 170">
                <a:extLst>
                  <a:ext uri="{FF2B5EF4-FFF2-40B4-BE49-F238E27FC236}">
                    <a16:creationId xmlns:a16="http://schemas.microsoft.com/office/drawing/2014/main" id="{E712F169-7B03-7F01-BB99-980EBA30CE0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" name="Cube 171">
                <a:extLst>
                  <a:ext uri="{FF2B5EF4-FFF2-40B4-BE49-F238E27FC236}">
                    <a16:creationId xmlns:a16="http://schemas.microsoft.com/office/drawing/2014/main" id="{562BD547-B9E0-0739-3A6A-6AECDFFB65D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" name="Cube 172">
                <a:extLst>
                  <a:ext uri="{FF2B5EF4-FFF2-40B4-BE49-F238E27FC236}">
                    <a16:creationId xmlns:a16="http://schemas.microsoft.com/office/drawing/2014/main" id="{CFA32B9B-F44A-2C7A-A20F-322168A8DF9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" name="Cube 173">
                <a:extLst>
                  <a:ext uri="{FF2B5EF4-FFF2-40B4-BE49-F238E27FC236}">
                    <a16:creationId xmlns:a16="http://schemas.microsoft.com/office/drawing/2014/main" id="{9792047F-B3E1-20FF-CD10-08B4896B106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" name="Cube 174">
                <a:extLst>
                  <a:ext uri="{FF2B5EF4-FFF2-40B4-BE49-F238E27FC236}">
                    <a16:creationId xmlns:a16="http://schemas.microsoft.com/office/drawing/2014/main" id="{7A24D92A-2B92-3BA4-9A70-37EB0DEE88C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" name="Cube 175">
                <a:extLst>
                  <a:ext uri="{FF2B5EF4-FFF2-40B4-BE49-F238E27FC236}">
                    <a16:creationId xmlns:a16="http://schemas.microsoft.com/office/drawing/2014/main" id="{E4FC6A99-7584-FB67-C3EC-DFD712EED19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" name="Cube 176">
                <a:extLst>
                  <a:ext uri="{FF2B5EF4-FFF2-40B4-BE49-F238E27FC236}">
                    <a16:creationId xmlns:a16="http://schemas.microsoft.com/office/drawing/2014/main" id="{EBA09930-240A-DBC5-ECD3-DE8EC439F8D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" name="Cube 177">
                <a:extLst>
                  <a:ext uri="{FF2B5EF4-FFF2-40B4-BE49-F238E27FC236}">
                    <a16:creationId xmlns:a16="http://schemas.microsoft.com/office/drawing/2014/main" id="{CB780509-F544-DD34-01C6-183529B8F2A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01932428-0374-7B5E-64FC-05D854830701}"/>
              </a:ext>
            </a:extLst>
          </p:cNvPr>
          <p:cNvGrpSpPr/>
          <p:nvPr/>
        </p:nvGrpSpPr>
        <p:grpSpPr>
          <a:xfrm>
            <a:off x="1054660" y="3217096"/>
            <a:ext cx="1027140" cy="96143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CF9FB124-A143-19DF-F1BF-977AE4081B5D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70" name="Cube 369">
                <a:extLst>
                  <a:ext uri="{FF2B5EF4-FFF2-40B4-BE49-F238E27FC236}">
                    <a16:creationId xmlns:a16="http://schemas.microsoft.com/office/drawing/2014/main" id="{368F3CA2-37F9-7366-2798-85078809126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1" name="Cube 370">
                <a:extLst>
                  <a:ext uri="{FF2B5EF4-FFF2-40B4-BE49-F238E27FC236}">
                    <a16:creationId xmlns:a16="http://schemas.microsoft.com/office/drawing/2014/main" id="{FAA43513-CED7-21A8-1F93-9185A50BC52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2" name="Cube 371">
                <a:extLst>
                  <a:ext uri="{FF2B5EF4-FFF2-40B4-BE49-F238E27FC236}">
                    <a16:creationId xmlns:a16="http://schemas.microsoft.com/office/drawing/2014/main" id="{FA57AB65-7A0A-3357-D090-849C87140CE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3" name="Cube 372">
                <a:extLst>
                  <a:ext uri="{FF2B5EF4-FFF2-40B4-BE49-F238E27FC236}">
                    <a16:creationId xmlns:a16="http://schemas.microsoft.com/office/drawing/2014/main" id="{03FACC24-095C-7174-8974-23ED679D4589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4" name="Cube 373">
                <a:extLst>
                  <a:ext uri="{FF2B5EF4-FFF2-40B4-BE49-F238E27FC236}">
                    <a16:creationId xmlns:a16="http://schemas.microsoft.com/office/drawing/2014/main" id="{62C31345-3B92-00CC-C97C-0A5E26828FA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5" name="Cube 374">
                <a:extLst>
                  <a:ext uri="{FF2B5EF4-FFF2-40B4-BE49-F238E27FC236}">
                    <a16:creationId xmlns:a16="http://schemas.microsoft.com/office/drawing/2014/main" id="{A08E023F-4719-9D67-1853-8102172D2A6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6" name="Cube 375">
                <a:extLst>
                  <a:ext uri="{FF2B5EF4-FFF2-40B4-BE49-F238E27FC236}">
                    <a16:creationId xmlns:a16="http://schemas.microsoft.com/office/drawing/2014/main" id="{4C461AE2-049C-6EB9-74AD-271ED4743BB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7" name="Cube 376">
                <a:extLst>
                  <a:ext uri="{FF2B5EF4-FFF2-40B4-BE49-F238E27FC236}">
                    <a16:creationId xmlns:a16="http://schemas.microsoft.com/office/drawing/2014/main" id="{E9304A7A-F691-C20F-4838-4E7070B4A17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8" name="Cube 377">
                <a:extLst>
                  <a:ext uri="{FF2B5EF4-FFF2-40B4-BE49-F238E27FC236}">
                    <a16:creationId xmlns:a16="http://schemas.microsoft.com/office/drawing/2014/main" id="{3F6EFD7E-ADBF-F066-DAA7-A4562ED9BC3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9" name="Cube 378">
                <a:extLst>
                  <a:ext uri="{FF2B5EF4-FFF2-40B4-BE49-F238E27FC236}">
                    <a16:creationId xmlns:a16="http://schemas.microsoft.com/office/drawing/2014/main" id="{69134424-FC5B-CE6D-C6AA-21A307C79AD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C26DEBDE-A3A2-A764-FCE0-2E7901742893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60" name="Cube 359">
                <a:extLst>
                  <a:ext uri="{FF2B5EF4-FFF2-40B4-BE49-F238E27FC236}">
                    <a16:creationId xmlns:a16="http://schemas.microsoft.com/office/drawing/2014/main" id="{5865C769-0537-D5D6-EBA2-E368FF662D3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1" name="Cube 360">
                <a:extLst>
                  <a:ext uri="{FF2B5EF4-FFF2-40B4-BE49-F238E27FC236}">
                    <a16:creationId xmlns:a16="http://schemas.microsoft.com/office/drawing/2014/main" id="{22D7A890-D648-3869-D52E-7BF1E5377AC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2" name="Cube 361">
                <a:extLst>
                  <a:ext uri="{FF2B5EF4-FFF2-40B4-BE49-F238E27FC236}">
                    <a16:creationId xmlns:a16="http://schemas.microsoft.com/office/drawing/2014/main" id="{DED09137-3C1D-9EB9-839C-231F09589D0B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3" name="Cube 362">
                <a:extLst>
                  <a:ext uri="{FF2B5EF4-FFF2-40B4-BE49-F238E27FC236}">
                    <a16:creationId xmlns:a16="http://schemas.microsoft.com/office/drawing/2014/main" id="{CD6BC44D-8784-E4DB-793D-525CDB650C8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4" name="Cube 363">
                <a:extLst>
                  <a:ext uri="{FF2B5EF4-FFF2-40B4-BE49-F238E27FC236}">
                    <a16:creationId xmlns:a16="http://schemas.microsoft.com/office/drawing/2014/main" id="{90A1F3DB-E518-9ECB-7441-1D56FC87B7E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5" name="Cube 364">
                <a:extLst>
                  <a:ext uri="{FF2B5EF4-FFF2-40B4-BE49-F238E27FC236}">
                    <a16:creationId xmlns:a16="http://schemas.microsoft.com/office/drawing/2014/main" id="{FD1C2399-F267-CD7D-5443-68213BE0728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6" name="Cube 365">
                <a:extLst>
                  <a:ext uri="{FF2B5EF4-FFF2-40B4-BE49-F238E27FC236}">
                    <a16:creationId xmlns:a16="http://schemas.microsoft.com/office/drawing/2014/main" id="{EFA61956-EF62-91F9-2FAC-B19A77F3085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7" name="Cube 366">
                <a:extLst>
                  <a:ext uri="{FF2B5EF4-FFF2-40B4-BE49-F238E27FC236}">
                    <a16:creationId xmlns:a16="http://schemas.microsoft.com/office/drawing/2014/main" id="{D2A19370-0907-F39E-6B2D-90E37B6C69F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8" name="Cube 367">
                <a:extLst>
                  <a:ext uri="{FF2B5EF4-FFF2-40B4-BE49-F238E27FC236}">
                    <a16:creationId xmlns:a16="http://schemas.microsoft.com/office/drawing/2014/main" id="{43494582-6828-B307-0E33-A387B2128E8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9" name="Cube 368">
                <a:extLst>
                  <a:ext uri="{FF2B5EF4-FFF2-40B4-BE49-F238E27FC236}">
                    <a16:creationId xmlns:a16="http://schemas.microsoft.com/office/drawing/2014/main" id="{3AED08AF-5BB2-913B-6F3A-AFAE6C1FEE3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B2F84F44-1513-0BD1-5A33-A02976E1864E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50" name="Cube 349">
                <a:extLst>
                  <a:ext uri="{FF2B5EF4-FFF2-40B4-BE49-F238E27FC236}">
                    <a16:creationId xmlns:a16="http://schemas.microsoft.com/office/drawing/2014/main" id="{C0113E16-3F0E-4AFF-9F41-EC50E7E4D579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1" name="Cube 350">
                <a:extLst>
                  <a:ext uri="{FF2B5EF4-FFF2-40B4-BE49-F238E27FC236}">
                    <a16:creationId xmlns:a16="http://schemas.microsoft.com/office/drawing/2014/main" id="{B5434AEE-1C63-C876-17DC-D70BE459FB1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2" name="Cube 351">
                <a:extLst>
                  <a:ext uri="{FF2B5EF4-FFF2-40B4-BE49-F238E27FC236}">
                    <a16:creationId xmlns:a16="http://schemas.microsoft.com/office/drawing/2014/main" id="{277970F4-A646-E254-913D-B9A37D585EC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3" name="Cube 352">
                <a:extLst>
                  <a:ext uri="{FF2B5EF4-FFF2-40B4-BE49-F238E27FC236}">
                    <a16:creationId xmlns:a16="http://schemas.microsoft.com/office/drawing/2014/main" id="{481B5DCC-72E6-668A-3346-2C65C86B798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4" name="Cube 353">
                <a:extLst>
                  <a:ext uri="{FF2B5EF4-FFF2-40B4-BE49-F238E27FC236}">
                    <a16:creationId xmlns:a16="http://schemas.microsoft.com/office/drawing/2014/main" id="{58DB5381-47C2-3D0C-473E-1974559FBC6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5" name="Cube 354">
                <a:extLst>
                  <a:ext uri="{FF2B5EF4-FFF2-40B4-BE49-F238E27FC236}">
                    <a16:creationId xmlns:a16="http://schemas.microsoft.com/office/drawing/2014/main" id="{23F8764C-63F3-7F41-D3CA-CC3F47E249A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6" name="Cube 355">
                <a:extLst>
                  <a:ext uri="{FF2B5EF4-FFF2-40B4-BE49-F238E27FC236}">
                    <a16:creationId xmlns:a16="http://schemas.microsoft.com/office/drawing/2014/main" id="{EB38A6F3-105B-819B-24BC-A562871CE0E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7" name="Cube 356">
                <a:extLst>
                  <a:ext uri="{FF2B5EF4-FFF2-40B4-BE49-F238E27FC236}">
                    <a16:creationId xmlns:a16="http://schemas.microsoft.com/office/drawing/2014/main" id="{D969C8C5-B492-F68F-2E00-7D23B824355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8" name="Cube 357">
                <a:extLst>
                  <a:ext uri="{FF2B5EF4-FFF2-40B4-BE49-F238E27FC236}">
                    <a16:creationId xmlns:a16="http://schemas.microsoft.com/office/drawing/2014/main" id="{DB6C869A-4ABD-CF17-C8DB-5AF758EE090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9" name="Cube 358">
                <a:extLst>
                  <a:ext uri="{FF2B5EF4-FFF2-40B4-BE49-F238E27FC236}">
                    <a16:creationId xmlns:a16="http://schemas.microsoft.com/office/drawing/2014/main" id="{E21CEDD5-599A-A9B7-3F3D-88D1F39CF4C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FACD16D7-DDC2-8F04-1111-BC445D351F25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40" name="Cube 339">
                <a:extLst>
                  <a:ext uri="{FF2B5EF4-FFF2-40B4-BE49-F238E27FC236}">
                    <a16:creationId xmlns:a16="http://schemas.microsoft.com/office/drawing/2014/main" id="{92A41C66-C4DE-FB6F-2C5B-4C1184C49B9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1" name="Cube 340">
                <a:extLst>
                  <a:ext uri="{FF2B5EF4-FFF2-40B4-BE49-F238E27FC236}">
                    <a16:creationId xmlns:a16="http://schemas.microsoft.com/office/drawing/2014/main" id="{4D913E2A-B0CD-4A99-C4FC-BA8BBE3BF40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2" name="Cube 341">
                <a:extLst>
                  <a:ext uri="{FF2B5EF4-FFF2-40B4-BE49-F238E27FC236}">
                    <a16:creationId xmlns:a16="http://schemas.microsoft.com/office/drawing/2014/main" id="{BD3BB607-3FBC-86C1-BCFC-5347851AFEA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3" name="Cube 342">
                <a:extLst>
                  <a:ext uri="{FF2B5EF4-FFF2-40B4-BE49-F238E27FC236}">
                    <a16:creationId xmlns:a16="http://schemas.microsoft.com/office/drawing/2014/main" id="{03C4A393-AB34-BA4C-EDB4-F315B44D5F3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4" name="Cube 343">
                <a:extLst>
                  <a:ext uri="{FF2B5EF4-FFF2-40B4-BE49-F238E27FC236}">
                    <a16:creationId xmlns:a16="http://schemas.microsoft.com/office/drawing/2014/main" id="{D1EE57BB-7C2C-03FD-940C-301A3AD5A9A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5" name="Cube 344">
                <a:extLst>
                  <a:ext uri="{FF2B5EF4-FFF2-40B4-BE49-F238E27FC236}">
                    <a16:creationId xmlns:a16="http://schemas.microsoft.com/office/drawing/2014/main" id="{7ABDB04E-854D-DE37-F891-944ED0E22AB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6" name="Cube 345">
                <a:extLst>
                  <a:ext uri="{FF2B5EF4-FFF2-40B4-BE49-F238E27FC236}">
                    <a16:creationId xmlns:a16="http://schemas.microsoft.com/office/drawing/2014/main" id="{8D7BD675-B854-5177-4146-8A9EE7B1E648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7" name="Cube 346">
                <a:extLst>
                  <a:ext uri="{FF2B5EF4-FFF2-40B4-BE49-F238E27FC236}">
                    <a16:creationId xmlns:a16="http://schemas.microsoft.com/office/drawing/2014/main" id="{04C910F2-1E22-C000-6EA4-F2D1A921280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8" name="Cube 347">
                <a:extLst>
                  <a:ext uri="{FF2B5EF4-FFF2-40B4-BE49-F238E27FC236}">
                    <a16:creationId xmlns:a16="http://schemas.microsoft.com/office/drawing/2014/main" id="{A2C91A8B-B6CE-14B4-1631-8796D968317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9" name="Cube 348">
                <a:extLst>
                  <a:ext uri="{FF2B5EF4-FFF2-40B4-BE49-F238E27FC236}">
                    <a16:creationId xmlns:a16="http://schemas.microsoft.com/office/drawing/2014/main" id="{1B965C90-97BF-5A83-F7B5-AD70623587F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59C30DFD-9745-E438-0DB3-2996254FDE27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30" name="Cube 329">
                <a:extLst>
                  <a:ext uri="{FF2B5EF4-FFF2-40B4-BE49-F238E27FC236}">
                    <a16:creationId xmlns:a16="http://schemas.microsoft.com/office/drawing/2014/main" id="{00429F5E-DCBC-F4E5-A445-04450D2A6A29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1" name="Cube 330">
                <a:extLst>
                  <a:ext uri="{FF2B5EF4-FFF2-40B4-BE49-F238E27FC236}">
                    <a16:creationId xmlns:a16="http://schemas.microsoft.com/office/drawing/2014/main" id="{C466D6E0-1B11-72F8-1EF0-962D6499118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2" name="Cube 331">
                <a:extLst>
                  <a:ext uri="{FF2B5EF4-FFF2-40B4-BE49-F238E27FC236}">
                    <a16:creationId xmlns:a16="http://schemas.microsoft.com/office/drawing/2014/main" id="{304DF51A-86D6-647C-773E-D0EF5EDFFB0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3" name="Cube 332">
                <a:extLst>
                  <a:ext uri="{FF2B5EF4-FFF2-40B4-BE49-F238E27FC236}">
                    <a16:creationId xmlns:a16="http://schemas.microsoft.com/office/drawing/2014/main" id="{0F1CF3FA-C7E1-8A57-F9C1-FBD7343BF5D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4" name="Cube 333">
                <a:extLst>
                  <a:ext uri="{FF2B5EF4-FFF2-40B4-BE49-F238E27FC236}">
                    <a16:creationId xmlns:a16="http://schemas.microsoft.com/office/drawing/2014/main" id="{CD681EB9-5397-A404-F30B-A802B778FC2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5" name="Cube 334">
                <a:extLst>
                  <a:ext uri="{FF2B5EF4-FFF2-40B4-BE49-F238E27FC236}">
                    <a16:creationId xmlns:a16="http://schemas.microsoft.com/office/drawing/2014/main" id="{78152A1C-987B-8A13-88D5-F9466B6FE0D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6" name="Cube 335">
                <a:extLst>
                  <a:ext uri="{FF2B5EF4-FFF2-40B4-BE49-F238E27FC236}">
                    <a16:creationId xmlns:a16="http://schemas.microsoft.com/office/drawing/2014/main" id="{EA16B828-8D83-2C0F-9AFF-FB0DC822244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7" name="Cube 336">
                <a:extLst>
                  <a:ext uri="{FF2B5EF4-FFF2-40B4-BE49-F238E27FC236}">
                    <a16:creationId xmlns:a16="http://schemas.microsoft.com/office/drawing/2014/main" id="{91CC4D03-D70D-E866-732F-8D06FB0152E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8" name="Cube 337">
                <a:extLst>
                  <a:ext uri="{FF2B5EF4-FFF2-40B4-BE49-F238E27FC236}">
                    <a16:creationId xmlns:a16="http://schemas.microsoft.com/office/drawing/2014/main" id="{52206CB3-7206-BF5C-1A67-10D8B04EBD7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9" name="Cube 338">
                <a:extLst>
                  <a:ext uri="{FF2B5EF4-FFF2-40B4-BE49-F238E27FC236}">
                    <a16:creationId xmlns:a16="http://schemas.microsoft.com/office/drawing/2014/main" id="{9FA46126-A717-56BD-0EB7-15D5CCFB885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5" name="Group 274">
              <a:extLst>
                <a:ext uri="{FF2B5EF4-FFF2-40B4-BE49-F238E27FC236}">
                  <a16:creationId xmlns:a16="http://schemas.microsoft.com/office/drawing/2014/main" id="{DA041C87-9551-0458-6EEC-D2A0A6271957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20" name="Cube 319">
                <a:extLst>
                  <a:ext uri="{FF2B5EF4-FFF2-40B4-BE49-F238E27FC236}">
                    <a16:creationId xmlns:a16="http://schemas.microsoft.com/office/drawing/2014/main" id="{00D1E3FC-0428-F381-49EF-B4BE4D8D0F4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1" name="Cube 320">
                <a:extLst>
                  <a:ext uri="{FF2B5EF4-FFF2-40B4-BE49-F238E27FC236}">
                    <a16:creationId xmlns:a16="http://schemas.microsoft.com/office/drawing/2014/main" id="{97FBE7E5-47E3-9780-206D-6C2583A2323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2" name="Cube 321">
                <a:extLst>
                  <a:ext uri="{FF2B5EF4-FFF2-40B4-BE49-F238E27FC236}">
                    <a16:creationId xmlns:a16="http://schemas.microsoft.com/office/drawing/2014/main" id="{2353435A-09B0-7EAF-0784-9CA893FC550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3" name="Cube 322">
                <a:extLst>
                  <a:ext uri="{FF2B5EF4-FFF2-40B4-BE49-F238E27FC236}">
                    <a16:creationId xmlns:a16="http://schemas.microsoft.com/office/drawing/2014/main" id="{7C85C8A2-B3C4-DD88-0527-433CCD8464D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4" name="Cube 323">
                <a:extLst>
                  <a:ext uri="{FF2B5EF4-FFF2-40B4-BE49-F238E27FC236}">
                    <a16:creationId xmlns:a16="http://schemas.microsoft.com/office/drawing/2014/main" id="{820B2914-11D7-F8AB-2B9C-455E6FF41A2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5" name="Cube 324">
                <a:extLst>
                  <a:ext uri="{FF2B5EF4-FFF2-40B4-BE49-F238E27FC236}">
                    <a16:creationId xmlns:a16="http://schemas.microsoft.com/office/drawing/2014/main" id="{7231A57E-8F53-E25A-00E0-E57385B2A96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6" name="Cube 325">
                <a:extLst>
                  <a:ext uri="{FF2B5EF4-FFF2-40B4-BE49-F238E27FC236}">
                    <a16:creationId xmlns:a16="http://schemas.microsoft.com/office/drawing/2014/main" id="{887E9D72-1346-BFF7-E084-5CBFF50217B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7" name="Cube 326">
                <a:extLst>
                  <a:ext uri="{FF2B5EF4-FFF2-40B4-BE49-F238E27FC236}">
                    <a16:creationId xmlns:a16="http://schemas.microsoft.com/office/drawing/2014/main" id="{B617D83B-C0E9-96F1-7F33-80152CD4E8B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8" name="Cube 327">
                <a:extLst>
                  <a:ext uri="{FF2B5EF4-FFF2-40B4-BE49-F238E27FC236}">
                    <a16:creationId xmlns:a16="http://schemas.microsoft.com/office/drawing/2014/main" id="{19CE0660-6C17-1337-1539-1B7FD3087729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9" name="Cube 328">
                <a:extLst>
                  <a:ext uri="{FF2B5EF4-FFF2-40B4-BE49-F238E27FC236}">
                    <a16:creationId xmlns:a16="http://schemas.microsoft.com/office/drawing/2014/main" id="{88B5FC86-E3FB-9CD7-5D14-A7EECE30309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17983ECD-E1BD-ED82-FDA9-52EACD64166F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10" name="Cube 309">
                <a:extLst>
                  <a:ext uri="{FF2B5EF4-FFF2-40B4-BE49-F238E27FC236}">
                    <a16:creationId xmlns:a16="http://schemas.microsoft.com/office/drawing/2014/main" id="{488D783C-4499-6E77-C3A7-D39522DAEC6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1" name="Cube 310">
                <a:extLst>
                  <a:ext uri="{FF2B5EF4-FFF2-40B4-BE49-F238E27FC236}">
                    <a16:creationId xmlns:a16="http://schemas.microsoft.com/office/drawing/2014/main" id="{AB5EA325-2CA3-52BA-E22B-1C084FDD0E2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2" name="Cube 311">
                <a:extLst>
                  <a:ext uri="{FF2B5EF4-FFF2-40B4-BE49-F238E27FC236}">
                    <a16:creationId xmlns:a16="http://schemas.microsoft.com/office/drawing/2014/main" id="{9B99D1B8-1247-49B6-CA36-1CE34CE05D3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3" name="Cube 312">
                <a:extLst>
                  <a:ext uri="{FF2B5EF4-FFF2-40B4-BE49-F238E27FC236}">
                    <a16:creationId xmlns:a16="http://schemas.microsoft.com/office/drawing/2014/main" id="{B0BE4DD5-ADC4-DA13-20FF-7FA27DE4409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4" name="Cube 313">
                <a:extLst>
                  <a:ext uri="{FF2B5EF4-FFF2-40B4-BE49-F238E27FC236}">
                    <a16:creationId xmlns:a16="http://schemas.microsoft.com/office/drawing/2014/main" id="{9FDF24FA-D175-3C0B-5266-EEC6DF5B045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5" name="Cube 314">
                <a:extLst>
                  <a:ext uri="{FF2B5EF4-FFF2-40B4-BE49-F238E27FC236}">
                    <a16:creationId xmlns:a16="http://schemas.microsoft.com/office/drawing/2014/main" id="{34BAA9FE-1BAA-3666-236C-A870FA51D01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6" name="Cube 315">
                <a:extLst>
                  <a:ext uri="{FF2B5EF4-FFF2-40B4-BE49-F238E27FC236}">
                    <a16:creationId xmlns:a16="http://schemas.microsoft.com/office/drawing/2014/main" id="{6298DBFC-EDC1-4F10-5CFD-8D5DE9136CC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7" name="Cube 316">
                <a:extLst>
                  <a:ext uri="{FF2B5EF4-FFF2-40B4-BE49-F238E27FC236}">
                    <a16:creationId xmlns:a16="http://schemas.microsoft.com/office/drawing/2014/main" id="{91956C90-A747-6295-D6A1-86B5E8F7A53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8" name="Cube 317">
                <a:extLst>
                  <a:ext uri="{FF2B5EF4-FFF2-40B4-BE49-F238E27FC236}">
                    <a16:creationId xmlns:a16="http://schemas.microsoft.com/office/drawing/2014/main" id="{95210635-6E38-4629-0DD9-EA0C4E875B8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9" name="Cube 318">
                <a:extLst>
                  <a:ext uri="{FF2B5EF4-FFF2-40B4-BE49-F238E27FC236}">
                    <a16:creationId xmlns:a16="http://schemas.microsoft.com/office/drawing/2014/main" id="{5ED9176C-BB3F-40F8-AAA2-46DAE33A1E4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5554EE46-F295-FE13-B9DE-08C688CE216C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00" name="Cube 299">
                <a:extLst>
                  <a:ext uri="{FF2B5EF4-FFF2-40B4-BE49-F238E27FC236}">
                    <a16:creationId xmlns:a16="http://schemas.microsoft.com/office/drawing/2014/main" id="{1EDB2EDA-9CE0-DA45-0537-89D25B97AC19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1" name="Cube 300">
                <a:extLst>
                  <a:ext uri="{FF2B5EF4-FFF2-40B4-BE49-F238E27FC236}">
                    <a16:creationId xmlns:a16="http://schemas.microsoft.com/office/drawing/2014/main" id="{6329B671-AB3E-6281-EB93-9EE4F50FB9EC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2" name="Cube 301">
                <a:extLst>
                  <a:ext uri="{FF2B5EF4-FFF2-40B4-BE49-F238E27FC236}">
                    <a16:creationId xmlns:a16="http://schemas.microsoft.com/office/drawing/2014/main" id="{E14CF4DC-5D30-343B-68C0-6EF2EC6D8DE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3" name="Cube 302">
                <a:extLst>
                  <a:ext uri="{FF2B5EF4-FFF2-40B4-BE49-F238E27FC236}">
                    <a16:creationId xmlns:a16="http://schemas.microsoft.com/office/drawing/2014/main" id="{0F8663B9-9B79-5AFD-63FC-056BADB7C37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4" name="Cube 303">
                <a:extLst>
                  <a:ext uri="{FF2B5EF4-FFF2-40B4-BE49-F238E27FC236}">
                    <a16:creationId xmlns:a16="http://schemas.microsoft.com/office/drawing/2014/main" id="{E1B2BD00-5532-523D-AC0A-90D6C258E2A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5" name="Cube 304">
                <a:extLst>
                  <a:ext uri="{FF2B5EF4-FFF2-40B4-BE49-F238E27FC236}">
                    <a16:creationId xmlns:a16="http://schemas.microsoft.com/office/drawing/2014/main" id="{FD6E6D9B-CF45-023F-B681-0FBAE8FA764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6" name="Cube 305">
                <a:extLst>
                  <a:ext uri="{FF2B5EF4-FFF2-40B4-BE49-F238E27FC236}">
                    <a16:creationId xmlns:a16="http://schemas.microsoft.com/office/drawing/2014/main" id="{982D4D78-D9AD-AE38-2AB9-4BE443E65A1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7" name="Cube 306">
                <a:extLst>
                  <a:ext uri="{FF2B5EF4-FFF2-40B4-BE49-F238E27FC236}">
                    <a16:creationId xmlns:a16="http://schemas.microsoft.com/office/drawing/2014/main" id="{0C8AFE8E-621E-453F-E2F8-E9B11FFDDD7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8" name="Cube 307">
                <a:extLst>
                  <a:ext uri="{FF2B5EF4-FFF2-40B4-BE49-F238E27FC236}">
                    <a16:creationId xmlns:a16="http://schemas.microsoft.com/office/drawing/2014/main" id="{431E3BA2-3B41-2949-659D-D08BDCE07949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9" name="Cube 308">
                <a:extLst>
                  <a:ext uri="{FF2B5EF4-FFF2-40B4-BE49-F238E27FC236}">
                    <a16:creationId xmlns:a16="http://schemas.microsoft.com/office/drawing/2014/main" id="{F9F8D16A-CBCC-D25B-9899-E2CE6A84FBF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80B2B6DD-631B-976D-419A-BA0488FEE194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90" name="Cube 289">
                <a:extLst>
                  <a:ext uri="{FF2B5EF4-FFF2-40B4-BE49-F238E27FC236}">
                    <a16:creationId xmlns:a16="http://schemas.microsoft.com/office/drawing/2014/main" id="{A7390198-FABA-63F8-F073-2BCF86F33FC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1" name="Cube 290">
                <a:extLst>
                  <a:ext uri="{FF2B5EF4-FFF2-40B4-BE49-F238E27FC236}">
                    <a16:creationId xmlns:a16="http://schemas.microsoft.com/office/drawing/2014/main" id="{8C2197C0-9862-2A6E-5F73-EAFA606F823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2" name="Cube 291">
                <a:extLst>
                  <a:ext uri="{FF2B5EF4-FFF2-40B4-BE49-F238E27FC236}">
                    <a16:creationId xmlns:a16="http://schemas.microsoft.com/office/drawing/2014/main" id="{B1B10706-D817-03F7-5E25-75F0F469AB7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3" name="Cube 292">
                <a:extLst>
                  <a:ext uri="{FF2B5EF4-FFF2-40B4-BE49-F238E27FC236}">
                    <a16:creationId xmlns:a16="http://schemas.microsoft.com/office/drawing/2014/main" id="{FC93F3FA-C8BA-B5E2-74BB-7BA6A040113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4" name="Cube 293">
                <a:extLst>
                  <a:ext uri="{FF2B5EF4-FFF2-40B4-BE49-F238E27FC236}">
                    <a16:creationId xmlns:a16="http://schemas.microsoft.com/office/drawing/2014/main" id="{16FD3F22-CF5B-7785-D9E2-503FA57E46D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5" name="Cube 294">
                <a:extLst>
                  <a:ext uri="{FF2B5EF4-FFF2-40B4-BE49-F238E27FC236}">
                    <a16:creationId xmlns:a16="http://schemas.microsoft.com/office/drawing/2014/main" id="{20A21156-2773-72D7-511D-4F43779FE79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6" name="Cube 295">
                <a:extLst>
                  <a:ext uri="{FF2B5EF4-FFF2-40B4-BE49-F238E27FC236}">
                    <a16:creationId xmlns:a16="http://schemas.microsoft.com/office/drawing/2014/main" id="{6692343A-F313-44C8-D166-E2DCE2AB946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7" name="Cube 296">
                <a:extLst>
                  <a:ext uri="{FF2B5EF4-FFF2-40B4-BE49-F238E27FC236}">
                    <a16:creationId xmlns:a16="http://schemas.microsoft.com/office/drawing/2014/main" id="{98AAB67E-236E-3ECF-9600-06DB1AFDF70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8" name="Cube 297">
                <a:extLst>
                  <a:ext uri="{FF2B5EF4-FFF2-40B4-BE49-F238E27FC236}">
                    <a16:creationId xmlns:a16="http://schemas.microsoft.com/office/drawing/2014/main" id="{E8DBD33D-C493-9468-A80B-BA2FC35A60F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9" name="Cube 298">
                <a:extLst>
                  <a:ext uri="{FF2B5EF4-FFF2-40B4-BE49-F238E27FC236}">
                    <a16:creationId xmlns:a16="http://schemas.microsoft.com/office/drawing/2014/main" id="{D343E0F0-6B03-5E49-E685-83C390D742F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545A0412-8883-5EAD-8528-C094C5B650F4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80" name="Cube 279">
                <a:extLst>
                  <a:ext uri="{FF2B5EF4-FFF2-40B4-BE49-F238E27FC236}">
                    <a16:creationId xmlns:a16="http://schemas.microsoft.com/office/drawing/2014/main" id="{F07B9E2C-CA3A-44BC-1F91-C112DC1BE1AB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1" name="Cube 280">
                <a:extLst>
                  <a:ext uri="{FF2B5EF4-FFF2-40B4-BE49-F238E27FC236}">
                    <a16:creationId xmlns:a16="http://schemas.microsoft.com/office/drawing/2014/main" id="{BE0AEE86-32C3-23D9-3DA7-1F14755B1D9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2" name="Cube 281">
                <a:extLst>
                  <a:ext uri="{FF2B5EF4-FFF2-40B4-BE49-F238E27FC236}">
                    <a16:creationId xmlns:a16="http://schemas.microsoft.com/office/drawing/2014/main" id="{5C70BC7D-A9C4-F1F2-DD00-37CA391A9B3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3" name="Cube 282">
                <a:extLst>
                  <a:ext uri="{FF2B5EF4-FFF2-40B4-BE49-F238E27FC236}">
                    <a16:creationId xmlns:a16="http://schemas.microsoft.com/office/drawing/2014/main" id="{DA8F3F2B-7895-D2A5-5ECB-E4F0A93D3D5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4" name="Cube 283">
                <a:extLst>
                  <a:ext uri="{FF2B5EF4-FFF2-40B4-BE49-F238E27FC236}">
                    <a16:creationId xmlns:a16="http://schemas.microsoft.com/office/drawing/2014/main" id="{C686F7B2-5560-115F-DA4D-6DC650ED1F2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5" name="Cube 284">
                <a:extLst>
                  <a:ext uri="{FF2B5EF4-FFF2-40B4-BE49-F238E27FC236}">
                    <a16:creationId xmlns:a16="http://schemas.microsoft.com/office/drawing/2014/main" id="{FB6E8FDF-5A61-23B4-4254-8DE33EF1090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6" name="Cube 285">
                <a:extLst>
                  <a:ext uri="{FF2B5EF4-FFF2-40B4-BE49-F238E27FC236}">
                    <a16:creationId xmlns:a16="http://schemas.microsoft.com/office/drawing/2014/main" id="{36E4B06F-31C8-CE37-7064-BED8B98CF39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7" name="Cube 286">
                <a:extLst>
                  <a:ext uri="{FF2B5EF4-FFF2-40B4-BE49-F238E27FC236}">
                    <a16:creationId xmlns:a16="http://schemas.microsoft.com/office/drawing/2014/main" id="{E7C8DD51-DC5A-6CDC-5E3C-CBF939CEF53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8" name="Cube 287">
                <a:extLst>
                  <a:ext uri="{FF2B5EF4-FFF2-40B4-BE49-F238E27FC236}">
                    <a16:creationId xmlns:a16="http://schemas.microsoft.com/office/drawing/2014/main" id="{79055905-44EC-899F-5063-614A8071776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9" name="Cube 288">
                <a:extLst>
                  <a:ext uri="{FF2B5EF4-FFF2-40B4-BE49-F238E27FC236}">
                    <a16:creationId xmlns:a16="http://schemas.microsoft.com/office/drawing/2014/main" id="{582A598F-3442-2FCE-D2D5-CF2CCC3EFF4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7F9694FC-F511-31CC-878F-4159C84DE884}"/>
              </a:ext>
            </a:extLst>
          </p:cNvPr>
          <p:cNvGrpSpPr/>
          <p:nvPr/>
        </p:nvGrpSpPr>
        <p:grpSpPr>
          <a:xfrm>
            <a:off x="1054660" y="3217096"/>
            <a:ext cx="1027140" cy="96143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381" name="Group 380">
              <a:extLst>
                <a:ext uri="{FF2B5EF4-FFF2-40B4-BE49-F238E27FC236}">
                  <a16:creationId xmlns:a16="http://schemas.microsoft.com/office/drawing/2014/main" id="{8E6115EC-DB68-3824-C307-8E26712BCC7B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81" name="Cube 480">
                <a:extLst>
                  <a:ext uri="{FF2B5EF4-FFF2-40B4-BE49-F238E27FC236}">
                    <a16:creationId xmlns:a16="http://schemas.microsoft.com/office/drawing/2014/main" id="{59EEE11D-E62A-D35C-A2F8-97707B4CF1B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2" name="Cube 481">
                <a:extLst>
                  <a:ext uri="{FF2B5EF4-FFF2-40B4-BE49-F238E27FC236}">
                    <a16:creationId xmlns:a16="http://schemas.microsoft.com/office/drawing/2014/main" id="{4B878A7E-05FB-0F5A-4951-0AFCC49919F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3" name="Cube 482">
                <a:extLst>
                  <a:ext uri="{FF2B5EF4-FFF2-40B4-BE49-F238E27FC236}">
                    <a16:creationId xmlns:a16="http://schemas.microsoft.com/office/drawing/2014/main" id="{D1856EA7-2BD2-C618-7AF7-E6F5F54DC91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4" name="Cube 483">
                <a:extLst>
                  <a:ext uri="{FF2B5EF4-FFF2-40B4-BE49-F238E27FC236}">
                    <a16:creationId xmlns:a16="http://schemas.microsoft.com/office/drawing/2014/main" id="{B54AC325-2186-9766-35DD-10305BD1D0A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5" name="Cube 484">
                <a:extLst>
                  <a:ext uri="{FF2B5EF4-FFF2-40B4-BE49-F238E27FC236}">
                    <a16:creationId xmlns:a16="http://schemas.microsoft.com/office/drawing/2014/main" id="{87CFEAE2-00CB-699F-32B9-08D1BC585E9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6" name="Cube 485">
                <a:extLst>
                  <a:ext uri="{FF2B5EF4-FFF2-40B4-BE49-F238E27FC236}">
                    <a16:creationId xmlns:a16="http://schemas.microsoft.com/office/drawing/2014/main" id="{AD0EC815-2714-CB06-B6CE-A4089ABB341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7" name="Cube 486">
                <a:extLst>
                  <a:ext uri="{FF2B5EF4-FFF2-40B4-BE49-F238E27FC236}">
                    <a16:creationId xmlns:a16="http://schemas.microsoft.com/office/drawing/2014/main" id="{A3D3724D-312B-DAD2-BF34-F6208559FE7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8" name="Cube 487">
                <a:extLst>
                  <a:ext uri="{FF2B5EF4-FFF2-40B4-BE49-F238E27FC236}">
                    <a16:creationId xmlns:a16="http://schemas.microsoft.com/office/drawing/2014/main" id="{19C22303-A762-F671-6755-ADF1A932A8A5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9" name="Cube 488">
                <a:extLst>
                  <a:ext uri="{FF2B5EF4-FFF2-40B4-BE49-F238E27FC236}">
                    <a16:creationId xmlns:a16="http://schemas.microsoft.com/office/drawing/2014/main" id="{C7DF96E5-BA44-B734-58C6-0DE1D225BDA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0" name="Cube 489">
                <a:extLst>
                  <a:ext uri="{FF2B5EF4-FFF2-40B4-BE49-F238E27FC236}">
                    <a16:creationId xmlns:a16="http://schemas.microsoft.com/office/drawing/2014/main" id="{39202BFF-9B96-44D8-349F-C82621B36E6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2" name="Group 381">
              <a:extLst>
                <a:ext uri="{FF2B5EF4-FFF2-40B4-BE49-F238E27FC236}">
                  <a16:creationId xmlns:a16="http://schemas.microsoft.com/office/drawing/2014/main" id="{42E294D0-B75D-BB23-8EA1-0DE6C1EAC627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71" name="Cube 470">
                <a:extLst>
                  <a:ext uri="{FF2B5EF4-FFF2-40B4-BE49-F238E27FC236}">
                    <a16:creationId xmlns:a16="http://schemas.microsoft.com/office/drawing/2014/main" id="{D01EF9CD-98E5-91D8-DBDA-65C03BB49F9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2" name="Cube 471">
                <a:extLst>
                  <a:ext uri="{FF2B5EF4-FFF2-40B4-BE49-F238E27FC236}">
                    <a16:creationId xmlns:a16="http://schemas.microsoft.com/office/drawing/2014/main" id="{84E3CD0D-75DC-D02C-6AB1-428250809C1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3" name="Cube 472">
                <a:extLst>
                  <a:ext uri="{FF2B5EF4-FFF2-40B4-BE49-F238E27FC236}">
                    <a16:creationId xmlns:a16="http://schemas.microsoft.com/office/drawing/2014/main" id="{1CE6C7BF-BDAC-7555-F02C-141639101FE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4" name="Cube 473">
                <a:extLst>
                  <a:ext uri="{FF2B5EF4-FFF2-40B4-BE49-F238E27FC236}">
                    <a16:creationId xmlns:a16="http://schemas.microsoft.com/office/drawing/2014/main" id="{7DF81B13-9ABA-A759-7CF7-3FB4D425477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5" name="Cube 474">
                <a:extLst>
                  <a:ext uri="{FF2B5EF4-FFF2-40B4-BE49-F238E27FC236}">
                    <a16:creationId xmlns:a16="http://schemas.microsoft.com/office/drawing/2014/main" id="{E44716CE-44BA-D7AC-EED9-F3EB5F90D957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6" name="Cube 475">
                <a:extLst>
                  <a:ext uri="{FF2B5EF4-FFF2-40B4-BE49-F238E27FC236}">
                    <a16:creationId xmlns:a16="http://schemas.microsoft.com/office/drawing/2014/main" id="{FBD937A6-7D2E-1A0D-9FDA-927CAC862FA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7" name="Cube 476">
                <a:extLst>
                  <a:ext uri="{FF2B5EF4-FFF2-40B4-BE49-F238E27FC236}">
                    <a16:creationId xmlns:a16="http://schemas.microsoft.com/office/drawing/2014/main" id="{0C271B97-FE01-CDAA-9C82-EBCD822FF48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8" name="Cube 477">
                <a:extLst>
                  <a:ext uri="{FF2B5EF4-FFF2-40B4-BE49-F238E27FC236}">
                    <a16:creationId xmlns:a16="http://schemas.microsoft.com/office/drawing/2014/main" id="{F0401930-03ED-F673-0C27-A84E4830AD25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9" name="Cube 478">
                <a:extLst>
                  <a:ext uri="{FF2B5EF4-FFF2-40B4-BE49-F238E27FC236}">
                    <a16:creationId xmlns:a16="http://schemas.microsoft.com/office/drawing/2014/main" id="{B686C7D5-E77D-ECCE-BA47-9207C2703DB4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0" name="Cube 479">
                <a:extLst>
                  <a:ext uri="{FF2B5EF4-FFF2-40B4-BE49-F238E27FC236}">
                    <a16:creationId xmlns:a16="http://schemas.microsoft.com/office/drawing/2014/main" id="{339DDF69-0009-8446-56CA-A897150C3F98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3" name="Group 382">
              <a:extLst>
                <a:ext uri="{FF2B5EF4-FFF2-40B4-BE49-F238E27FC236}">
                  <a16:creationId xmlns:a16="http://schemas.microsoft.com/office/drawing/2014/main" id="{CCD76F97-E1C2-ACD2-51C4-F2C5637FB924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61" name="Cube 460">
                <a:extLst>
                  <a:ext uri="{FF2B5EF4-FFF2-40B4-BE49-F238E27FC236}">
                    <a16:creationId xmlns:a16="http://schemas.microsoft.com/office/drawing/2014/main" id="{3672117A-56F9-1593-01E6-8367038B86E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2" name="Cube 461">
                <a:extLst>
                  <a:ext uri="{FF2B5EF4-FFF2-40B4-BE49-F238E27FC236}">
                    <a16:creationId xmlns:a16="http://schemas.microsoft.com/office/drawing/2014/main" id="{D702E634-9909-F4DE-A4F4-08B3001F2C5F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3" name="Cube 462">
                <a:extLst>
                  <a:ext uri="{FF2B5EF4-FFF2-40B4-BE49-F238E27FC236}">
                    <a16:creationId xmlns:a16="http://schemas.microsoft.com/office/drawing/2014/main" id="{64F7F5DF-591A-D7D1-3D69-E5BA169BC60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4" name="Cube 463">
                <a:extLst>
                  <a:ext uri="{FF2B5EF4-FFF2-40B4-BE49-F238E27FC236}">
                    <a16:creationId xmlns:a16="http://schemas.microsoft.com/office/drawing/2014/main" id="{47EA1AFE-9F92-2356-0025-526B57671E2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5" name="Cube 464">
                <a:extLst>
                  <a:ext uri="{FF2B5EF4-FFF2-40B4-BE49-F238E27FC236}">
                    <a16:creationId xmlns:a16="http://schemas.microsoft.com/office/drawing/2014/main" id="{44F03FED-3B9A-AE8E-536D-7022B794040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6" name="Cube 465">
                <a:extLst>
                  <a:ext uri="{FF2B5EF4-FFF2-40B4-BE49-F238E27FC236}">
                    <a16:creationId xmlns:a16="http://schemas.microsoft.com/office/drawing/2014/main" id="{E56BD9CB-394E-52BC-A0D1-534842CB092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7" name="Cube 466">
                <a:extLst>
                  <a:ext uri="{FF2B5EF4-FFF2-40B4-BE49-F238E27FC236}">
                    <a16:creationId xmlns:a16="http://schemas.microsoft.com/office/drawing/2014/main" id="{63C6B480-3495-305B-2CEF-A3DB7FE395B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8" name="Cube 467">
                <a:extLst>
                  <a:ext uri="{FF2B5EF4-FFF2-40B4-BE49-F238E27FC236}">
                    <a16:creationId xmlns:a16="http://schemas.microsoft.com/office/drawing/2014/main" id="{2A25BB60-1829-FC59-BFE8-9CE86301C83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9" name="Cube 468">
                <a:extLst>
                  <a:ext uri="{FF2B5EF4-FFF2-40B4-BE49-F238E27FC236}">
                    <a16:creationId xmlns:a16="http://schemas.microsoft.com/office/drawing/2014/main" id="{4A45426E-E05A-2639-0820-8D90D4BDA03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0" name="Cube 469">
                <a:extLst>
                  <a:ext uri="{FF2B5EF4-FFF2-40B4-BE49-F238E27FC236}">
                    <a16:creationId xmlns:a16="http://schemas.microsoft.com/office/drawing/2014/main" id="{DD62AD62-A25A-CE27-FFE6-154C3ACA0DA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EDD0A0E0-4D82-517C-E46D-BCC1A565673B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51" name="Cube 450">
                <a:extLst>
                  <a:ext uri="{FF2B5EF4-FFF2-40B4-BE49-F238E27FC236}">
                    <a16:creationId xmlns:a16="http://schemas.microsoft.com/office/drawing/2014/main" id="{5468EB3F-F557-B24C-4010-D50D7A96165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2" name="Cube 451">
                <a:extLst>
                  <a:ext uri="{FF2B5EF4-FFF2-40B4-BE49-F238E27FC236}">
                    <a16:creationId xmlns:a16="http://schemas.microsoft.com/office/drawing/2014/main" id="{5826B7A1-5A0E-ABAE-2776-3F4F2AFD6D7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3" name="Cube 452">
                <a:extLst>
                  <a:ext uri="{FF2B5EF4-FFF2-40B4-BE49-F238E27FC236}">
                    <a16:creationId xmlns:a16="http://schemas.microsoft.com/office/drawing/2014/main" id="{9CF01887-3E09-5A7B-6F90-C393818A4B0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4" name="Cube 453">
                <a:extLst>
                  <a:ext uri="{FF2B5EF4-FFF2-40B4-BE49-F238E27FC236}">
                    <a16:creationId xmlns:a16="http://schemas.microsoft.com/office/drawing/2014/main" id="{4B6C7C9F-83A3-B8C2-5F5E-D599EE8B279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5" name="Cube 454">
                <a:extLst>
                  <a:ext uri="{FF2B5EF4-FFF2-40B4-BE49-F238E27FC236}">
                    <a16:creationId xmlns:a16="http://schemas.microsoft.com/office/drawing/2014/main" id="{6A6A7A0D-EF1F-9C5D-508E-304CA555926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6" name="Cube 455">
                <a:extLst>
                  <a:ext uri="{FF2B5EF4-FFF2-40B4-BE49-F238E27FC236}">
                    <a16:creationId xmlns:a16="http://schemas.microsoft.com/office/drawing/2014/main" id="{87DEAA3E-DC08-95D0-7472-C009E9C5E5C1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7" name="Cube 456">
                <a:extLst>
                  <a:ext uri="{FF2B5EF4-FFF2-40B4-BE49-F238E27FC236}">
                    <a16:creationId xmlns:a16="http://schemas.microsoft.com/office/drawing/2014/main" id="{F39A1844-9B8F-8CD2-B3F8-AC9A9705706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8" name="Cube 457">
                <a:extLst>
                  <a:ext uri="{FF2B5EF4-FFF2-40B4-BE49-F238E27FC236}">
                    <a16:creationId xmlns:a16="http://schemas.microsoft.com/office/drawing/2014/main" id="{1BA147FC-AE59-67BA-0677-D36E916326D5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9" name="Cube 458">
                <a:extLst>
                  <a:ext uri="{FF2B5EF4-FFF2-40B4-BE49-F238E27FC236}">
                    <a16:creationId xmlns:a16="http://schemas.microsoft.com/office/drawing/2014/main" id="{1E0C4905-1129-61C6-9225-B6F2BFEF451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0" name="Cube 459">
                <a:extLst>
                  <a:ext uri="{FF2B5EF4-FFF2-40B4-BE49-F238E27FC236}">
                    <a16:creationId xmlns:a16="http://schemas.microsoft.com/office/drawing/2014/main" id="{D3FE3EF3-BF94-2301-DA13-4EB138EDCE1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5" name="Group 384">
              <a:extLst>
                <a:ext uri="{FF2B5EF4-FFF2-40B4-BE49-F238E27FC236}">
                  <a16:creationId xmlns:a16="http://schemas.microsoft.com/office/drawing/2014/main" id="{778EC29C-E4DE-783C-1688-807EFF2B7879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41" name="Cube 440">
                <a:extLst>
                  <a:ext uri="{FF2B5EF4-FFF2-40B4-BE49-F238E27FC236}">
                    <a16:creationId xmlns:a16="http://schemas.microsoft.com/office/drawing/2014/main" id="{88334E8C-1110-9120-DEBE-07D168F73949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2" name="Cube 441">
                <a:extLst>
                  <a:ext uri="{FF2B5EF4-FFF2-40B4-BE49-F238E27FC236}">
                    <a16:creationId xmlns:a16="http://schemas.microsoft.com/office/drawing/2014/main" id="{FEF4AABF-23EA-E4E3-7205-50357229F96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3" name="Cube 442">
                <a:extLst>
                  <a:ext uri="{FF2B5EF4-FFF2-40B4-BE49-F238E27FC236}">
                    <a16:creationId xmlns:a16="http://schemas.microsoft.com/office/drawing/2014/main" id="{21F6BCD9-0EB7-A249-E1B0-8BBC47B670E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4" name="Cube 443">
                <a:extLst>
                  <a:ext uri="{FF2B5EF4-FFF2-40B4-BE49-F238E27FC236}">
                    <a16:creationId xmlns:a16="http://schemas.microsoft.com/office/drawing/2014/main" id="{166B92E2-327E-42D8-93D9-261A03F13DB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5" name="Cube 444">
                <a:extLst>
                  <a:ext uri="{FF2B5EF4-FFF2-40B4-BE49-F238E27FC236}">
                    <a16:creationId xmlns:a16="http://schemas.microsoft.com/office/drawing/2014/main" id="{B193C2F2-DCC9-1763-F055-409CB6CB3A4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6" name="Cube 445">
                <a:extLst>
                  <a:ext uri="{FF2B5EF4-FFF2-40B4-BE49-F238E27FC236}">
                    <a16:creationId xmlns:a16="http://schemas.microsoft.com/office/drawing/2014/main" id="{834EDB8E-0A25-382C-6DF9-284722483AE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7" name="Cube 446">
                <a:extLst>
                  <a:ext uri="{FF2B5EF4-FFF2-40B4-BE49-F238E27FC236}">
                    <a16:creationId xmlns:a16="http://schemas.microsoft.com/office/drawing/2014/main" id="{DB6F3103-A376-3F04-79C8-BE6E81D41B7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8" name="Cube 447">
                <a:extLst>
                  <a:ext uri="{FF2B5EF4-FFF2-40B4-BE49-F238E27FC236}">
                    <a16:creationId xmlns:a16="http://schemas.microsoft.com/office/drawing/2014/main" id="{442F1913-5F3F-9A38-0739-88C235FCDC4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9" name="Cube 448">
                <a:extLst>
                  <a:ext uri="{FF2B5EF4-FFF2-40B4-BE49-F238E27FC236}">
                    <a16:creationId xmlns:a16="http://schemas.microsoft.com/office/drawing/2014/main" id="{3B60B530-2A6E-4D8E-69F0-2337F283EB39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0" name="Cube 449">
                <a:extLst>
                  <a:ext uri="{FF2B5EF4-FFF2-40B4-BE49-F238E27FC236}">
                    <a16:creationId xmlns:a16="http://schemas.microsoft.com/office/drawing/2014/main" id="{B5141C3E-7044-24C5-1AB9-25FBBC3E9BA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6" name="Group 385">
              <a:extLst>
                <a:ext uri="{FF2B5EF4-FFF2-40B4-BE49-F238E27FC236}">
                  <a16:creationId xmlns:a16="http://schemas.microsoft.com/office/drawing/2014/main" id="{B2B1B4B7-7E0C-FD4F-6446-A840DC6E35D6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31" name="Cube 430">
                <a:extLst>
                  <a:ext uri="{FF2B5EF4-FFF2-40B4-BE49-F238E27FC236}">
                    <a16:creationId xmlns:a16="http://schemas.microsoft.com/office/drawing/2014/main" id="{92E29783-E63F-B047-D196-FBAD3622AED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2" name="Cube 431">
                <a:extLst>
                  <a:ext uri="{FF2B5EF4-FFF2-40B4-BE49-F238E27FC236}">
                    <a16:creationId xmlns:a16="http://schemas.microsoft.com/office/drawing/2014/main" id="{4A18F419-C09A-ADCE-E561-06FE3E0E252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3" name="Cube 432">
                <a:extLst>
                  <a:ext uri="{FF2B5EF4-FFF2-40B4-BE49-F238E27FC236}">
                    <a16:creationId xmlns:a16="http://schemas.microsoft.com/office/drawing/2014/main" id="{EFBCECCB-69BF-2309-A9FE-261F26D4508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4" name="Cube 433">
                <a:extLst>
                  <a:ext uri="{FF2B5EF4-FFF2-40B4-BE49-F238E27FC236}">
                    <a16:creationId xmlns:a16="http://schemas.microsoft.com/office/drawing/2014/main" id="{8D3E392C-916C-A526-D7BE-80A72DD98B5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5" name="Cube 434">
                <a:extLst>
                  <a:ext uri="{FF2B5EF4-FFF2-40B4-BE49-F238E27FC236}">
                    <a16:creationId xmlns:a16="http://schemas.microsoft.com/office/drawing/2014/main" id="{64CC934A-C7A3-19DF-D00C-AFCD988863F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6" name="Cube 435">
                <a:extLst>
                  <a:ext uri="{FF2B5EF4-FFF2-40B4-BE49-F238E27FC236}">
                    <a16:creationId xmlns:a16="http://schemas.microsoft.com/office/drawing/2014/main" id="{5A46B3BE-CF5F-B407-FD9A-9712AC91BAE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7" name="Cube 436">
                <a:extLst>
                  <a:ext uri="{FF2B5EF4-FFF2-40B4-BE49-F238E27FC236}">
                    <a16:creationId xmlns:a16="http://schemas.microsoft.com/office/drawing/2014/main" id="{D69998D5-710D-6F78-6FBA-C9935D6E613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8" name="Cube 437">
                <a:extLst>
                  <a:ext uri="{FF2B5EF4-FFF2-40B4-BE49-F238E27FC236}">
                    <a16:creationId xmlns:a16="http://schemas.microsoft.com/office/drawing/2014/main" id="{772B1F6F-3842-0071-233A-46D8E554004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9" name="Cube 438">
                <a:extLst>
                  <a:ext uri="{FF2B5EF4-FFF2-40B4-BE49-F238E27FC236}">
                    <a16:creationId xmlns:a16="http://schemas.microsoft.com/office/drawing/2014/main" id="{2F45DBBF-7D84-365B-23D7-EBF8F23FD27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0" name="Cube 439">
                <a:extLst>
                  <a:ext uri="{FF2B5EF4-FFF2-40B4-BE49-F238E27FC236}">
                    <a16:creationId xmlns:a16="http://schemas.microsoft.com/office/drawing/2014/main" id="{607A5A8D-37EF-737E-ED92-F854EEBF7C4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7" name="Group 386">
              <a:extLst>
                <a:ext uri="{FF2B5EF4-FFF2-40B4-BE49-F238E27FC236}">
                  <a16:creationId xmlns:a16="http://schemas.microsoft.com/office/drawing/2014/main" id="{70615DE8-4A9F-6736-11FC-3D9DB5613F3E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21" name="Cube 420">
                <a:extLst>
                  <a:ext uri="{FF2B5EF4-FFF2-40B4-BE49-F238E27FC236}">
                    <a16:creationId xmlns:a16="http://schemas.microsoft.com/office/drawing/2014/main" id="{DE43EEDD-A481-159C-20FB-817DE6C4508B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2" name="Cube 421">
                <a:extLst>
                  <a:ext uri="{FF2B5EF4-FFF2-40B4-BE49-F238E27FC236}">
                    <a16:creationId xmlns:a16="http://schemas.microsoft.com/office/drawing/2014/main" id="{1EA4903D-9871-3079-EBEB-07CDD1CA133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3" name="Cube 422">
                <a:extLst>
                  <a:ext uri="{FF2B5EF4-FFF2-40B4-BE49-F238E27FC236}">
                    <a16:creationId xmlns:a16="http://schemas.microsoft.com/office/drawing/2014/main" id="{BBEC8278-495F-46C0-E7DC-0E2F83F6A1C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4" name="Cube 423">
                <a:extLst>
                  <a:ext uri="{FF2B5EF4-FFF2-40B4-BE49-F238E27FC236}">
                    <a16:creationId xmlns:a16="http://schemas.microsoft.com/office/drawing/2014/main" id="{015CDA10-C924-2B2C-F6D5-8FC508E7126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5" name="Cube 424">
                <a:extLst>
                  <a:ext uri="{FF2B5EF4-FFF2-40B4-BE49-F238E27FC236}">
                    <a16:creationId xmlns:a16="http://schemas.microsoft.com/office/drawing/2014/main" id="{5DCCD5B7-61C2-F988-AA26-515A47AD3C0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6" name="Cube 425">
                <a:extLst>
                  <a:ext uri="{FF2B5EF4-FFF2-40B4-BE49-F238E27FC236}">
                    <a16:creationId xmlns:a16="http://schemas.microsoft.com/office/drawing/2014/main" id="{D4E97FAA-E4CF-7AE0-2C4A-E56DFE81933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7" name="Cube 426">
                <a:extLst>
                  <a:ext uri="{FF2B5EF4-FFF2-40B4-BE49-F238E27FC236}">
                    <a16:creationId xmlns:a16="http://schemas.microsoft.com/office/drawing/2014/main" id="{1EFA4B43-C30B-ED43-17D4-9255E355253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8" name="Cube 427">
                <a:extLst>
                  <a:ext uri="{FF2B5EF4-FFF2-40B4-BE49-F238E27FC236}">
                    <a16:creationId xmlns:a16="http://schemas.microsoft.com/office/drawing/2014/main" id="{A163800F-81EF-4AA3-E058-8BD625B8074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9" name="Cube 428">
                <a:extLst>
                  <a:ext uri="{FF2B5EF4-FFF2-40B4-BE49-F238E27FC236}">
                    <a16:creationId xmlns:a16="http://schemas.microsoft.com/office/drawing/2014/main" id="{538A70B2-255D-BD98-D956-6590D187CDD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0" name="Cube 429">
                <a:extLst>
                  <a:ext uri="{FF2B5EF4-FFF2-40B4-BE49-F238E27FC236}">
                    <a16:creationId xmlns:a16="http://schemas.microsoft.com/office/drawing/2014/main" id="{365D58DE-D68B-A8D4-F7DC-29CD8C248A2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8" name="Group 387">
              <a:extLst>
                <a:ext uri="{FF2B5EF4-FFF2-40B4-BE49-F238E27FC236}">
                  <a16:creationId xmlns:a16="http://schemas.microsoft.com/office/drawing/2014/main" id="{13DB53BC-9FE3-734D-9B69-205408F127EE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11" name="Cube 410">
                <a:extLst>
                  <a:ext uri="{FF2B5EF4-FFF2-40B4-BE49-F238E27FC236}">
                    <a16:creationId xmlns:a16="http://schemas.microsoft.com/office/drawing/2014/main" id="{B5596148-F9FF-662A-0F84-0FD238B45F7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2" name="Cube 411">
                <a:extLst>
                  <a:ext uri="{FF2B5EF4-FFF2-40B4-BE49-F238E27FC236}">
                    <a16:creationId xmlns:a16="http://schemas.microsoft.com/office/drawing/2014/main" id="{BD6644B3-3C4E-6829-DF94-0742DD94135C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3" name="Cube 412">
                <a:extLst>
                  <a:ext uri="{FF2B5EF4-FFF2-40B4-BE49-F238E27FC236}">
                    <a16:creationId xmlns:a16="http://schemas.microsoft.com/office/drawing/2014/main" id="{418C5ED0-BF66-7EC2-0B93-B4AE19F0B82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4" name="Cube 413">
                <a:extLst>
                  <a:ext uri="{FF2B5EF4-FFF2-40B4-BE49-F238E27FC236}">
                    <a16:creationId xmlns:a16="http://schemas.microsoft.com/office/drawing/2014/main" id="{C8180E9F-588A-84BB-83F9-BA3B43A2A66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5" name="Cube 414">
                <a:extLst>
                  <a:ext uri="{FF2B5EF4-FFF2-40B4-BE49-F238E27FC236}">
                    <a16:creationId xmlns:a16="http://schemas.microsoft.com/office/drawing/2014/main" id="{8F0ACA31-590C-C4E4-4AE2-54FE77C1A87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6" name="Cube 415">
                <a:extLst>
                  <a:ext uri="{FF2B5EF4-FFF2-40B4-BE49-F238E27FC236}">
                    <a16:creationId xmlns:a16="http://schemas.microsoft.com/office/drawing/2014/main" id="{4AAEA365-9ABB-3D36-893B-C8F40E35357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7" name="Cube 416">
                <a:extLst>
                  <a:ext uri="{FF2B5EF4-FFF2-40B4-BE49-F238E27FC236}">
                    <a16:creationId xmlns:a16="http://schemas.microsoft.com/office/drawing/2014/main" id="{D400EA80-3062-E0AA-0A1C-11955708D96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8" name="Cube 417">
                <a:extLst>
                  <a:ext uri="{FF2B5EF4-FFF2-40B4-BE49-F238E27FC236}">
                    <a16:creationId xmlns:a16="http://schemas.microsoft.com/office/drawing/2014/main" id="{360179BA-FE6F-B7DC-885F-57D3295C714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9" name="Cube 418">
                <a:extLst>
                  <a:ext uri="{FF2B5EF4-FFF2-40B4-BE49-F238E27FC236}">
                    <a16:creationId xmlns:a16="http://schemas.microsoft.com/office/drawing/2014/main" id="{9838E3F0-1AF4-8AE5-1925-52D11A3952E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0" name="Cube 419">
                <a:extLst>
                  <a:ext uri="{FF2B5EF4-FFF2-40B4-BE49-F238E27FC236}">
                    <a16:creationId xmlns:a16="http://schemas.microsoft.com/office/drawing/2014/main" id="{DCBB166D-3441-99E1-F1FD-723B41281EB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9" name="Group 388">
              <a:extLst>
                <a:ext uri="{FF2B5EF4-FFF2-40B4-BE49-F238E27FC236}">
                  <a16:creationId xmlns:a16="http://schemas.microsoft.com/office/drawing/2014/main" id="{55E5DA75-E3A4-73D7-8F0B-9009BB9770D4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01" name="Cube 400">
                <a:extLst>
                  <a:ext uri="{FF2B5EF4-FFF2-40B4-BE49-F238E27FC236}">
                    <a16:creationId xmlns:a16="http://schemas.microsoft.com/office/drawing/2014/main" id="{FEBDA6DA-8619-AB9B-6DA4-6D52C02B4C7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2" name="Cube 401">
                <a:extLst>
                  <a:ext uri="{FF2B5EF4-FFF2-40B4-BE49-F238E27FC236}">
                    <a16:creationId xmlns:a16="http://schemas.microsoft.com/office/drawing/2014/main" id="{16C8C2B0-1C17-6606-DA9E-499E8FEF673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3" name="Cube 402">
                <a:extLst>
                  <a:ext uri="{FF2B5EF4-FFF2-40B4-BE49-F238E27FC236}">
                    <a16:creationId xmlns:a16="http://schemas.microsoft.com/office/drawing/2014/main" id="{965CDCE3-3B0C-08A4-7609-87E86717134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4" name="Cube 403">
                <a:extLst>
                  <a:ext uri="{FF2B5EF4-FFF2-40B4-BE49-F238E27FC236}">
                    <a16:creationId xmlns:a16="http://schemas.microsoft.com/office/drawing/2014/main" id="{74563A33-8ADD-D084-6CF8-2C771F5810E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5" name="Cube 404">
                <a:extLst>
                  <a:ext uri="{FF2B5EF4-FFF2-40B4-BE49-F238E27FC236}">
                    <a16:creationId xmlns:a16="http://schemas.microsoft.com/office/drawing/2014/main" id="{477B3B8B-4BCC-A299-97C7-A1453324F7E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6" name="Cube 405">
                <a:extLst>
                  <a:ext uri="{FF2B5EF4-FFF2-40B4-BE49-F238E27FC236}">
                    <a16:creationId xmlns:a16="http://schemas.microsoft.com/office/drawing/2014/main" id="{9D57EBB5-2579-41B9-AAA7-CC71FD0592E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7" name="Cube 406">
                <a:extLst>
                  <a:ext uri="{FF2B5EF4-FFF2-40B4-BE49-F238E27FC236}">
                    <a16:creationId xmlns:a16="http://schemas.microsoft.com/office/drawing/2014/main" id="{2DE7A66E-F186-A5F7-4E0F-F1F3D86D758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8" name="Cube 407">
                <a:extLst>
                  <a:ext uri="{FF2B5EF4-FFF2-40B4-BE49-F238E27FC236}">
                    <a16:creationId xmlns:a16="http://schemas.microsoft.com/office/drawing/2014/main" id="{29E43533-7798-76DC-A54C-DFA029311D9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9" name="Cube 408">
                <a:extLst>
                  <a:ext uri="{FF2B5EF4-FFF2-40B4-BE49-F238E27FC236}">
                    <a16:creationId xmlns:a16="http://schemas.microsoft.com/office/drawing/2014/main" id="{C60319C8-DA0F-49FC-2B6C-D9B2175AFFE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0" name="Cube 409">
                <a:extLst>
                  <a:ext uri="{FF2B5EF4-FFF2-40B4-BE49-F238E27FC236}">
                    <a16:creationId xmlns:a16="http://schemas.microsoft.com/office/drawing/2014/main" id="{B0F97156-7568-5B94-A3D5-554F6035E05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90" name="Group 389">
              <a:extLst>
                <a:ext uri="{FF2B5EF4-FFF2-40B4-BE49-F238E27FC236}">
                  <a16:creationId xmlns:a16="http://schemas.microsoft.com/office/drawing/2014/main" id="{1FD368BB-FA8F-CF19-E2AC-E4C99D99FE87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91" name="Cube 390">
                <a:extLst>
                  <a:ext uri="{FF2B5EF4-FFF2-40B4-BE49-F238E27FC236}">
                    <a16:creationId xmlns:a16="http://schemas.microsoft.com/office/drawing/2014/main" id="{2F3D4FDA-C669-D896-3652-5766868A331B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2" name="Cube 391">
                <a:extLst>
                  <a:ext uri="{FF2B5EF4-FFF2-40B4-BE49-F238E27FC236}">
                    <a16:creationId xmlns:a16="http://schemas.microsoft.com/office/drawing/2014/main" id="{A3525354-F98A-74A1-8B24-8410B537E13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3" name="Cube 392">
                <a:extLst>
                  <a:ext uri="{FF2B5EF4-FFF2-40B4-BE49-F238E27FC236}">
                    <a16:creationId xmlns:a16="http://schemas.microsoft.com/office/drawing/2014/main" id="{1DBF2546-5C8A-2B73-006B-1A94960917A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4" name="Cube 393">
                <a:extLst>
                  <a:ext uri="{FF2B5EF4-FFF2-40B4-BE49-F238E27FC236}">
                    <a16:creationId xmlns:a16="http://schemas.microsoft.com/office/drawing/2014/main" id="{F2214ED9-10CD-79C8-7A5C-6A1E5D2517F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5" name="Cube 394">
                <a:extLst>
                  <a:ext uri="{FF2B5EF4-FFF2-40B4-BE49-F238E27FC236}">
                    <a16:creationId xmlns:a16="http://schemas.microsoft.com/office/drawing/2014/main" id="{7EFE3CAD-96D3-5088-26EA-7F23C8B526A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6" name="Cube 395">
                <a:extLst>
                  <a:ext uri="{FF2B5EF4-FFF2-40B4-BE49-F238E27FC236}">
                    <a16:creationId xmlns:a16="http://schemas.microsoft.com/office/drawing/2014/main" id="{71087E52-2BEF-D37F-BD71-BDBB05EC47A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7" name="Cube 396">
                <a:extLst>
                  <a:ext uri="{FF2B5EF4-FFF2-40B4-BE49-F238E27FC236}">
                    <a16:creationId xmlns:a16="http://schemas.microsoft.com/office/drawing/2014/main" id="{391548A6-AEE9-166B-2EA8-F6247443AF1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8" name="Cube 397">
                <a:extLst>
                  <a:ext uri="{FF2B5EF4-FFF2-40B4-BE49-F238E27FC236}">
                    <a16:creationId xmlns:a16="http://schemas.microsoft.com/office/drawing/2014/main" id="{66D81707-4C0F-E823-F641-54CA54F56C4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9" name="Cube 398">
                <a:extLst>
                  <a:ext uri="{FF2B5EF4-FFF2-40B4-BE49-F238E27FC236}">
                    <a16:creationId xmlns:a16="http://schemas.microsoft.com/office/drawing/2014/main" id="{10AA326C-4685-B55C-CBA0-5EAE400D099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0" name="Cube 399">
                <a:extLst>
                  <a:ext uri="{FF2B5EF4-FFF2-40B4-BE49-F238E27FC236}">
                    <a16:creationId xmlns:a16="http://schemas.microsoft.com/office/drawing/2014/main" id="{C213134E-1CCF-2CC0-C4A2-2FF8A68ED10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91" name="Group 490">
            <a:extLst>
              <a:ext uri="{FF2B5EF4-FFF2-40B4-BE49-F238E27FC236}">
                <a16:creationId xmlns:a16="http://schemas.microsoft.com/office/drawing/2014/main" id="{A4195685-C56A-05C2-9821-9257FDA32EF5}"/>
              </a:ext>
            </a:extLst>
          </p:cNvPr>
          <p:cNvGrpSpPr/>
          <p:nvPr/>
        </p:nvGrpSpPr>
        <p:grpSpPr>
          <a:xfrm>
            <a:off x="1054660" y="3217096"/>
            <a:ext cx="1027140" cy="96143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492" name="Group 491">
              <a:extLst>
                <a:ext uri="{FF2B5EF4-FFF2-40B4-BE49-F238E27FC236}">
                  <a16:creationId xmlns:a16="http://schemas.microsoft.com/office/drawing/2014/main" id="{A5737FCD-6E42-3FA5-D7DF-7B9E99C15FC3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92" name="Cube 591">
                <a:extLst>
                  <a:ext uri="{FF2B5EF4-FFF2-40B4-BE49-F238E27FC236}">
                    <a16:creationId xmlns:a16="http://schemas.microsoft.com/office/drawing/2014/main" id="{631569BD-9B3A-A380-7658-417712CB9CA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3" name="Cube 592">
                <a:extLst>
                  <a:ext uri="{FF2B5EF4-FFF2-40B4-BE49-F238E27FC236}">
                    <a16:creationId xmlns:a16="http://schemas.microsoft.com/office/drawing/2014/main" id="{B220657A-7F32-09B8-2B84-24DB5D98ED0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4" name="Cube 593">
                <a:extLst>
                  <a:ext uri="{FF2B5EF4-FFF2-40B4-BE49-F238E27FC236}">
                    <a16:creationId xmlns:a16="http://schemas.microsoft.com/office/drawing/2014/main" id="{4D26DBB4-B3D2-D6D8-45C4-D8AE70DBCA5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5" name="Cube 594">
                <a:extLst>
                  <a:ext uri="{FF2B5EF4-FFF2-40B4-BE49-F238E27FC236}">
                    <a16:creationId xmlns:a16="http://schemas.microsoft.com/office/drawing/2014/main" id="{D841900C-96D1-B9EE-404A-6708723950E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6" name="Cube 595">
                <a:extLst>
                  <a:ext uri="{FF2B5EF4-FFF2-40B4-BE49-F238E27FC236}">
                    <a16:creationId xmlns:a16="http://schemas.microsoft.com/office/drawing/2014/main" id="{1C24C7D1-EF5D-1B0B-E651-EC738703E887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7" name="Cube 596">
                <a:extLst>
                  <a:ext uri="{FF2B5EF4-FFF2-40B4-BE49-F238E27FC236}">
                    <a16:creationId xmlns:a16="http://schemas.microsoft.com/office/drawing/2014/main" id="{5D3531E0-0B55-A92D-5955-FD2C45BE610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8" name="Cube 597">
                <a:extLst>
                  <a:ext uri="{FF2B5EF4-FFF2-40B4-BE49-F238E27FC236}">
                    <a16:creationId xmlns:a16="http://schemas.microsoft.com/office/drawing/2014/main" id="{593D0289-55DF-4FF0-4BA9-D31F738C760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9" name="Cube 598">
                <a:extLst>
                  <a:ext uri="{FF2B5EF4-FFF2-40B4-BE49-F238E27FC236}">
                    <a16:creationId xmlns:a16="http://schemas.microsoft.com/office/drawing/2014/main" id="{8C821A21-5760-5C29-B56C-EA036F59263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0" name="Cube 599">
                <a:extLst>
                  <a:ext uri="{FF2B5EF4-FFF2-40B4-BE49-F238E27FC236}">
                    <a16:creationId xmlns:a16="http://schemas.microsoft.com/office/drawing/2014/main" id="{5F7C9885-A84D-9325-A16A-F8CD62102CD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1" name="Cube 600">
                <a:extLst>
                  <a:ext uri="{FF2B5EF4-FFF2-40B4-BE49-F238E27FC236}">
                    <a16:creationId xmlns:a16="http://schemas.microsoft.com/office/drawing/2014/main" id="{7D255418-BDE2-A560-3B9B-9C9BF0B3194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3" name="Group 492">
              <a:extLst>
                <a:ext uri="{FF2B5EF4-FFF2-40B4-BE49-F238E27FC236}">
                  <a16:creationId xmlns:a16="http://schemas.microsoft.com/office/drawing/2014/main" id="{57D6D00E-D97F-E41B-47F5-99FFF02ED732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82" name="Cube 581">
                <a:extLst>
                  <a:ext uri="{FF2B5EF4-FFF2-40B4-BE49-F238E27FC236}">
                    <a16:creationId xmlns:a16="http://schemas.microsoft.com/office/drawing/2014/main" id="{40F64830-B454-DA35-FB5D-9DBE759C2B4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3" name="Cube 582">
                <a:extLst>
                  <a:ext uri="{FF2B5EF4-FFF2-40B4-BE49-F238E27FC236}">
                    <a16:creationId xmlns:a16="http://schemas.microsoft.com/office/drawing/2014/main" id="{09160C6A-2CBE-B23F-DE36-B7CB532F0F3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4" name="Cube 583">
                <a:extLst>
                  <a:ext uri="{FF2B5EF4-FFF2-40B4-BE49-F238E27FC236}">
                    <a16:creationId xmlns:a16="http://schemas.microsoft.com/office/drawing/2014/main" id="{A7A3A96D-3F5A-0F1D-BB33-F5AA28378B5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5" name="Cube 584">
                <a:extLst>
                  <a:ext uri="{FF2B5EF4-FFF2-40B4-BE49-F238E27FC236}">
                    <a16:creationId xmlns:a16="http://schemas.microsoft.com/office/drawing/2014/main" id="{54FB95CC-0C76-BB7E-07D3-3AA00FC3C2D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6" name="Cube 585">
                <a:extLst>
                  <a:ext uri="{FF2B5EF4-FFF2-40B4-BE49-F238E27FC236}">
                    <a16:creationId xmlns:a16="http://schemas.microsoft.com/office/drawing/2014/main" id="{9A54A013-03FC-D815-6940-2DCC49BEDF67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7" name="Cube 586">
                <a:extLst>
                  <a:ext uri="{FF2B5EF4-FFF2-40B4-BE49-F238E27FC236}">
                    <a16:creationId xmlns:a16="http://schemas.microsoft.com/office/drawing/2014/main" id="{84C9954B-E944-DE09-DF01-D2CCB287043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8" name="Cube 587">
                <a:extLst>
                  <a:ext uri="{FF2B5EF4-FFF2-40B4-BE49-F238E27FC236}">
                    <a16:creationId xmlns:a16="http://schemas.microsoft.com/office/drawing/2014/main" id="{431161A2-15C1-B1F1-7020-864925BD6E4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9" name="Cube 588">
                <a:extLst>
                  <a:ext uri="{FF2B5EF4-FFF2-40B4-BE49-F238E27FC236}">
                    <a16:creationId xmlns:a16="http://schemas.microsoft.com/office/drawing/2014/main" id="{D092186F-E657-DC7E-82D7-FFF2297CD2C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0" name="Cube 589">
                <a:extLst>
                  <a:ext uri="{FF2B5EF4-FFF2-40B4-BE49-F238E27FC236}">
                    <a16:creationId xmlns:a16="http://schemas.microsoft.com/office/drawing/2014/main" id="{F2C30FDF-DC6D-0E6E-E159-F45AB371695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1" name="Cube 590">
                <a:extLst>
                  <a:ext uri="{FF2B5EF4-FFF2-40B4-BE49-F238E27FC236}">
                    <a16:creationId xmlns:a16="http://schemas.microsoft.com/office/drawing/2014/main" id="{84383237-6DFD-736E-B4EA-C7B91FFD3A6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4" name="Group 493">
              <a:extLst>
                <a:ext uri="{FF2B5EF4-FFF2-40B4-BE49-F238E27FC236}">
                  <a16:creationId xmlns:a16="http://schemas.microsoft.com/office/drawing/2014/main" id="{A7A790FB-74DA-401B-5051-C51F22EE1C63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72" name="Cube 571">
                <a:extLst>
                  <a:ext uri="{FF2B5EF4-FFF2-40B4-BE49-F238E27FC236}">
                    <a16:creationId xmlns:a16="http://schemas.microsoft.com/office/drawing/2014/main" id="{D9B13471-8E52-28B2-F8F8-0F92A7BBD25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3" name="Cube 572">
                <a:extLst>
                  <a:ext uri="{FF2B5EF4-FFF2-40B4-BE49-F238E27FC236}">
                    <a16:creationId xmlns:a16="http://schemas.microsoft.com/office/drawing/2014/main" id="{1D9C48ED-BD94-1542-1CD0-D399387031D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4" name="Cube 573">
                <a:extLst>
                  <a:ext uri="{FF2B5EF4-FFF2-40B4-BE49-F238E27FC236}">
                    <a16:creationId xmlns:a16="http://schemas.microsoft.com/office/drawing/2014/main" id="{293D83E1-648F-AE71-FB13-8F62CF9E74E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5" name="Cube 574">
                <a:extLst>
                  <a:ext uri="{FF2B5EF4-FFF2-40B4-BE49-F238E27FC236}">
                    <a16:creationId xmlns:a16="http://schemas.microsoft.com/office/drawing/2014/main" id="{5A964043-957B-9FA1-6847-7F7200E5596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6" name="Cube 575">
                <a:extLst>
                  <a:ext uri="{FF2B5EF4-FFF2-40B4-BE49-F238E27FC236}">
                    <a16:creationId xmlns:a16="http://schemas.microsoft.com/office/drawing/2014/main" id="{621DD988-75AC-3F59-F6F6-078FC44DCD9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7" name="Cube 576">
                <a:extLst>
                  <a:ext uri="{FF2B5EF4-FFF2-40B4-BE49-F238E27FC236}">
                    <a16:creationId xmlns:a16="http://schemas.microsoft.com/office/drawing/2014/main" id="{04A76C9D-4C0D-9EA4-4048-55BF4E17B2D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8" name="Cube 577">
                <a:extLst>
                  <a:ext uri="{FF2B5EF4-FFF2-40B4-BE49-F238E27FC236}">
                    <a16:creationId xmlns:a16="http://schemas.microsoft.com/office/drawing/2014/main" id="{5E985F7C-6131-7A05-5DD8-D204563A359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9" name="Cube 578">
                <a:extLst>
                  <a:ext uri="{FF2B5EF4-FFF2-40B4-BE49-F238E27FC236}">
                    <a16:creationId xmlns:a16="http://schemas.microsoft.com/office/drawing/2014/main" id="{2C1C6D9E-10F7-DDBF-4D0D-825B947CBCE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0" name="Cube 579">
                <a:extLst>
                  <a:ext uri="{FF2B5EF4-FFF2-40B4-BE49-F238E27FC236}">
                    <a16:creationId xmlns:a16="http://schemas.microsoft.com/office/drawing/2014/main" id="{667FE9FC-731B-0D92-C29F-3026BA11369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1" name="Cube 580">
                <a:extLst>
                  <a:ext uri="{FF2B5EF4-FFF2-40B4-BE49-F238E27FC236}">
                    <a16:creationId xmlns:a16="http://schemas.microsoft.com/office/drawing/2014/main" id="{A19048FB-CDCF-855C-299C-EDB1561E7A3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5" name="Group 494">
              <a:extLst>
                <a:ext uri="{FF2B5EF4-FFF2-40B4-BE49-F238E27FC236}">
                  <a16:creationId xmlns:a16="http://schemas.microsoft.com/office/drawing/2014/main" id="{8305D485-48C8-0B03-AB17-B43C07056886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62" name="Cube 561">
                <a:extLst>
                  <a:ext uri="{FF2B5EF4-FFF2-40B4-BE49-F238E27FC236}">
                    <a16:creationId xmlns:a16="http://schemas.microsoft.com/office/drawing/2014/main" id="{F99DB150-9366-BBD1-B5ED-3CE06473935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3" name="Cube 562">
                <a:extLst>
                  <a:ext uri="{FF2B5EF4-FFF2-40B4-BE49-F238E27FC236}">
                    <a16:creationId xmlns:a16="http://schemas.microsoft.com/office/drawing/2014/main" id="{4B0147D3-C540-4B5C-4D24-D688935A060F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4" name="Cube 563">
                <a:extLst>
                  <a:ext uri="{FF2B5EF4-FFF2-40B4-BE49-F238E27FC236}">
                    <a16:creationId xmlns:a16="http://schemas.microsoft.com/office/drawing/2014/main" id="{80906095-3D31-FA41-59E3-59011E6984A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5" name="Cube 564">
                <a:extLst>
                  <a:ext uri="{FF2B5EF4-FFF2-40B4-BE49-F238E27FC236}">
                    <a16:creationId xmlns:a16="http://schemas.microsoft.com/office/drawing/2014/main" id="{50E867CB-3696-CC32-E0CE-3F4DADEC363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6" name="Cube 565">
                <a:extLst>
                  <a:ext uri="{FF2B5EF4-FFF2-40B4-BE49-F238E27FC236}">
                    <a16:creationId xmlns:a16="http://schemas.microsoft.com/office/drawing/2014/main" id="{FDAF1B53-0952-7F65-FDDA-782CDBD3BEB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7" name="Cube 566">
                <a:extLst>
                  <a:ext uri="{FF2B5EF4-FFF2-40B4-BE49-F238E27FC236}">
                    <a16:creationId xmlns:a16="http://schemas.microsoft.com/office/drawing/2014/main" id="{21522C18-9DB8-A02F-4045-B15E305A0F1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8" name="Cube 567">
                <a:extLst>
                  <a:ext uri="{FF2B5EF4-FFF2-40B4-BE49-F238E27FC236}">
                    <a16:creationId xmlns:a16="http://schemas.microsoft.com/office/drawing/2014/main" id="{12579AB0-693F-97C4-9092-2C227CCB4A8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9" name="Cube 568">
                <a:extLst>
                  <a:ext uri="{FF2B5EF4-FFF2-40B4-BE49-F238E27FC236}">
                    <a16:creationId xmlns:a16="http://schemas.microsoft.com/office/drawing/2014/main" id="{A81A894A-05A6-FEB9-9B1F-7379BB1AC3B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0" name="Cube 569">
                <a:extLst>
                  <a:ext uri="{FF2B5EF4-FFF2-40B4-BE49-F238E27FC236}">
                    <a16:creationId xmlns:a16="http://schemas.microsoft.com/office/drawing/2014/main" id="{F3EEB56E-263E-C3AB-66A7-D1D08419280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1" name="Cube 570">
                <a:extLst>
                  <a:ext uri="{FF2B5EF4-FFF2-40B4-BE49-F238E27FC236}">
                    <a16:creationId xmlns:a16="http://schemas.microsoft.com/office/drawing/2014/main" id="{513725F6-AD82-E73A-1875-B1C468154DB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6" name="Group 495">
              <a:extLst>
                <a:ext uri="{FF2B5EF4-FFF2-40B4-BE49-F238E27FC236}">
                  <a16:creationId xmlns:a16="http://schemas.microsoft.com/office/drawing/2014/main" id="{BC101CFA-77F2-F3CF-8B95-4BC916964BCF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52" name="Cube 551">
                <a:extLst>
                  <a:ext uri="{FF2B5EF4-FFF2-40B4-BE49-F238E27FC236}">
                    <a16:creationId xmlns:a16="http://schemas.microsoft.com/office/drawing/2014/main" id="{14A31A41-40AD-B97F-8D98-0F5BF0BC249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3" name="Cube 552">
                <a:extLst>
                  <a:ext uri="{FF2B5EF4-FFF2-40B4-BE49-F238E27FC236}">
                    <a16:creationId xmlns:a16="http://schemas.microsoft.com/office/drawing/2014/main" id="{4AA13C21-C9DA-AE37-61E7-CEFEE589F70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4" name="Cube 553">
                <a:extLst>
                  <a:ext uri="{FF2B5EF4-FFF2-40B4-BE49-F238E27FC236}">
                    <a16:creationId xmlns:a16="http://schemas.microsoft.com/office/drawing/2014/main" id="{C878EBA6-F657-634C-66FC-BBC82EBB65D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5" name="Cube 554">
                <a:extLst>
                  <a:ext uri="{FF2B5EF4-FFF2-40B4-BE49-F238E27FC236}">
                    <a16:creationId xmlns:a16="http://schemas.microsoft.com/office/drawing/2014/main" id="{4698CA4E-E8EA-50DE-3041-A4CDE35D523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6" name="Cube 555">
                <a:extLst>
                  <a:ext uri="{FF2B5EF4-FFF2-40B4-BE49-F238E27FC236}">
                    <a16:creationId xmlns:a16="http://schemas.microsoft.com/office/drawing/2014/main" id="{3DB95900-F2C3-D923-7A1C-F3E4374798B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7" name="Cube 556">
                <a:extLst>
                  <a:ext uri="{FF2B5EF4-FFF2-40B4-BE49-F238E27FC236}">
                    <a16:creationId xmlns:a16="http://schemas.microsoft.com/office/drawing/2014/main" id="{D5CFED62-9EBF-90D3-B878-70B8950BA13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8" name="Cube 557">
                <a:extLst>
                  <a:ext uri="{FF2B5EF4-FFF2-40B4-BE49-F238E27FC236}">
                    <a16:creationId xmlns:a16="http://schemas.microsoft.com/office/drawing/2014/main" id="{3ABE5524-EC5B-473C-0755-7CBB525E704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9" name="Cube 558">
                <a:extLst>
                  <a:ext uri="{FF2B5EF4-FFF2-40B4-BE49-F238E27FC236}">
                    <a16:creationId xmlns:a16="http://schemas.microsoft.com/office/drawing/2014/main" id="{F02CB9BB-7C62-4F21-C9EF-929C5D0E5F15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0" name="Cube 559">
                <a:extLst>
                  <a:ext uri="{FF2B5EF4-FFF2-40B4-BE49-F238E27FC236}">
                    <a16:creationId xmlns:a16="http://schemas.microsoft.com/office/drawing/2014/main" id="{E3254987-89FF-4BFA-1D6D-F567854EABE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1" name="Cube 560">
                <a:extLst>
                  <a:ext uri="{FF2B5EF4-FFF2-40B4-BE49-F238E27FC236}">
                    <a16:creationId xmlns:a16="http://schemas.microsoft.com/office/drawing/2014/main" id="{35DFAD84-9062-5EC9-CC86-7F34361B983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7" name="Group 496">
              <a:extLst>
                <a:ext uri="{FF2B5EF4-FFF2-40B4-BE49-F238E27FC236}">
                  <a16:creationId xmlns:a16="http://schemas.microsoft.com/office/drawing/2014/main" id="{69B7D048-FD7B-3167-3E21-359E7235D287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42" name="Cube 541">
                <a:extLst>
                  <a:ext uri="{FF2B5EF4-FFF2-40B4-BE49-F238E27FC236}">
                    <a16:creationId xmlns:a16="http://schemas.microsoft.com/office/drawing/2014/main" id="{F95B79F1-3C64-1387-12DE-04AB6F7C736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3" name="Cube 542">
                <a:extLst>
                  <a:ext uri="{FF2B5EF4-FFF2-40B4-BE49-F238E27FC236}">
                    <a16:creationId xmlns:a16="http://schemas.microsoft.com/office/drawing/2014/main" id="{8B98B16F-36BB-6A6F-8D8C-F83B5FBD72C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4" name="Cube 543">
                <a:extLst>
                  <a:ext uri="{FF2B5EF4-FFF2-40B4-BE49-F238E27FC236}">
                    <a16:creationId xmlns:a16="http://schemas.microsoft.com/office/drawing/2014/main" id="{2AAAB649-0B8D-C3C2-3AEA-4E2F08033A98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5" name="Cube 544">
                <a:extLst>
                  <a:ext uri="{FF2B5EF4-FFF2-40B4-BE49-F238E27FC236}">
                    <a16:creationId xmlns:a16="http://schemas.microsoft.com/office/drawing/2014/main" id="{792B770C-71B5-0381-8344-A0A45DF43FF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6" name="Cube 545">
                <a:extLst>
                  <a:ext uri="{FF2B5EF4-FFF2-40B4-BE49-F238E27FC236}">
                    <a16:creationId xmlns:a16="http://schemas.microsoft.com/office/drawing/2014/main" id="{B1F88CF2-E021-1A95-F85B-7347925FFD7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7" name="Cube 546">
                <a:extLst>
                  <a:ext uri="{FF2B5EF4-FFF2-40B4-BE49-F238E27FC236}">
                    <a16:creationId xmlns:a16="http://schemas.microsoft.com/office/drawing/2014/main" id="{0E2B3DC4-B638-AB93-56B5-6F9109B49B5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8" name="Cube 547">
                <a:extLst>
                  <a:ext uri="{FF2B5EF4-FFF2-40B4-BE49-F238E27FC236}">
                    <a16:creationId xmlns:a16="http://schemas.microsoft.com/office/drawing/2014/main" id="{B78E84D6-6B37-2241-D0CB-73FC864B322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9" name="Cube 548">
                <a:extLst>
                  <a:ext uri="{FF2B5EF4-FFF2-40B4-BE49-F238E27FC236}">
                    <a16:creationId xmlns:a16="http://schemas.microsoft.com/office/drawing/2014/main" id="{E98E148F-B952-5972-9991-310FCD0359A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0" name="Cube 549">
                <a:extLst>
                  <a:ext uri="{FF2B5EF4-FFF2-40B4-BE49-F238E27FC236}">
                    <a16:creationId xmlns:a16="http://schemas.microsoft.com/office/drawing/2014/main" id="{BD776E41-3D74-C590-DE52-66D086C7D62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1" name="Cube 550">
                <a:extLst>
                  <a:ext uri="{FF2B5EF4-FFF2-40B4-BE49-F238E27FC236}">
                    <a16:creationId xmlns:a16="http://schemas.microsoft.com/office/drawing/2014/main" id="{5721CA47-E7B9-7EAB-236B-B0AF04C0FE8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8" name="Group 497">
              <a:extLst>
                <a:ext uri="{FF2B5EF4-FFF2-40B4-BE49-F238E27FC236}">
                  <a16:creationId xmlns:a16="http://schemas.microsoft.com/office/drawing/2014/main" id="{D2172BEB-8E43-318A-2F8E-BDBCA4D3A18D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32" name="Cube 531">
                <a:extLst>
                  <a:ext uri="{FF2B5EF4-FFF2-40B4-BE49-F238E27FC236}">
                    <a16:creationId xmlns:a16="http://schemas.microsoft.com/office/drawing/2014/main" id="{A746785F-7181-4C4E-500E-B9C88C8D69A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3" name="Cube 532">
                <a:extLst>
                  <a:ext uri="{FF2B5EF4-FFF2-40B4-BE49-F238E27FC236}">
                    <a16:creationId xmlns:a16="http://schemas.microsoft.com/office/drawing/2014/main" id="{9C63861D-918B-3071-4CAD-2C30A2ABE9A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4" name="Cube 533">
                <a:extLst>
                  <a:ext uri="{FF2B5EF4-FFF2-40B4-BE49-F238E27FC236}">
                    <a16:creationId xmlns:a16="http://schemas.microsoft.com/office/drawing/2014/main" id="{F3FDA349-09BA-8AE0-6883-C1EF1C142EAB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5" name="Cube 534">
                <a:extLst>
                  <a:ext uri="{FF2B5EF4-FFF2-40B4-BE49-F238E27FC236}">
                    <a16:creationId xmlns:a16="http://schemas.microsoft.com/office/drawing/2014/main" id="{FA48AB9D-3EB4-3D9F-02B9-75112038A0C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6" name="Cube 535">
                <a:extLst>
                  <a:ext uri="{FF2B5EF4-FFF2-40B4-BE49-F238E27FC236}">
                    <a16:creationId xmlns:a16="http://schemas.microsoft.com/office/drawing/2014/main" id="{F13A42FE-4C36-8EBA-7F9C-894854493AC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7" name="Cube 536">
                <a:extLst>
                  <a:ext uri="{FF2B5EF4-FFF2-40B4-BE49-F238E27FC236}">
                    <a16:creationId xmlns:a16="http://schemas.microsoft.com/office/drawing/2014/main" id="{8B09FEFA-14AF-633E-0BA3-6C136CD4721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8" name="Cube 537">
                <a:extLst>
                  <a:ext uri="{FF2B5EF4-FFF2-40B4-BE49-F238E27FC236}">
                    <a16:creationId xmlns:a16="http://schemas.microsoft.com/office/drawing/2014/main" id="{316CCFF9-85A1-73CF-AC47-EB5059C2466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9" name="Cube 538">
                <a:extLst>
                  <a:ext uri="{FF2B5EF4-FFF2-40B4-BE49-F238E27FC236}">
                    <a16:creationId xmlns:a16="http://schemas.microsoft.com/office/drawing/2014/main" id="{0438BAD1-5299-70B7-615C-CAC4D9C1AEB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0" name="Cube 539">
                <a:extLst>
                  <a:ext uri="{FF2B5EF4-FFF2-40B4-BE49-F238E27FC236}">
                    <a16:creationId xmlns:a16="http://schemas.microsoft.com/office/drawing/2014/main" id="{0252007A-DF19-AA93-CE73-6EF549856C2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1" name="Cube 540">
                <a:extLst>
                  <a:ext uri="{FF2B5EF4-FFF2-40B4-BE49-F238E27FC236}">
                    <a16:creationId xmlns:a16="http://schemas.microsoft.com/office/drawing/2014/main" id="{8F798D0A-2433-C88E-B9E0-F81DDB82A87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9" name="Group 498">
              <a:extLst>
                <a:ext uri="{FF2B5EF4-FFF2-40B4-BE49-F238E27FC236}">
                  <a16:creationId xmlns:a16="http://schemas.microsoft.com/office/drawing/2014/main" id="{FFB28DE6-F51C-3CDE-4DFD-989096897904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22" name="Cube 521">
                <a:extLst>
                  <a:ext uri="{FF2B5EF4-FFF2-40B4-BE49-F238E27FC236}">
                    <a16:creationId xmlns:a16="http://schemas.microsoft.com/office/drawing/2014/main" id="{3BA16187-11A9-E598-4B92-5CBD831EA75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3" name="Cube 522">
                <a:extLst>
                  <a:ext uri="{FF2B5EF4-FFF2-40B4-BE49-F238E27FC236}">
                    <a16:creationId xmlns:a16="http://schemas.microsoft.com/office/drawing/2014/main" id="{47A8345D-839A-83F2-ED5B-84918DBCE80F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4" name="Cube 523">
                <a:extLst>
                  <a:ext uri="{FF2B5EF4-FFF2-40B4-BE49-F238E27FC236}">
                    <a16:creationId xmlns:a16="http://schemas.microsoft.com/office/drawing/2014/main" id="{1BD824F8-ABFF-DB67-5B2F-16ACC31263F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5" name="Cube 524">
                <a:extLst>
                  <a:ext uri="{FF2B5EF4-FFF2-40B4-BE49-F238E27FC236}">
                    <a16:creationId xmlns:a16="http://schemas.microsoft.com/office/drawing/2014/main" id="{39BE382B-528C-A24C-90C5-350109B55F89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6" name="Cube 525">
                <a:extLst>
                  <a:ext uri="{FF2B5EF4-FFF2-40B4-BE49-F238E27FC236}">
                    <a16:creationId xmlns:a16="http://schemas.microsoft.com/office/drawing/2014/main" id="{4F018D5C-9E2C-B58E-ADBF-8E603F76D40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7" name="Cube 526">
                <a:extLst>
                  <a:ext uri="{FF2B5EF4-FFF2-40B4-BE49-F238E27FC236}">
                    <a16:creationId xmlns:a16="http://schemas.microsoft.com/office/drawing/2014/main" id="{6888AC87-4628-2A4C-A8F3-5B52197CCC2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8" name="Cube 527">
                <a:extLst>
                  <a:ext uri="{FF2B5EF4-FFF2-40B4-BE49-F238E27FC236}">
                    <a16:creationId xmlns:a16="http://schemas.microsoft.com/office/drawing/2014/main" id="{0AA5F944-76B8-6AB1-16D0-151FA5ACAC7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9" name="Cube 528">
                <a:extLst>
                  <a:ext uri="{FF2B5EF4-FFF2-40B4-BE49-F238E27FC236}">
                    <a16:creationId xmlns:a16="http://schemas.microsoft.com/office/drawing/2014/main" id="{AAEC98B6-3C69-C50C-DF10-F3B07560FBD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0" name="Cube 529">
                <a:extLst>
                  <a:ext uri="{FF2B5EF4-FFF2-40B4-BE49-F238E27FC236}">
                    <a16:creationId xmlns:a16="http://schemas.microsoft.com/office/drawing/2014/main" id="{78FCC954-76FE-21D8-22FB-31A0AF7E733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1" name="Cube 530">
                <a:extLst>
                  <a:ext uri="{FF2B5EF4-FFF2-40B4-BE49-F238E27FC236}">
                    <a16:creationId xmlns:a16="http://schemas.microsoft.com/office/drawing/2014/main" id="{9F701D64-D03C-16A4-7227-306C8B202B0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00" name="Group 499">
              <a:extLst>
                <a:ext uri="{FF2B5EF4-FFF2-40B4-BE49-F238E27FC236}">
                  <a16:creationId xmlns:a16="http://schemas.microsoft.com/office/drawing/2014/main" id="{44340107-B158-15F7-E9C7-DD07923EFC69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12" name="Cube 511">
                <a:extLst>
                  <a:ext uri="{FF2B5EF4-FFF2-40B4-BE49-F238E27FC236}">
                    <a16:creationId xmlns:a16="http://schemas.microsoft.com/office/drawing/2014/main" id="{C6CFCB34-F39F-1377-9A0B-51D7B81E190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3" name="Cube 512">
                <a:extLst>
                  <a:ext uri="{FF2B5EF4-FFF2-40B4-BE49-F238E27FC236}">
                    <a16:creationId xmlns:a16="http://schemas.microsoft.com/office/drawing/2014/main" id="{CAF8303F-9929-53C6-8240-929C9CF6636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4" name="Cube 513">
                <a:extLst>
                  <a:ext uri="{FF2B5EF4-FFF2-40B4-BE49-F238E27FC236}">
                    <a16:creationId xmlns:a16="http://schemas.microsoft.com/office/drawing/2014/main" id="{841A5353-0DA5-024A-D2DF-BD16B534FB9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5" name="Cube 514">
                <a:extLst>
                  <a:ext uri="{FF2B5EF4-FFF2-40B4-BE49-F238E27FC236}">
                    <a16:creationId xmlns:a16="http://schemas.microsoft.com/office/drawing/2014/main" id="{461C88C7-C9BD-2368-4FED-3D77DF7BFF7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6" name="Cube 515">
                <a:extLst>
                  <a:ext uri="{FF2B5EF4-FFF2-40B4-BE49-F238E27FC236}">
                    <a16:creationId xmlns:a16="http://schemas.microsoft.com/office/drawing/2014/main" id="{D6FB1705-BCFC-8B19-81FE-9A8862DCBEF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7" name="Cube 516">
                <a:extLst>
                  <a:ext uri="{FF2B5EF4-FFF2-40B4-BE49-F238E27FC236}">
                    <a16:creationId xmlns:a16="http://schemas.microsoft.com/office/drawing/2014/main" id="{80D7C836-B5B2-E9E8-1A58-43629717BC3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8" name="Cube 517">
                <a:extLst>
                  <a:ext uri="{FF2B5EF4-FFF2-40B4-BE49-F238E27FC236}">
                    <a16:creationId xmlns:a16="http://schemas.microsoft.com/office/drawing/2014/main" id="{E5101004-F49A-C34D-85CC-8DC0AE94246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9" name="Cube 518">
                <a:extLst>
                  <a:ext uri="{FF2B5EF4-FFF2-40B4-BE49-F238E27FC236}">
                    <a16:creationId xmlns:a16="http://schemas.microsoft.com/office/drawing/2014/main" id="{A67CB620-D90A-EAE9-641F-B3A745575B5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0" name="Cube 519">
                <a:extLst>
                  <a:ext uri="{FF2B5EF4-FFF2-40B4-BE49-F238E27FC236}">
                    <a16:creationId xmlns:a16="http://schemas.microsoft.com/office/drawing/2014/main" id="{5257EDD0-5A64-75D9-DAEA-998AA8AD38B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1" name="Cube 520">
                <a:extLst>
                  <a:ext uri="{FF2B5EF4-FFF2-40B4-BE49-F238E27FC236}">
                    <a16:creationId xmlns:a16="http://schemas.microsoft.com/office/drawing/2014/main" id="{F1025429-2729-38F3-EACB-0034C6D5C25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01" name="Group 500">
              <a:extLst>
                <a:ext uri="{FF2B5EF4-FFF2-40B4-BE49-F238E27FC236}">
                  <a16:creationId xmlns:a16="http://schemas.microsoft.com/office/drawing/2014/main" id="{A42D4F72-AC4A-9570-13CF-52DBFAFD6025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02" name="Cube 501">
                <a:extLst>
                  <a:ext uri="{FF2B5EF4-FFF2-40B4-BE49-F238E27FC236}">
                    <a16:creationId xmlns:a16="http://schemas.microsoft.com/office/drawing/2014/main" id="{21DEC2D2-B7F4-3EE7-DF19-9DD0EE3BB6EB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3" name="Cube 502">
                <a:extLst>
                  <a:ext uri="{FF2B5EF4-FFF2-40B4-BE49-F238E27FC236}">
                    <a16:creationId xmlns:a16="http://schemas.microsoft.com/office/drawing/2014/main" id="{C9742EA1-90F3-3E38-DCAE-42AA6443AA4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4" name="Cube 503">
                <a:extLst>
                  <a:ext uri="{FF2B5EF4-FFF2-40B4-BE49-F238E27FC236}">
                    <a16:creationId xmlns:a16="http://schemas.microsoft.com/office/drawing/2014/main" id="{7473CE2C-D99B-9691-21F6-09B286151BF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5" name="Cube 504">
                <a:extLst>
                  <a:ext uri="{FF2B5EF4-FFF2-40B4-BE49-F238E27FC236}">
                    <a16:creationId xmlns:a16="http://schemas.microsoft.com/office/drawing/2014/main" id="{8E39A944-B583-97B8-59D3-6BB32FC3ED8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6" name="Cube 505">
                <a:extLst>
                  <a:ext uri="{FF2B5EF4-FFF2-40B4-BE49-F238E27FC236}">
                    <a16:creationId xmlns:a16="http://schemas.microsoft.com/office/drawing/2014/main" id="{BF331BA1-CD0A-25DF-5288-F4D7C9159B0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7" name="Cube 506">
                <a:extLst>
                  <a:ext uri="{FF2B5EF4-FFF2-40B4-BE49-F238E27FC236}">
                    <a16:creationId xmlns:a16="http://schemas.microsoft.com/office/drawing/2014/main" id="{4AA55D06-7257-9212-752B-CBCA236F602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8" name="Cube 507">
                <a:extLst>
                  <a:ext uri="{FF2B5EF4-FFF2-40B4-BE49-F238E27FC236}">
                    <a16:creationId xmlns:a16="http://schemas.microsoft.com/office/drawing/2014/main" id="{B05EADDC-8504-D210-0C22-0B7EAF8D9C4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9" name="Cube 508">
                <a:extLst>
                  <a:ext uri="{FF2B5EF4-FFF2-40B4-BE49-F238E27FC236}">
                    <a16:creationId xmlns:a16="http://schemas.microsoft.com/office/drawing/2014/main" id="{D89D777D-BABE-62AA-CFB4-D3CDD89F6AF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0" name="Cube 509">
                <a:extLst>
                  <a:ext uri="{FF2B5EF4-FFF2-40B4-BE49-F238E27FC236}">
                    <a16:creationId xmlns:a16="http://schemas.microsoft.com/office/drawing/2014/main" id="{80A8F1CC-00CC-D22C-6B5E-3538037E83B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1" name="Cube 510">
                <a:extLst>
                  <a:ext uri="{FF2B5EF4-FFF2-40B4-BE49-F238E27FC236}">
                    <a16:creationId xmlns:a16="http://schemas.microsoft.com/office/drawing/2014/main" id="{FA19154E-5F48-6578-E7F8-12324D8A4F8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602" name="Group 601">
            <a:extLst>
              <a:ext uri="{FF2B5EF4-FFF2-40B4-BE49-F238E27FC236}">
                <a16:creationId xmlns:a16="http://schemas.microsoft.com/office/drawing/2014/main" id="{8DA325C8-4777-51FC-3F1D-C9D4073E5404}"/>
              </a:ext>
            </a:extLst>
          </p:cNvPr>
          <p:cNvGrpSpPr/>
          <p:nvPr/>
        </p:nvGrpSpPr>
        <p:grpSpPr>
          <a:xfrm>
            <a:off x="1054660" y="3217096"/>
            <a:ext cx="1027140" cy="96143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603" name="Group 602">
              <a:extLst>
                <a:ext uri="{FF2B5EF4-FFF2-40B4-BE49-F238E27FC236}">
                  <a16:creationId xmlns:a16="http://schemas.microsoft.com/office/drawing/2014/main" id="{2AC17761-3CC0-096A-B40D-58926AE21712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03" name="Cube 702">
                <a:extLst>
                  <a:ext uri="{FF2B5EF4-FFF2-40B4-BE49-F238E27FC236}">
                    <a16:creationId xmlns:a16="http://schemas.microsoft.com/office/drawing/2014/main" id="{4B1A42C8-1206-C275-65A9-911B681251C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4" name="Cube 703">
                <a:extLst>
                  <a:ext uri="{FF2B5EF4-FFF2-40B4-BE49-F238E27FC236}">
                    <a16:creationId xmlns:a16="http://schemas.microsoft.com/office/drawing/2014/main" id="{DD42B3D2-C118-7B3B-ACCD-501DBDBED47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5" name="Cube 704">
                <a:extLst>
                  <a:ext uri="{FF2B5EF4-FFF2-40B4-BE49-F238E27FC236}">
                    <a16:creationId xmlns:a16="http://schemas.microsoft.com/office/drawing/2014/main" id="{58B0BD34-0E87-B3A6-BC19-F07193AD8D0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6" name="Cube 705">
                <a:extLst>
                  <a:ext uri="{FF2B5EF4-FFF2-40B4-BE49-F238E27FC236}">
                    <a16:creationId xmlns:a16="http://schemas.microsoft.com/office/drawing/2014/main" id="{78B255EB-14F8-880D-5CE0-93F47021BCD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7" name="Cube 706">
                <a:extLst>
                  <a:ext uri="{FF2B5EF4-FFF2-40B4-BE49-F238E27FC236}">
                    <a16:creationId xmlns:a16="http://schemas.microsoft.com/office/drawing/2014/main" id="{F7A30F3E-653E-A726-4B7C-E5414AD526C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8" name="Cube 707">
                <a:extLst>
                  <a:ext uri="{FF2B5EF4-FFF2-40B4-BE49-F238E27FC236}">
                    <a16:creationId xmlns:a16="http://schemas.microsoft.com/office/drawing/2014/main" id="{E6D28FEF-8CF6-1286-3BE2-0DA487A6B9D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9" name="Cube 708">
                <a:extLst>
                  <a:ext uri="{FF2B5EF4-FFF2-40B4-BE49-F238E27FC236}">
                    <a16:creationId xmlns:a16="http://schemas.microsoft.com/office/drawing/2014/main" id="{B9401D5E-B931-4DD1-E052-3EA7E1AF81F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0" name="Cube 709">
                <a:extLst>
                  <a:ext uri="{FF2B5EF4-FFF2-40B4-BE49-F238E27FC236}">
                    <a16:creationId xmlns:a16="http://schemas.microsoft.com/office/drawing/2014/main" id="{B41A8B9A-EC3E-0FCD-2249-55A619F48D5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1" name="Cube 710">
                <a:extLst>
                  <a:ext uri="{FF2B5EF4-FFF2-40B4-BE49-F238E27FC236}">
                    <a16:creationId xmlns:a16="http://schemas.microsoft.com/office/drawing/2014/main" id="{34112789-3337-E9B7-574E-AF1D1F2841C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2" name="Cube 711">
                <a:extLst>
                  <a:ext uri="{FF2B5EF4-FFF2-40B4-BE49-F238E27FC236}">
                    <a16:creationId xmlns:a16="http://schemas.microsoft.com/office/drawing/2014/main" id="{8BB11AE2-D8AE-8657-DE78-EC2C3424BE1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4" name="Group 603">
              <a:extLst>
                <a:ext uri="{FF2B5EF4-FFF2-40B4-BE49-F238E27FC236}">
                  <a16:creationId xmlns:a16="http://schemas.microsoft.com/office/drawing/2014/main" id="{5EBAB2F8-A5F4-A87A-50ED-56DDAF50F158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93" name="Cube 692">
                <a:extLst>
                  <a:ext uri="{FF2B5EF4-FFF2-40B4-BE49-F238E27FC236}">
                    <a16:creationId xmlns:a16="http://schemas.microsoft.com/office/drawing/2014/main" id="{F3305226-5FFD-EC72-1C9D-3B7593AFAFB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4" name="Cube 693">
                <a:extLst>
                  <a:ext uri="{FF2B5EF4-FFF2-40B4-BE49-F238E27FC236}">
                    <a16:creationId xmlns:a16="http://schemas.microsoft.com/office/drawing/2014/main" id="{7C96791C-6CF6-1060-469B-ABD2EB7363B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5" name="Cube 694">
                <a:extLst>
                  <a:ext uri="{FF2B5EF4-FFF2-40B4-BE49-F238E27FC236}">
                    <a16:creationId xmlns:a16="http://schemas.microsoft.com/office/drawing/2014/main" id="{E08A001E-80DF-E3D7-28C5-76DDA866F7C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6" name="Cube 695">
                <a:extLst>
                  <a:ext uri="{FF2B5EF4-FFF2-40B4-BE49-F238E27FC236}">
                    <a16:creationId xmlns:a16="http://schemas.microsoft.com/office/drawing/2014/main" id="{D6D60BB0-6066-9152-05CD-F0A6F5B0F639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7" name="Cube 696">
                <a:extLst>
                  <a:ext uri="{FF2B5EF4-FFF2-40B4-BE49-F238E27FC236}">
                    <a16:creationId xmlns:a16="http://schemas.microsoft.com/office/drawing/2014/main" id="{DCCF08C2-1F57-7016-7A18-554260E78BB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8" name="Cube 697">
                <a:extLst>
                  <a:ext uri="{FF2B5EF4-FFF2-40B4-BE49-F238E27FC236}">
                    <a16:creationId xmlns:a16="http://schemas.microsoft.com/office/drawing/2014/main" id="{1BC47044-1401-E633-990C-E2780007B3C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9" name="Cube 698">
                <a:extLst>
                  <a:ext uri="{FF2B5EF4-FFF2-40B4-BE49-F238E27FC236}">
                    <a16:creationId xmlns:a16="http://schemas.microsoft.com/office/drawing/2014/main" id="{B8716A0E-806A-08EE-4C5F-AB1772279C0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0" name="Cube 699">
                <a:extLst>
                  <a:ext uri="{FF2B5EF4-FFF2-40B4-BE49-F238E27FC236}">
                    <a16:creationId xmlns:a16="http://schemas.microsoft.com/office/drawing/2014/main" id="{6EE3D049-3255-63A0-B02D-4B91E6813FC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1" name="Cube 700">
                <a:extLst>
                  <a:ext uri="{FF2B5EF4-FFF2-40B4-BE49-F238E27FC236}">
                    <a16:creationId xmlns:a16="http://schemas.microsoft.com/office/drawing/2014/main" id="{45DBD614-03A5-886A-454D-2BC1B01DE81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2" name="Cube 701">
                <a:extLst>
                  <a:ext uri="{FF2B5EF4-FFF2-40B4-BE49-F238E27FC236}">
                    <a16:creationId xmlns:a16="http://schemas.microsoft.com/office/drawing/2014/main" id="{25A136CB-D8CB-C5BB-4723-2F811EAD577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5" name="Group 604">
              <a:extLst>
                <a:ext uri="{FF2B5EF4-FFF2-40B4-BE49-F238E27FC236}">
                  <a16:creationId xmlns:a16="http://schemas.microsoft.com/office/drawing/2014/main" id="{62789380-D179-3074-5AB2-961B308F9BA0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83" name="Cube 682">
                <a:extLst>
                  <a:ext uri="{FF2B5EF4-FFF2-40B4-BE49-F238E27FC236}">
                    <a16:creationId xmlns:a16="http://schemas.microsoft.com/office/drawing/2014/main" id="{4058F2C9-7F87-182B-FFDE-A60D5E34C0B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4" name="Cube 683">
                <a:extLst>
                  <a:ext uri="{FF2B5EF4-FFF2-40B4-BE49-F238E27FC236}">
                    <a16:creationId xmlns:a16="http://schemas.microsoft.com/office/drawing/2014/main" id="{A5B5C342-322D-4133-8AE5-FF2BA05453CF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5" name="Cube 684">
                <a:extLst>
                  <a:ext uri="{FF2B5EF4-FFF2-40B4-BE49-F238E27FC236}">
                    <a16:creationId xmlns:a16="http://schemas.microsoft.com/office/drawing/2014/main" id="{13429478-C213-832F-5C59-078DFD09F2A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6" name="Cube 685">
                <a:extLst>
                  <a:ext uri="{FF2B5EF4-FFF2-40B4-BE49-F238E27FC236}">
                    <a16:creationId xmlns:a16="http://schemas.microsoft.com/office/drawing/2014/main" id="{6718219F-8032-A673-D898-BBD9BC818AD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7" name="Cube 686">
                <a:extLst>
                  <a:ext uri="{FF2B5EF4-FFF2-40B4-BE49-F238E27FC236}">
                    <a16:creationId xmlns:a16="http://schemas.microsoft.com/office/drawing/2014/main" id="{0AA4E6AA-CAD6-7C9A-BE0C-B0F4EEEAD72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8" name="Cube 687">
                <a:extLst>
                  <a:ext uri="{FF2B5EF4-FFF2-40B4-BE49-F238E27FC236}">
                    <a16:creationId xmlns:a16="http://schemas.microsoft.com/office/drawing/2014/main" id="{E1850465-2AD1-F716-3C60-7768CC7EC28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9" name="Cube 688">
                <a:extLst>
                  <a:ext uri="{FF2B5EF4-FFF2-40B4-BE49-F238E27FC236}">
                    <a16:creationId xmlns:a16="http://schemas.microsoft.com/office/drawing/2014/main" id="{2D626C01-F52C-C62D-8ED6-E39DDA435CE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0" name="Cube 689">
                <a:extLst>
                  <a:ext uri="{FF2B5EF4-FFF2-40B4-BE49-F238E27FC236}">
                    <a16:creationId xmlns:a16="http://schemas.microsoft.com/office/drawing/2014/main" id="{1F3ACEFB-51D7-5909-6BCB-1E7D763B644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1" name="Cube 690">
                <a:extLst>
                  <a:ext uri="{FF2B5EF4-FFF2-40B4-BE49-F238E27FC236}">
                    <a16:creationId xmlns:a16="http://schemas.microsoft.com/office/drawing/2014/main" id="{AED0A648-FD89-A24D-F79C-5D05BABB5374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2" name="Cube 691">
                <a:extLst>
                  <a:ext uri="{FF2B5EF4-FFF2-40B4-BE49-F238E27FC236}">
                    <a16:creationId xmlns:a16="http://schemas.microsoft.com/office/drawing/2014/main" id="{BC8346B2-314E-BA10-036C-A392225E5F1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6" name="Group 605">
              <a:extLst>
                <a:ext uri="{FF2B5EF4-FFF2-40B4-BE49-F238E27FC236}">
                  <a16:creationId xmlns:a16="http://schemas.microsoft.com/office/drawing/2014/main" id="{2FB34C36-1702-C789-B7B5-8114CE9B99E9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73" name="Cube 672">
                <a:extLst>
                  <a:ext uri="{FF2B5EF4-FFF2-40B4-BE49-F238E27FC236}">
                    <a16:creationId xmlns:a16="http://schemas.microsoft.com/office/drawing/2014/main" id="{3E15A0D6-123C-8D33-1C99-DE3435957A3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4" name="Cube 673">
                <a:extLst>
                  <a:ext uri="{FF2B5EF4-FFF2-40B4-BE49-F238E27FC236}">
                    <a16:creationId xmlns:a16="http://schemas.microsoft.com/office/drawing/2014/main" id="{2DA271C9-48D1-5E65-4DF6-CD571D06ECCF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5" name="Cube 674">
                <a:extLst>
                  <a:ext uri="{FF2B5EF4-FFF2-40B4-BE49-F238E27FC236}">
                    <a16:creationId xmlns:a16="http://schemas.microsoft.com/office/drawing/2014/main" id="{32320FFE-91F3-D9BD-B114-55A763F89E0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6" name="Cube 675">
                <a:extLst>
                  <a:ext uri="{FF2B5EF4-FFF2-40B4-BE49-F238E27FC236}">
                    <a16:creationId xmlns:a16="http://schemas.microsoft.com/office/drawing/2014/main" id="{4D831B3D-2547-9364-AE1F-2B75BCD2EA4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7" name="Cube 676">
                <a:extLst>
                  <a:ext uri="{FF2B5EF4-FFF2-40B4-BE49-F238E27FC236}">
                    <a16:creationId xmlns:a16="http://schemas.microsoft.com/office/drawing/2014/main" id="{BA9ECFA0-5CAB-9F36-048F-F6DF3147827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8" name="Cube 677">
                <a:extLst>
                  <a:ext uri="{FF2B5EF4-FFF2-40B4-BE49-F238E27FC236}">
                    <a16:creationId xmlns:a16="http://schemas.microsoft.com/office/drawing/2014/main" id="{2EC04436-8BA9-49CE-F6FB-3C98822A384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9" name="Cube 678">
                <a:extLst>
                  <a:ext uri="{FF2B5EF4-FFF2-40B4-BE49-F238E27FC236}">
                    <a16:creationId xmlns:a16="http://schemas.microsoft.com/office/drawing/2014/main" id="{56EEBF4E-DBFA-AD96-BEA1-937FAA1798C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0" name="Cube 679">
                <a:extLst>
                  <a:ext uri="{FF2B5EF4-FFF2-40B4-BE49-F238E27FC236}">
                    <a16:creationId xmlns:a16="http://schemas.microsoft.com/office/drawing/2014/main" id="{C668809D-6334-365C-224B-D23640FFC63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1" name="Cube 680">
                <a:extLst>
                  <a:ext uri="{FF2B5EF4-FFF2-40B4-BE49-F238E27FC236}">
                    <a16:creationId xmlns:a16="http://schemas.microsoft.com/office/drawing/2014/main" id="{3E5761D0-F752-F03C-B4DD-8AF69ABA9A0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2" name="Cube 681">
                <a:extLst>
                  <a:ext uri="{FF2B5EF4-FFF2-40B4-BE49-F238E27FC236}">
                    <a16:creationId xmlns:a16="http://schemas.microsoft.com/office/drawing/2014/main" id="{0D25B649-DF13-4768-7018-429117B09BE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7" name="Group 606">
              <a:extLst>
                <a:ext uri="{FF2B5EF4-FFF2-40B4-BE49-F238E27FC236}">
                  <a16:creationId xmlns:a16="http://schemas.microsoft.com/office/drawing/2014/main" id="{AE55D5E9-08AD-27E7-23E9-27C91AD8FF86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63" name="Cube 662">
                <a:extLst>
                  <a:ext uri="{FF2B5EF4-FFF2-40B4-BE49-F238E27FC236}">
                    <a16:creationId xmlns:a16="http://schemas.microsoft.com/office/drawing/2014/main" id="{C9601DDD-7425-C43E-D9DE-10815921C5F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4" name="Cube 663">
                <a:extLst>
                  <a:ext uri="{FF2B5EF4-FFF2-40B4-BE49-F238E27FC236}">
                    <a16:creationId xmlns:a16="http://schemas.microsoft.com/office/drawing/2014/main" id="{1171E90E-CB7A-3750-DC95-C496C38F1D1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5" name="Cube 664">
                <a:extLst>
                  <a:ext uri="{FF2B5EF4-FFF2-40B4-BE49-F238E27FC236}">
                    <a16:creationId xmlns:a16="http://schemas.microsoft.com/office/drawing/2014/main" id="{E2DD859E-2B55-6A12-286E-864832A25B2B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6" name="Cube 665">
                <a:extLst>
                  <a:ext uri="{FF2B5EF4-FFF2-40B4-BE49-F238E27FC236}">
                    <a16:creationId xmlns:a16="http://schemas.microsoft.com/office/drawing/2014/main" id="{E054313D-3EC3-AF07-D1B3-664568A770C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7" name="Cube 666">
                <a:extLst>
                  <a:ext uri="{FF2B5EF4-FFF2-40B4-BE49-F238E27FC236}">
                    <a16:creationId xmlns:a16="http://schemas.microsoft.com/office/drawing/2014/main" id="{909D2546-682F-A3C2-1592-4A43C145918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8" name="Cube 667">
                <a:extLst>
                  <a:ext uri="{FF2B5EF4-FFF2-40B4-BE49-F238E27FC236}">
                    <a16:creationId xmlns:a16="http://schemas.microsoft.com/office/drawing/2014/main" id="{A6FF104A-557B-6485-A354-5980441362A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9" name="Cube 668">
                <a:extLst>
                  <a:ext uri="{FF2B5EF4-FFF2-40B4-BE49-F238E27FC236}">
                    <a16:creationId xmlns:a16="http://schemas.microsoft.com/office/drawing/2014/main" id="{68D52B9F-F321-AF46-A8A0-2860EDF1C3F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0" name="Cube 669">
                <a:extLst>
                  <a:ext uri="{FF2B5EF4-FFF2-40B4-BE49-F238E27FC236}">
                    <a16:creationId xmlns:a16="http://schemas.microsoft.com/office/drawing/2014/main" id="{A567E008-EA0F-D260-2911-DE4586C2F30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1" name="Cube 670">
                <a:extLst>
                  <a:ext uri="{FF2B5EF4-FFF2-40B4-BE49-F238E27FC236}">
                    <a16:creationId xmlns:a16="http://schemas.microsoft.com/office/drawing/2014/main" id="{1BD55A65-0165-E198-8954-173D2A542B79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2" name="Cube 671">
                <a:extLst>
                  <a:ext uri="{FF2B5EF4-FFF2-40B4-BE49-F238E27FC236}">
                    <a16:creationId xmlns:a16="http://schemas.microsoft.com/office/drawing/2014/main" id="{6CACF2E4-D9F7-C172-DE30-54520DCCD61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8" name="Group 607">
              <a:extLst>
                <a:ext uri="{FF2B5EF4-FFF2-40B4-BE49-F238E27FC236}">
                  <a16:creationId xmlns:a16="http://schemas.microsoft.com/office/drawing/2014/main" id="{FE3494B2-2F64-5709-474A-9754CE1F3DD2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53" name="Cube 652">
                <a:extLst>
                  <a:ext uri="{FF2B5EF4-FFF2-40B4-BE49-F238E27FC236}">
                    <a16:creationId xmlns:a16="http://schemas.microsoft.com/office/drawing/2014/main" id="{264B2EBA-C63B-31F2-4559-115D85829EF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4" name="Cube 653">
                <a:extLst>
                  <a:ext uri="{FF2B5EF4-FFF2-40B4-BE49-F238E27FC236}">
                    <a16:creationId xmlns:a16="http://schemas.microsoft.com/office/drawing/2014/main" id="{7472CC38-727F-6834-9DEB-CF1534A95FA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5" name="Cube 654">
                <a:extLst>
                  <a:ext uri="{FF2B5EF4-FFF2-40B4-BE49-F238E27FC236}">
                    <a16:creationId xmlns:a16="http://schemas.microsoft.com/office/drawing/2014/main" id="{A9D20EF6-C1AC-4032-7004-C52608ACE8A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6" name="Cube 655">
                <a:extLst>
                  <a:ext uri="{FF2B5EF4-FFF2-40B4-BE49-F238E27FC236}">
                    <a16:creationId xmlns:a16="http://schemas.microsoft.com/office/drawing/2014/main" id="{D9D54AC6-D1EE-34D2-CA82-890DEA28C72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7" name="Cube 656">
                <a:extLst>
                  <a:ext uri="{FF2B5EF4-FFF2-40B4-BE49-F238E27FC236}">
                    <a16:creationId xmlns:a16="http://schemas.microsoft.com/office/drawing/2014/main" id="{9510046E-9B42-D424-9C5C-BE937841C8C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8" name="Cube 657">
                <a:extLst>
                  <a:ext uri="{FF2B5EF4-FFF2-40B4-BE49-F238E27FC236}">
                    <a16:creationId xmlns:a16="http://schemas.microsoft.com/office/drawing/2014/main" id="{5319B188-C730-49F4-75DE-8580DF70A7B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9" name="Cube 658">
                <a:extLst>
                  <a:ext uri="{FF2B5EF4-FFF2-40B4-BE49-F238E27FC236}">
                    <a16:creationId xmlns:a16="http://schemas.microsoft.com/office/drawing/2014/main" id="{B93B2CE7-BDD8-6F19-2711-33F2583A754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0" name="Cube 659">
                <a:extLst>
                  <a:ext uri="{FF2B5EF4-FFF2-40B4-BE49-F238E27FC236}">
                    <a16:creationId xmlns:a16="http://schemas.microsoft.com/office/drawing/2014/main" id="{EAE36AE2-A9F0-A1B6-DFEA-F80338E7AA2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1" name="Cube 660">
                <a:extLst>
                  <a:ext uri="{FF2B5EF4-FFF2-40B4-BE49-F238E27FC236}">
                    <a16:creationId xmlns:a16="http://schemas.microsoft.com/office/drawing/2014/main" id="{04A609B8-A42C-DD60-ED06-76493BAD55A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2" name="Cube 661">
                <a:extLst>
                  <a:ext uri="{FF2B5EF4-FFF2-40B4-BE49-F238E27FC236}">
                    <a16:creationId xmlns:a16="http://schemas.microsoft.com/office/drawing/2014/main" id="{5545C5BB-BC3F-419A-B26C-34821E914CC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9" name="Group 608">
              <a:extLst>
                <a:ext uri="{FF2B5EF4-FFF2-40B4-BE49-F238E27FC236}">
                  <a16:creationId xmlns:a16="http://schemas.microsoft.com/office/drawing/2014/main" id="{62E1FD36-ACEB-E7D7-AF8B-4A9571740075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43" name="Cube 642">
                <a:extLst>
                  <a:ext uri="{FF2B5EF4-FFF2-40B4-BE49-F238E27FC236}">
                    <a16:creationId xmlns:a16="http://schemas.microsoft.com/office/drawing/2014/main" id="{F26A1083-BDEF-EFC3-D75D-02613FCD511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4" name="Cube 643">
                <a:extLst>
                  <a:ext uri="{FF2B5EF4-FFF2-40B4-BE49-F238E27FC236}">
                    <a16:creationId xmlns:a16="http://schemas.microsoft.com/office/drawing/2014/main" id="{818569C4-5D31-5721-5505-9B022FEF51D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5" name="Cube 644">
                <a:extLst>
                  <a:ext uri="{FF2B5EF4-FFF2-40B4-BE49-F238E27FC236}">
                    <a16:creationId xmlns:a16="http://schemas.microsoft.com/office/drawing/2014/main" id="{26D7F3CF-D0DC-1635-FAD2-2075D0E0E3F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6" name="Cube 645">
                <a:extLst>
                  <a:ext uri="{FF2B5EF4-FFF2-40B4-BE49-F238E27FC236}">
                    <a16:creationId xmlns:a16="http://schemas.microsoft.com/office/drawing/2014/main" id="{B07AD923-0B32-7A58-A38D-1A77B4DECEC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7" name="Cube 646">
                <a:extLst>
                  <a:ext uri="{FF2B5EF4-FFF2-40B4-BE49-F238E27FC236}">
                    <a16:creationId xmlns:a16="http://schemas.microsoft.com/office/drawing/2014/main" id="{565FE8C6-23DA-263A-7D7A-01B473B2935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8" name="Cube 647">
                <a:extLst>
                  <a:ext uri="{FF2B5EF4-FFF2-40B4-BE49-F238E27FC236}">
                    <a16:creationId xmlns:a16="http://schemas.microsoft.com/office/drawing/2014/main" id="{4A3173D1-B78B-C671-104C-25D693269C7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9" name="Cube 648">
                <a:extLst>
                  <a:ext uri="{FF2B5EF4-FFF2-40B4-BE49-F238E27FC236}">
                    <a16:creationId xmlns:a16="http://schemas.microsoft.com/office/drawing/2014/main" id="{69EAF07D-AEC8-C173-B487-78B1610D266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0" name="Cube 649">
                <a:extLst>
                  <a:ext uri="{FF2B5EF4-FFF2-40B4-BE49-F238E27FC236}">
                    <a16:creationId xmlns:a16="http://schemas.microsoft.com/office/drawing/2014/main" id="{73605062-7409-6CAA-77C2-5856FB89E5D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1" name="Cube 650">
                <a:extLst>
                  <a:ext uri="{FF2B5EF4-FFF2-40B4-BE49-F238E27FC236}">
                    <a16:creationId xmlns:a16="http://schemas.microsoft.com/office/drawing/2014/main" id="{C3E075B0-F70B-BC81-11F2-E97829C21BB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2" name="Cube 651">
                <a:extLst>
                  <a:ext uri="{FF2B5EF4-FFF2-40B4-BE49-F238E27FC236}">
                    <a16:creationId xmlns:a16="http://schemas.microsoft.com/office/drawing/2014/main" id="{97E2A94A-E212-7E41-438B-AD0C74BCE088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10" name="Group 609">
              <a:extLst>
                <a:ext uri="{FF2B5EF4-FFF2-40B4-BE49-F238E27FC236}">
                  <a16:creationId xmlns:a16="http://schemas.microsoft.com/office/drawing/2014/main" id="{2C656C0E-D53E-2450-A9A0-A3FE51F7A007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33" name="Cube 632">
                <a:extLst>
                  <a:ext uri="{FF2B5EF4-FFF2-40B4-BE49-F238E27FC236}">
                    <a16:creationId xmlns:a16="http://schemas.microsoft.com/office/drawing/2014/main" id="{0E28B763-3375-884C-22D6-21590B6EAE6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4" name="Cube 633">
                <a:extLst>
                  <a:ext uri="{FF2B5EF4-FFF2-40B4-BE49-F238E27FC236}">
                    <a16:creationId xmlns:a16="http://schemas.microsoft.com/office/drawing/2014/main" id="{168F6023-84F3-BAA3-ABBC-98D3E223275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5" name="Cube 634">
                <a:extLst>
                  <a:ext uri="{FF2B5EF4-FFF2-40B4-BE49-F238E27FC236}">
                    <a16:creationId xmlns:a16="http://schemas.microsoft.com/office/drawing/2014/main" id="{BBE249B3-C599-B7A0-4775-1BAB1A4092C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6" name="Cube 635">
                <a:extLst>
                  <a:ext uri="{FF2B5EF4-FFF2-40B4-BE49-F238E27FC236}">
                    <a16:creationId xmlns:a16="http://schemas.microsoft.com/office/drawing/2014/main" id="{757BCD7F-4BBF-C9AA-AF0A-3A283B181AD9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7" name="Cube 636">
                <a:extLst>
                  <a:ext uri="{FF2B5EF4-FFF2-40B4-BE49-F238E27FC236}">
                    <a16:creationId xmlns:a16="http://schemas.microsoft.com/office/drawing/2014/main" id="{4508787F-9AE1-EC08-A6C4-73639FA756E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8" name="Cube 637">
                <a:extLst>
                  <a:ext uri="{FF2B5EF4-FFF2-40B4-BE49-F238E27FC236}">
                    <a16:creationId xmlns:a16="http://schemas.microsoft.com/office/drawing/2014/main" id="{044DD64D-F4FC-A6F1-0BFA-83098E14294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9" name="Cube 638">
                <a:extLst>
                  <a:ext uri="{FF2B5EF4-FFF2-40B4-BE49-F238E27FC236}">
                    <a16:creationId xmlns:a16="http://schemas.microsoft.com/office/drawing/2014/main" id="{197DBDB9-B302-94B5-4FC5-DA4FECB6F67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0" name="Cube 639">
                <a:extLst>
                  <a:ext uri="{FF2B5EF4-FFF2-40B4-BE49-F238E27FC236}">
                    <a16:creationId xmlns:a16="http://schemas.microsoft.com/office/drawing/2014/main" id="{8C545512-1F38-7EA0-3D4A-F1997ECEFFF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1" name="Cube 640">
                <a:extLst>
                  <a:ext uri="{FF2B5EF4-FFF2-40B4-BE49-F238E27FC236}">
                    <a16:creationId xmlns:a16="http://schemas.microsoft.com/office/drawing/2014/main" id="{6E3D6631-E197-4283-2118-5560E1552E4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2" name="Cube 641">
                <a:extLst>
                  <a:ext uri="{FF2B5EF4-FFF2-40B4-BE49-F238E27FC236}">
                    <a16:creationId xmlns:a16="http://schemas.microsoft.com/office/drawing/2014/main" id="{AF2E9AFE-A9EA-80B2-D47A-5DB764F9DE1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11" name="Group 610">
              <a:extLst>
                <a:ext uri="{FF2B5EF4-FFF2-40B4-BE49-F238E27FC236}">
                  <a16:creationId xmlns:a16="http://schemas.microsoft.com/office/drawing/2014/main" id="{88273569-7868-3A36-6D01-C8204804D8C8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23" name="Cube 622">
                <a:extLst>
                  <a:ext uri="{FF2B5EF4-FFF2-40B4-BE49-F238E27FC236}">
                    <a16:creationId xmlns:a16="http://schemas.microsoft.com/office/drawing/2014/main" id="{A953C2E0-4D39-0906-6C96-ACE1D62BA86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4" name="Cube 623">
                <a:extLst>
                  <a:ext uri="{FF2B5EF4-FFF2-40B4-BE49-F238E27FC236}">
                    <a16:creationId xmlns:a16="http://schemas.microsoft.com/office/drawing/2014/main" id="{D6E557D7-1387-9041-EC48-CA0C31BCE0BC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5" name="Cube 624">
                <a:extLst>
                  <a:ext uri="{FF2B5EF4-FFF2-40B4-BE49-F238E27FC236}">
                    <a16:creationId xmlns:a16="http://schemas.microsoft.com/office/drawing/2014/main" id="{8F20E5A2-04B3-7C7F-BDA7-7EB392BBEE2B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6" name="Cube 625">
                <a:extLst>
                  <a:ext uri="{FF2B5EF4-FFF2-40B4-BE49-F238E27FC236}">
                    <a16:creationId xmlns:a16="http://schemas.microsoft.com/office/drawing/2014/main" id="{8976B17F-A2B1-9119-9951-FF7597D2A82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7" name="Cube 626">
                <a:extLst>
                  <a:ext uri="{FF2B5EF4-FFF2-40B4-BE49-F238E27FC236}">
                    <a16:creationId xmlns:a16="http://schemas.microsoft.com/office/drawing/2014/main" id="{5EC742FB-4C16-99B8-B1AC-42FD7DDCAC5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8" name="Cube 627">
                <a:extLst>
                  <a:ext uri="{FF2B5EF4-FFF2-40B4-BE49-F238E27FC236}">
                    <a16:creationId xmlns:a16="http://schemas.microsoft.com/office/drawing/2014/main" id="{A7E3D1C6-C7F8-CAE9-71DC-6ECD9A1EB14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9" name="Cube 628">
                <a:extLst>
                  <a:ext uri="{FF2B5EF4-FFF2-40B4-BE49-F238E27FC236}">
                    <a16:creationId xmlns:a16="http://schemas.microsoft.com/office/drawing/2014/main" id="{C668FFBE-8C8E-DD6D-DFC0-5EB876A1FF33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0" name="Cube 629">
                <a:extLst>
                  <a:ext uri="{FF2B5EF4-FFF2-40B4-BE49-F238E27FC236}">
                    <a16:creationId xmlns:a16="http://schemas.microsoft.com/office/drawing/2014/main" id="{4C8A6767-5099-6F48-A741-105183BD4BF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1" name="Cube 630">
                <a:extLst>
                  <a:ext uri="{FF2B5EF4-FFF2-40B4-BE49-F238E27FC236}">
                    <a16:creationId xmlns:a16="http://schemas.microsoft.com/office/drawing/2014/main" id="{F60B9D78-D031-6F72-4002-E6F462D305A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2" name="Cube 631">
                <a:extLst>
                  <a:ext uri="{FF2B5EF4-FFF2-40B4-BE49-F238E27FC236}">
                    <a16:creationId xmlns:a16="http://schemas.microsoft.com/office/drawing/2014/main" id="{EBBC58CE-00A9-D5ED-9B8F-4FB4D85F89C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12" name="Group 611">
              <a:extLst>
                <a:ext uri="{FF2B5EF4-FFF2-40B4-BE49-F238E27FC236}">
                  <a16:creationId xmlns:a16="http://schemas.microsoft.com/office/drawing/2014/main" id="{5F0E60FF-4B1A-FF1F-5D1B-A1604A3DB0D3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13" name="Cube 612">
                <a:extLst>
                  <a:ext uri="{FF2B5EF4-FFF2-40B4-BE49-F238E27FC236}">
                    <a16:creationId xmlns:a16="http://schemas.microsoft.com/office/drawing/2014/main" id="{B78D4EBE-677B-5439-7908-D8D2DAF0FE6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4" name="Cube 613">
                <a:extLst>
                  <a:ext uri="{FF2B5EF4-FFF2-40B4-BE49-F238E27FC236}">
                    <a16:creationId xmlns:a16="http://schemas.microsoft.com/office/drawing/2014/main" id="{FAB10D55-8A2B-9170-F35E-F1EF26A7FC1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5" name="Cube 614">
                <a:extLst>
                  <a:ext uri="{FF2B5EF4-FFF2-40B4-BE49-F238E27FC236}">
                    <a16:creationId xmlns:a16="http://schemas.microsoft.com/office/drawing/2014/main" id="{C99066FA-8BB6-3DCE-E381-2333EC61F4A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6" name="Cube 615">
                <a:extLst>
                  <a:ext uri="{FF2B5EF4-FFF2-40B4-BE49-F238E27FC236}">
                    <a16:creationId xmlns:a16="http://schemas.microsoft.com/office/drawing/2014/main" id="{87A54817-8B5F-41A8-40D6-9E597E81793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7" name="Cube 616">
                <a:extLst>
                  <a:ext uri="{FF2B5EF4-FFF2-40B4-BE49-F238E27FC236}">
                    <a16:creationId xmlns:a16="http://schemas.microsoft.com/office/drawing/2014/main" id="{E0335538-DB23-0F69-FA3A-03AD1C8236E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8" name="Cube 617">
                <a:extLst>
                  <a:ext uri="{FF2B5EF4-FFF2-40B4-BE49-F238E27FC236}">
                    <a16:creationId xmlns:a16="http://schemas.microsoft.com/office/drawing/2014/main" id="{16365C8A-A777-BDF3-FC2C-F5A20AD26E1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9" name="Cube 618">
                <a:extLst>
                  <a:ext uri="{FF2B5EF4-FFF2-40B4-BE49-F238E27FC236}">
                    <a16:creationId xmlns:a16="http://schemas.microsoft.com/office/drawing/2014/main" id="{E14CA36C-DE1A-53D2-6B9F-B0EF08514D3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0" name="Cube 619">
                <a:extLst>
                  <a:ext uri="{FF2B5EF4-FFF2-40B4-BE49-F238E27FC236}">
                    <a16:creationId xmlns:a16="http://schemas.microsoft.com/office/drawing/2014/main" id="{A752D89F-829F-F8BC-7E8B-BA4D77DAC4A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1" name="Cube 620">
                <a:extLst>
                  <a:ext uri="{FF2B5EF4-FFF2-40B4-BE49-F238E27FC236}">
                    <a16:creationId xmlns:a16="http://schemas.microsoft.com/office/drawing/2014/main" id="{44F03871-1076-3723-C0D6-7A9E7FDEF4B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2" name="Cube 621">
                <a:extLst>
                  <a:ext uri="{FF2B5EF4-FFF2-40B4-BE49-F238E27FC236}">
                    <a16:creationId xmlns:a16="http://schemas.microsoft.com/office/drawing/2014/main" id="{CF298F86-B9D0-02FC-155D-266E0C281D0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713" name="Group 712">
            <a:extLst>
              <a:ext uri="{FF2B5EF4-FFF2-40B4-BE49-F238E27FC236}">
                <a16:creationId xmlns:a16="http://schemas.microsoft.com/office/drawing/2014/main" id="{91D276F3-1008-B0FE-A653-AA4FD9EDF339}"/>
              </a:ext>
            </a:extLst>
          </p:cNvPr>
          <p:cNvGrpSpPr/>
          <p:nvPr/>
        </p:nvGrpSpPr>
        <p:grpSpPr>
          <a:xfrm>
            <a:off x="1054660" y="3217096"/>
            <a:ext cx="1027140" cy="96143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714" name="Group 713">
              <a:extLst>
                <a:ext uri="{FF2B5EF4-FFF2-40B4-BE49-F238E27FC236}">
                  <a16:creationId xmlns:a16="http://schemas.microsoft.com/office/drawing/2014/main" id="{7DBACFFD-56EF-AB0C-581A-1D77EC187424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14" name="Cube 813">
                <a:extLst>
                  <a:ext uri="{FF2B5EF4-FFF2-40B4-BE49-F238E27FC236}">
                    <a16:creationId xmlns:a16="http://schemas.microsoft.com/office/drawing/2014/main" id="{FEE8DFAE-FF5B-1278-F97E-71C60CDD04B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5" name="Cube 814">
                <a:extLst>
                  <a:ext uri="{FF2B5EF4-FFF2-40B4-BE49-F238E27FC236}">
                    <a16:creationId xmlns:a16="http://schemas.microsoft.com/office/drawing/2014/main" id="{21AE5329-3015-359E-A896-DA5E4C356BB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6" name="Cube 815">
                <a:extLst>
                  <a:ext uri="{FF2B5EF4-FFF2-40B4-BE49-F238E27FC236}">
                    <a16:creationId xmlns:a16="http://schemas.microsoft.com/office/drawing/2014/main" id="{07CF976B-840B-B298-45ED-3D9D8E30F72B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7" name="Cube 816">
                <a:extLst>
                  <a:ext uri="{FF2B5EF4-FFF2-40B4-BE49-F238E27FC236}">
                    <a16:creationId xmlns:a16="http://schemas.microsoft.com/office/drawing/2014/main" id="{27248AC7-75D4-F7D2-360F-70F1D6A7A91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8" name="Cube 817">
                <a:extLst>
                  <a:ext uri="{FF2B5EF4-FFF2-40B4-BE49-F238E27FC236}">
                    <a16:creationId xmlns:a16="http://schemas.microsoft.com/office/drawing/2014/main" id="{30904E97-3418-E4E9-362F-5E873795E7A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9" name="Cube 818">
                <a:extLst>
                  <a:ext uri="{FF2B5EF4-FFF2-40B4-BE49-F238E27FC236}">
                    <a16:creationId xmlns:a16="http://schemas.microsoft.com/office/drawing/2014/main" id="{59E6D936-10C3-1FC6-C696-92FA7DF7E96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0" name="Cube 819">
                <a:extLst>
                  <a:ext uri="{FF2B5EF4-FFF2-40B4-BE49-F238E27FC236}">
                    <a16:creationId xmlns:a16="http://schemas.microsoft.com/office/drawing/2014/main" id="{29E0B05A-DF52-E7AA-BCAE-A68159DD036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1" name="Cube 820">
                <a:extLst>
                  <a:ext uri="{FF2B5EF4-FFF2-40B4-BE49-F238E27FC236}">
                    <a16:creationId xmlns:a16="http://schemas.microsoft.com/office/drawing/2014/main" id="{ACDE50A2-D66E-9EF5-2CFC-DA7DE946F0A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2" name="Cube 821">
                <a:extLst>
                  <a:ext uri="{FF2B5EF4-FFF2-40B4-BE49-F238E27FC236}">
                    <a16:creationId xmlns:a16="http://schemas.microsoft.com/office/drawing/2014/main" id="{E9738B83-43D4-032E-F262-42DF7A7EFE6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3" name="Cube 822">
                <a:extLst>
                  <a:ext uri="{FF2B5EF4-FFF2-40B4-BE49-F238E27FC236}">
                    <a16:creationId xmlns:a16="http://schemas.microsoft.com/office/drawing/2014/main" id="{59F8991E-BDC4-3BE3-183D-34D1E28F9CF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5" name="Group 714">
              <a:extLst>
                <a:ext uri="{FF2B5EF4-FFF2-40B4-BE49-F238E27FC236}">
                  <a16:creationId xmlns:a16="http://schemas.microsoft.com/office/drawing/2014/main" id="{59115726-7DDD-1CCC-65E6-6190A7FF318A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04" name="Cube 803">
                <a:extLst>
                  <a:ext uri="{FF2B5EF4-FFF2-40B4-BE49-F238E27FC236}">
                    <a16:creationId xmlns:a16="http://schemas.microsoft.com/office/drawing/2014/main" id="{24E012DE-D40B-FD96-8EB4-8AF8AE322E6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5" name="Cube 804">
                <a:extLst>
                  <a:ext uri="{FF2B5EF4-FFF2-40B4-BE49-F238E27FC236}">
                    <a16:creationId xmlns:a16="http://schemas.microsoft.com/office/drawing/2014/main" id="{648AAA25-8F8B-B5DD-A7F3-CED2A45A165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6" name="Cube 805">
                <a:extLst>
                  <a:ext uri="{FF2B5EF4-FFF2-40B4-BE49-F238E27FC236}">
                    <a16:creationId xmlns:a16="http://schemas.microsoft.com/office/drawing/2014/main" id="{5AD29911-DD54-418F-C575-9C7D9D5E53F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7" name="Cube 806">
                <a:extLst>
                  <a:ext uri="{FF2B5EF4-FFF2-40B4-BE49-F238E27FC236}">
                    <a16:creationId xmlns:a16="http://schemas.microsoft.com/office/drawing/2014/main" id="{AA9816E1-4AD4-64BF-A8A6-4A731818FDB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8" name="Cube 807">
                <a:extLst>
                  <a:ext uri="{FF2B5EF4-FFF2-40B4-BE49-F238E27FC236}">
                    <a16:creationId xmlns:a16="http://schemas.microsoft.com/office/drawing/2014/main" id="{BD7EED09-9164-6780-54E0-79890DCF5BF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9" name="Cube 808">
                <a:extLst>
                  <a:ext uri="{FF2B5EF4-FFF2-40B4-BE49-F238E27FC236}">
                    <a16:creationId xmlns:a16="http://schemas.microsoft.com/office/drawing/2014/main" id="{C285DC6E-2AD0-C463-7B26-259AC1C742E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0" name="Cube 809">
                <a:extLst>
                  <a:ext uri="{FF2B5EF4-FFF2-40B4-BE49-F238E27FC236}">
                    <a16:creationId xmlns:a16="http://schemas.microsoft.com/office/drawing/2014/main" id="{590D77A7-7DEB-DC81-880C-05C11CB2482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1" name="Cube 810">
                <a:extLst>
                  <a:ext uri="{FF2B5EF4-FFF2-40B4-BE49-F238E27FC236}">
                    <a16:creationId xmlns:a16="http://schemas.microsoft.com/office/drawing/2014/main" id="{0246C463-F65E-67E4-2A60-6249588A16F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2" name="Cube 811">
                <a:extLst>
                  <a:ext uri="{FF2B5EF4-FFF2-40B4-BE49-F238E27FC236}">
                    <a16:creationId xmlns:a16="http://schemas.microsoft.com/office/drawing/2014/main" id="{C862DCF7-A7F4-4B0D-4D3E-74DFDF35C28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3" name="Cube 812">
                <a:extLst>
                  <a:ext uri="{FF2B5EF4-FFF2-40B4-BE49-F238E27FC236}">
                    <a16:creationId xmlns:a16="http://schemas.microsoft.com/office/drawing/2014/main" id="{0056B462-9E23-B6C0-C17D-00A4557A65C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6" name="Group 715">
              <a:extLst>
                <a:ext uri="{FF2B5EF4-FFF2-40B4-BE49-F238E27FC236}">
                  <a16:creationId xmlns:a16="http://schemas.microsoft.com/office/drawing/2014/main" id="{FE1CBEE5-9C5A-FD2B-1734-C3F4E3695F20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94" name="Cube 793">
                <a:extLst>
                  <a:ext uri="{FF2B5EF4-FFF2-40B4-BE49-F238E27FC236}">
                    <a16:creationId xmlns:a16="http://schemas.microsoft.com/office/drawing/2014/main" id="{FFB6EE26-D258-51CE-5359-98E5773FB3C9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5" name="Cube 794">
                <a:extLst>
                  <a:ext uri="{FF2B5EF4-FFF2-40B4-BE49-F238E27FC236}">
                    <a16:creationId xmlns:a16="http://schemas.microsoft.com/office/drawing/2014/main" id="{4E099AE5-7592-AE4C-4EFD-FAC18C36AF4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6" name="Cube 795">
                <a:extLst>
                  <a:ext uri="{FF2B5EF4-FFF2-40B4-BE49-F238E27FC236}">
                    <a16:creationId xmlns:a16="http://schemas.microsoft.com/office/drawing/2014/main" id="{A6ED24DD-C0A7-0C1C-C10B-F057DFACD3B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7" name="Cube 796">
                <a:extLst>
                  <a:ext uri="{FF2B5EF4-FFF2-40B4-BE49-F238E27FC236}">
                    <a16:creationId xmlns:a16="http://schemas.microsoft.com/office/drawing/2014/main" id="{554CD839-4862-B2ED-3064-052FD189961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8" name="Cube 797">
                <a:extLst>
                  <a:ext uri="{FF2B5EF4-FFF2-40B4-BE49-F238E27FC236}">
                    <a16:creationId xmlns:a16="http://schemas.microsoft.com/office/drawing/2014/main" id="{2BA3028B-44D5-2FFA-52E9-F714527952E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9" name="Cube 798">
                <a:extLst>
                  <a:ext uri="{FF2B5EF4-FFF2-40B4-BE49-F238E27FC236}">
                    <a16:creationId xmlns:a16="http://schemas.microsoft.com/office/drawing/2014/main" id="{3B9E27C2-0D18-0E8B-06D8-A85C66BA1D8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0" name="Cube 799">
                <a:extLst>
                  <a:ext uri="{FF2B5EF4-FFF2-40B4-BE49-F238E27FC236}">
                    <a16:creationId xmlns:a16="http://schemas.microsoft.com/office/drawing/2014/main" id="{317C938E-4970-E446-EFEF-845525590A9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1" name="Cube 800">
                <a:extLst>
                  <a:ext uri="{FF2B5EF4-FFF2-40B4-BE49-F238E27FC236}">
                    <a16:creationId xmlns:a16="http://schemas.microsoft.com/office/drawing/2014/main" id="{C4F19093-2F16-A780-10D1-D25BFF5BB35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2" name="Cube 801">
                <a:extLst>
                  <a:ext uri="{FF2B5EF4-FFF2-40B4-BE49-F238E27FC236}">
                    <a16:creationId xmlns:a16="http://schemas.microsoft.com/office/drawing/2014/main" id="{3404BC7F-2E31-585E-630B-053D8276102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3" name="Cube 802">
                <a:extLst>
                  <a:ext uri="{FF2B5EF4-FFF2-40B4-BE49-F238E27FC236}">
                    <a16:creationId xmlns:a16="http://schemas.microsoft.com/office/drawing/2014/main" id="{15373E0E-9400-5C24-9A1E-282F3C7A2C1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7" name="Group 716">
              <a:extLst>
                <a:ext uri="{FF2B5EF4-FFF2-40B4-BE49-F238E27FC236}">
                  <a16:creationId xmlns:a16="http://schemas.microsoft.com/office/drawing/2014/main" id="{D31A2019-E9FE-2855-9175-473E4F67106F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84" name="Cube 783">
                <a:extLst>
                  <a:ext uri="{FF2B5EF4-FFF2-40B4-BE49-F238E27FC236}">
                    <a16:creationId xmlns:a16="http://schemas.microsoft.com/office/drawing/2014/main" id="{04128FA2-12A9-93B7-BEAA-77E451C6E78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5" name="Cube 784">
                <a:extLst>
                  <a:ext uri="{FF2B5EF4-FFF2-40B4-BE49-F238E27FC236}">
                    <a16:creationId xmlns:a16="http://schemas.microsoft.com/office/drawing/2014/main" id="{3867BBC6-B00C-CE51-331F-65068E144EF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6" name="Cube 785">
                <a:extLst>
                  <a:ext uri="{FF2B5EF4-FFF2-40B4-BE49-F238E27FC236}">
                    <a16:creationId xmlns:a16="http://schemas.microsoft.com/office/drawing/2014/main" id="{F4109041-13AA-17F4-FB10-93BD396F2AF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7" name="Cube 786">
                <a:extLst>
                  <a:ext uri="{FF2B5EF4-FFF2-40B4-BE49-F238E27FC236}">
                    <a16:creationId xmlns:a16="http://schemas.microsoft.com/office/drawing/2014/main" id="{76EAD305-93B0-2891-C97F-34CFBDD8D9A7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8" name="Cube 787">
                <a:extLst>
                  <a:ext uri="{FF2B5EF4-FFF2-40B4-BE49-F238E27FC236}">
                    <a16:creationId xmlns:a16="http://schemas.microsoft.com/office/drawing/2014/main" id="{059B89D4-82A2-C739-6354-F42B59AB25A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9" name="Cube 788">
                <a:extLst>
                  <a:ext uri="{FF2B5EF4-FFF2-40B4-BE49-F238E27FC236}">
                    <a16:creationId xmlns:a16="http://schemas.microsoft.com/office/drawing/2014/main" id="{2E2CA4C2-3293-BAFD-EC98-17BF6DFE8B1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0" name="Cube 789">
                <a:extLst>
                  <a:ext uri="{FF2B5EF4-FFF2-40B4-BE49-F238E27FC236}">
                    <a16:creationId xmlns:a16="http://schemas.microsoft.com/office/drawing/2014/main" id="{79B498DF-9A45-8751-204F-5758A0EE064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1" name="Cube 790">
                <a:extLst>
                  <a:ext uri="{FF2B5EF4-FFF2-40B4-BE49-F238E27FC236}">
                    <a16:creationId xmlns:a16="http://schemas.microsoft.com/office/drawing/2014/main" id="{B03B340A-8467-10F5-A15C-8E9259F5AAC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2" name="Cube 791">
                <a:extLst>
                  <a:ext uri="{FF2B5EF4-FFF2-40B4-BE49-F238E27FC236}">
                    <a16:creationId xmlns:a16="http://schemas.microsoft.com/office/drawing/2014/main" id="{4533502A-D678-A814-71CD-CBB1940141B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3" name="Cube 792">
                <a:extLst>
                  <a:ext uri="{FF2B5EF4-FFF2-40B4-BE49-F238E27FC236}">
                    <a16:creationId xmlns:a16="http://schemas.microsoft.com/office/drawing/2014/main" id="{7A7A6BE0-01DD-BC33-579C-E577281E8D0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8" name="Group 717">
              <a:extLst>
                <a:ext uri="{FF2B5EF4-FFF2-40B4-BE49-F238E27FC236}">
                  <a16:creationId xmlns:a16="http://schemas.microsoft.com/office/drawing/2014/main" id="{DD61C91F-61FC-021D-7BF2-8935769660DC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74" name="Cube 773">
                <a:extLst>
                  <a:ext uri="{FF2B5EF4-FFF2-40B4-BE49-F238E27FC236}">
                    <a16:creationId xmlns:a16="http://schemas.microsoft.com/office/drawing/2014/main" id="{6DB28F53-A647-1382-3CDD-FD95E6AE968B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5" name="Cube 774">
                <a:extLst>
                  <a:ext uri="{FF2B5EF4-FFF2-40B4-BE49-F238E27FC236}">
                    <a16:creationId xmlns:a16="http://schemas.microsoft.com/office/drawing/2014/main" id="{677A894D-0ADF-9592-2D59-093DD67690E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6" name="Cube 775">
                <a:extLst>
                  <a:ext uri="{FF2B5EF4-FFF2-40B4-BE49-F238E27FC236}">
                    <a16:creationId xmlns:a16="http://schemas.microsoft.com/office/drawing/2014/main" id="{077A0C43-41D7-FC80-31DE-DC66700B6DA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7" name="Cube 776">
                <a:extLst>
                  <a:ext uri="{FF2B5EF4-FFF2-40B4-BE49-F238E27FC236}">
                    <a16:creationId xmlns:a16="http://schemas.microsoft.com/office/drawing/2014/main" id="{70309AAD-9043-523D-D14D-D1DF82BD6FD7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8" name="Cube 777">
                <a:extLst>
                  <a:ext uri="{FF2B5EF4-FFF2-40B4-BE49-F238E27FC236}">
                    <a16:creationId xmlns:a16="http://schemas.microsoft.com/office/drawing/2014/main" id="{909559ED-D7ED-0859-6AE8-3971B8424DE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9" name="Cube 778">
                <a:extLst>
                  <a:ext uri="{FF2B5EF4-FFF2-40B4-BE49-F238E27FC236}">
                    <a16:creationId xmlns:a16="http://schemas.microsoft.com/office/drawing/2014/main" id="{654A3CE2-9495-DC5E-BE72-55C2F87F979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0" name="Cube 779">
                <a:extLst>
                  <a:ext uri="{FF2B5EF4-FFF2-40B4-BE49-F238E27FC236}">
                    <a16:creationId xmlns:a16="http://schemas.microsoft.com/office/drawing/2014/main" id="{0A56A30A-8C1F-F509-FE08-4EA4CC5B89B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1" name="Cube 780">
                <a:extLst>
                  <a:ext uri="{FF2B5EF4-FFF2-40B4-BE49-F238E27FC236}">
                    <a16:creationId xmlns:a16="http://schemas.microsoft.com/office/drawing/2014/main" id="{77FEFA83-F1C4-A261-D495-F0EE87148A5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2" name="Cube 781">
                <a:extLst>
                  <a:ext uri="{FF2B5EF4-FFF2-40B4-BE49-F238E27FC236}">
                    <a16:creationId xmlns:a16="http://schemas.microsoft.com/office/drawing/2014/main" id="{60CAA695-5DFF-F80E-DB46-F3FFF44CD75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3" name="Cube 782">
                <a:extLst>
                  <a:ext uri="{FF2B5EF4-FFF2-40B4-BE49-F238E27FC236}">
                    <a16:creationId xmlns:a16="http://schemas.microsoft.com/office/drawing/2014/main" id="{29953A07-EB2E-485C-D66F-F0091696C2F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9" name="Group 718">
              <a:extLst>
                <a:ext uri="{FF2B5EF4-FFF2-40B4-BE49-F238E27FC236}">
                  <a16:creationId xmlns:a16="http://schemas.microsoft.com/office/drawing/2014/main" id="{4C27080D-F7B7-E460-C3AC-AA270B69D509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64" name="Cube 763">
                <a:extLst>
                  <a:ext uri="{FF2B5EF4-FFF2-40B4-BE49-F238E27FC236}">
                    <a16:creationId xmlns:a16="http://schemas.microsoft.com/office/drawing/2014/main" id="{E6991149-B5D0-9282-2EEC-0457B200540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5" name="Cube 764">
                <a:extLst>
                  <a:ext uri="{FF2B5EF4-FFF2-40B4-BE49-F238E27FC236}">
                    <a16:creationId xmlns:a16="http://schemas.microsoft.com/office/drawing/2014/main" id="{B2F07ED0-898F-8873-65C7-1A4B3F7EAB3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6" name="Cube 765">
                <a:extLst>
                  <a:ext uri="{FF2B5EF4-FFF2-40B4-BE49-F238E27FC236}">
                    <a16:creationId xmlns:a16="http://schemas.microsoft.com/office/drawing/2014/main" id="{678F16BE-D4F9-DD75-FD2C-0F59C931D07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7" name="Cube 766">
                <a:extLst>
                  <a:ext uri="{FF2B5EF4-FFF2-40B4-BE49-F238E27FC236}">
                    <a16:creationId xmlns:a16="http://schemas.microsoft.com/office/drawing/2014/main" id="{A82F43E9-9FEC-DAEA-38FA-2EF5F004ABC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8" name="Cube 767">
                <a:extLst>
                  <a:ext uri="{FF2B5EF4-FFF2-40B4-BE49-F238E27FC236}">
                    <a16:creationId xmlns:a16="http://schemas.microsoft.com/office/drawing/2014/main" id="{6ACD24A7-164F-89ED-E473-D5228A0168A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9" name="Cube 768">
                <a:extLst>
                  <a:ext uri="{FF2B5EF4-FFF2-40B4-BE49-F238E27FC236}">
                    <a16:creationId xmlns:a16="http://schemas.microsoft.com/office/drawing/2014/main" id="{8ABFC6F4-A87D-5645-F593-C803FE53DDE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0" name="Cube 769">
                <a:extLst>
                  <a:ext uri="{FF2B5EF4-FFF2-40B4-BE49-F238E27FC236}">
                    <a16:creationId xmlns:a16="http://schemas.microsoft.com/office/drawing/2014/main" id="{FA014F9B-B055-594A-5C8D-43BAFF06763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1" name="Cube 770">
                <a:extLst>
                  <a:ext uri="{FF2B5EF4-FFF2-40B4-BE49-F238E27FC236}">
                    <a16:creationId xmlns:a16="http://schemas.microsoft.com/office/drawing/2014/main" id="{95589838-CB22-66B0-6430-433DF23C7C6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2" name="Cube 771">
                <a:extLst>
                  <a:ext uri="{FF2B5EF4-FFF2-40B4-BE49-F238E27FC236}">
                    <a16:creationId xmlns:a16="http://schemas.microsoft.com/office/drawing/2014/main" id="{C8E93871-8738-DC79-152E-EA86ED77F5F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3" name="Cube 772">
                <a:extLst>
                  <a:ext uri="{FF2B5EF4-FFF2-40B4-BE49-F238E27FC236}">
                    <a16:creationId xmlns:a16="http://schemas.microsoft.com/office/drawing/2014/main" id="{3EB30121-0C1A-FB3F-5B03-10F610038F0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20" name="Group 719">
              <a:extLst>
                <a:ext uri="{FF2B5EF4-FFF2-40B4-BE49-F238E27FC236}">
                  <a16:creationId xmlns:a16="http://schemas.microsoft.com/office/drawing/2014/main" id="{E05BED72-AE01-E6F3-C2DF-FC733FE517EF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54" name="Cube 753">
                <a:extLst>
                  <a:ext uri="{FF2B5EF4-FFF2-40B4-BE49-F238E27FC236}">
                    <a16:creationId xmlns:a16="http://schemas.microsoft.com/office/drawing/2014/main" id="{56283C43-A99B-569D-0FE6-4AB1290D24F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5" name="Cube 754">
                <a:extLst>
                  <a:ext uri="{FF2B5EF4-FFF2-40B4-BE49-F238E27FC236}">
                    <a16:creationId xmlns:a16="http://schemas.microsoft.com/office/drawing/2014/main" id="{4DAE0D78-5803-2471-A7CF-E0FB6864385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6" name="Cube 755">
                <a:extLst>
                  <a:ext uri="{FF2B5EF4-FFF2-40B4-BE49-F238E27FC236}">
                    <a16:creationId xmlns:a16="http://schemas.microsoft.com/office/drawing/2014/main" id="{82CB472C-31DA-8ADB-6996-C94EC62D8E0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7" name="Cube 756">
                <a:extLst>
                  <a:ext uri="{FF2B5EF4-FFF2-40B4-BE49-F238E27FC236}">
                    <a16:creationId xmlns:a16="http://schemas.microsoft.com/office/drawing/2014/main" id="{B572B9FE-52C6-B33F-E4F6-8F02D3563D2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8" name="Cube 757">
                <a:extLst>
                  <a:ext uri="{FF2B5EF4-FFF2-40B4-BE49-F238E27FC236}">
                    <a16:creationId xmlns:a16="http://schemas.microsoft.com/office/drawing/2014/main" id="{F851C085-3732-F65A-FA09-96EA7310093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9" name="Cube 758">
                <a:extLst>
                  <a:ext uri="{FF2B5EF4-FFF2-40B4-BE49-F238E27FC236}">
                    <a16:creationId xmlns:a16="http://schemas.microsoft.com/office/drawing/2014/main" id="{BEB34A1C-7A87-40CF-48F7-3095320458B1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0" name="Cube 759">
                <a:extLst>
                  <a:ext uri="{FF2B5EF4-FFF2-40B4-BE49-F238E27FC236}">
                    <a16:creationId xmlns:a16="http://schemas.microsoft.com/office/drawing/2014/main" id="{840F6FDF-1D39-62A0-9F9B-933EF59E183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1" name="Cube 760">
                <a:extLst>
                  <a:ext uri="{FF2B5EF4-FFF2-40B4-BE49-F238E27FC236}">
                    <a16:creationId xmlns:a16="http://schemas.microsoft.com/office/drawing/2014/main" id="{7F9577F4-F865-EE73-FC02-D466B2AFC71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2" name="Cube 761">
                <a:extLst>
                  <a:ext uri="{FF2B5EF4-FFF2-40B4-BE49-F238E27FC236}">
                    <a16:creationId xmlns:a16="http://schemas.microsoft.com/office/drawing/2014/main" id="{C4990E28-3CD1-3F8D-5B83-030DD9AF82C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3" name="Cube 762">
                <a:extLst>
                  <a:ext uri="{FF2B5EF4-FFF2-40B4-BE49-F238E27FC236}">
                    <a16:creationId xmlns:a16="http://schemas.microsoft.com/office/drawing/2014/main" id="{F5FD441C-9ED3-2056-DB65-68B80E409B3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21" name="Group 720">
              <a:extLst>
                <a:ext uri="{FF2B5EF4-FFF2-40B4-BE49-F238E27FC236}">
                  <a16:creationId xmlns:a16="http://schemas.microsoft.com/office/drawing/2014/main" id="{4F8554B7-A33B-480F-AF60-CF1F196DB954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44" name="Cube 743">
                <a:extLst>
                  <a:ext uri="{FF2B5EF4-FFF2-40B4-BE49-F238E27FC236}">
                    <a16:creationId xmlns:a16="http://schemas.microsoft.com/office/drawing/2014/main" id="{DC4F64FA-5981-10B6-92E1-210C44B3AB4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5" name="Cube 744">
                <a:extLst>
                  <a:ext uri="{FF2B5EF4-FFF2-40B4-BE49-F238E27FC236}">
                    <a16:creationId xmlns:a16="http://schemas.microsoft.com/office/drawing/2014/main" id="{5941C5FF-9FB2-6E33-0E82-E0BECD19E28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6" name="Cube 745">
                <a:extLst>
                  <a:ext uri="{FF2B5EF4-FFF2-40B4-BE49-F238E27FC236}">
                    <a16:creationId xmlns:a16="http://schemas.microsoft.com/office/drawing/2014/main" id="{2DD0B2FA-1494-9B88-D1A9-067177F0878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7" name="Cube 746">
                <a:extLst>
                  <a:ext uri="{FF2B5EF4-FFF2-40B4-BE49-F238E27FC236}">
                    <a16:creationId xmlns:a16="http://schemas.microsoft.com/office/drawing/2014/main" id="{0BB11E7A-12C5-2F53-DFF1-222AF84D73A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8" name="Cube 747">
                <a:extLst>
                  <a:ext uri="{FF2B5EF4-FFF2-40B4-BE49-F238E27FC236}">
                    <a16:creationId xmlns:a16="http://schemas.microsoft.com/office/drawing/2014/main" id="{8269AA82-25EC-72EE-6E12-22CCD9F8348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9" name="Cube 748">
                <a:extLst>
                  <a:ext uri="{FF2B5EF4-FFF2-40B4-BE49-F238E27FC236}">
                    <a16:creationId xmlns:a16="http://schemas.microsoft.com/office/drawing/2014/main" id="{A69B0343-6F82-4EA7-74E4-50BB00355FC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0" name="Cube 749">
                <a:extLst>
                  <a:ext uri="{FF2B5EF4-FFF2-40B4-BE49-F238E27FC236}">
                    <a16:creationId xmlns:a16="http://schemas.microsoft.com/office/drawing/2014/main" id="{5D7B1BC8-B613-8120-289F-30DE85F0C5E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1" name="Cube 750">
                <a:extLst>
                  <a:ext uri="{FF2B5EF4-FFF2-40B4-BE49-F238E27FC236}">
                    <a16:creationId xmlns:a16="http://schemas.microsoft.com/office/drawing/2014/main" id="{42AD2423-FFD8-549C-66E7-08145B4030D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2" name="Cube 751">
                <a:extLst>
                  <a:ext uri="{FF2B5EF4-FFF2-40B4-BE49-F238E27FC236}">
                    <a16:creationId xmlns:a16="http://schemas.microsoft.com/office/drawing/2014/main" id="{31910EBC-4DC7-8895-7EDF-94443540EBB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3" name="Cube 752">
                <a:extLst>
                  <a:ext uri="{FF2B5EF4-FFF2-40B4-BE49-F238E27FC236}">
                    <a16:creationId xmlns:a16="http://schemas.microsoft.com/office/drawing/2014/main" id="{5271760E-AE55-495A-40DA-D23C897346B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22" name="Group 721">
              <a:extLst>
                <a:ext uri="{FF2B5EF4-FFF2-40B4-BE49-F238E27FC236}">
                  <a16:creationId xmlns:a16="http://schemas.microsoft.com/office/drawing/2014/main" id="{1E9B8FD1-081F-39B1-B6E5-34248DC1F213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34" name="Cube 733">
                <a:extLst>
                  <a:ext uri="{FF2B5EF4-FFF2-40B4-BE49-F238E27FC236}">
                    <a16:creationId xmlns:a16="http://schemas.microsoft.com/office/drawing/2014/main" id="{CCE772B3-206D-7F7B-8EF7-3B4D630674E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5" name="Cube 734">
                <a:extLst>
                  <a:ext uri="{FF2B5EF4-FFF2-40B4-BE49-F238E27FC236}">
                    <a16:creationId xmlns:a16="http://schemas.microsoft.com/office/drawing/2014/main" id="{0C8CEF77-1C59-2EE5-5B63-A0359C3E781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6" name="Cube 735">
                <a:extLst>
                  <a:ext uri="{FF2B5EF4-FFF2-40B4-BE49-F238E27FC236}">
                    <a16:creationId xmlns:a16="http://schemas.microsoft.com/office/drawing/2014/main" id="{73A36DC2-DF99-B1B9-2FF8-376AFFE9434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7" name="Cube 736">
                <a:extLst>
                  <a:ext uri="{FF2B5EF4-FFF2-40B4-BE49-F238E27FC236}">
                    <a16:creationId xmlns:a16="http://schemas.microsoft.com/office/drawing/2014/main" id="{37093994-DAEB-0867-90E1-64E81759EA5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8" name="Cube 737">
                <a:extLst>
                  <a:ext uri="{FF2B5EF4-FFF2-40B4-BE49-F238E27FC236}">
                    <a16:creationId xmlns:a16="http://schemas.microsoft.com/office/drawing/2014/main" id="{9C361FE6-11FB-80F1-8A22-AC6DADA2A8A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9" name="Cube 738">
                <a:extLst>
                  <a:ext uri="{FF2B5EF4-FFF2-40B4-BE49-F238E27FC236}">
                    <a16:creationId xmlns:a16="http://schemas.microsoft.com/office/drawing/2014/main" id="{A0B29132-48C4-EFE3-8C65-16C526CCE731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0" name="Cube 739">
                <a:extLst>
                  <a:ext uri="{FF2B5EF4-FFF2-40B4-BE49-F238E27FC236}">
                    <a16:creationId xmlns:a16="http://schemas.microsoft.com/office/drawing/2014/main" id="{461FCA9C-DCDA-A991-E66D-BD1C47B76DF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1" name="Cube 740">
                <a:extLst>
                  <a:ext uri="{FF2B5EF4-FFF2-40B4-BE49-F238E27FC236}">
                    <a16:creationId xmlns:a16="http://schemas.microsoft.com/office/drawing/2014/main" id="{0D7A7044-3197-14D3-7CCD-382C9687C0F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2" name="Cube 741">
                <a:extLst>
                  <a:ext uri="{FF2B5EF4-FFF2-40B4-BE49-F238E27FC236}">
                    <a16:creationId xmlns:a16="http://schemas.microsoft.com/office/drawing/2014/main" id="{9F1ED409-A606-E851-9A6C-D68424164CA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3" name="Cube 742">
                <a:extLst>
                  <a:ext uri="{FF2B5EF4-FFF2-40B4-BE49-F238E27FC236}">
                    <a16:creationId xmlns:a16="http://schemas.microsoft.com/office/drawing/2014/main" id="{9EA66FFB-53CB-118F-0F68-0189C62F35C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23" name="Group 722">
              <a:extLst>
                <a:ext uri="{FF2B5EF4-FFF2-40B4-BE49-F238E27FC236}">
                  <a16:creationId xmlns:a16="http://schemas.microsoft.com/office/drawing/2014/main" id="{5EEDE705-68EE-EE32-6D91-C60A25AB85FE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24" name="Cube 723">
                <a:extLst>
                  <a:ext uri="{FF2B5EF4-FFF2-40B4-BE49-F238E27FC236}">
                    <a16:creationId xmlns:a16="http://schemas.microsoft.com/office/drawing/2014/main" id="{2E450207-EFFD-1C00-56A0-CCE6EFC774E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5" name="Cube 724">
                <a:extLst>
                  <a:ext uri="{FF2B5EF4-FFF2-40B4-BE49-F238E27FC236}">
                    <a16:creationId xmlns:a16="http://schemas.microsoft.com/office/drawing/2014/main" id="{416F4428-E081-E2BE-1A83-CD11A02E242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6" name="Cube 725">
                <a:extLst>
                  <a:ext uri="{FF2B5EF4-FFF2-40B4-BE49-F238E27FC236}">
                    <a16:creationId xmlns:a16="http://schemas.microsoft.com/office/drawing/2014/main" id="{50EA7EE9-2C69-E3BD-9778-8BF3A831F40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7" name="Cube 726">
                <a:extLst>
                  <a:ext uri="{FF2B5EF4-FFF2-40B4-BE49-F238E27FC236}">
                    <a16:creationId xmlns:a16="http://schemas.microsoft.com/office/drawing/2014/main" id="{244E3F82-7353-A5BD-2175-2830584B13F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8" name="Cube 727">
                <a:extLst>
                  <a:ext uri="{FF2B5EF4-FFF2-40B4-BE49-F238E27FC236}">
                    <a16:creationId xmlns:a16="http://schemas.microsoft.com/office/drawing/2014/main" id="{BD1A8ACB-5D6F-3889-8905-C7D352FDF65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9" name="Cube 728">
                <a:extLst>
                  <a:ext uri="{FF2B5EF4-FFF2-40B4-BE49-F238E27FC236}">
                    <a16:creationId xmlns:a16="http://schemas.microsoft.com/office/drawing/2014/main" id="{154A1633-B2F6-061A-1746-8180D054F12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0" name="Cube 729">
                <a:extLst>
                  <a:ext uri="{FF2B5EF4-FFF2-40B4-BE49-F238E27FC236}">
                    <a16:creationId xmlns:a16="http://schemas.microsoft.com/office/drawing/2014/main" id="{7DD46F64-05A6-05FE-9B96-3D1484CC4F9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1" name="Cube 730">
                <a:extLst>
                  <a:ext uri="{FF2B5EF4-FFF2-40B4-BE49-F238E27FC236}">
                    <a16:creationId xmlns:a16="http://schemas.microsoft.com/office/drawing/2014/main" id="{69140BC9-F459-A62C-017A-C18B001DC90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2" name="Cube 731">
                <a:extLst>
                  <a:ext uri="{FF2B5EF4-FFF2-40B4-BE49-F238E27FC236}">
                    <a16:creationId xmlns:a16="http://schemas.microsoft.com/office/drawing/2014/main" id="{D38BF358-EB3C-2C72-6073-D1CFD3FE735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3" name="Cube 732">
                <a:extLst>
                  <a:ext uri="{FF2B5EF4-FFF2-40B4-BE49-F238E27FC236}">
                    <a16:creationId xmlns:a16="http://schemas.microsoft.com/office/drawing/2014/main" id="{269A0B38-89AE-E7D4-F638-710D32B2EAB8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824" name="Group 823">
            <a:extLst>
              <a:ext uri="{FF2B5EF4-FFF2-40B4-BE49-F238E27FC236}">
                <a16:creationId xmlns:a16="http://schemas.microsoft.com/office/drawing/2014/main" id="{4242085B-5311-0492-4BA7-CB0B92B8EAF0}"/>
              </a:ext>
            </a:extLst>
          </p:cNvPr>
          <p:cNvGrpSpPr/>
          <p:nvPr/>
        </p:nvGrpSpPr>
        <p:grpSpPr>
          <a:xfrm>
            <a:off x="1054660" y="3217096"/>
            <a:ext cx="1027140" cy="96143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825" name="Group 824">
              <a:extLst>
                <a:ext uri="{FF2B5EF4-FFF2-40B4-BE49-F238E27FC236}">
                  <a16:creationId xmlns:a16="http://schemas.microsoft.com/office/drawing/2014/main" id="{084EAB65-A814-3E08-34FD-682442FD7008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25" name="Cube 924">
                <a:extLst>
                  <a:ext uri="{FF2B5EF4-FFF2-40B4-BE49-F238E27FC236}">
                    <a16:creationId xmlns:a16="http://schemas.microsoft.com/office/drawing/2014/main" id="{B4053514-C188-B39C-B41E-D9DFB941C09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6" name="Cube 925">
                <a:extLst>
                  <a:ext uri="{FF2B5EF4-FFF2-40B4-BE49-F238E27FC236}">
                    <a16:creationId xmlns:a16="http://schemas.microsoft.com/office/drawing/2014/main" id="{12AF10A1-88B9-77ED-35AA-C7CAAE94540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7" name="Cube 926">
                <a:extLst>
                  <a:ext uri="{FF2B5EF4-FFF2-40B4-BE49-F238E27FC236}">
                    <a16:creationId xmlns:a16="http://schemas.microsoft.com/office/drawing/2014/main" id="{03815CC3-24DE-A570-5C0F-41115C22FEE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8" name="Cube 927">
                <a:extLst>
                  <a:ext uri="{FF2B5EF4-FFF2-40B4-BE49-F238E27FC236}">
                    <a16:creationId xmlns:a16="http://schemas.microsoft.com/office/drawing/2014/main" id="{BE65D8E4-07EA-929B-F177-CF884916B59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9" name="Cube 928">
                <a:extLst>
                  <a:ext uri="{FF2B5EF4-FFF2-40B4-BE49-F238E27FC236}">
                    <a16:creationId xmlns:a16="http://schemas.microsoft.com/office/drawing/2014/main" id="{AE817C82-ADDE-FDA9-2326-1F9FCD63402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0" name="Cube 929">
                <a:extLst>
                  <a:ext uri="{FF2B5EF4-FFF2-40B4-BE49-F238E27FC236}">
                    <a16:creationId xmlns:a16="http://schemas.microsoft.com/office/drawing/2014/main" id="{AD717968-8D90-AC8B-50C2-083FAF3935D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1" name="Cube 930">
                <a:extLst>
                  <a:ext uri="{FF2B5EF4-FFF2-40B4-BE49-F238E27FC236}">
                    <a16:creationId xmlns:a16="http://schemas.microsoft.com/office/drawing/2014/main" id="{068DB908-9787-9211-8855-11E89696775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2" name="Cube 931">
                <a:extLst>
                  <a:ext uri="{FF2B5EF4-FFF2-40B4-BE49-F238E27FC236}">
                    <a16:creationId xmlns:a16="http://schemas.microsoft.com/office/drawing/2014/main" id="{69764531-09E0-1BA9-C1A8-B2BFC753104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3" name="Cube 932">
                <a:extLst>
                  <a:ext uri="{FF2B5EF4-FFF2-40B4-BE49-F238E27FC236}">
                    <a16:creationId xmlns:a16="http://schemas.microsoft.com/office/drawing/2014/main" id="{CD8C1EBA-4B55-185D-E576-2CC3F075F99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4" name="Cube 933">
                <a:extLst>
                  <a:ext uri="{FF2B5EF4-FFF2-40B4-BE49-F238E27FC236}">
                    <a16:creationId xmlns:a16="http://schemas.microsoft.com/office/drawing/2014/main" id="{DFB519C6-C8FE-909E-9B00-8AF664A045C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6" name="Group 825">
              <a:extLst>
                <a:ext uri="{FF2B5EF4-FFF2-40B4-BE49-F238E27FC236}">
                  <a16:creationId xmlns:a16="http://schemas.microsoft.com/office/drawing/2014/main" id="{9F251226-391C-46DF-BE78-C36B868EB29C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15" name="Cube 914">
                <a:extLst>
                  <a:ext uri="{FF2B5EF4-FFF2-40B4-BE49-F238E27FC236}">
                    <a16:creationId xmlns:a16="http://schemas.microsoft.com/office/drawing/2014/main" id="{53D8CBF4-9DA3-BD7E-737D-399239B47D0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6" name="Cube 915">
                <a:extLst>
                  <a:ext uri="{FF2B5EF4-FFF2-40B4-BE49-F238E27FC236}">
                    <a16:creationId xmlns:a16="http://schemas.microsoft.com/office/drawing/2014/main" id="{91598D10-84DA-76E7-0308-02E3ABE0C30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7" name="Cube 916">
                <a:extLst>
                  <a:ext uri="{FF2B5EF4-FFF2-40B4-BE49-F238E27FC236}">
                    <a16:creationId xmlns:a16="http://schemas.microsoft.com/office/drawing/2014/main" id="{ED46752E-65AF-A327-4C51-171F097AD588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8" name="Cube 917">
                <a:extLst>
                  <a:ext uri="{FF2B5EF4-FFF2-40B4-BE49-F238E27FC236}">
                    <a16:creationId xmlns:a16="http://schemas.microsoft.com/office/drawing/2014/main" id="{01237399-C666-8DED-F87E-81A0037EBF1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9" name="Cube 918">
                <a:extLst>
                  <a:ext uri="{FF2B5EF4-FFF2-40B4-BE49-F238E27FC236}">
                    <a16:creationId xmlns:a16="http://schemas.microsoft.com/office/drawing/2014/main" id="{38BB6410-F645-BF65-E2DF-EE537CF03F2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0" name="Cube 919">
                <a:extLst>
                  <a:ext uri="{FF2B5EF4-FFF2-40B4-BE49-F238E27FC236}">
                    <a16:creationId xmlns:a16="http://schemas.microsoft.com/office/drawing/2014/main" id="{956FE401-4E2C-1018-A6BC-D89DA89C92B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1" name="Cube 920">
                <a:extLst>
                  <a:ext uri="{FF2B5EF4-FFF2-40B4-BE49-F238E27FC236}">
                    <a16:creationId xmlns:a16="http://schemas.microsoft.com/office/drawing/2014/main" id="{AA5584B5-B84D-4B9D-AEDC-FAD4882FBCC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2" name="Cube 921">
                <a:extLst>
                  <a:ext uri="{FF2B5EF4-FFF2-40B4-BE49-F238E27FC236}">
                    <a16:creationId xmlns:a16="http://schemas.microsoft.com/office/drawing/2014/main" id="{2B901602-37CC-4DAF-866D-2EBDF911855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3" name="Cube 922">
                <a:extLst>
                  <a:ext uri="{FF2B5EF4-FFF2-40B4-BE49-F238E27FC236}">
                    <a16:creationId xmlns:a16="http://schemas.microsoft.com/office/drawing/2014/main" id="{FE13A069-3A1D-11EE-E76C-EEFC9231561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4" name="Cube 923">
                <a:extLst>
                  <a:ext uri="{FF2B5EF4-FFF2-40B4-BE49-F238E27FC236}">
                    <a16:creationId xmlns:a16="http://schemas.microsoft.com/office/drawing/2014/main" id="{7C8F8F2E-0CA1-448B-91C4-0A9552F7999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7" name="Group 826">
              <a:extLst>
                <a:ext uri="{FF2B5EF4-FFF2-40B4-BE49-F238E27FC236}">
                  <a16:creationId xmlns:a16="http://schemas.microsoft.com/office/drawing/2014/main" id="{43653A27-18CE-6951-DD04-786230CC8D75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05" name="Cube 904">
                <a:extLst>
                  <a:ext uri="{FF2B5EF4-FFF2-40B4-BE49-F238E27FC236}">
                    <a16:creationId xmlns:a16="http://schemas.microsoft.com/office/drawing/2014/main" id="{78857ED0-E58D-643D-DC6A-0EB6C3C901F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6" name="Cube 905">
                <a:extLst>
                  <a:ext uri="{FF2B5EF4-FFF2-40B4-BE49-F238E27FC236}">
                    <a16:creationId xmlns:a16="http://schemas.microsoft.com/office/drawing/2014/main" id="{5C207844-7D6E-4449-DE49-5732C1FA2E3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7" name="Cube 906">
                <a:extLst>
                  <a:ext uri="{FF2B5EF4-FFF2-40B4-BE49-F238E27FC236}">
                    <a16:creationId xmlns:a16="http://schemas.microsoft.com/office/drawing/2014/main" id="{9C705B92-ED02-440A-8B21-323DDC3A923B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8" name="Cube 907">
                <a:extLst>
                  <a:ext uri="{FF2B5EF4-FFF2-40B4-BE49-F238E27FC236}">
                    <a16:creationId xmlns:a16="http://schemas.microsoft.com/office/drawing/2014/main" id="{9AB3D15B-6E29-6A0E-56C0-9CD0B75AB81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9" name="Cube 908">
                <a:extLst>
                  <a:ext uri="{FF2B5EF4-FFF2-40B4-BE49-F238E27FC236}">
                    <a16:creationId xmlns:a16="http://schemas.microsoft.com/office/drawing/2014/main" id="{636D0418-CAC7-D362-238D-A1D805DE2F7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0" name="Cube 909">
                <a:extLst>
                  <a:ext uri="{FF2B5EF4-FFF2-40B4-BE49-F238E27FC236}">
                    <a16:creationId xmlns:a16="http://schemas.microsoft.com/office/drawing/2014/main" id="{9C3C6744-00C4-709D-004F-0DFA50D609D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1" name="Cube 910">
                <a:extLst>
                  <a:ext uri="{FF2B5EF4-FFF2-40B4-BE49-F238E27FC236}">
                    <a16:creationId xmlns:a16="http://schemas.microsoft.com/office/drawing/2014/main" id="{360F62B2-B933-5C81-EC14-D2BD0521526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2" name="Cube 911">
                <a:extLst>
                  <a:ext uri="{FF2B5EF4-FFF2-40B4-BE49-F238E27FC236}">
                    <a16:creationId xmlns:a16="http://schemas.microsoft.com/office/drawing/2014/main" id="{F33506AB-7646-FB24-8211-99EAFE29F19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3" name="Cube 912">
                <a:extLst>
                  <a:ext uri="{FF2B5EF4-FFF2-40B4-BE49-F238E27FC236}">
                    <a16:creationId xmlns:a16="http://schemas.microsoft.com/office/drawing/2014/main" id="{772C3569-CDBA-AE74-5354-05C8A6092FE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4" name="Cube 913">
                <a:extLst>
                  <a:ext uri="{FF2B5EF4-FFF2-40B4-BE49-F238E27FC236}">
                    <a16:creationId xmlns:a16="http://schemas.microsoft.com/office/drawing/2014/main" id="{8ADAB7E3-154C-C88A-6F24-C548329C112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8" name="Group 827">
              <a:extLst>
                <a:ext uri="{FF2B5EF4-FFF2-40B4-BE49-F238E27FC236}">
                  <a16:creationId xmlns:a16="http://schemas.microsoft.com/office/drawing/2014/main" id="{641DC2E4-1DC0-68B8-B72A-A62B6E4238DE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95" name="Cube 894">
                <a:extLst>
                  <a:ext uri="{FF2B5EF4-FFF2-40B4-BE49-F238E27FC236}">
                    <a16:creationId xmlns:a16="http://schemas.microsoft.com/office/drawing/2014/main" id="{C0290D3E-10C2-F3E0-53D4-4E7FC528ABA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6" name="Cube 895">
                <a:extLst>
                  <a:ext uri="{FF2B5EF4-FFF2-40B4-BE49-F238E27FC236}">
                    <a16:creationId xmlns:a16="http://schemas.microsoft.com/office/drawing/2014/main" id="{4F2AA062-A93B-87C7-71FB-AF3C7AA7686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7" name="Cube 896">
                <a:extLst>
                  <a:ext uri="{FF2B5EF4-FFF2-40B4-BE49-F238E27FC236}">
                    <a16:creationId xmlns:a16="http://schemas.microsoft.com/office/drawing/2014/main" id="{29C159A3-6DEF-4E09-3859-89C51A9FFB5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8" name="Cube 897">
                <a:extLst>
                  <a:ext uri="{FF2B5EF4-FFF2-40B4-BE49-F238E27FC236}">
                    <a16:creationId xmlns:a16="http://schemas.microsoft.com/office/drawing/2014/main" id="{F279A266-AA68-32A0-B989-AED7FC3C4CD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9" name="Cube 898">
                <a:extLst>
                  <a:ext uri="{FF2B5EF4-FFF2-40B4-BE49-F238E27FC236}">
                    <a16:creationId xmlns:a16="http://schemas.microsoft.com/office/drawing/2014/main" id="{A29EF319-7EAD-C169-BAC0-55067F58E8E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0" name="Cube 899">
                <a:extLst>
                  <a:ext uri="{FF2B5EF4-FFF2-40B4-BE49-F238E27FC236}">
                    <a16:creationId xmlns:a16="http://schemas.microsoft.com/office/drawing/2014/main" id="{100D144C-4893-C896-793E-6910C01F657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1" name="Cube 900">
                <a:extLst>
                  <a:ext uri="{FF2B5EF4-FFF2-40B4-BE49-F238E27FC236}">
                    <a16:creationId xmlns:a16="http://schemas.microsoft.com/office/drawing/2014/main" id="{37A67C02-B14F-0828-7C38-87F3DD0C07C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2" name="Cube 901">
                <a:extLst>
                  <a:ext uri="{FF2B5EF4-FFF2-40B4-BE49-F238E27FC236}">
                    <a16:creationId xmlns:a16="http://schemas.microsoft.com/office/drawing/2014/main" id="{B08DC6EC-D3E3-08C9-7D11-C96BD5B75C5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3" name="Cube 902">
                <a:extLst>
                  <a:ext uri="{FF2B5EF4-FFF2-40B4-BE49-F238E27FC236}">
                    <a16:creationId xmlns:a16="http://schemas.microsoft.com/office/drawing/2014/main" id="{F1BFBD7E-C238-2556-E1B0-111C7F94A7F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4" name="Cube 903">
                <a:extLst>
                  <a:ext uri="{FF2B5EF4-FFF2-40B4-BE49-F238E27FC236}">
                    <a16:creationId xmlns:a16="http://schemas.microsoft.com/office/drawing/2014/main" id="{2EB59EDF-39C2-799C-136A-2129ABBB6AE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9" name="Group 828">
              <a:extLst>
                <a:ext uri="{FF2B5EF4-FFF2-40B4-BE49-F238E27FC236}">
                  <a16:creationId xmlns:a16="http://schemas.microsoft.com/office/drawing/2014/main" id="{7D768186-72BB-EAD2-A359-E2274B40A1D1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85" name="Cube 884">
                <a:extLst>
                  <a:ext uri="{FF2B5EF4-FFF2-40B4-BE49-F238E27FC236}">
                    <a16:creationId xmlns:a16="http://schemas.microsoft.com/office/drawing/2014/main" id="{0360D361-198B-06DE-6FC1-1D78DA81046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6" name="Cube 885">
                <a:extLst>
                  <a:ext uri="{FF2B5EF4-FFF2-40B4-BE49-F238E27FC236}">
                    <a16:creationId xmlns:a16="http://schemas.microsoft.com/office/drawing/2014/main" id="{41C1AE1A-3241-3AC8-7B6E-7AE12B91245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7" name="Cube 886">
                <a:extLst>
                  <a:ext uri="{FF2B5EF4-FFF2-40B4-BE49-F238E27FC236}">
                    <a16:creationId xmlns:a16="http://schemas.microsoft.com/office/drawing/2014/main" id="{2D0BD2F1-889C-9BE4-AA53-BF473B8F4BC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8" name="Cube 887">
                <a:extLst>
                  <a:ext uri="{FF2B5EF4-FFF2-40B4-BE49-F238E27FC236}">
                    <a16:creationId xmlns:a16="http://schemas.microsoft.com/office/drawing/2014/main" id="{FC8AD90E-D069-4F91-6F15-0587E167831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9" name="Cube 888">
                <a:extLst>
                  <a:ext uri="{FF2B5EF4-FFF2-40B4-BE49-F238E27FC236}">
                    <a16:creationId xmlns:a16="http://schemas.microsoft.com/office/drawing/2014/main" id="{B36FCCEC-1B3E-7AEE-428A-7F5CAF73E82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0" name="Cube 889">
                <a:extLst>
                  <a:ext uri="{FF2B5EF4-FFF2-40B4-BE49-F238E27FC236}">
                    <a16:creationId xmlns:a16="http://schemas.microsoft.com/office/drawing/2014/main" id="{A30234D5-76EC-78C6-A212-B4DB8D62CD7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1" name="Cube 890">
                <a:extLst>
                  <a:ext uri="{FF2B5EF4-FFF2-40B4-BE49-F238E27FC236}">
                    <a16:creationId xmlns:a16="http://schemas.microsoft.com/office/drawing/2014/main" id="{11FB820F-3C67-9167-FFD2-B588549269F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2" name="Cube 891">
                <a:extLst>
                  <a:ext uri="{FF2B5EF4-FFF2-40B4-BE49-F238E27FC236}">
                    <a16:creationId xmlns:a16="http://schemas.microsoft.com/office/drawing/2014/main" id="{BCF7FD78-40B3-5A4A-96BF-547F5962FD0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3" name="Cube 892">
                <a:extLst>
                  <a:ext uri="{FF2B5EF4-FFF2-40B4-BE49-F238E27FC236}">
                    <a16:creationId xmlns:a16="http://schemas.microsoft.com/office/drawing/2014/main" id="{4AF0108C-413E-2AAE-21C0-F05C96072A7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4" name="Cube 893">
                <a:extLst>
                  <a:ext uri="{FF2B5EF4-FFF2-40B4-BE49-F238E27FC236}">
                    <a16:creationId xmlns:a16="http://schemas.microsoft.com/office/drawing/2014/main" id="{AA7BBE0D-5686-D770-EE22-785300D233C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30" name="Group 829">
              <a:extLst>
                <a:ext uri="{FF2B5EF4-FFF2-40B4-BE49-F238E27FC236}">
                  <a16:creationId xmlns:a16="http://schemas.microsoft.com/office/drawing/2014/main" id="{67BE170B-FC85-4684-0058-CA9FA9831A73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75" name="Cube 874">
                <a:extLst>
                  <a:ext uri="{FF2B5EF4-FFF2-40B4-BE49-F238E27FC236}">
                    <a16:creationId xmlns:a16="http://schemas.microsoft.com/office/drawing/2014/main" id="{DEA7DD4A-BF93-81B4-1765-05E188743A1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6" name="Cube 875">
                <a:extLst>
                  <a:ext uri="{FF2B5EF4-FFF2-40B4-BE49-F238E27FC236}">
                    <a16:creationId xmlns:a16="http://schemas.microsoft.com/office/drawing/2014/main" id="{BC0D4E97-F824-9DB8-AE91-E6C0E7C7066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7" name="Cube 876">
                <a:extLst>
                  <a:ext uri="{FF2B5EF4-FFF2-40B4-BE49-F238E27FC236}">
                    <a16:creationId xmlns:a16="http://schemas.microsoft.com/office/drawing/2014/main" id="{0294DD6E-7062-A7C8-1476-B7350A3CF01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8" name="Cube 877">
                <a:extLst>
                  <a:ext uri="{FF2B5EF4-FFF2-40B4-BE49-F238E27FC236}">
                    <a16:creationId xmlns:a16="http://schemas.microsoft.com/office/drawing/2014/main" id="{E1F022C7-5DDD-08A6-3DC7-2EBF81F8B34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9" name="Cube 878">
                <a:extLst>
                  <a:ext uri="{FF2B5EF4-FFF2-40B4-BE49-F238E27FC236}">
                    <a16:creationId xmlns:a16="http://schemas.microsoft.com/office/drawing/2014/main" id="{954F132F-0101-96E2-4044-C5162EC887C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0" name="Cube 879">
                <a:extLst>
                  <a:ext uri="{FF2B5EF4-FFF2-40B4-BE49-F238E27FC236}">
                    <a16:creationId xmlns:a16="http://schemas.microsoft.com/office/drawing/2014/main" id="{5D9E35D9-5A92-5AB6-9F8E-7544FF1DB0A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1" name="Cube 880">
                <a:extLst>
                  <a:ext uri="{FF2B5EF4-FFF2-40B4-BE49-F238E27FC236}">
                    <a16:creationId xmlns:a16="http://schemas.microsoft.com/office/drawing/2014/main" id="{85DE7A31-93AF-0376-9B36-8E6C95E9822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2" name="Cube 881">
                <a:extLst>
                  <a:ext uri="{FF2B5EF4-FFF2-40B4-BE49-F238E27FC236}">
                    <a16:creationId xmlns:a16="http://schemas.microsoft.com/office/drawing/2014/main" id="{5ADBD1AC-67E5-03D9-FD65-990B8A8184C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3" name="Cube 882">
                <a:extLst>
                  <a:ext uri="{FF2B5EF4-FFF2-40B4-BE49-F238E27FC236}">
                    <a16:creationId xmlns:a16="http://schemas.microsoft.com/office/drawing/2014/main" id="{F00E264F-22EB-2FB0-D701-A03F9CA21E2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4" name="Cube 883">
                <a:extLst>
                  <a:ext uri="{FF2B5EF4-FFF2-40B4-BE49-F238E27FC236}">
                    <a16:creationId xmlns:a16="http://schemas.microsoft.com/office/drawing/2014/main" id="{EC2ED150-3B94-CC34-B376-12D9A537B58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31" name="Group 830">
              <a:extLst>
                <a:ext uri="{FF2B5EF4-FFF2-40B4-BE49-F238E27FC236}">
                  <a16:creationId xmlns:a16="http://schemas.microsoft.com/office/drawing/2014/main" id="{5D6CE3F7-D4C7-094F-E94F-9BDF66F034B1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65" name="Cube 864">
                <a:extLst>
                  <a:ext uri="{FF2B5EF4-FFF2-40B4-BE49-F238E27FC236}">
                    <a16:creationId xmlns:a16="http://schemas.microsoft.com/office/drawing/2014/main" id="{3318AE1C-DCF3-D0A4-FF87-A8952540028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6" name="Cube 865">
                <a:extLst>
                  <a:ext uri="{FF2B5EF4-FFF2-40B4-BE49-F238E27FC236}">
                    <a16:creationId xmlns:a16="http://schemas.microsoft.com/office/drawing/2014/main" id="{286A554B-5BD8-1186-5520-5233106EB16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7" name="Cube 866">
                <a:extLst>
                  <a:ext uri="{FF2B5EF4-FFF2-40B4-BE49-F238E27FC236}">
                    <a16:creationId xmlns:a16="http://schemas.microsoft.com/office/drawing/2014/main" id="{DA7DD689-219D-9F92-FC3C-2D92F968DE6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8" name="Cube 867">
                <a:extLst>
                  <a:ext uri="{FF2B5EF4-FFF2-40B4-BE49-F238E27FC236}">
                    <a16:creationId xmlns:a16="http://schemas.microsoft.com/office/drawing/2014/main" id="{58C1D10A-BB5B-5FDD-9D78-E953A5BD425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9" name="Cube 868">
                <a:extLst>
                  <a:ext uri="{FF2B5EF4-FFF2-40B4-BE49-F238E27FC236}">
                    <a16:creationId xmlns:a16="http://schemas.microsoft.com/office/drawing/2014/main" id="{2B485217-369B-922B-8DB8-C8AFE681346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0" name="Cube 869">
                <a:extLst>
                  <a:ext uri="{FF2B5EF4-FFF2-40B4-BE49-F238E27FC236}">
                    <a16:creationId xmlns:a16="http://schemas.microsoft.com/office/drawing/2014/main" id="{EFD0AA7C-8DAF-914B-EC5E-B8408228DCE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1" name="Cube 870">
                <a:extLst>
                  <a:ext uri="{FF2B5EF4-FFF2-40B4-BE49-F238E27FC236}">
                    <a16:creationId xmlns:a16="http://schemas.microsoft.com/office/drawing/2014/main" id="{701A4707-07FC-A925-D50A-C17C5DC68E9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2" name="Cube 871">
                <a:extLst>
                  <a:ext uri="{FF2B5EF4-FFF2-40B4-BE49-F238E27FC236}">
                    <a16:creationId xmlns:a16="http://schemas.microsoft.com/office/drawing/2014/main" id="{A8F2CBA8-B68B-404A-CC9E-F64F298B421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3" name="Cube 872">
                <a:extLst>
                  <a:ext uri="{FF2B5EF4-FFF2-40B4-BE49-F238E27FC236}">
                    <a16:creationId xmlns:a16="http://schemas.microsoft.com/office/drawing/2014/main" id="{6B3FE49E-86AA-712A-18B7-0C5654F5105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4" name="Cube 873">
                <a:extLst>
                  <a:ext uri="{FF2B5EF4-FFF2-40B4-BE49-F238E27FC236}">
                    <a16:creationId xmlns:a16="http://schemas.microsoft.com/office/drawing/2014/main" id="{45D8E5BF-CE6E-01ED-03A8-F859006B7A3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32" name="Group 831">
              <a:extLst>
                <a:ext uri="{FF2B5EF4-FFF2-40B4-BE49-F238E27FC236}">
                  <a16:creationId xmlns:a16="http://schemas.microsoft.com/office/drawing/2014/main" id="{E20F2727-6832-E7FA-FCC9-D1F604302647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55" name="Cube 854">
                <a:extLst>
                  <a:ext uri="{FF2B5EF4-FFF2-40B4-BE49-F238E27FC236}">
                    <a16:creationId xmlns:a16="http://schemas.microsoft.com/office/drawing/2014/main" id="{69EEAA87-95E3-D9BA-50F8-2DB837E5FB2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6" name="Cube 855">
                <a:extLst>
                  <a:ext uri="{FF2B5EF4-FFF2-40B4-BE49-F238E27FC236}">
                    <a16:creationId xmlns:a16="http://schemas.microsoft.com/office/drawing/2014/main" id="{34691BB6-0821-8497-7BB4-1428267C1D4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7" name="Cube 856">
                <a:extLst>
                  <a:ext uri="{FF2B5EF4-FFF2-40B4-BE49-F238E27FC236}">
                    <a16:creationId xmlns:a16="http://schemas.microsoft.com/office/drawing/2014/main" id="{58DAA147-B1D0-5251-4C3B-00F0BF02EE3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8" name="Cube 857">
                <a:extLst>
                  <a:ext uri="{FF2B5EF4-FFF2-40B4-BE49-F238E27FC236}">
                    <a16:creationId xmlns:a16="http://schemas.microsoft.com/office/drawing/2014/main" id="{34D7B483-D04F-4EA1-11C6-DF4ED2006A5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9" name="Cube 858">
                <a:extLst>
                  <a:ext uri="{FF2B5EF4-FFF2-40B4-BE49-F238E27FC236}">
                    <a16:creationId xmlns:a16="http://schemas.microsoft.com/office/drawing/2014/main" id="{3E1A60F1-46BA-36CB-4EEF-AB530B4C70E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0" name="Cube 859">
                <a:extLst>
                  <a:ext uri="{FF2B5EF4-FFF2-40B4-BE49-F238E27FC236}">
                    <a16:creationId xmlns:a16="http://schemas.microsoft.com/office/drawing/2014/main" id="{9B9A23CD-A6B0-65A3-9CD9-194E80BC785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1" name="Cube 860">
                <a:extLst>
                  <a:ext uri="{FF2B5EF4-FFF2-40B4-BE49-F238E27FC236}">
                    <a16:creationId xmlns:a16="http://schemas.microsoft.com/office/drawing/2014/main" id="{064065D5-916D-B520-683D-602DD9EF4FD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2" name="Cube 861">
                <a:extLst>
                  <a:ext uri="{FF2B5EF4-FFF2-40B4-BE49-F238E27FC236}">
                    <a16:creationId xmlns:a16="http://schemas.microsoft.com/office/drawing/2014/main" id="{6A541676-D143-E183-FB44-8318FC10240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3" name="Cube 862">
                <a:extLst>
                  <a:ext uri="{FF2B5EF4-FFF2-40B4-BE49-F238E27FC236}">
                    <a16:creationId xmlns:a16="http://schemas.microsoft.com/office/drawing/2014/main" id="{1228E5E1-F119-A553-6948-56DCF1E1EC7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4" name="Cube 863">
                <a:extLst>
                  <a:ext uri="{FF2B5EF4-FFF2-40B4-BE49-F238E27FC236}">
                    <a16:creationId xmlns:a16="http://schemas.microsoft.com/office/drawing/2014/main" id="{A8A79694-1257-B6DE-9EA0-97BCDBD016F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33" name="Group 832">
              <a:extLst>
                <a:ext uri="{FF2B5EF4-FFF2-40B4-BE49-F238E27FC236}">
                  <a16:creationId xmlns:a16="http://schemas.microsoft.com/office/drawing/2014/main" id="{95EEA7BF-A6A4-1203-6AD9-CE38672E3114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45" name="Cube 844">
                <a:extLst>
                  <a:ext uri="{FF2B5EF4-FFF2-40B4-BE49-F238E27FC236}">
                    <a16:creationId xmlns:a16="http://schemas.microsoft.com/office/drawing/2014/main" id="{30604B92-8E68-86E8-A14D-2419EAE1E30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6" name="Cube 845">
                <a:extLst>
                  <a:ext uri="{FF2B5EF4-FFF2-40B4-BE49-F238E27FC236}">
                    <a16:creationId xmlns:a16="http://schemas.microsoft.com/office/drawing/2014/main" id="{D7D362A8-FB01-4767-B6B4-AA624250B7C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7" name="Cube 846">
                <a:extLst>
                  <a:ext uri="{FF2B5EF4-FFF2-40B4-BE49-F238E27FC236}">
                    <a16:creationId xmlns:a16="http://schemas.microsoft.com/office/drawing/2014/main" id="{A8001AFB-2D62-2D9C-ED3C-CBD5FF1F153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8" name="Cube 847">
                <a:extLst>
                  <a:ext uri="{FF2B5EF4-FFF2-40B4-BE49-F238E27FC236}">
                    <a16:creationId xmlns:a16="http://schemas.microsoft.com/office/drawing/2014/main" id="{B4B0D342-A7A0-763B-9977-59ED09BDAF0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9" name="Cube 848">
                <a:extLst>
                  <a:ext uri="{FF2B5EF4-FFF2-40B4-BE49-F238E27FC236}">
                    <a16:creationId xmlns:a16="http://schemas.microsoft.com/office/drawing/2014/main" id="{6048936E-AAD5-614B-1BB0-FCF0BC19DFB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0" name="Cube 849">
                <a:extLst>
                  <a:ext uri="{FF2B5EF4-FFF2-40B4-BE49-F238E27FC236}">
                    <a16:creationId xmlns:a16="http://schemas.microsoft.com/office/drawing/2014/main" id="{8D4672B0-0C09-B645-0169-D7511372D241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1" name="Cube 850">
                <a:extLst>
                  <a:ext uri="{FF2B5EF4-FFF2-40B4-BE49-F238E27FC236}">
                    <a16:creationId xmlns:a16="http://schemas.microsoft.com/office/drawing/2014/main" id="{97198F98-9919-0AF9-40E2-272D09F7C6B3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2" name="Cube 851">
                <a:extLst>
                  <a:ext uri="{FF2B5EF4-FFF2-40B4-BE49-F238E27FC236}">
                    <a16:creationId xmlns:a16="http://schemas.microsoft.com/office/drawing/2014/main" id="{B89109C9-76DD-43FB-9E47-579B87BF34F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3" name="Cube 852">
                <a:extLst>
                  <a:ext uri="{FF2B5EF4-FFF2-40B4-BE49-F238E27FC236}">
                    <a16:creationId xmlns:a16="http://schemas.microsoft.com/office/drawing/2014/main" id="{457CD2DF-347A-66C3-1F9F-F9F2D30E88E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4" name="Cube 853">
                <a:extLst>
                  <a:ext uri="{FF2B5EF4-FFF2-40B4-BE49-F238E27FC236}">
                    <a16:creationId xmlns:a16="http://schemas.microsoft.com/office/drawing/2014/main" id="{F90F9161-8AB4-1248-9371-5B33AC357A7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34" name="Group 833">
              <a:extLst>
                <a:ext uri="{FF2B5EF4-FFF2-40B4-BE49-F238E27FC236}">
                  <a16:creationId xmlns:a16="http://schemas.microsoft.com/office/drawing/2014/main" id="{FFC43BAA-65F1-EA95-F8FE-352C9F418390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35" name="Cube 834">
                <a:extLst>
                  <a:ext uri="{FF2B5EF4-FFF2-40B4-BE49-F238E27FC236}">
                    <a16:creationId xmlns:a16="http://schemas.microsoft.com/office/drawing/2014/main" id="{746F4BFC-FD1D-2E15-5748-CD80BC3451F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6" name="Cube 835">
                <a:extLst>
                  <a:ext uri="{FF2B5EF4-FFF2-40B4-BE49-F238E27FC236}">
                    <a16:creationId xmlns:a16="http://schemas.microsoft.com/office/drawing/2014/main" id="{1AC89C0F-CD3D-A685-E6F4-2BC364093D6C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7" name="Cube 836">
                <a:extLst>
                  <a:ext uri="{FF2B5EF4-FFF2-40B4-BE49-F238E27FC236}">
                    <a16:creationId xmlns:a16="http://schemas.microsoft.com/office/drawing/2014/main" id="{0EDBC94A-8441-F029-2594-08C3D75AF50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8" name="Cube 837">
                <a:extLst>
                  <a:ext uri="{FF2B5EF4-FFF2-40B4-BE49-F238E27FC236}">
                    <a16:creationId xmlns:a16="http://schemas.microsoft.com/office/drawing/2014/main" id="{E7E39AE2-02F8-CC15-4D10-FE0330003FE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9" name="Cube 838">
                <a:extLst>
                  <a:ext uri="{FF2B5EF4-FFF2-40B4-BE49-F238E27FC236}">
                    <a16:creationId xmlns:a16="http://schemas.microsoft.com/office/drawing/2014/main" id="{17EAED38-8061-74CD-EAC5-9AC5C00F268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0" name="Cube 839">
                <a:extLst>
                  <a:ext uri="{FF2B5EF4-FFF2-40B4-BE49-F238E27FC236}">
                    <a16:creationId xmlns:a16="http://schemas.microsoft.com/office/drawing/2014/main" id="{B2B4A149-F840-3479-04BB-7BAD92D50FF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1" name="Cube 840">
                <a:extLst>
                  <a:ext uri="{FF2B5EF4-FFF2-40B4-BE49-F238E27FC236}">
                    <a16:creationId xmlns:a16="http://schemas.microsoft.com/office/drawing/2014/main" id="{0CE1ADD5-B2E9-0124-C7DF-4E1401EA8D9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2" name="Cube 841">
                <a:extLst>
                  <a:ext uri="{FF2B5EF4-FFF2-40B4-BE49-F238E27FC236}">
                    <a16:creationId xmlns:a16="http://schemas.microsoft.com/office/drawing/2014/main" id="{7523DF6C-E8D0-9DFD-D11B-49213D725FC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3" name="Cube 842">
                <a:extLst>
                  <a:ext uri="{FF2B5EF4-FFF2-40B4-BE49-F238E27FC236}">
                    <a16:creationId xmlns:a16="http://schemas.microsoft.com/office/drawing/2014/main" id="{C1D58F42-1B65-904B-BAA6-283E6CB7F1C9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4" name="Cube 843">
                <a:extLst>
                  <a:ext uri="{FF2B5EF4-FFF2-40B4-BE49-F238E27FC236}">
                    <a16:creationId xmlns:a16="http://schemas.microsoft.com/office/drawing/2014/main" id="{AF47E161-6430-2CD0-BC67-FD80404B428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935" name="Group 934">
            <a:extLst>
              <a:ext uri="{FF2B5EF4-FFF2-40B4-BE49-F238E27FC236}">
                <a16:creationId xmlns:a16="http://schemas.microsoft.com/office/drawing/2014/main" id="{CAA358B1-29B1-157A-D1BD-7D4D1D359256}"/>
              </a:ext>
            </a:extLst>
          </p:cNvPr>
          <p:cNvGrpSpPr/>
          <p:nvPr/>
        </p:nvGrpSpPr>
        <p:grpSpPr>
          <a:xfrm>
            <a:off x="1054660" y="3217096"/>
            <a:ext cx="1027140" cy="96143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936" name="Group 935">
              <a:extLst>
                <a:ext uri="{FF2B5EF4-FFF2-40B4-BE49-F238E27FC236}">
                  <a16:creationId xmlns:a16="http://schemas.microsoft.com/office/drawing/2014/main" id="{3E81B8C1-9CCF-8BA0-50FA-65DDD97B20D4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36" name="Cube 1035">
                <a:extLst>
                  <a:ext uri="{FF2B5EF4-FFF2-40B4-BE49-F238E27FC236}">
                    <a16:creationId xmlns:a16="http://schemas.microsoft.com/office/drawing/2014/main" id="{FDE1E041-91C6-9E01-7FB1-EF48ECF543D9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7" name="Cube 1036">
                <a:extLst>
                  <a:ext uri="{FF2B5EF4-FFF2-40B4-BE49-F238E27FC236}">
                    <a16:creationId xmlns:a16="http://schemas.microsoft.com/office/drawing/2014/main" id="{579F4EB8-59DD-9FF8-987E-D5A0A51AA38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8" name="Cube 1037">
                <a:extLst>
                  <a:ext uri="{FF2B5EF4-FFF2-40B4-BE49-F238E27FC236}">
                    <a16:creationId xmlns:a16="http://schemas.microsoft.com/office/drawing/2014/main" id="{7DAB45B7-1E51-BBC9-63EF-9E02F0FD438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9" name="Cube 1038">
                <a:extLst>
                  <a:ext uri="{FF2B5EF4-FFF2-40B4-BE49-F238E27FC236}">
                    <a16:creationId xmlns:a16="http://schemas.microsoft.com/office/drawing/2014/main" id="{FB787AE0-6291-2C75-C0BA-74BA5032C3E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0" name="Cube 1039">
                <a:extLst>
                  <a:ext uri="{FF2B5EF4-FFF2-40B4-BE49-F238E27FC236}">
                    <a16:creationId xmlns:a16="http://schemas.microsoft.com/office/drawing/2014/main" id="{2C8FFA9E-174E-2CA0-53FD-3E3261EC202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1" name="Cube 1040">
                <a:extLst>
                  <a:ext uri="{FF2B5EF4-FFF2-40B4-BE49-F238E27FC236}">
                    <a16:creationId xmlns:a16="http://schemas.microsoft.com/office/drawing/2014/main" id="{30CA13A4-271D-382C-0B0D-4F947222B66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2" name="Cube 1041">
                <a:extLst>
                  <a:ext uri="{FF2B5EF4-FFF2-40B4-BE49-F238E27FC236}">
                    <a16:creationId xmlns:a16="http://schemas.microsoft.com/office/drawing/2014/main" id="{CA6B2193-8469-0915-6B16-B2B3296F146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3" name="Cube 1042">
                <a:extLst>
                  <a:ext uri="{FF2B5EF4-FFF2-40B4-BE49-F238E27FC236}">
                    <a16:creationId xmlns:a16="http://schemas.microsoft.com/office/drawing/2014/main" id="{0237A32E-1C95-7937-DE1A-65DA3D2763A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4" name="Cube 1043">
                <a:extLst>
                  <a:ext uri="{FF2B5EF4-FFF2-40B4-BE49-F238E27FC236}">
                    <a16:creationId xmlns:a16="http://schemas.microsoft.com/office/drawing/2014/main" id="{4ECA49D1-312C-8E7F-6A0E-9B036596FDE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5" name="Cube 1044">
                <a:extLst>
                  <a:ext uri="{FF2B5EF4-FFF2-40B4-BE49-F238E27FC236}">
                    <a16:creationId xmlns:a16="http://schemas.microsoft.com/office/drawing/2014/main" id="{9F881BC4-B910-A5D2-20C0-9DA03DAF078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37" name="Group 936">
              <a:extLst>
                <a:ext uri="{FF2B5EF4-FFF2-40B4-BE49-F238E27FC236}">
                  <a16:creationId xmlns:a16="http://schemas.microsoft.com/office/drawing/2014/main" id="{CDAF647F-7983-2793-70C2-C95EE14139D9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26" name="Cube 1025">
                <a:extLst>
                  <a:ext uri="{FF2B5EF4-FFF2-40B4-BE49-F238E27FC236}">
                    <a16:creationId xmlns:a16="http://schemas.microsoft.com/office/drawing/2014/main" id="{389367F4-FDD2-36FC-2481-FAC0CDC7384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7" name="Cube 1026">
                <a:extLst>
                  <a:ext uri="{FF2B5EF4-FFF2-40B4-BE49-F238E27FC236}">
                    <a16:creationId xmlns:a16="http://schemas.microsoft.com/office/drawing/2014/main" id="{D5DE48DE-56E9-362F-E323-94533C7E980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8" name="Cube 1027">
                <a:extLst>
                  <a:ext uri="{FF2B5EF4-FFF2-40B4-BE49-F238E27FC236}">
                    <a16:creationId xmlns:a16="http://schemas.microsoft.com/office/drawing/2014/main" id="{FBB3E0C5-1475-0FA7-81DA-BA39D5281EC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9" name="Cube 1028">
                <a:extLst>
                  <a:ext uri="{FF2B5EF4-FFF2-40B4-BE49-F238E27FC236}">
                    <a16:creationId xmlns:a16="http://schemas.microsoft.com/office/drawing/2014/main" id="{31C0B8BE-93B9-D84C-F06D-576DA54D0AE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0" name="Cube 1029">
                <a:extLst>
                  <a:ext uri="{FF2B5EF4-FFF2-40B4-BE49-F238E27FC236}">
                    <a16:creationId xmlns:a16="http://schemas.microsoft.com/office/drawing/2014/main" id="{E5AD21B0-C419-D19A-B159-ADADD329C62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1" name="Cube 1030">
                <a:extLst>
                  <a:ext uri="{FF2B5EF4-FFF2-40B4-BE49-F238E27FC236}">
                    <a16:creationId xmlns:a16="http://schemas.microsoft.com/office/drawing/2014/main" id="{F318D0CA-2228-A383-C12A-3E52C2ECEB7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2" name="Cube 1031">
                <a:extLst>
                  <a:ext uri="{FF2B5EF4-FFF2-40B4-BE49-F238E27FC236}">
                    <a16:creationId xmlns:a16="http://schemas.microsoft.com/office/drawing/2014/main" id="{2AA27C10-A1EE-9487-D0A0-D8D1DDF9348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3" name="Cube 1032">
                <a:extLst>
                  <a:ext uri="{FF2B5EF4-FFF2-40B4-BE49-F238E27FC236}">
                    <a16:creationId xmlns:a16="http://schemas.microsoft.com/office/drawing/2014/main" id="{D182B939-F1B7-FAA7-B7B1-8F827FAF2F3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4" name="Cube 1033">
                <a:extLst>
                  <a:ext uri="{FF2B5EF4-FFF2-40B4-BE49-F238E27FC236}">
                    <a16:creationId xmlns:a16="http://schemas.microsoft.com/office/drawing/2014/main" id="{090750E8-35FC-5C89-21C0-6B19C7814CC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5" name="Cube 1034">
                <a:extLst>
                  <a:ext uri="{FF2B5EF4-FFF2-40B4-BE49-F238E27FC236}">
                    <a16:creationId xmlns:a16="http://schemas.microsoft.com/office/drawing/2014/main" id="{A1DE13EF-A8F0-7C7E-5D3D-9D770453DD3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38" name="Group 937">
              <a:extLst>
                <a:ext uri="{FF2B5EF4-FFF2-40B4-BE49-F238E27FC236}">
                  <a16:creationId xmlns:a16="http://schemas.microsoft.com/office/drawing/2014/main" id="{E90F1393-E7BA-3ACD-9C0E-9402BDA61ED8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16" name="Cube 1015">
                <a:extLst>
                  <a:ext uri="{FF2B5EF4-FFF2-40B4-BE49-F238E27FC236}">
                    <a16:creationId xmlns:a16="http://schemas.microsoft.com/office/drawing/2014/main" id="{D8F82278-7F76-9AE5-7A9D-1A9BC0FD1A6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7" name="Cube 1016">
                <a:extLst>
                  <a:ext uri="{FF2B5EF4-FFF2-40B4-BE49-F238E27FC236}">
                    <a16:creationId xmlns:a16="http://schemas.microsoft.com/office/drawing/2014/main" id="{E724C5BC-641F-41EA-5B2A-4B80901C464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8" name="Cube 1017">
                <a:extLst>
                  <a:ext uri="{FF2B5EF4-FFF2-40B4-BE49-F238E27FC236}">
                    <a16:creationId xmlns:a16="http://schemas.microsoft.com/office/drawing/2014/main" id="{C28779F2-4CF7-E89B-E59E-ACED0E3A6CC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9" name="Cube 1018">
                <a:extLst>
                  <a:ext uri="{FF2B5EF4-FFF2-40B4-BE49-F238E27FC236}">
                    <a16:creationId xmlns:a16="http://schemas.microsoft.com/office/drawing/2014/main" id="{89931A0B-9C2D-5AE8-E93E-CD4BD816112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0" name="Cube 1019">
                <a:extLst>
                  <a:ext uri="{FF2B5EF4-FFF2-40B4-BE49-F238E27FC236}">
                    <a16:creationId xmlns:a16="http://schemas.microsoft.com/office/drawing/2014/main" id="{A73CE2F7-B0FE-C8D9-15B4-2D88A007469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1" name="Cube 1020">
                <a:extLst>
                  <a:ext uri="{FF2B5EF4-FFF2-40B4-BE49-F238E27FC236}">
                    <a16:creationId xmlns:a16="http://schemas.microsoft.com/office/drawing/2014/main" id="{5B72BD21-FE15-11A8-CBB5-A3430D65F1C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2" name="Cube 1021">
                <a:extLst>
                  <a:ext uri="{FF2B5EF4-FFF2-40B4-BE49-F238E27FC236}">
                    <a16:creationId xmlns:a16="http://schemas.microsoft.com/office/drawing/2014/main" id="{FE1FF90E-664F-538A-9736-220DA587BF9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3" name="Cube 1022">
                <a:extLst>
                  <a:ext uri="{FF2B5EF4-FFF2-40B4-BE49-F238E27FC236}">
                    <a16:creationId xmlns:a16="http://schemas.microsoft.com/office/drawing/2014/main" id="{A5193829-54AD-464A-C786-FB59373977A5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4" name="Cube 1023">
                <a:extLst>
                  <a:ext uri="{FF2B5EF4-FFF2-40B4-BE49-F238E27FC236}">
                    <a16:creationId xmlns:a16="http://schemas.microsoft.com/office/drawing/2014/main" id="{50908AF8-CAA1-D133-ABF5-4FAF8B2EAED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5" name="Cube 1024">
                <a:extLst>
                  <a:ext uri="{FF2B5EF4-FFF2-40B4-BE49-F238E27FC236}">
                    <a16:creationId xmlns:a16="http://schemas.microsoft.com/office/drawing/2014/main" id="{F4877BE3-D042-B559-08F3-E7B4452363A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39" name="Group 938">
              <a:extLst>
                <a:ext uri="{FF2B5EF4-FFF2-40B4-BE49-F238E27FC236}">
                  <a16:creationId xmlns:a16="http://schemas.microsoft.com/office/drawing/2014/main" id="{7538A9BA-E5FB-B5C4-7DBC-39EE9F0FFE32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06" name="Cube 1005">
                <a:extLst>
                  <a:ext uri="{FF2B5EF4-FFF2-40B4-BE49-F238E27FC236}">
                    <a16:creationId xmlns:a16="http://schemas.microsoft.com/office/drawing/2014/main" id="{9C4240B2-A940-5F05-D3F8-C00129226C4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7" name="Cube 1006">
                <a:extLst>
                  <a:ext uri="{FF2B5EF4-FFF2-40B4-BE49-F238E27FC236}">
                    <a16:creationId xmlns:a16="http://schemas.microsoft.com/office/drawing/2014/main" id="{04B83D26-D4C7-2A69-EC72-D1A1CE38F0F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8" name="Cube 1007">
                <a:extLst>
                  <a:ext uri="{FF2B5EF4-FFF2-40B4-BE49-F238E27FC236}">
                    <a16:creationId xmlns:a16="http://schemas.microsoft.com/office/drawing/2014/main" id="{0C662FF2-8C53-40CC-B1AC-4248A35E6CC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9" name="Cube 1008">
                <a:extLst>
                  <a:ext uri="{FF2B5EF4-FFF2-40B4-BE49-F238E27FC236}">
                    <a16:creationId xmlns:a16="http://schemas.microsoft.com/office/drawing/2014/main" id="{09030150-CE3B-131E-31BB-068239DCCC4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0" name="Cube 1009">
                <a:extLst>
                  <a:ext uri="{FF2B5EF4-FFF2-40B4-BE49-F238E27FC236}">
                    <a16:creationId xmlns:a16="http://schemas.microsoft.com/office/drawing/2014/main" id="{347CB713-639F-1827-0B82-65A5073DF03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1" name="Cube 1010">
                <a:extLst>
                  <a:ext uri="{FF2B5EF4-FFF2-40B4-BE49-F238E27FC236}">
                    <a16:creationId xmlns:a16="http://schemas.microsoft.com/office/drawing/2014/main" id="{440B3CDD-DD42-2299-6996-BEE1E0B0A91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2" name="Cube 1011">
                <a:extLst>
                  <a:ext uri="{FF2B5EF4-FFF2-40B4-BE49-F238E27FC236}">
                    <a16:creationId xmlns:a16="http://schemas.microsoft.com/office/drawing/2014/main" id="{72C895B3-F3F7-6995-EEC9-F63417BFF15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3" name="Cube 1012">
                <a:extLst>
                  <a:ext uri="{FF2B5EF4-FFF2-40B4-BE49-F238E27FC236}">
                    <a16:creationId xmlns:a16="http://schemas.microsoft.com/office/drawing/2014/main" id="{01453529-0FAF-5081-707B-AFA6E12D964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4" name="Cube 1013">
                <a:extLst>
                  <a:ext uri="{FF2B5EF4-FFF2-40B4-BE49-F238E27FC236}">
                    <a16:creationId xmlns:a16="http://schemas.microsoft.com/office/drawing/2014/main" id="{1D670AEB-8721-5765-B2BA-B5AEB44B5BF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5" name="Cube 1014">
                <a:extLst>
                  <a:ext uri="{FF2B5EF4-FFF2-40B4-BE49-F238E27FC236}">
                    <a16:creationId xmlns:a16="http://schemas.microsoft.com/office/drawing/2014/main" id="{C1DD3440-6B22-FDED-D77E-FDBE8291F69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40" name="Group 939">
              <a:extLst>
                <a:ext uri="{FF2B5EF4-FFF2-40B4-BE49-F238E27FC236}">
                  <a16:creationId xmlns:a16="http://schemas.microsoft.com/office/drawing/2014/main" id="{5EFAB845-C444-2605-2F2B-3EEF5C1BC6F4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96" name="Cube 995">
                <a:extLst>
                  <a:ext uri="{FF2B5EF4-FFF2-40B4-BE49-F238E27FC236}">
                    <a16:creationId xmlns:a16="http://schemas.microsoft.com/office/drawing/2014/main" id="{ED956007-E0DA-92B9-9176-475CB62D077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7" name="Cube 996">
                <a:extLst>
                  <a:ext uri="{FF2B5EF4-FFF2-40B4-BE49-F238E27FC236}">
                    <a16:creationId xmlns:a16="http://schemas.microsoft.com/office/drawing/2014/main" id="{9869160A-0E65-1320-3E7A-37DEF732B37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8" name="Cube 997">
                <a:extLst>
                  <a:ext uri="{FF2B5EF4-FFF2-40B4-BE49-F238E27FC236}">
                    <a16:creationId xmlns:a16="http://schemas.microsoft.com/office/drawing/2014/main" id="{B166A9DD-E50F-CA89-9E1F-6412480C0A8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9" name="Cube 998">
                <a:extLst>
                  <a:ext uri="{FF2B5EF4-FFF2-40B4-BE49-F238E27FC236}">
                    <a16:creationId xmlns:a16="http://schemas.microsoft.com/office/drawing/2014/main" id="{9BFB87A1-73A6-F2C2-9F59-D4C84A2C3C0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0" name="Cube 999">
                <a:extLst>
                  <a:ext uri="{FF2B5EF4-FFF2-40B4-BE49-F238E27FC236}">
                    <a16:creationId xmlns:a16="http://schemas.microsoft.com/office/drawing/2014/main" id="{67F5B9E9-DF14-975E-5849-F4B494787AB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1" name="Cube 1000">
                <a:extLst>
                  <a:ext uri="{FF2B5EF4-FFF2-40B4-BE49-F238E27FC236}">
                    <a16:creationId xmlns:a16="http://schemas.microsoft.com/office/drawing/2014/main" id="{0C6B94D2-6933-F77A-183A-0968DB0A9C4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2" name="Cube 1001">
                <a:extLst>
                  <a:ext uri="{FF2B5EF4-FFF2-40B4-BE49-F238E27FC236}">
                    <a16:creationId xmlns:a16="http://schemas.microsoft.com/office/drawing/2014/main" id="{A09A68FC-10D2-5DE2-DB81-FC62F1396468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3" name="Cube 1002">
                <a:extLst>
                  <a:ext uri="{FF2B5EF4-FFF2-40B4-BE49-F238E27FC236}">
                    <a16:creationId xmlns:a16="http://schemas.microsoft.com/office/drawing/2014/main" id="{8CF657AE-961F-99C4-C42D-9D24135882C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4" name="Cube 1003">
                <a:extLst>
                  <a:ext uri="{FF2B5EF4-FFF2-40B4-BE49-F238E27FC236}">
                    <a16:creationId xmlns:a16="http://schemas.microsoft.com/office/drawing/2014/main" id="{DA134029-8F68-6744-9486-1A06A2CDBEA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5" name="Cube 1004">
                <a:extLst>
                  <a:ext uri="{FF2B5EF4-FFF2-40B4-BE49-F238E27FC236}">
                    <a16:creationId xmlns:a16="http://schemas.microsoft.com/office/drawing/2014/main" id="{F1231236-8B5F-DCFB-6919-E687BA2C75C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41" name="Group 940">
              <a:extLst>
                <a:ext uri="{FF2B5EF4-FFF2-40B4-BE49-F238E27FC236}">
                  <a16:creationId xmlns:a16="http://schemas.microsoft.com/office/drawing/2014/main" id="{4CC12866-2884-208D-8CF8-EC508625ED8B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86" name="Cube 985">
                <a:extLst>
                  <a:ext uri="{FF2B5EF4-FFF2-40B4-BE49-F238E27FC236}">
                    <a16:creationId xmlns:a16="http://schemas.microsoft.com/office/drawing/2014/main" id="{8F094927-5A65-02BB-1A10-C912C0CA30B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7" name="Cube 986">
                <a:extLst>
                  <a:ext uri="{FF2B5EF4-FFF2-40B4-BE49-F238E27FC236}">
                    <a16:creationId xmlns:a16="http://schemas.microsoft.com/office/drawing/2014/main" id="{38EE4E5A-5378-7C17-55F7-D231D1EEF56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8" name="Cube 987">
                <a:extLst>
                  <a:ext uri="{FF2B5EF4-FFF2-40B4-BE49-F238E27FC236}">
                    <a16:creationId xmlns:a16="http://schemas.microsoft.com/office/drawing/2014/main" id="{41E9B618-B142-8A42-5D3B-00E29DF06D2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9" name="Cube 988">
                <a:extLst>
                  <a:ext uri="{FF2B5EF4-FFF2-40B4-BE49-F238E27FC236}">
                    <a16:creationId xmlns:a16="http://schemas.microsoft.com/office/drawing/2014/main" id="{4338B612-D189-A39C-F7D2-936364F0AA8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0" name="Cube 989">
                <a:extLst>
                  <a:ext uri="{FF2B5EF4-FFF2-40B4-BE49-F238E27FC236}">
                    <a16:creationId xmlns:a16="http://schemas.microsoft.com/office/drawing/2014/main" id="{3C02E601-FA7F-753D-A1A1-0E34F9B5317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1" name="Cube 990">
                <a:extLst>
                  <a:ext uri="{FF2B5EF4-FFF2-40B4-BE49-F238E27FC236}">
                    <a16:creationId xmlns:a16="http://schemas.microsoft.com/office/drawing/2014/main" id="{788E5463-6A4A-D71A-6ADF-1018E2CCBBD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2" name="Cube 991">
                <a:extLst>
                  <a:ext uri="{FF2B5EF4-FFF2-40B4-BE49-F238E27FC236}">
                    <a16:creationId xmlns:a16="http://schemas.microsoft.com/office/drawing/2014/main" id="{AAB9ED88-F89A-99B5-B7BF-C072462CD1E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3" name="Cube 992">
                <a:extLst>
                  <a:ext uri="{FF2B5EF4-FFF2-40B4-BE49-F238E27FC236}">
                    <a16:creationId xmlns:a16="http://schemas.microsoft.com/office/drawing/2014/main" id="{DECC3F6F-0E9C-93C6-84BB-97A6D5EA91D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4" name="Cube 993">
                <a:extLst>
                  <a:ext uri="{FF2B5EF4-FFF2-40B4-BE49-F238E27FC236}">
                    <a16:creationId xmlns:a16="http://schemas.microsoft.com/office/drawing/2014/main" id="{65FF88D3-40B7-F139-396E-2EA372BBF81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5" name="Cube 994">
                <a:extLst>
                  <a:ext uri="{FF2B5EF4-FFF2-40B4-BE49-F238E27FC236}">
                    <a16:creationId xmlns:a16="http://schemas.microsoft.com/office/drawing/2014/main" id="{A0E91EFE-2EE0-4BFE-79BF-BC78E96E94D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42" name="Group 941">
              <a:extLst>
                <a:ext uri="{FF2B5EF4-FFF2-40B4-BE49-F238E27FC236}">
                  <a16:creationId xmlns:a16="http://schemas.microsoft.com/office/drawing/2014/main" id="{CCC47B0A-CF8A-845C-4522-2B5A57503E75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76" name="Cube 975">
                <a:extLst>
                  <a:ext uri="{FF2B5EF4-FFF2-40B4-BE49-F238E27FC236}">
                    <a16:creationId xmlns:a16="http://schemas.microsoft.com/office/drawing/2014/main" id="{3344AC26-4585-D733-82CD-92AA29D47E3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7" name="Cube 976">
                <a:extLst>
                  <a:ext uri="{FF2B5EF4-FFF2-40B4-BE49-F238E27FC236}">
                    <a16:creationId xmlns:a16="http://schemas.microsoft.com/office/drawing/2014/main" id="{A32B16D6-52D9-D092-E9A8-FEFCE1185F1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8" name="Cube 977">
                <a:extLst>
                  <a:ext uri="{FF2B5EF4-FFF2-40B4-BE49-F238E27FC236}">
                    <a16:creationId xmlns:a16="http://schemas.microsoft.com/office/drawing/2014/main" id="{2D60F4D7-FA11-DD51-19A8-197D7AFC075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9" name="Cube 978">
                <a:extLst>
                  <a:ext uri="{FF2B5EF4-FFF2-40B4-BE49-F238E27FC236}">
                    <a16:creationId xmlns:a16="http://schemas.microsoft.com/office/drawing/2014/main" id="{5E4E50BF-AFDE-D10E-470C-AFB75AC1AA2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0" name="Cube 979">
                <a:extLst>
                  <a:ext uri="{FF2B5EF4-FFF2-40B4-BE49-F238E27FC236}">
                    <a16:creationId xmlns:a16="http://schemas.microsoft.com/office/drawing/2014/main" id="{ADC1AACE-D9DF-A258-71B4-CBE2C357AE8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1" name="Cube 980">
                <a:extLst>
                  <a:ext uri="{FF2B5EF4-FFF2-40B4-BE49-F238E27FC236}">
                    <a16:creationId xmlns:a16="http://schemas.microsoft.com/office/drawing/2014/main" id="{A894E492-36FB-DA04-1555-9F25B473DDD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2" name="Cube 981">
                <a:extLst>
                  <a:ext uri="{FF2B5EF4-FFF2-40B4-BE49-F238E27FC236}">
                    <a16:creationId xmlns:a16="http://schemas.microsoft.com/office/drawing/2014/main" id="{C4878C6D-6109-1019-E18A-9262BDBFF8A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3" name="Cube 982">
                <a:extLst>
                  <a:ext uri="{FF2B5EF4-FFF2-40B4-BE49-F238E27FC236}">
                    <a16:creationId xmlns:a16="http://schemas.microsoft.com/office/drawing/2014/main" id="{518139C9-0954-11CD-9426-C20B20FCF2C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4" name="Cube 983">
                <a:extLst>
                  <a:ext uri="{FF2B5EF4-FFF2-40B4-BE49-F238E27FC236}">
                    <a16:creationId xmlns:a16="http://schemas.microsoft.com/office/drawing/2014/main" id="{95B42581-50A2-2E1D-41EE-747605AAC55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5" name="Cube 984">
                <a:extLst>
                  <a:ext uri="{FF2B5EF4-FFF2-40B4-BE49-F238E27FC236}">
                    <a16:creationId xmlns:a16="http://schemas.microsoft.com/office/drawing/2014/main" id="{DE970F78-FC9D-D5CB-DAC6-C894100A062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43" name="Group 942">
              <a:extLst>
                <a:ext uri="{FF2B5EF4-FFF2-40B4-BE49-F238E27FC236}">
                  <a16:creationId xmlns:a16="http://schemas.microsoft.com/office/drawing/2014/main" id="{6CF7E8A9-B8F4-7ADC-5D36-EE4891123012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66" name="Cube 965">
                <a:extLst>
                  <a:ext uri="{FF2B5EF4-FFF2-40B4-BE49-F238E27FC236}">
                    <a16:creationId xmlns:a16="http://schemas.microsoft.com/office/drawing/2014/main" id="{4326A0E3-FD5E-DE43-4B2A-57D1CC5D9FB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7" name="Cube 966">
                <a:extLst>
                  <a:ext uri="{FF2B5EF4-FFF2-40B4-BE49-F238E27FC236}">
                    <a16:creationId xmlns:a16="http://schemas.microsoft.com/office/drawing/2014/main" id="{1B69EB40-7DFA-8546-124E-A7F33D31C46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8" name="Cube 967">
                <a:extLst>
                  <a:ext uri="{FF2B5EF4-FFF2-40B4-BE49-F238E27FC236}">
                    <a16:creationId xmlns:a16="http://schemas.microsoft.com/office/drawing/2014/main" id="{31D1D8D3-EEC8-7CCC-3C2A-AADCF292F38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9" name="Cube 968">
                <a:extLst>
                  <a:ext uri="{FF2B5EF4-FFF2-40B4-BE49-F238E27FC236}">
                    <a16:creationId xmlns:a16="http://schemas.microsoft.com/office/drawing/2014/main" id="{606E253B-9199-A70F-A220-55E39FE4ED7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0" name="Cube 969">
                <a:extLst>
                  <a:ext uri="{FF2B5EF4-FFF2-40B4-BE49-F238E27FC236}">
                    <a16:creationId xmlns:a16="http://schemas.microsoft.com/office/drawing/2014/main" id="{C26EB619-4303-65EC-6A71-719ADCFF268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1" name="Cube 970">
                <a:extLst>
                  <a:ext uri="{FF2B5EF4-FFF2-40B4-BE49-F238E27FC236}">
                    <a16:creationId xmlns:a16="http://schemas.microsoft.com/office/drawing/2014/main" id="{E70C1162-43AF-92E6-7BBA-92CA67F3D0D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2" name="Cube 971">
                <a:extLst>
                  <a:ext uri="{FF2B5EF4-FFF2-40B4-BE49-F238E27FC236}">
                    <a16:creationId xmlns:a16="http://schemas.microsoft.com/office/drawing/2014/main" id="{6512FD31-E41B-1A22-7A40-9CC128ECBE8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3" name="Cube 972">
                <a:extLst>
                  <a:ext uri="{FF2B5EF4-FFF2-40B4-BE49-F238E27FC236}">
                    <a16:creationId xmlns:a16="http://schemas.microsoft.com/office/drawing/2014/main" id="{020D4203-077E-0480-C3B6-6F916731BF7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4" name="Cube 973">
                <a:extLst>
                  <a:ext uri="{FF2B5EF4-FFF2-40B4-BE49-F238E27FC236}">
                    <a16:creationId xmlns:a16="http://schemas.microsoft.com/office/drawing/2014/main" id="{BDD7DC62-C051-D548-6281-2F74B2DBE12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5" name="Cube 974">
                <a:extLst>
                  <a:ext uri="{FF2B5EF4-FFF2-40B4-BE49-F238E27FC236}">
                    <a16:creationId xmlns:a16="http://schemas.microsoft.com/office/drawing/2014/main" id="{F5C508CF-E50C-3630-85CD-88C416CDA248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44" name="Group 943">
              <a:extLst>
                <a:ext uri="{FF2B5EF4-FFF2-40B4-BE49-F238E27FC236}">
                  <a16:creationId xmlns:a16="http://schemas.microsoft.com/office/drawing/2014/main" id="{C913369B-1FFF-8990-036A-8B6D9E607AD8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56" name="Cube 955">
                <a:extLst>
                  <a:ext uri="{FF2B5EF4-FFF2-40B4-BE49-F238E27FC236}">
                    <a16:creationId xmlns:a16="http://schemas.microsoft.com/office/drawing/2014/main" id="{A73D83AC-9DD5-9CF9-1C67-72953972E09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7" name="Cube 956">
                <a:extLst>
                  <a:ext uri="{FF2B5EF4-FFF2-40B4-BE49-F238E27FC236}">
                    <a16:creationId xmlns:a16="http://schemas.microsoft.com/office/drawing/2014/main" id="{438241BC-C97B-5DE3-E2BF-66E9E8FD109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8" name="Cube 957">
                <a:extLst>
                  <a:ext uri="{FF2B5EF4-FFF2-40B4-BE49-F238E27FC236}">
                    <a16:creationId xmlns:a16="http://schemas.microsoft.com/office/drawing/2014/main" id="{C3F20B15-8A86-F339-32CD-A08C237ED1A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9" name="Cube 958">
                <a:extLst>
                  <a:ext uri="{FF2B5EF4-FFF2-40B4-BE49-F238E27FC236}">
                    <a16:creationId xmlns:a16="http://schemas.microsoft.com/office/drawing/2014/main" id="{43DB0DF7-321D-DA00-3326-819040DB86B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0" name="Cube 959">
                <a:extLst>
                  <a:ext uri="{FF2B5EF4-FFF2-40B4-BE49-F238E27FC236}">
                    <a16:creationId xmlns:a16="http://schemas.microsoft.com/office/drawing/2014/main" id="{3F5C4B9C-0173-F9C1-0B5B-D4A730FED12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1" name="Cube 960">
                <a:extLst>
                  <a:ext uri="{FF2B5EF4-FFF2-40B4-BE49-F238E27FC236}">
                    <a16:creationId xmlns:a16="http://schemas.microsoft.com/office/drawing/2014/main" id="{F99AB44F-5B73-90DF-D68C-C61461BF4BC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2" name="Cube 961">
                <a:extLst>
                  <a:ext uri="{FF2B5EF4-FFF2-40B4-BE49-F238E27FC236}">
                    <a16:creationId xmlns:a16="http://schemas.microsoft.com/office/drawing/2014/main" id="{1BA93970-511C-1574-6EA5-158E4C0D5AE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3" name="Cube 962">
                <a:extLst>
                  <a:ext uri="{FF2B5EF4-FFF2-40B4-BE49-F238E27FC236}">
                    <a16:creationId xmlns:a16="http://schemas.microsoft.com/office/drawing/2014/main" id="{F224D902-69B3-D6CC-0F97-05C298307B7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4" name="Cube 963">
                <a:extLst>
                  <a:ext uri="{FF2B5EF4-FFF2-40B4-BE49-F238E27FC236}">
                    <a16:creationId xmlns:a16="http://schemas.microsoft.com/office/drawing/2014/main" id="{54B1D019-156F-1BE8-DBF3-3D2A0FB4E25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5" name="Cube 964">
                <a:extLst>
                  <a:ext uri="{FF2B5EF4-FFF2-40B4-BE49-F238E27FC236}">
                    <a16:creationId xmlns:a16="http://schemas.microsoft.com/office/drawing/2014/main" id="{C759CF75-1359-AC60-97D2-5565C596B59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45" name="Group 944">
              <a:extLst>
                <a:ext uri="{FF2B5EF4-FFF2-40B4-BE49-F238E27FC236}">
                  <a16:creationId xmlns:a16="http://schemas.microsoft.com/office/drawing/2014/main" id="{0C4C4DCD-FA73-96CE-1296-56609F030F5F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46" name="Cube 945">
                <a:extLst>
                  <a:ext uri="{FF2B5EF4-FFF2-40B4-BE49-F238E27FC236}">
                    <a16:creationId xmlns:a16="http://schemas.microsoft.com/office/drawing/2014/main" id="{E322F4B2-C454-6387-83B5-2F2DDBB6995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7" name="Cube 946">
                <a:extLst>
                  <a:ext uri="{FF2B5EF4-FFF2-40B4-BE49-F238E27FC236}">
                    <a16:creationId xmlns:a16="http://schemas.microsoft.com/office/drawing/2014/main" id="{0D2693A7-9A5F-914E-FE5C-F3D419B3D52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8" name="Cube 947">
                <a:extLst>
                  <a:ext uri="{FF2B5EF4-FFF2-40B4-BE49-F238E27FC236}">
                    <a16:creationId xmlns:a16="http://schemas.microsoft.com/office/drawing/2014/main" id="{758F9D91-9032-3AFE-5F8E-8B091A877CC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9" name="Cube 948">
                <a:extLst>
                  <a:ext uri="{FF2B5EF4-FFF2-40B4-BE49-F238E27FC236}">
                    <a16:creationId xmlns:a16="http://schemas.microsoft.com/office/drawing/2014/main" id="{ABC6A1BF-8B55-EAC8-9F8F-63486079482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0" name="Cube 949">
                <a:extLst>
                  <a:ext uri="{FF2B5EF4-FFF2-40B4-BE49-F238E27FC236}">
                    <a16:creationId xmlns:a16="http://schemas.microsoft.com/office/drawing/2014/main" id="{8087E812-0271-247C-C6B5-D03811BE63D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1" name="Cube 950">
                <a:extLst>
                  <a:ext uri="{FF2B5EF4-FFF2-40B4-BE49-F238E27FC236}">
                    <a16:creationId xmlns:a16="http://schemas.microsoft.com/office/drawing/2014/main" id="{EFE22D05-2C68-5B60-B31A-D7935AEB5B1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2" name="Cube 951">
                <a:extLst>
                  <a:ext uri="{FF2B5EF4-FFF2-40B4-BE49-F238E27FC236}">
                    <a16:creationId xmlns:a16="http://schemas.microsoft.com/office/drawing/2014/main" id="{4429B1E8-79B8-E262-833F-6457A1DF726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3" name="Cube 952">
                <a:extLst>
                  <a:ext uri="{FF2B5EF4-FFF2-40B4-BE49-F238E27FC236}">
                    <a16:creationId xmlns:a16="http://schemas.microsoft.com/office/drawing/2014/main" id="{B173F209-B45D-817C-A774-6A0A8AFC4E4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4" name="Cube 953">
                <a:extLst>
                  <a:ext uri="{FF2B5EF4-FFF2-40B4-BE49-F238E27FC236}">
                    <a16:creationId xmlns:a16="http://schemas.microsoft.com/office/drawing/2014/main" id="{A24707C4-4D55-AAD3-BC6D-A674FFC830F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5" name="Cube 954">
                <a:extLst>
                  <a:ext uri="{FF2B5EF4-FFF2-40B4-BE49-F238E27FC236}">
                    <a16:creationId xmlns:a16="http://schemas.microsoft.com/office/drawing/2014/main" id="{9E84F4E1-3911-0EF2-A78E-33E64AD4D5C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046" name="Group 1045">
            <a:extLst>
              <a:ext uri="{FF2B5EF4-FFF2-40B4-BE49-F238E27FC236}">
                <a16:creationId xmlns:a16="http://schemas.microsoft.com/office/drawing/2014/main" id="{8375844F-99D6-0A07-A7F5-C2A7ABAE2655}"/>
              </a:ext>
            </a:extLst>
          </p:cNvPr>
          <p:cNvGrpSpPr/>
          <p:nvPr/>
        </p:nvGrpSpPr>
        <p:grpSpPr>
          <a:xfrm>
            <a:off x="5855260" y="4074504"/>
            <a:ext cx="1027140" cy="96143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1047" name="Group 1046">
              <a:extLst>
                <a:ext uri="{FF2B5EF4-FFF2-40B4-BE49-F238E27FC236}">
                  <a16:creationId xmlns:a16="http://schemas.microsoft.com/office/drawing/2014/main" id="{04C76C39-03E3-1D1E-DAC3-A2AD67548297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47" name="Cube 1146">
                <a:extLst>
                  <a:ext uri="{FF2B5EF4-FFF2-40B4-BE49-F238E27FC236}">
                    <a16:creationId xmlns:a16="http://schemas.microsoft.com/office/drawing/2014/main" id="{4EBFB715-B421-12FA-F3A1-FA02092A29C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8" name="Cube 1147">
                <a:extLst>
                  <a:ext uri="{FF2B5EF4-FFF2-40B4-BE49-F238E27FC236}">
                    <a16:creationId xmlns:a16="http://schemas.microsoft.com/office/drawing/2014/main" id="{2B473FF9-45C1-99C1-BFB4-718E486DDAC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9" name="Cube 1148">
                <a:extLst>
                  <a:ext uri="{FF2B5EF4-FFF2-40B4-BE49-F238E27FC236}">
                    <a16:creationId xmlns:a16="http://schemas.microsoft.com/office/drawing/2014/main" id="{BF03661F-FA45-6401-3923-5546882EE98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0" name="Cube 1149">
                <a:extLst>
                  <a:ext uri="{FF2B5EF4-FFF2-40B4-BE49-F238E27FC236}">
                    <a16:creationId xmlns:a16="http://schemas.microsoft.com/office/drawing/2014/main" id="{3EB0D7ED-EDC9-420A-DF21-E9BA36E7892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1" name="Cube 1150">
                <a:extLst>
                  <a:ext uri="{FF2B5EF4-FFF2-40B4-BE49-F238E27FC236}">
                    <a16:creationId xmlns:a16="http://schemas.microsoft.com/office/drawing/2014/main" id="{CF48B850-A6A2-82BD-C5D8-F6E57E2517E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2" name="Cube 1151">
                <a:extLst>
                  <a:ext uri="{FF2B5EF4-FFF2-40B4-BE49-F238E27FC236}">
                    <a16:creationId xmlns:a16="http://schemas.microsoft.com/office/drawing/2014/main" id="{116761C9-A52D-DB76-811D-BA2F68EBEB3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3" name="Cube 1152">
                <a:extLst>
                  <a:ext uri="{FF2B5EF4-FFF2-40B4-BE49-F238E27FC236}">
                    <a16:creationId xmlns:a16="http://schemas.microsoft.com/office/drawing/2014/main" id="{D372F7F4-FA04-DDA0-4F40-30432BBC0D6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4" name="Cube 1153">
                <a:extLst>
                  <a:ext uri="{FF2B5EF4-FFF2-40B4-BE49-F238E27FC236}">
                    <a16:creationId xmlns:a16="http://schemas.microsoft.com/office/drawing/2014/main" id="{0E7221AA-6C73-26AD-8B65-86B438748A8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5" name="Cube 1154">
                <a:extLst>
                  <a:ext uri="{FF2B5EF4-FFF2-40B4-BE49-F238E27FC236}">
                    <a16:creationId xmlns:a16="http://schemas.microsoft.com/office/drawing/2014/main" id="{C291B009-0055-8815-BF2A-A372C71A453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6" name="Cube 1155">
                <a:extLst>
                  <a:ext uri="{FF2B5EF4-FFF2-40B4-BE49-F238E27FC236}">
                    <a16:creationId xmlns:a16="http://schemas.microsoft.com/office/drawing/2014/main" id="{E1BE0EE4-28AB-4D1F-1047-13A7CA9E3CC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48" name="Group 1047">
              <a:extLst>
                <a:ext uri="{FF2B5EF4-FFF2-40B4-BE49-F238E27FC236}">
                  <a16:creationId xmlns:a16="http://schemas.microsoft.com/office/drawing/2014/main" id="{27AE33D2-F898-0E5F-2B34-BD32E0A2FD66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37" name="Cube 1136">
                <a:extLst>
                  <a:ext uri="{FF2B5EF4-FFF2-40B4-BE49-F238E27FC236}">
                    <a16:creationId xmlns:a16="http://schemas.microsoft.com/office/drawing/2014/main" id="{9AE1E152-49D3-9BAE-EE6C-E17DA530A58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8" name="Cube 1137">
                <a:extLst>
                  <a:ext uri="{FF2B5EF4-FFF2-40B4-BE49-F238E27FC236}">
                    <a16:creationId xmlns:a16="http://schemas.microsoft.com/office/drawing/2014/main" id="{25A6C5E7-4DD6-2DEC-C34C-9B0297C6912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9" name="Cube 1138">
                <a:extLst>
                  <a:ext uri="{FF2B5EF4-FFF2-40B4-BE49-F238E27FC236}">
                    <a16:creationId xmlns:a16="http://schemas.microsoft.com/office/drawing/2014/main" id="{2D2A9D4A-9257-2111-7268-FDCAE3B77A6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0" name="Cube 1139">
                <a:extLst>
                  <a:ext uri="{FF2B5EF4-FFF2-40B4-BE49-F238E27FC236}">
                    <a16:creationId xmlns:a16="http://schemas.microsoft.com/office/drawing/2014/main" id="{C2A332AB-611D-FA0E-7A6D-34A3D31A0F6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1" name="Cube 1140">
                <a:extLst>
                  <a:ext uri="{FF2B5EF4-FFF2-40B4-BE49-F238E27FC236}">
                    <a16:creationId xmlns:a16="http://schemas.microsoft.com/office/drawing/2014/main" id="{56590E43-B194-84F4-8A21-81B5CF51317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2" name="Cube 1141">
                <a:extLst>
                  <a:ext uri="{FF2B5EF4-FFF2-40B4-BE49-F238E27FC236}">
                    <a16:creationId xmlns:a16="http://schemas.microsoft.com/office/drawing/2014/main" id="{0526610E-7BDF-31F6-3506-4A75D6DCE86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3" name="Cube 1142">
                <a:extLst>
                  <a:ext uri="{FF2B5EF4-FFF2-40B4-BE49-F238E27FC236}">
                    <a16:creationId xmlns:a16="http://schemas.microsoft.com/office/drawing/2014/main" id="{9BE3FB81-A527-E1ED-FBCA-7EC39EFF86F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4" name="Cube 1143">
                <a:extLst>
                  <a:ext uri="{FF2B5EF4-FFF2-40B4-BE49-F238E27FC236}">
                    <a16:creationId xmlns:a16="http://schemas.microsoft.com/office/drawing/2014/main" id="{E64A3C96-3F67-A747-C205-6867FB47870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5" name="Cube 1144">
                <a:extLst>
                  <a:ext uri="{FF2B5EF4-FFF2-40B4-BE49-F238E27FC236}">
                    <a16:creationId xmlns:a16="http://schemas.microsoft.com/office/drawing/2014/main" id="{22400730-C230-F32C-3259-7C89B8AC69D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6" name="Cube 1145">
                <a:extLst>
                  <a:ext uri="{FF2B5EF4-FFF2-40B4-BE49-F238E27FC236}">
                    <a16:creationId xmlns:a16="http://schemas.microsoft.com/office/drawing/2014/main" id="{9F6390A4-BEC4-93B6-CD9F-B0BED75CC2A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49" name="Group 1048">
              <a:extLst>
                <a:ext uri="{FF2B5EF4-FFF2-40B4-BE49-F238E27FC236}">
                  <a16:creationId xmlns:a16="http://schemas.microsoft.com/office/drawing/2014/main" id="{AF5EBF73-3375-5BA3-6878-511FF50C1473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27" name="Cube 1126">
                <a:extLst>
                  <a:ext uri="{FF2B5EF4-FFF2-40B4-BE49-F238E27FC236}">
                    <a16:creationId xmlns:a16="http://schemas.microsoft.com/office/drawing/2014/main" id="{94CBD3DD-B068-6C22-9839-0E729088022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8" name="Cube 1127">
                <a:extLst>
                  <a:ext uri="{FF2B5EF4-FFF2-40B4-BE49-F238E27FC236}">
                    <a16:creationId xmlns:a16="http://schemas.microsoft.com/office/drawing/2014/main" id="{79A8157B-D69D-16F7-1FDB-06C63C30822F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9" name="Cube 1128">
                <a:extLst>
                  <a:ext uri="{FF2B5EF4-FFF2-40B4-BE49-F238E27FC236}">
                    <a16:creationId xmlns:a16="http://schemas.microsoft.com/office/drawing/2014/main" id="{78E688FF-32CF-1AD8-F2DB-AA32DF09BCE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0" name="Cube 1129">
                <a:extLst>
                  <a:ext uri="{FF2B5EF4-FFF2-40B4-BE49-F238E27FC236}">
                    <a16:creationId xmlns:a16="http://schemas.microsoft.com/office/drawing/2014/main" id="{1771ECE5-CC1E-1575-C47D-24EA28565D2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1" name="Cube 1130">
                <a:extLst>
                  <a:ext uri="{FF2B5EF4-FFF2-40B4-BE49-F238E27FC236}">
                    <a16:creationId xmlns:a16="http://schemas.microsoft.com/office/drawing/2014/main" id="{A928A3F2-E715-8426-B8A6-27C541EEB06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2" name="Cube 1131">
                <a:extLst>
                  <a:ext uri="{FF2B5EF4-FFF2-40B4-BE49-F238E27FC236}">
                    <a16:creationId xmlns:a16="http://schemas.microsoft.com/office/drawing/2014/main" id="{A1645C68-3B5A-0052-D220-8D804CE18EC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3" name="Cube 1132">
                <a:extLst>
                  <a:ext uri="{FF2B5EF4-FFF2-40B4-BE49-F238E27FC236}">
                    <a16:creationId xmlns:a16="http://schemas.microsoft.com/office/drawing/2014/main" id="{0BF56D2D-FA11-C27F-4DCD-834BFEAB6F8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4" name="Cube 1133">
                <a:extLst>
                  <a:ext uri="{FF2B5EF4-FFF2-40B4-BE49-F238E27FC236}">
                    <a16:creationId xmlns:a16="http://schemas.microsoft.com/office/drawing/2014/main" id="{EEFA8558-D233-AAE8-595D-BA6B1AC66B1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5" name="Cube 1134">
                <a:extLst>
                  <a:ext uri="{FF2B5EF4-FFF2-40B4-BE49-F238E27FC236}">
                    <a16:creationId xmlns:a16="http://schemas.microsoft.com/office/drawing/2014/main" id="{FF7181FD-40CB-4A2C-A8DA-59108E930CD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6" name="Cube 1135">
                <a:extLst>
                  <a:ext uri="{FF2B5EF4-FFF2-40B4-BE49-F238E27FC236}">
                    <a16:creationId xmlns:a16="http://schemas.microsoft.com/office/drawing/2014/main" id="{2D0A5851-13EE-A447-DF7D-09B19B62FA9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50" name="Group 1049">
              <a:extLst>
                <a:ext uri="{FF2B5EF4-FFF2-40B4-BE49-F238E27FC236}">
                  <a16:creationId xmlns:a16="http://schemas.microsoft.com/office/drawing/2014/main" id="{15EC79B1-9FDD-5603-85F6-D013963CD44B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17" name="Cube 1116">
                <a:extLst>
                  <a:ext uri="{FF2B5EF4-FFF2-40B4-BE49-F238E27FC236}">
                    <a16:creationId xmlns:a16="http://schemas.microsoft.com/office/drawing/2014/main" id="{8EAB2950-D7E4-2E4A-0B28-4E55EF42B8E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8" name="Cube 1117">
                <a:extLst>
                  <a:ext uri="{FF2B5EF4-FFF2-40B4-BE49-F238E27FC236}">
                    <a16:creationId xmlns:a16="http://schemas.microsoft.com/office/drawing/2014/main" id="{128E52BC-00D2-DFFD-D564-83A7B89F0A5C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9" name="Cube 1118">
                <a:extLst>
                  <a:ext uri="{FF2B5EF4-FFF2-40B4-BE49-F238E27FC236}">
                    <a16:creationId xmlns:a16="http://schemas.microsoft.com/office/drawing/2014/main" id="{DA5E1606-EF18-38B7-2DFA-490C0FF609A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0" name="Cube 1119">
                <a:extLst>
                  <a:ext uri="{FF2B5EF4-FFF2-40B4-BE49-F238E27FC236}">
                    <a16:creationId xmlns:a16="http://schemas.microsoft.com/office/drawing/2014/main" id="{AA7ECC83-A937-99D1-DF34-5CD9371F73E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1" name="Cube 1120">
                <a:extLst>
                  <a:ext uri="{FF2B5EF4-FFF2-40B4-BE49-F238E27FC236}">
                    <a16:creationId xmlns:a16="http://schemas.microsoft.com/office/drawing/2014/main" id="{4EA0E59D-8AB9-907A-C84F-A85E7EA9007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2" name="Cube 1121">
                <a:extLst>
                  <a:ext uri="{FF2B5EF4-FFF2-40B4-BE49-F238E27FC236}">
                    <a16:creationId xmlns:a16="http://schemas.microsoft.com/office/drawing/2014/main" id="{9825D364-0FE6-5D27-AEC1-77438A034B0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3" name="Cube 1122">
                <a:extLst>
                  <a:ext uri="{FF2B5EF4-FFF2-40B4-BE49-F238E27FC236}">
                    <a16:creationId xmlns:a16="http://schemas.microsoft.com/office/drawing/2014/main" id="{F8C2B70C-42D1-9903-29B0-E0B3C000755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4" name="Cube 1123">
                <a:extLst>
                  <a:ext uri="{FF2B5EF4-FFF2-40B4-BE49-F238E27FC236}">
                    <a16:creationId xmlns:a16="http://schemas.microsoft.com/office/drawing/2014/main" id="{63E563EC-ED55-0D40-77DA-51E620E7529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5" name="Cube 1124">
                <a:extLst>
                  <a:ext uri="{FF2B5EF4-FFF2-40B4-BE49-F238E27FC236}">
                    <a16:creationId xmlns:a16="http://schemas.microsoft.com/office/drawing/2014/main" id="{A19BAFB6-2920-63DC-DF2E-1EA9A3D5F2E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6" name="Cube 1125">
                <a:extLst>
                  <a:ext uri="{FF2B5EF4-FFF2-40B4-BE49-F238E27FC236}">
                    <a16:creationId xmlns:a16="http://schemas.microsoft.com/office/drawing/2014/main" id="{A69DDA34-D64E-FEEC-BF1B-0827F1607CE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51" name="Group 1050">
              <a:extLst>
                <a:ext uri="{FF2B5EF4-FFF2-40B4-BE49-F238E27FC236}">
                  <a16:creationId xmlns:a16="http://schemas.microsoft.com/office/drawing/2014/main" id="{55270772-405B-4424-795D-56BA0965B4FA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07" name="Cube 1106">
                <a:extLst>
                  <a:ext uri="{FF2B5EF4-FFF2-40B4-BE49-F238E27FC236}">
                    <a16:creationId xmlns:a16="http://schemas.microsoft.com/office/drawing/2014/main" id="{310786E6-C200-935E-29AA-6FABC04B3DE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8" name="Cube 1107">
                <a:extLst>
                  <a:ext uri="{FF2B5EF4-FFF2-40B4-BE49-F238E27FC236}">
                    <a16:creationId xmlns:a16="http://schemas.microsoft.com/office/drawing/2014/main" id="{CBD38C8A-04B3-DD64-0350-6B7BD3DC0DD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9" name="Cube 1108">
                <a:extLst>
                  <a:ext uri="{FF2B5EF4-FFF2-40B4-BE49-F238E27FC236}">
                    <a16:creationId xmlns:a16="http://schemas.microsoft.com/office/drawing/2014/main" id="{66346D1F-4706-004D-9A6C-405731BB5F7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0" name="Cube 1109">
                <a:extLst>
                  <a:ext uri="{FF2B5EF4-FFF2-40B4-BE49-F238E27FC236}">
                    <a16:creationId xmlns:a16="http://schemas.microsoft.com/office/drawing/2014/main" id="{6FCED8E7-E862-B389-D1A7-1D7DFCAF37E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1" name="Cube 1110">
                <a:extLst>
                  <a:ext uri="{FF2B5EF4-FFF2-40B4-BE49-F238E27FC236}">
                    <a16:creationId xmlns:a16="http://schemas.microsoft.com/office/drawing/2014/main" id="{78039C83-61FA-C8B8-19FE-CAE53C60088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2" name="Cube 1111">
                <a:extLst>
                  <a:ext uri="{FF2B5EF4-FFF2-40B4-BE49-F238E27FC236}">
                    <a16:creationId xmlns:a16="http://schemas.microsoft.com/office/drawing/2014/main" id="{3EAD26D4-E5AF-C792-A6B6-3CB0017BF1D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3" name="Cube 1112">
                <a:extLst>
                  <a:ext uri="{FF2B5EF4-FFF2-40B4-BE49-F238E27FC236}">
                    <a16:creationId xmlns:a16="http://schemas.microsoft.com/office/drawing/2014/main" id="{F5CEF9FF-D53F-3E95-BD3D-36E41280415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4" name="Cube 1113">
                <a:extLst>
                  <a:ext uri="{FF2B5EF4-FFF2-40B4-BE49-F238E27FC236}">
                    <a16:creationId xmlns:a16="http://schemas.microsoft.com/office/drawing/2014/main" id="{D4E44534-FCD3-CB53-A866-BA9889EF7F7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5" name="Cube 1114">
                <a:extLst>
                  <a:ext uri="{FF2B5EF4-FFF2-40B4-BE49-F238E27FC236}">
                    <a16:creationId xmlns:a16="http://schemas.microsoft.com/office/drawing/2014/main" id="{1755DD75-CDC4-D955-9667-83257776E85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6" name="Cube 1115">
                <a:extLst>
                  <a:ext uri="{FF2B5EF4-FFF2-40B4-BE49-F238E27FC236}">
                    <a16:creationId xmlns:a16="http://schemas.microsoft.com/office/drawing/2014/main" id="{0C1202B2-35E4-C259-4DCC-35F15F745F1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52" name="Group 1051">
              <a:extLst>
                <a:ext uri="{FF2B5EF4-FFF2-40B4-BE49-F238E27FC236}">
                  <a16:creationId xmlns:a16="http://schemas.microsoft.com/office/drawing/2014/main" id="{B96FA7C2-1BA1-C115-FFEE-101FCB28005A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97" name="Cube 1096">
                <a:extLst>
                  <a:ext uri="{FF2B5EF4-FFF2-40B4-BE49-F238E27FC236}">
                    <a16:creationId xmlns:a16="http://schemas.microsoft.com/office/drawing/2014/main" id="{4DF4140A-2319-05D8-D038-7C8D48744FD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8" name="Cube 1097">
                <a:extLst>
                  <a:ext uri="{FF2B5EF4-FFF2-40B4-BE49-F238E27FC236}">
                    <a16:creationId xmlns:a16="http://schemas.microsoft.com/office/drawing/2014/main" id="{4C58CAD8-5AB3-454E-7A31-B47B0745DD2C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9" name="Cube 1098">
                <a:extLst>
                  <a:ext uri="{FF2B5EF4-FFF2-40B4-BE49-F238E27FC236}">
                    <a16:creationId xmlns:a16="http://schemas.microsoft.com/office/drawing/2014/main" id="{35C9E994-2432-89BC-378F-119CB9785D4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0" name="Cube 1099">
                <a:extLst>
                  <a:ext uri="{FF2B5EF4-FFF2-40B4-BE49-F238E27FC236}">
                    <a16:creationId xmlns:a16="http://schemas.microsoft.com/office/drawing/2014/main" id="{92E5D593-25D7-8D90-6E61-83893B8D926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1" name="Cube 1100">
                <a:extLst>
                  <a:ext uri="{FF2B5EF4-FFF2-40B4-BE49-F238E27FC236}">
                    <a16:creationId xmlns:a16="http://schemas.microsoft.com/office/drawing/2014/main" id="{22BEA136-973F-4E02-ECC8-3119E1F63B5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2" name="Cube 1101">
                <a:extLst>
                  <a:ext uri="{FF2B5EF4-FFF2-40B4-BE49-F238E27FC236}">
                    <a16:creationId xmlns:a16="http://schemas.microsoft.com/office/drawing/2014/main" id="{9470D2FB-35EB-7548-2BB3-9409828C66A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3" name="Cube 1102">
                <a:extLst>
                  <a:ext uri="{FF2B5EF4-FFF2-40B4-BE49-F238E27FC236}">
                    <a16:creationId xmlns:a16="http://schemas.microsoft.com/office/drawing/2014/main" id="{7B4DCCB4-5407-B50A-5803-4AA033BF0A1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4" name="Cube 1103">
                <a:extLst>
                  <a:ext uri="{FF2B5EF4-FFF2-40B4-BE49-F238E27FC236}">
                    <a16:creationId xmlns:a16="http://schemas.microsoft.com/office/drawing/2014/main" id="{4E84B2CA-93F7-BC65-7E1C-6B7F8E52847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5" name="Cube 1104">
                <a:extLst>
                  <a:ext uri="{FF2B5EF4-FFF2-40B4-BE49-F238E27FC236}">
                    <a16:creationId xmlns:a16="http://schemas.microsoft.com/office/drawing/2014/main" id="{34EBF0B3-8FA7-9843-70BA-157C98E4E4F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6" name="Cube 1105">
                <a:extLst>
                  <a:ext uri="{FF2B5EF4-FFF2-40B4-BE49-F238E27FC236}">
                    <a16:creationId xmlns:a16="http://schemas.microsoft.com/office/drawing/2014/main" id="{D515E5AB-9C35-144A-AF2C-1E2A966D383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53" name="Group 1052">
              <a:extLst>
                <a:ext uri="{FF2B5EF4-FFF2-40B4-BE49-F238E27FC236}">
                  <a16:creationId xmlns:a16="http://schemas.microsoft.com/office/drawing/2014/main" id="{AB77AB01-5E6A-374A-8091-6990AADA7A3F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87" name="Cube 1086">
                <a:extLst>
                  <a:ext uri="{FF2B5EF4-FFF2-40B4-BE49-F238E27FC236}">
                    <a16:creationId xmlns:a16="http://schemas.microsoft.com/office/drawing/2014/main" id="{C52896A2-852B-A288-8B50-F21173FF70E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8" name="Cube 1087">
                <a:extLst>
                  <a:ext uri="{FF2B5EF4-FFF2-40B4-BE49-F238E27FC236}">
                    <a16:creationId xmlns:a16="http://schemas.microsoft.com/office/drawing/2014/main" id="{F2B09C64-58F6-9940-333C-ED814C441EE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9" name="Cube 1088">
                <a:extLst>
                  <a:ext uri="{FF2B5EF4-FFF2-40B4-BE49-F238E27FC236}">
                    <a16:creationId xmlns:a16="http://schemas.microsoft.com/office/drawing/2014/main" id="{D3F45ACF-43B9-5339-D045-F87944A37FD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0" name="Cube 1089">
                <a:extLst>
                  <a:ext uri="{FF2B5EF4-FFF2-40B4-BE49-F238E27FC236}">
                    <a16:creationId xmlns:a16="http://schemas.microsoft.com/office/drawing/2014/main" id="{6733F72C-E1A9-9628-8285-1A095D033C49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1" name="Cube 1090">
                <a:extLst>
                  <a:ext uri="{FF2B5EF4-FFF2-40B4-BE49-F238E27FC236}">
                    <a16:creationId xmlns:a16="http://schemas.microsoft.com/office/drawing/2014/main" id="{426DB863-E61B-9D8C-DF9B-47A935E5E5C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2" name="Cube 1091">
                <a:extLst>
                  <a:ext uri="{FF2B5EF4-FFF2-40B4-BE49-F238E27FC236}">
                    <a16:creationId xmlns:a16="http://schemas.microsoft.com/office/drawing/2014/main" id="{702C2DA1-34B8-C253-B4DE-DDF1769F700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3" name="Cube 1092">
                <a:extLst>
                  <a:ext uri="{FF2B5EF4-FFF2-40B4-BE49-F238E27FC236}">
                    <a16:creationId xmlns:a16="http://schemas.microsoft.com/office/drawing/2014/main" id="{43489205-D1B8-6441-976E-BEA60AA93F7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4" name="Cube 1093">
                <a:extLst>
                  <a:ext uri="{FF2B5EF4-FFF2-40B4-BE49-F238E27FC236}">
                    <a16:creationId xmlns:a16="http://schemas.microsoft.com/office/drawing/2014/main" id="{1D0E7E42-EA41-E9B4-B3C3-991211D9117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5" name="Cube 1094">
                <a:extLst>
                  <a:ext uri="{FF2B5EF4-FFF2-40B4-BE49-F238E27FC236}">
                    <a16:creationId xmlns:a16="http://schemas.microsoft.com/office/drawing/2014/main" id="{B2A3D6B8-7FF3-B73B-E567-90D2C6E2908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6" name="Cube 1095">
                <a:extLst>
                  <a:ext uri="{FF2B5EF4-FFF2-40B4-BE49-F238E27FC236}">
                    <a16:creationId xmlns:a16="http://schemas.microsoft.com/office/drawing/2014/main" id="{EA993B3C-25BC-BC4A-A2F9-B7692A596BE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54" name="Group 1053">
              <a:extLst>
                <a:ext uri="{FF2B5EF4-FFF2-40B4-BE49-F238E27FC236}">
                  <a16:creationId xmlns:a16="http://schemas.microsoft.com/office/drawing/2014/main" id="{93F2A6E0-098A-BA4F-DC41-BA538128CAD2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77" name="Cube 1076">
                <a:extLst>
                  <a:ext uri="{FF2B5EF4-FFF2-40B4-BE49-F238E27FC236}">
                    <a16:creationId xmlns:a16="http://schemas.microsoft.com/office/drawing/2014/main" id="{7F8705E2-C51D-1673-B6B4-114F97B6BC29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8" name="Cube 1077">
                <a:extLst>
                  <a:ext uri="{FF2B5EF4-FFF2-40B4-BE49-F238E27FC236}">
                    <a16:creationId xmlns:a16="http://schemas.microsoft.com/office/drawing/2014/main" id="{763AB254-61BD-7F1F-0CCD-2E82B744B67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9" name="Cube 1078">
                <a:extLst>
                  <a:ext uri="{FF2B5EF4-FFF2-40B4-BE49-F238E27FC236}">
                    <a16:creationId xmlns:a16="http://schemas.microsoft.com/office/drawing/2014/main" id="{EBF64FA8-C370-DAE6-08B7-C7A9563D67B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0" name="Cube 1079">
                <a:extLst>
                  <a:ext uri="{FF2B5EF4-FFF2-40B4-BE49-F238E27FC236}">
                    <a16:creationId xmlns:a16="http://schemas.microsoft.com/office/drawing/2014/main" id="{565BFBA0-FDE1-8B99-A0CA-3E51A7A427E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1" name="Cube 1080">
                <a:extLst>
                  <a:ext uri="{FF2B5EF4-FFF2-40B4-BE49-F238E27FC236}">
                    <a16:creationId xmlns:a16="http://schemas.microsoft.com/office/drawing/2014/main" id="{389B76D0-FE6C-66FB-52A3-C48A8D3DC8A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2" name="Cube 1081">
                <a:extLst>
                  <a:ext uri="{FF2B5EF4-FFF2-40B4-BE49-F238E27FC236}">
                    <a16:creationId xmlns:a16="http://schemas.microsoft.com/office/drawing/2014/main" id="{E847B064-04A4-4EDA-616A-C595505A2E7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3" name="Cube 1082">
                <a:extLst>
                  <a:ext uri="{FF2B5EF4-FFF2-40B4-BE49-F238E27FC236}">
                    <a16:creationId xmlns:a16="http://schemas.microsoft.com/office/drawing/2014/main" id="{9C1204BA-31DD-5F68-A47B-CE401E865F7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4" name="Cube 1083">
                <a:extLst>
                  <a:ext uri="{FF2B5EF4-FFF2-40B4-BE49-F238E27FC236}">
                    <a16:creationId xmlns:a16="http://schemas.microsoft.com/office/drawing/2014/main" id="{7D8F9E20-D055-5548-7287-DF432DEEE11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5" name="Cube 1084">
                <a:extLst>
                  <a:ext uri="{FF2B5EF4-FFF2-40B4-BE49-F238E27FC236}">
                    <a16:creationId xmlns:a16="http://schemas.microsoft.com/office/drawing/2014/main" id="{69E01A8F-91B8-2C9F-2E18-73C3DFBA99E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6" name="Cube 1085">
                <a:extLst>
                  <a:ext uri="{FF2B5EF4-FFF2-40B4-BE49-F238E27FC236}">
                    <a16:creationId xmlns:a16="http://schemas.microsoft.com/office/drawing/2014/main" id="{F398311B-2BE5-41FA-163F-ABC71450AEC8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55" name="Group 1054">
              <a:extLst>
                <a:ext uri="{FF2B5EF4-FFF2-40B4-BE49-F238E27FC236}">
                  <a16:creationId xmlns:a16="http://schemas.microsoft.com/office/drawing/2014/main" id="{DD8C426D-7382-0D8B-D4D1-28CEC2032B63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67" name="Cube 1066">
                <a:extLst>
                  <a:ext uri="{FF2B5EF4-FFF2-40B4-BE49-F238E27FC236}">
                    <a16:creationId xmlns:a16="http://schemas.microsoft.com/office/drawing/2014/main" id="{DEFAA7C4-EEEA-202B-3699-C04E41A8640B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8" name="Cube 1067">
                <a:extLst>
                  <a:ext uri="{FF2B5EF4-FFF2-40B4-BE49-F238E27FC236}">
                    <a16:creationId xmlns:a16="http://schemas.microsoft.com/office/drawing/2014/main" id="{9530E45A-DE61-D3C7-53D1-33232DFF00C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9" name="Cube 1068">
                <a:extLst>
                  <a:ext uri="{FF2B5EF4-FFF2-40B4-BE49-F238E27FC236}">
                    <a16:creationId xmlns:a16="http://schemas.microsoft.com/office/drawing/2014/main" id="{0FC05B85-9DC1-25B4-5E57-CA5C1165287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0" name="Cube 1069">
                <a:extLst>
                  <a:ext uri="{FF2B5EF4-FFF2-40B4-BE49-F238E27FC236}">
                    <a16:creationId xmlns:a16="http://schemas.microsoft.com/office/drawing/2014/main" id="{808A0C2A-167E-F2C3-9C95-2186273AA18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1" name="Cube 1070">
                <a:extLst>
                  <a:ext uri="{FF2B5EF4-FFF2-40B4-BE49-F238E27FC236}">
                    <a16:creationId xmlns:a16="http://schemas.microsoft.com/office/drawing/2014/main" id="{CDFFCEC9-CD03-E5D4-4E57-1B7997A18A87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2" name="Cube 1071">
                <a:extLst>
                  <a:ext uri="{FF2B5EF4-FFF2-40B4-BE49-F238E27FC236}">
                    <a16:creationId xmlns:a16="http://schemas.microsoft.com/office/drawing/2014/main" id="{226F234D-E3DA-C970-1180-24C5EB64866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3" name="Cube 1072">
                <a:extLst>
                  <a:ext uri="{FF2B5EF4-FFF2-40B4-BE49-F238E27FC236}">
                    <a16:creationId xmlns:a16="http://schemas.microsoft.com/office/drawing/2014/main" id="{5CE871DC-A2C1-7267-866B-7741A5E03D7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4" name="Cube 1073">
                <a:extLst>
                  <a:ext uri="{FF2B5EF4-FFF2-40B4-BE49-F238E27FC236}">
                    <a16:creationId xmlns:a16="http://schemas.microsoft.com/office/drawing/2014/main" id="{44E2D720-993E-0E20-EF45-8D2290DB886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5" name="Cube 1074">
                <a:extLst>
                  <a:ext uri="{FF2B5EF4-FFF2-40B4-BE49-F238E27FC236}">
                    <a16:creationId xmlns:a16="http://schemas.microsoft.com/office/drawing/2014/main" id="{9D4B3666-BFA9-4D72-4E29-6EC8923F70A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6" name="Cube 1075">
                <a:extLst>
                  <a:ext uri="{FF2B5EF4-FFF2-40B4-BE49-F238E27FC236}">
                    <a16:creationId xmlns:a16="http://schemas.microsoft.com/office/drawing/2014/main" id="{462F1FDC-02A4-AE47-B4A8-7035A6D243A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56" name="Group 1055">
              <a:extLst>
                <a:ext uri="{FF2B5EF4-FFF2-40B4-BE49-F238E27FC236}">
                  <a16:creationId xmlns:a16="http://schemas.microsoft.com/office/drawing/2014/main" id="{E8236C84-9716-90E3-E49A-867CD7FA45CF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57" name="Cube 1056">
                <a:extLst>
                  <a:ext uri="{FF2B5EF4-FFF2-40B4-BE49-F238E27FC236}">
                    <a16:creationId xmlns:a16="http://schemas.microsoft.com/office/drawing/2014/main" id="{78A217D8-E7E4-AFB8-6F11-C6762DDEA4B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8" name="Cube 1057">
                <a:extLst>
                  <a:ext uri="{FF2B5EF4-FFF2-40B4-BE49-F238E27FC236}">
                    <a16:creationId xmlns:a16="http://schemas.microsoft.com/office/drawing/2014/main" id="{28CD52C6-6B7C-E01D-A2AE-0FD096366AB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9" name="Cube 1058">
                <a:extLst>
                  <a:ext uri="{FF2B5EF4-FFF2-40B4-BE49-F238E27FC236}">
                    <a16:creationId xmlns:a16="http://schemas.microsoft.com/office/drawing/2014/main" id="{FCF416D2-1B87-61A0-DD51-56FCC12F777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0" name="Cube 1059">
                <a:extLst>
                  <a:ext uri="{FF2B5EF4-FFF2-40B4-BE49-F238E27FC236}">
                    <a16:creationId xmlns:a16="http://schemas.microsoft.com/office/drawing/2014/main" id="{D22D4832-6A54-1CC4-3230-9D5485FDCED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1" name="Cube 1060">
                <a:extLst>
                  <a:ext uri="{FF2B5EF4-FFF2-40B4-BE49-F238E27FC236}">
                    <a16:creationId xmlns:a16="http://schemas.microsoft.com/office/drawing/2014/main" id="{90AB1F04-B867-4893-9447-D4E1CA1EBF5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2" name="Cube 1061">
                <a:extLst>
                  <a:ext uri="{FF2B5EF4-FFF2-40B4-BE49-F238E27FC236}">
                    <a16:creationId xmlns:a16="http://schemas.microsoft.com/office/drawing/2014/main" id="{16CD2F91-3F02-44C8-91FB-C847AB8F5B0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3" name="Cube 1062">
                <a:extLst>
                  <a:ext uri="{FF2B5EF4-FFF2-40B4-BE49-F238E27FC236}">
                    <a16:creationId xmlns:a16="http://schemas.microsoft.com/office/drawing/2014/main" id="{3EC43505-2F79-A91F-7945-AF66BA3AB37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4" name="Cube 1063">
                <a:extLst>
                  <a:ext uri="{FF2B5EF4-FFF2-40B4-BE49-F238E27FC236}">
                    <a16:creationId xmlns:a16="http://schemas.microsoft.com/office/drawing/2014/main" id="{48087C47-491F-E32B-2FA5-7378CA5EFD7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5" name="Cube 1064">
                <a:extLst>
                  <a:ext uri="{FF2B5EF4-FFF2-40B4-BE49-F238E27FC236}">
                    <a16:creationId xmlns:a16="http://schemas.microsoft.com/office/drawing/2014/main" id="{5C03EF0B-713D-1C95-B5D3-1D9730E1BBF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6" name="Cube 1065">
                <a:extLst>
                  <a:ext uri="{FF2B5EF4-FFF2-40B4-BE49-F238E27FC236}">
                    <a16:creationId xmlns:a16="http://schemas.microsoft.com/office/drawing/2014/main" id="{35CCF78A-956D-5F93-2E3D-297625F9A9A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157" name="Group 1156">
            <a:extLst>
              <a:ext uri="{FF2B5EF4-FFF2-40B4-BE49-F238E27FC236}">
                <a16:creationId xmlns:a16="http://schemas.microsoft.com/office/drawing/2014/main" id="{52E9B645-AAED-8197-6536-08FAF8A33862}"/>
              </a:ext>
            </a:extLst>
          </p:cNvPr>
          <p:cNvGrpSpPr/>
          <p:nvPr/>
        </p:nvGrpSpPr>
        <p:grpSpPr>
          <a:xfrm>
            <a:off x="5527296" y="2709898"/>
            <a:ext cx="1027140" cy="96143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1158" name="Group 1157">
              <a:extLst>
                <a:ext uri="{FF2B5EF4-FFF2-40B4-BE49-F238E27FC236}">
                  <a16:creationId xmlns:a16="http://schemas.microsoft.com/office/drawing/2014/main" id="{CA26048F-8F57-DA06-E192-7435C9C090E9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58" name="Cube 1257">
                <a:extLst>
                  <a:ext uri="{FF2B5EF4-FFF2-40B4-BE49-F238E27FC236}">
                    <a16:creationId xmlns:a16="http://schemas.microsoft.com/office/drawing/2014/main" id="{49E36C76-452C-3487-D0E9-B8B91EBEEF1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9" name="Cube 1258">
                <a:extLst>
                  <a:ext uri="{FF2B5EF4-FFF2-40B4-BE49-F238E27FC236}">
                    <a16:creationId xmlns:a16="http://schemas.microsoft.com/office/drawing/2014/main" id="{CAC06615-E195-2BE2-A810-B2E528ACAB3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0" name="Cube 1259">
                <a:extLst>
                  <a:ext uri="{FF2B5EF4-FFF2-40B4-BE49-F238E27FC236}">
                    <a16:creationId xmlns:a16="http://schemas.microsoft.com/office/drawing/2014/main" id="{19C3820C-8DDE-D87E-8AF9-34C1B2D0BE4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1" name="Cube 1260">
                <a:extLst>
                  <a:ext uri="{FF2B5EF4-FFF2-40B4-BE49-F238E27FC236}">
                    <a16:creationId xmlns:a16="http://schemas.microsoft.com/office/drawing/2014/main" id="{3A7137AF-AEDF-5A3A-B284-F01F5F2AEF9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2" name="Cube 1261">
                <a:extLst>
                  <a:ext uri="{FF2B5EF4-FFF2-40B4-BE49-F238E27FC236}">
                    <a16:creationId xmlns:a16="http://schemas.microsoft.com/office/drawing/2014/main" id="{CF271287-8D60-DC2F-CEBD-072C83D1E3D7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3" name="Cube 1262">
                <a:extLst>
                  <a:ext uri="{FF2B5EF4-FFF2-40B4-BE49-F238E27FC236}">
                    <a16:creationId xmlns:a16="http://schemas.microsoft.com/office/drawing/2014/main" id="{15D62514-0598-0D18-E743-CD74B5C842A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4" name="Cube 1263">
                <a:extLst>
                  <a:ext uri="{FF2B5EF4-FFF2-40B4-BE49-F238E27FC236}">
                    <a16:creationId xmlns:a16="http://schemas.microsoft.com/office/drawing/2014/main" id="{5E68D5E3-B04A-3533-204E-1D8552CD6ED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5" name="Cube 1264">
                <a:extLst>
                  <a:ext uri="{FF2B5EF4-FFF2-40B4-BE49-F238E27FC236}">
                    <a16:creationId xmlns:a16="http://schemas.microsoft.com/office/drawing/2014/main" id="{6878376F-37E7-160B-D2D1-23C7EA83FD0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6" name="Cube 1265">
                <a:extLst>
                  <a:ext uri="{FF2B5EF4-FFF2-40B4-BE49-F238E27FC236}">
                    <a16:creationId xmlns:a16="http://schemas.microsoft.com/office/drawing/2014/main" id="{474C7EA7-D751-439E-D4DB-3908439838C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7" name="Cube 1266">
                <a:extLst>
                  <a:ext uri="{FF2B5EF4-FFF2-40B4-BE49-F238E27FC236}">
                    <a16:creationId xmlns:a16="http://schemas.microsoft.com/office/drawing/2014/main" id="{B8AC1F05-7DDB-2C41-499B-77792CA72D2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59" name="Group 1158">
              <a:extLst>
                <a:ext uri="{FF2B5EF4-FFF2-40B4-BE49-F238E27FC236}">
                  <a16:creationId xmlns:a16="http://schemas.microsoft.com/office/drawing/2014/main" id="{7F8223E5-E2EA-2221-0918-ACEE34D51053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48" name="Cube 1247">
                <a:extLst>
                  <a:ext uri="{FF2B5EF4-FFF2-40B4-BE49-F238E27FC236}">
                    <a16:creationId xmlns:a16="http://schemas.microsoft.com/office/drawing/2014/main" id="{659E3FFB-B972-1FD7-1782-AA29C149764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9" name="Cube 1248">
                <a:extLst>
                  <a:ext uri="{FF2B5EF4-FFF2-40B4-BE49-F238E27FC236}">
                    <a16:creationId xmlns:a16="http://schemas.microsoft.com/office/drawing/2014/main" id="{A528D93B-D2D1-46E2-4901-7F604C8C07A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0" name="Cube 1249">
                <a:extLst>
                  <a:ext uri="{FF2B5EF4-FFF2-40B4-BE49-F238E27FC236}">
                    <a16:creationId xmlns:a16="http://schemas.microsoft.com/office/drawing/2014/main" id="{0E2138DE-5B8C-B1F2-EFE4-BF3C443BCAB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1" name="Cube 1250">
                <a:extLst>
                  <a:ext uri="{FF2B5EF4-FFF2-40B4-BE49-F238E27FC236}">
                    <a16:creationId xmlns:a16="http://schemas.microsoft.com/office/drawing/2014/main" id="{596A935F-F331-E6C9-9938-1673E542317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2" name="Cube 1251">
                <a:extLst>
                  <a:ext uri="{FF2B5EF4-FFF2-40B4-BE49-F238E27FC236}">
                    <a16:creationId xmlns:a16="http://schemas.microsoft.com/office/drawing/2014/main" id="{8765EB35-8D2B-B968-45FB-FB8946FDE8B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3" name="Cube 1252">
                <a:extLst>
                  <a:ext uri="{FF2B5EF4-FFF2-40B4-BE49-F238E27FC236}">
                    <a16:creationId xmlns:a16="http://schemas.microsoft.com/office/drawing/2014/main" id="{4D3F1D8D-2DC1-3282-1E54-31686230B951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4" name="Cube 1253">
                <a:extLst>
                  <a:ext uri="{FF2B5EF4-FFF2-40B4-BE49-F238E27FC236}">
                    <a16:creationId xmlns:a16="http://schemas.microsoft.com/office/drawing/2014/main" id="{4FAC3293-34DB-7220-5C42-E502A14CB3C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5" name="Cube 1254">
                <a:extLst>
                  <a:ext uri="{FF2B5EF4-FFF2-40B4-BE49-F238E27FC236}">
                    <a16:creationId xmlns:a16="http://schemas.microsoft.com/office/drawing/2014/main" id="{079E76F4-E10D-5CF3-32A6-C17BF431059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6" name="Cube 1255">
                <a:extLst>
                  <a:ext uri="{FF2B5EF4-FFF2-40B4-BE49-F238E27FC236}">
                    <a16:creationId xmlns:a16="http://schemas.microsoft.com/office/drawing/2014/main" id="{CA064130-BAE9-6AD5-4EB6-150D368DC30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7" name="Cube 1256">
                <a:extLst>
                  <a:ext uri="{FF2B5EF4-FFF2-40B4-BE49-F238E27FC236}">
                    <a16:creationId xmlns:a16="http://schemas.microsoft.com/office/drawing/2014/main" id="{9AA58778-0E45-3C9D-A0EE-8D74798008A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60" name="Group 1159">
              <a:extLst>
                <a:ext uri="{FF2B5EF4-FFF2-40B4-BE49-F238E27FC236}">
                  <a16:creationId xmlns:a16="http://schemas.microsoft.com/office/drawing/2014/main" id="{8F3FE9AA-C02B-95CD-49B2-B99065FC8470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38" name="Cube 1237">
                <a:extLst>
                  <a:ext uri="{FF2B5EF4-FFF2-40B4-BE49-F238E27FC236}">
                    <a16:creationId xmlns:a16="http://schemas.microsoft.com/office/drawing/2014/main" id="{21B57084-3613-C729-6F88-8E44A9302F2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9" name="Cube 1238">
                <a:extLst>
                  <a:ext uri="{FF2B5EF4-FFF2-40B4-BE49-F238E27FC236}">
                    <a16:creationId xmlns:a16="http://schemas.microsoft.com/office/drawing/2014/main" id="{E4ACB2E7-157D-CEA9-985A-6DC726E0D90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0" name="Cube 1239">
                <a:extLst>
                  <a:ext uri="{FF2B5EF4-FFF2-40B4-BE49-F238E27FC236}">
                    <a16:creationId xmlns:a16="http://schemas.microsoft.com/office/drawing/2014/main" id="{973B68B3-77AD-45EC-7E11-A9B2E2A9B02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1" name="Cube 1240">
                <a:extLst>
                  <a:ext uri="{FF2B5EF4-FFF2-40B4-BE49-F238E27FC236}">
                    <a16:creationId xmlns:a16="http://schemas.microsoft.com/office/drawing/2014/main" id="{E3278654-3D3A-BA2E-A51E-E590BB27FD0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2" name="Cube 1241">
                <a:extLst>
                  <a:ext uri="{FF2B5EF4-FFF2-40B4-BE49-F238E27FC236}">
                    <a16:creationId xmlns:a16="http://schemas.microsoft.com/office/drawing/2014/main" id="{36985F22-8F09-00A6-A93B-AF854192731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3" name="Cube 1242">
                <a:extLst>
                  <a:ext uri="{FF2B5EF4-FFF2-40B4-BE49-F238E27FC236}">
                    <a16:creationId xmlns:a16="http://schemas.microsoft.com/office/drawing/2014/main" id="{7324EBDD-7F6C-3BD6-2CC0-2025005DD75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4" name="Cube 1243">
                <a:extLst>
                  <a:ext uri="{FF2B5EF4-FFF2-40B4-BE49-F238E27FC236}">
                    <a16:creationId xmlns:a16="http://schemas.microsoft.com/office/drawing/2014/main" id="{507353A6-9A15-F2AE-0649-FF2EC07D9FD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5" name="Cube 1244">
                <a:extLst>
                  <a:ext uri="{FF2B5EF4-FFF2-40B4-BE49-F238E27FC236}">
                    <a16:creationId xmlns:a16="http://schemas.microsoft.com/office/drawing/2014/main" id="{CA5BB58E-9BFA-448E-428C-65FD5D220BB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6" name="Cube 1245">
                <a:extLst>
                  <a:ext uri="{FF2B5EF4-FFF2-40B4-BE49-F238E27FC236}">
                    <a16:creationId xmlns:a16="http://schemas.microsoft.com/office/drawing/2014/main" id="{251ADDD6-9E9F-3BBF-B19E-0C156B48D45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7" name="Cube 1246">
                <a:extLst>
                  <a:ext uri="{FF2B5EF4-FFF2-40B4-BE49-F238E27FC236}">
                    <a16:creationId xmlns:a16="http://schemas.microsoft.com/office/drawing/2014/main" id="{BD071381-1305-A7B5-9BAB-BB88222B5D8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61" name="Group 1160">
              <a:extLst>
                <a:ext uri="{FF2B5EF4-FFF2-40B4-BE49-F238E27FC236}">
                  <a16:creationId xmlns:a16="http://schemas.microsoft.com/office/drawing/2014/main" id="{B4C8352F-2475-B976-ECCA-20C14D86BDE5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28" name="Cube 1227">
                <a:extLst>
                  <a:ext uri="{FF2B5EF4-FFF2-40B4-BE49-F238E27FC236}">
                    <a16:creationId xmlns:a16="http://schemas.microsoft.com/office/drawing/2014/main" id="{66F77BD0-3B05-A391-1B9C-074EB1C4402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9" name="Cube 1228">
                <a:extLst>
                  <a:ext uri="{FF2B5EF4-FFF2-40B4-BE49-F238E27FC236}">
                    <a16:creationId xmlns:a16="http://schemas.microsoft.com/office/drawing/2014/main" id="{5DC8E918-F99A-26E7-0673-EAA80314918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0" name="Cube 1229">
                <a:extLst>
                  <a:ext uri="{FF2B5EF4-FFF2-40B4-BE49-F238E27FC236}">
                    <a16:creationId xmlns:a16="http://schemas.microsoft.com/office/drawing/2014/main" id="{E565123A-BF6C-239F-2AF2-FF15AF2189C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1" name="Cube 1230">
                <a:extLst>
                  <a:ext uri="{FF2B5EF4-FFF2-40B4-BE49-F238E27FC236}">
                    <a16:creationId xmlns:a16="http://schemas.microsoft.com/office/drawing/2014/main" id="{E2A99F35-F57F-09CE-32C3-76AB6E07AD6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2" name="Cube 1231">
                <a:extLst>
                  <a:ext uri="{FF2B5EF4-FFF2-40B4-BE49-F238E27FC236}">
                    <a16:creationId xmlns:a16="http://schemas.microsoft.com/office/drawing/2014/main" id="{2669C93B-FEC9-5291-897E-B7360DB5862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3" name="Cube 1232">
                <a:extLst>
                  <a:ext uri="{FF2B5EF4-FFF2-40B4-BE49-F238E27FC236}">
                    <a16:creationId xmlns:a16="http://schemas.microsoft.com/office/drawing/2014/main" id="{D56A601F-6F08-EA9C-734D-A9761DA3D09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4" name="Cube 1233">
                <a:extLst>
                  <a:ext uri="{FF2B5EF4-FFF2-40B4-BE49-F238E27FC236}">
                    <a16:creationId xmlns:a16="http://schemas.microsoft.com/office/drawing/2014/main" id="{5C22847D-3DE0-1FE5-F64F-05AF410B57F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5" name="Cube 1234">
                <a:extLst>
                  <a:ext uri="{FF2B5EF4-FFF2-40B4-BE49-F238E27FC236}">
                    <a16:creationId xmlns:a16="http://schemas.microsoft.com/office/drawing/2014/main" id="{F26E94A5-F36E-2B5C-3FE3-AF7339365335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6" name="Cube 1235">
                <a:extLst>
                  <a:ext uri="{FF2B5EF4-FFF2-40B4-BE49-F238E27FC236}">
                    <a16:creationId xmlns:a16="http://schemas.microsoft.com/office/drawing/2014/main" id="{2A5247D9-BC45-D6D7-E422-B270E6A683F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7" name="Cube 1236">
                <a:extLst>
                  <a:ext uri="{FF2B5EF4-FFF2-40B4-BE49-F238E27FC236}">
                    <a16:creationId xmlns:a16="http://schemas.microsoft.com/office/drawing/2014/main" id="{D15C5E48-30A9-3190-9C35-4AFB7BB2A84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62" name="Group 1161">
              <a:extLst>
                <a:ext uri="{FF2B5EF4-FFF2-40B4-BE49-F238E27FC236}">
                  <a16:creationId xmlns:a16="http://schemas.microsoft.com/office/drawing/2014/main" id="{21F348F6-0F54-45D2-4579-2F099F9B749C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18" name="Cube 1217">
                <a:extLst>
                  <a:ext uri="{FF2B5EF4-FFF2-40B4-BE49-F238E27FC236}">
                    <a16:creationId xmlns:a16="http://schemas.microsoft.com/office/drawing/2014/main" id="{5EA7F6DE-EB71-EC1C-2A27-B6661483221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9" name="Cube 1218">
                <a:extLst>
                  <a:ext uri="{FF2B5EF4-FFF2-40B4-BE49-F238E27FC236}">
                    <a16:creationId xmlns:a16="http://schemas.microsoft.com/office/drawing/2014/main" id="{02F05A98-2862-37C0-E091-35508881CDC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0" name="Cube 1219">
                <a:extLst>
                  <a:ext uri="{FF2B5EF4-FFF2-40B4-BE49-F238E27FC236}">
                    <a16:creationId xmlns:a16="http://schemas.microsoft.com/office/drawing/2014/main" id="{B9C7ACE6-2C03-386D-A03F-F81CF136831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1" name="Cube 1220">
                <a:extLst>
                  <a:ext uri="{FF2B5EF4-FFF2-40B4-BE49-F238E27FC236}">
                    <a16:creationId xmlns:a16="http://schemas.microsoft.com/office/drawing/2014/main" id="{79BE21AB-EC02-8779-863F-09C64F4EB847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2" name="Cube 1221">
                <a:extLst>
                  <a:ext uri="{FF2B5EF4-FFF2-40B4-BE49-F238E27FC236}">
                    <a16:creationId xmlns:a16="http://schemas.microsoft.com/office/drawing/2014/main" id="{4FC585A7-A526-3BEF-22FE-E428048911E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3" name="Cube 1222">
                <a:extLst>
                  <a:ext uri="{FF2B5EF4-FFF2-40B4-BE49-F238E27FC236}">
                    <a16:creationId xmlns:a16="http://schemas.microsoft.com/office/drawing/2014/main" id="{94D14C44-43AD-21E5-5D35-71F0ECACB58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4" name="Cube 1223">
                <a:extLst>
                  <a:ext uri="{FF2B5EF4-FFF2-40B4-BE49-F238E27FC236}">
                    <a16:creationId xmlns:a16="http://schemas.microsoft.com/office/drawing/2014/main" id="{7287D169-F830-28BE-6CCB-0B9151CB484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5" name="Cube 1224">
                <a:extLst>
                  <a:ext uri="{FF2B5EF4-FFF2-40B4-BE49-F238E27FC236}">
                    <a16:creationId xmlns:a16="http://schemas.microsoft.com/office/drawing/2014/main" id="{4EA51154-C41A-7363-9DBA-64F0AD92EC9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6" name="Cube 1225">
                <a:extLst>
                  <a:ext uri="{FF2B5EF4-FFF2-40B4-BE49-F238E27FC236}">
                    <a16:creationId xmlns:a16="http://schemas.microsoft.com/office/drawing/2014/main" id="{AD329334-DE2D-C3C1-512C-2FBEBE9F7829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7" name="Cube 1226">
                <a:extLst>
                  <a:ext uri="{FF2B5EF4-FFF2-40B4-BE49-F238E27FC236}">
                    <a16:creationId xmlns:a16="http://schemas.microsoft.com/office/drawing/2014/main" id="{0EE96C91-448B-6601-FFCE-0981B49480E8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63" name="Group 1162">
              <a:extLst>
                <a:ext uri="{FF2B5EF4-FFF2-40B4-BE49-F238E27FC236}">
                  <a16:creationId xmlns:a16="http://schemas.microsoft.com/office/drawing/2014/main" id="{FD4F3171-3EC2-6773-A212-95E97F8DB355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08" name="Cube 1207">
                <a:extLst>
                  <a:ext uri="{FF2B5EF4-FFF2-40B4-BE49-F238E27FC236}">
                    <a16:creationId xmlns:a16="http://schemas.microsoft.com/office/drawing/2014/main" id="{7ADFDB15-C7B7-28C0-83DA-630F48B9B6F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9" name="Cube 1208">
                <a:extLst>
                  <a:ext uri="{FF2B5EF4-FFF2-40B4-BE49-F238E27FC236}">
                    <a16:creationId xmlns:a16="http://schemas.microsoft.com/office/drawing/2014/main" id="{255CE7B8-F421-01A5-B42A-5495CFBCC47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0" name="Cube 1209">
                <a:extLst>
                  <a:ext uri="{FF2B5EF4-FFF2-40B4-BE49-F238E27FC236}">
                    <a16:creationId xmlns:a16="http://schemas.microsoft.com/office/drawing/2014/main" id="{4797D58B-2A62-3670-E72B-020CD5657E0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1" name="Cube 1210">
                <a:extLst>
                  <a:ext uri="{FF2B5EF4-FFF2-40B4-BE49-F238E27FC236}">
                    <a16:creationId xmlns:a16="http://schemas.microsoft.com/office/drawing/2014/main" id="{F92EF607-9F28-0BE5-B993-C354DD5A819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2" name="Cube 1211">
                <a:extLst>
                  <a:ext uri="{FF2B5EF4-FFF2-40B4-BE49-F238E27FC236}">
                    <a16:creationId xmlns:a16="http://schemas.microsoft.com/office/drawing/2014/main" id="{F1F02755-7C8F-9F3E-CDD4-6557BF6587E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3" name="Cube 1212">
                <a:extLst>
                  <a:ext uri="{FF2B5EF4-FFF2-40B4-BE49-F238E27FC236}">
                    <a16:creationId xmlns:a16="http://schemas.microsoft.com/office/drawing/2014/main" id="{5F2FB22B-F7B3-0BDD-32EC-4C9FE90FFCC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4" name="Cube 1213">
                <a:extLst>
                  <a:ext uri="{FF2B5EF4-FFF2-40B4-BE49-F238E27FC236}">
                    <a16:creationId xmlns:a16="http://schemas.microsoft.com/office/drawing/2014/main" id="{A4E81F19-ACC9-06BC-8B63-7486227418E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5" name="Cube 1214">
                <a:extLst>
                  <a:ext uri="{FF2B5EF4-FFF2-40B4-BE49-F238E27FC236}">
                    <a16:creationId xmlns:a16="http://schemas.microsoft.com/office/drawing/2014/main" id="{AE38DC44-13E0-690D-03C3-5909F3A0A18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6" name="Cube 1215">
                <a:extLst>
                  <a:ext uri="{FF2B5EF4-FFF2-40B4-BE49-F238E27FC236}">
                    <a16:creationId xmlns:a16="http://schemas.microsoft.com/office/drawing/2014/main" id="{ECD54EDE-4C7D-707A-9B54-54B523B9499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7" name="Cube 1216">
                <a:extLst>
                  <a:ext uri="{FF2B5EF4-FFF2-40B4-BE49-F238E27FC236}">
                    <a16:creationId xmlns:a16="http://schemas.microsoft.com/office/drawing/2014/main" id="{3A3F3469-0AD2-B184-5BC5-54A88A8BD2C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64" name="Group 1163">
              <a:extLst>
                <a:ext uri="{FF2B5EF4-FFF2-40B4-BE49-F238E27FC236}">
                  <a16:creationId xmlns:a16="http://schemas.microsoft.com/office/drawing/2014/main" id="{911D981E-D9F5-9C47-71AD-90BF413D374F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98" name="Cube 1197">
                <a:extLst>
                  <a:ext uri="{FF2B5EF4-FFF2-40B4-BE49-F238E27FC236}">
                    <a16:creationId xmlns:a16="http://schemas.microsoft.com/office/drawing/2014/main" id="{4CF0FCBB-FCFE-01D8-1470-5E22717A159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9" name="Cube 1198">
                <a:extLst>
                  <a:ext uri="{FF2B5EF4-FFF2-40B4-BE49-F238E27FC236}">
                    <a16:creationId xmlns:a16="http://schemas.microsoft.com/office/drawing/2014/main" id="{6315E3ED-048C-56EF-DCC4-AE8FED2C6FFF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0" name="Cube 1199">
                <a:extLst>
                  <a:ext uri="{FF2B5EF4-FFF2-40B4-BE49-F238E27FC236}">
                    <a16:creationId xmlns:a16="http://schemas.microsoft.com/office/drawing/2014/main" id="{B08E4826-182C-A615-F7B6-F59602AACE8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1" name="Cube 1200">
                <a:extLst>
                  <a:ext uri="{FF2B5EF4-FFF2-40B4-BE49-F238E27FC236}">
                    <a16:creationId xmlns:a16="http://schemas.microsoft.com/office/drawing/2014/main" id="{805A191D-1911-9AF9-EDCA-F26C604F0F2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2" name="Cube 1201">
                <a:extLst>
                  <a:ext uri="{FF2B5EF4-FFF2-40B4-BE49-F238E27FC236}">
                    <a16:creationId xmlns:a16="http://schemas.microsoft.com/office/drawing/2014/main" id="{A387B949-F283-21A5-12BC-2EC584CFF74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3" name="Cube 1202">
                <a:extLst>
                  <a:ext uri="{FF2B5EF4-FFF2-40B4-BE49-F238E27FC236}">
                    <a16:creationId xmlns:a16="http://schemas.microsoft.com/office/drawing/2014/main" id="{79E934A5-C4DA-92B7-9CF9-D7832F92D63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4" name="Cube 1203">
                <a:extLst>
                  <a:ext uri="{FF2B5EF4-FFF2-40B4-BE49-F238E27FC236}">
                    <a16:creationId xmlns:a16="http://schemas.microsoft.com/office/drawing/2014/main" id="{42D773DA-41BF-D7CE-F598-5CCFBCADB3D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5" name="Cube 1204">
                <a:extLst>
                  <a:ext uri="{FF2B5EF4-FFF2-40B4-BE49-F238E27FC236}">
                    <a16:creationId xmlns:a16="http://schemas.microsoft.com/office/drawing/2014/main" id="{FAA0FB7E-1087-8E27-ECA3-69C3A975536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6" name="Cube 1205">
                <a:extLst>
                  <a:ext uri="{FF2B5EF4-FFF2-40B4-BE49-F238E27FC236}">
                    <a16:creationId xmlns:a16="http://schemas.microsoft.com/office/drawing/2014/main" id="{DFE5E7AE-F40B-D5EE-8A68-761CF1F0EBF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7" name="Cube 1206">
                <a:extLst>
                  <a:ext uri="{FF2B5EF4-FFF2-40B4-BE49-F238E27FC236}">
                    <a16:creationId xmlns:a16="http://schemas.microsoft.com/office/drawing/2014/main" id="{B0BABFF3-CEF0-0EB0-057E-361071EED97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65" name="Group 1164">
              <a:extLst>
                <a:ext uri="{FF2B5EF4-FFF2-40B4-BE49-F238E27FC236}">
                  <a16:creationId xmlns:a16="http://schemas.microsoft.com/office/drawing/2014/main" id="{A357DD14-55BF-DF93-66BF-078A2BB12E90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88" name="Cube 1187">
                <a:extLst>
                  <a:ext uri="{FF2B5EF4-FFF2-40B4-BE49-F238E27FC236}">
                    <a16:creationId xmlns:a16="http://schemas.microsoft.com/office/drawing/2014/main" id="{A22AF6C8-5035-8ACA-B3C1-ADD3C6835B6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9" name="Cube 1188">
                <a:extLst>
                  <a:ext uri="{FF2B5EF4-FFF2-40B4-BE49-F238E27FC236}">
                    <a16:creationId xmlns:a16="http://schemas.microsoft.com/office/drawing/2014/main" id="{05710415-43CB-BBFE-767A-D0607387B2D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0" name="Cube 1189">
                <a:extLst>
                  <a:ext uri="{FF2B5EF4-FFF2-40B4-BE49-F238E27FC236}">
                    <a16:creationId xmlns:a16="http://schemas.microsoft.com/office/drawing/2014/main" id="{1A77F6A9-6F44-CD53-DE49-1E1D855BAA2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1" name="Cube 1190">
                <a:extLst>
                  <a:ext uri="{FF2B5EF4-FFF2-40B4-BE49-F238E27FC236}">
                    <a16:creationId xmlns:a16="http://schemas.microsoft.com/office/drawing/2014/main" id="{32EC85C3-A33B-F432-E6BC-D165869A8DD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2" name="Cube 1191">
                <a:extLst>
                  <a:ext uri="{FF2B5EF4-FFF2-40B4-BE49-F238E27FC236}">
                    <a16:creationId xmlns:a16="http://schemas.microsoft.com/office/drawing/2014/main" id="{05C5358A-E9F2-C830-4A3E-A83F1CFB10F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3" name="Cube 1192">
                <a:extLst>
                  <a:ext uri="{FF2B5EF4-FFF2-40B4-BE49-F238E27FC236}">
                    <a16:creationId xmlns:a16="http://schemas.microsoft.com/office/drawing/2014/main" id="{410645E0-8EF2-31E6-B8DD-5A422ECA38A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4" name="Cube 1193">
                <a:extLst>
                  <a:ext uri="{FF2B5EF4-FFF2-40B4-BE49-F238E27FC236}">
                    <a16:creationId xmlns:a16="http://schemas.microsoft.com/office/drawing/2014/main" id="{CCE003EC-44B8-07FB-5519-BF3ACD9D4CB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5" name="Cube 1194">
                <a:extLst>
                  <a:ext uri="{FF2B5EF4-FFF2-40B4-BE49-F238E27FC236}">
                    <a16:creationId xmlns:a16="http://schemas.microsoft.com/office/drawing/2014/main" id="{3A00D80B-C3A6-826F-9640-18B75F80514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6" name="Cube 1195">
                <a:extLst>
                  <a:ext uri="{FF2B5EF4-FFF2-40B4-BE49-F238E27FC236}">
                    <a16:creationId xmlns:a16="http://schemas.microsoft.com/office/drawing/2014/main" id="{A06DB8D6-A2C4-50FA-16BA-6BE89E98B03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7" name="Cube 1196">
                <a:extLst>
                  <a:ext uri="{FF2B5EF4-FFF2-40B4-BE49-F238E27FC236}">
                    <a16:creationId xmlns:a16="http://schemas.microsoft.com/office/drawing/2014/main" id="{61758BD2-EE68-1662-74BB-0113F26FFC6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66" name="Group 1165">
              <a:extLst>
                <a:ext uri="{FF2B5EF4-FFF2-40B4-BE49-F238E27FC236}">
                  <a16:creationId xmlns:a16="http://schemas.microsoft.com/office/drawing/2014/main" id="{C982869E-A7BC-0DFE-7045-34BCCB990F16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78" name="Cube 1177">
                <a:extLst>
                  <a:ext uri="{FF2B5EF4-FFF2-40B4-BE49-F238E27FC236}">
                    <a16:creationId xmlns:a16="http://schemas.microsoft.com/office/drawing/2014/main" id="{9E886B3B-9A7C-1C13-BD6D-D35CACFE604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9" name="Cube 1178">
                <a:extLst>
                  <a:ext uri="{FF2B5EF4-FFF2-40B4-BE49-F238E27FC236}">
                    <a16:creationId xmlns:a16="http://schemas.microsoft.com/office/drawing/2014/main" id="{6552F216-FF43-8A2C-B82C-EC90743566B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0" name="Cube 1179">
                <a:extLst>
                  <a:ext uri="{FF2B5EF4-FFF2-40B4-BE49-F238E27FC236}">
                    <a16:creationId xmlns:a16="http://schemas.microsoft.com/office/drawing/2014/main" id="{C51833BB-B2BA-8156-C4CD-A3BBFBAFEEA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1" name="Cube 1180">
                <a:extLst>
                  <a:ext uri="{FF2B5EF4-FFF2-40B4-BE49-F238E27FC236}">
                    <a16:creationId xmlns:a16="http://schemas.microsoft.com/office/drawing/2014/main" id="{FACD69A9-C462-66D9-1B86-7593930C95A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2" name="Cube 1181">
                <a:extLst>
                  <a:ext uri="{FF2B5EF4-FFF2-40B4-BE49-F238E27FC236}">
                    <a16:creationId xmlns:a16="http://schemas.microsoft.com/office/drawing/2014/main" id="{2F619438-4048-FDB5-E9D4-649967EDBFD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3" name="Cube 1182">
                <a:extLst>
                  <a:ext uri="{FF2B5EF4-FFF2-40B4-BE49-F238E27FC236}">
                    <a16:creationId xmlns:a16="http://schemas.microsoft.com/office/drawing/2014/main" id="{2C5E7378-8FD3-FE09-98C5-C2C7A957FB6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4" name="Cube 1183">
                <a:extLst>
                  <a:ext uri="{FF2B5EF4-FFF2-40B4-BE49-F238E27FC236}">
                    <a16:creationId xmlns:a16="http://schemas.microsoft.com/office/drawing/2014/main" id="{6E07BF54-E655-FC00-7758-D8C9340D0D4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5" name="Cube 1184">
                <a:extLst>
                  <a:ext uri="{FF2B5EF4-FFF2-40B4-BE49-F238E27FC236}">
                    <a16:creationId xmlns:a16="http://schemas.microsoft.com/office/drawing/2014/main" id="{5EBC70EA-374D-62AE-A717-80E2D27EDFC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6" name="Cube 1185">
                <a:extLst>
                  <a:ext uri="{FF2B5EF4-FFF2-40B4-BE49-F238E27FC236}">
                    <a16:creationId xmlns:a16="http://schemas.microsoft.com/office/drawing/2014/main" id="{8CA731EF-4985-72BD-4820-AB85B9C9C03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7" name="Cube 1186">
                <a:extLst>
                  <a:ext uri="{FF2B5EF4-FFF2-40B4-BE49-F238E27FC236}">
                    <a16:creationId xmlns:a16="http://schemas.microsoft.com/office/drawing/2014/main" id="{793AAD6D-292A-2753-E723-6D110CE6EB3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67" name="Group 1166">
              <a:extLst>
                <a:ext uri="{FF2B5EF4-FFF2-40B4-BE49-F238E27FC236}">
                  <a16:creationId xmlns:a16="http://schemas.microsoft.com/office/drawing/2014/main" id="{4D46729E-C463-AF3F-434D-4E87542A2B42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68" name="Cube 1167">
                <a:extLst>
                  <a:ext uri="{FF2B5EF4-FFF2-40B4-BE49-F238E27FC236}">
                    <a16:creationId xmlns:a16="http://schemas.microsoft.com/office/drawing/2014/main" id="{90253518-A60D-111F-4BDF-E1717EBC2C1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9" name="Cube 1168">
                <a:extLst>
                  <a:ext uri="{FF2B5EF4-FFF2-40B4-BE49-F238E27FC236}">
                    <a16:creationId xmlns:a16="http://schemas.microsoft.com/office/drawing/2014/main" id="{BD7CAC39-A82B-CB42-59EF-2F9F34B922EC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0" name="Cube 1169">
                <a:extLst>
                  <a:ext uri="{FF2B5EF4-FFF2-40B4-BE49-F238E27FC236}">
                    <a16:creationId xmlns:a16="http://schemas.microsoft.com/office/drawing/2014/main" id="{E871AC7C-49FD-A55C-B66C-A13FBA30E69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1" name="Cube 1170">
                <a:extLst>
                  <a:ext uri="{FF2B5EF4-FFF2-40B4-BE49-F238E27FC236}">
                    <a16:creationId xmlns:a16="http://schemas.microsoft.com/office/drawing/2014/main" id="{BF269A7C-BB32-7F40-2578-38EBC4FADA5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2" name="Cube 1171">
                <a:extLst>
                  <a:ext uri="{FF2B5EF4-FFF2-40B4-BE49-F238E27FC236}">
                    <a16:creationId xmlns:a16="http://schemas.microsoft.com/office/drawing/2014/main" id="{0B6222C3-CCC8-5F41-C342-D844A9927E4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3" name="Cube 1172">
                <a:extLst>
                  <a:ext uri="{FF2B5EF4-FFF2-40B4-BE49-F238E27FC236}">
                    <a16:creationId xmlns:a16="http://schemas.microsoft.com/office/drawing/2014/main" id="{7899BE03-5E84-E9FB-BA2E-61AD185731D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4" name="Cube 1173">
                <a:extLst>
                  <a:ext uri="{FF2B5EF4-FFF2-40B4-BE49-F238E27FC236}">
                    <a16:creationId xmlns:a16="http://schemas.microsoft.com/office/drawing/2014/main" id="{B283FE04-B1F1-599F-8774-99CB5EB4C2B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5" name="Cube 1174">
                <a:extLst>
                  <a:ext uri="{FF2B5EF4-FFF2-40B4-BE49-F238E27FC236}">
                    <a16:creationId xmlns:a16="http://schemas.microsoft.com/office/drawing/2014/main" id="{184560F6-F5D9-C2C1-369A-A846EFC3CC7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6" name="Cube 1175">
                <a:extLst>
                  <a:ext uri="{FF2B5EF4-FFF2-40B4-BE49-F238E27FC236}">
                    <a16:creationId xmlns:a16="http://schemas.microsoft.com/office/drawing/2014/main" id="{8AB832E8-EEBC-00E6-CD1A-BA0D8A88691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7" name="Cube 1176">
                <a:extLst>
                  <a:ext uri="{FF2B5EF4-FFF2-40B4-BE49-F238E27FC236}">
                    <a16:creationId xmlns:a16="http://schemas.microsoft.com/office/drawing/2014/main" id="{C6292DD9-F260-FD0D-AE63-1FF81EFD690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268" name="Group 1267">
            <a:extLst>
              <a:ext uri="{FF2B5EF4-FFF2-40B4-BE49-F238E27FC236}">
                <a16:creationId xmlns:a16="http://schemas.microsoft.com/office/drawing/2014/main" id="{C97744B6-6ED4-0778-CAD1-9118A10ABD83}"/>
              </a:ext>
            </a:extLst>
          </p:cNvPr>
          <p:cNvGrpSpPr/>
          <p:nvPr/>
        </p:nvGrpSpPr>
        <p:grpSpPr>
          <a:xfrm>
            <a:off x="5427454" y="1557019"/>
            <a:ext cx="1027140" cy="96143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1269" name="Group 1268">
              <a:extLst>
                <a:ext uri="{FF2B5EF4-FFF2-40B4-BE49-F238E27FC236}">
                  <a16:creationId xmlns:a16="http://schemas.microsoft.com/office/drawing/2014/main" id="{25BF574C-6E3E-793F-F43A-33BD82C747CC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369" name="Cube 1368">
                <a:extLst>
                  <a:ext uri="{FF2B5EF4-FFF2-40B4-BE49-F238E27FC236}">
                    <a16:creationId xmlns:a16="http://schemas.microsoft.com/office/drawing/2014/main" id="{D646FBE8-DB8E-17F4-43FD-6717D83E557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0" name="Cube 1369">
                <a:extLst>
                  <a:ext uri="{FF2B5EF4-FFF2-40B4-BE49-F238E27FC236}">
                    <a16:creationId xmlns:a16="http://schemas.microsoft.com/office/drawing/2014/main" id="{75C15512-1152-7817-B475-D413DC9566B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1" name="Cube 1370">
                <a:extLst>
                  <a:ext uri="{FF2B5EF4-FFF2-40B4-BE49-F238E27FC236}">
                    <a16:creationId xmlns:a16="http://schemas.microsoft.com/office/drawing/2014/main" id="{193A126D-24EC-B511-78E1-30C6A94F8FF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2" name="Cube 1371">
                <a:extLst>
                  <a:ext uri="{FF2B5EF4-FFF2-40B4-BE49-F238E27FC236}">
                    <a16:creationId xmlns:a16="http://schemas.microsoft.com/office/drawing/2014/main" id="{4D9842F7-DFD4-1B8E-3433-76FC6B6C81E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3" name="Cube 1372">
                <a:extLst>
                  <a:ext uri="{FF2B5EF4-FFF2-40B4-BE49-F238E27FC236}">
                    <a16:creationId xmlns:a16="http://schemas.microsoft.com/office/drawing/2014/main" id="{1F1D45AA-C144-0D1A-7EF7-BBD62EA4701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4" name="Cube 1373">
                <a:extLst>
                  <a:ext uri="{FF2B5EF4-FFF2-40B4-BE49-F238E27FC236}">
                    <a16:creationId xmlns:a16="http://schemas.microsoft.com/office/drawing/2014/main" id="{2E8D5E6D-3D29-B328-B7D3-013AB8F2CE3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5" name="Cube 1374">
                <a:extLst>
                  <a:ext uri="{FF2B5EF4-FFF2-40B4-BE49-F238E27FC236}">
                    <a16:creationId xmlns:a16="http://schemas.microsoft.com/office/drawing/2014/main" id="{76B1A6A7-31DB-344D-9EF1-74922E6427C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6" name="Cube 1375">
                <a:extLst>
                  <a:ext uri="{FF2B5EF4-FFF2-40B4-BE49-F238E27FC236}">
                    <a16:creationId xmlns:a16="http://schemas.microsoft.com/office/drawing/2014/main" id="{92EF8B3C-CA8F-C55E-944A-FE3C2EFB7AB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7" name="Cube 1376">
                <a:extLst>
                  <a:ext uri="{FF2B5EF4-FFF2-40B4-BE49-F238E27FC236}">
                    <a16:creationId xmlns:a16="http://schemas.microsoft.com/office/drawing/2014/main" id="{95AB6F20-36A5-8DD1-215F-ABFB1C2A6374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8" name="Cube 1377">
                <a:extLst>
                  <a:ext uri="{FF2B5EF4-FFF2-40B4-BE49-F238E27FC236}">
                    <a16:creationId xmlns:a16="http://schemas.microsoft.com/office/drawing/2014/main" id="{AA58090C-1931-A7E1-941D-864DFF5AECA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70" name="Group 1269">
              <a:extLst>
                <a:ext uri="{FF2B5EF4-FFF2-40B4-BE49-F238E27FC236}">
                  <a16:creationId xmlns:a16="http://schemas.microsoft.com/office/drawing/2014/main" id="{5578E51E-86FF-43AB-427A-38DB20873116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359" name="Cube 1358">
                <a:extLst>
                  <a:ext uri="{FF2B5EF4-FFF2-40B4-BE49-F238E27FC236}">
                    <a16:creationId xmlns:a16="http://schemas.microsoft.com/office/drawing/2014/main" id="{B6E3AB75-2447-B83D-158F-5FB1F69BF9C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0" name="Cube 1359">
                <a:extLst>
                  <a:ext uri="{FF2B5EF4-FFF2-40B4-BE49-F238E27FC236}">
                    <a16:creationId xmlns:a16="http://schemas.microsoft.com/office/drawing/2014/main" id="{86CB912C-C51C-71DF-D751-DFD0504A18A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1" name="Cube 1360">
                <a:extLst>
                  <a:ext uri="{FF2B5EF4-FFF2-40B4-BE49-F238E27FC236}">
                    <a16:creationId xmlns:a16="http://schemas.microsoft.com/office/drawing/2014/main" id="{691E8176-8FAC-1A12-858E-2D465B85290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2" name="Cube 1361">
                <a:extLst>
                  <a:ext uri="{FF2B5EF4-FFF2-40B4-BE49-F238E27FC236}">
                    <a16:creationId xmlns:a16="http://schemas.microsoft.com/office/drawing/2014/main" id="{3D3ABB0B-ECF6-747B-E76A-0B00A32C883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3" name="Cube 1362">
                <a:extLst>
                  <a:ext uri="{FF2B5EF4-FFF2-40B4-BE49-F238E27FC236}">
                    <a16:creationId xmlns:a16="http://schemas.microsoft.com/office/drawing/2014/main" id="{FA9C27EE-AFB4-8E9D-6110-0CF940DF6A77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4" name="Cube 1363">
                <a:extLst>
                  <a:ext uri="{FF2B5EF4-FFF2-40B4-BE49-F238E27FC236}">
                    <a16:creationId xmlns:a16="http://schemas.microsoft.com/office/drawing/2014/main" id="{092176D7-51DC-AA3B-3085-1E61D6EABAB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5" name="Cube 1364">
                <a:extLst>
                  <a:ext uri="{FF2B5EF4-FFF2-40B4-BE49-F238E27FC236}">
                    <a16:creationId xmlns:a16="http://schemas.microsoft.com/office/drawing/2014/main" id="{5E55862D-21C5-89C9-4DC0-F9B44E69782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6" name="Cube 1365">
                <a:extLst>
                  <a:ext uri="{FF2B5EF4-FFF2-40B4-BE49-F238E27FC236}">
                    <a16:creationId xmlns:a16="http://schemas.microsoft.com/office/drawing/2014/main" id="{2502954E-2183-ABD6-BFCD-4A360E48314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7" name="Cube 1366">
                <a:extLst>
                  <a:ext uri="{FF2B5EF4-FFF2-40B4-BE49-F238E27FC236}">
                    <a16:creationId xmlns:a16="http://schemas.microsoft.com/office/drawing/2014/main" id="{76130EC1-7A69-215D-3B82-2B1FA3CBD33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8" name="Cube 1367">
                <a:extLst>
                  <a:ext uri="{FF2B5EF4-FFF2-40B4-BE49-F238E27FC236}">
                    <a16:creationId xmlns:a16="http://schemas.microsoft.com/office/drawing/2014/main" id="{4C1B78B7-E1D0-F2E7-E6B4-6D5C79A0BD1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71" name="Group 1270">
              <a:extLst>
                <a:ext uri="{FF2B5EF4-FFF2-40B4-BE49-F238E27FC236}">
                  <a16:creationId xmlns:a16="http://schemas.microsoft.com/office/drawing/2014/main" id="{4FBE38DC-C24C-71AF-F13C-7413BAE86C41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349" name="Cube 1348">
                <a:extLst>
                  <a:ext uri="{FF2B5EF4-FFF2-40B4-BE49-F238E27FC236}">
                    <a16:creationId xmlns:a16="http://schemas.microsoft.com/office/drawing/2014/main" id="{3CF6B1F7-A2A2-B62E-ADB8-46CD271ECDC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0" name="Cube 1349">
                <a:extLst>
                  <a:ext uri="{FF2B5EF4-FFF2-40B4-BE49-F238E27FC236}">
                    <a16:creationId xmlns:a16="http://schemas.microsoft.com/office/drawing/2014/main" id="{C9B5D89F-6D0F-81DC-D032-856948AC402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1" name="Cube 1350">
                <a:extLst>
                  <a:ext uri="{FF2B5EF4-FFF2-40B4-BE49-F238E27FC236}">
                    <a16:creationId xmlns:a16="http://schemas.microsoft.com/office/drawing/2014/main" id="{2345A04B-B91E-CF9A-EB45-E0B1B15BE94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2" name="Cube 1351">
                <a:extLst>
                  <a:ext uri="{FF2B5EF4-FFF2-40B4-BE49-F238E27FC236}">
                    <a16:creationId xmlns:a16="http://schemas.microsoft.com/office/drawing/2014/main" id="{336AF22D-17B6-7420-FA7E-AF3EEBD80E97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3" name="Cube 1352">
                <a:extLst>
                  <a:ext uri="{FF2B5EF4-FFF2-40B4-BE49-F238E27FC236}">
                    <a16:creationId xmlns:a16="http://schemas.microsoft.com/office/drawing/2014/main" id="{B68E7140-563D-620E-0388-BD762BECE92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4" name="Cube 1353">
                <a:extLst>
                  <a:ext uri="{FF2B5EF4-FFF2-40B4-BE49-F238E27FC236}">
                    <a16:creationId xmlns:a16="http://schemas.microsoft.com/office/drawing/2014/main" id="{4C9FB46C-1483-CF0A-5E79-BAF29391C5E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5" name="Cube 1354">
                <a:extLst>
                  <a:ext uri="{FF2B5EF4-FFF2-40B4-BE49-F238E27FC236}">
                    <a16:creationId xmlns:a16="http://schemas.microsoft.com/office/drawing/2014/main" id="{B31D72D9-6207-CFD7-4197-FCFF4A14587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6" name="Cube 1355">
                <a:extLst>
                  <a:ext uri="{FF2B5EF4-FFF2-40B4-BE49-F238E27FC236}">
                    <a16:creationId xmlns:a16="http://schemas.microsoft.com/office/drawing/2014/main" id="{5B59F831-60AA-C037-F2F5-ECBEC44A37C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7" name="Cube 1356">
                <a:extLst>
                  <a:ext uri="{FF2B5EF4-FFF2-40B4-BE49-F238E27FC236}">
                    <a16:creationId xmlns:a16="http://schemas.microsoft.com/office/drawing/2014/main" id="{0D73649E-8706-C9EA-AADE-0E8E4DD3F6D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8" name="Cube 1357">
                <a:extLst>
                  <a:ext uri="{FF2B5EF4-FFF2-40B4-BE49-F238E27FC236}">
                    <a16:creationId xmlns:a16="http://schemas.microsoft.com/office/drawing/2014/main" id="{D3A1D7C9-CA72-A8AC-DCE2-ED960E41347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72" name="Group 1271">
              <a:extLst>
                <a:ext uri="{FF2B5EF4-FFF2-40B4-BE49-F238E27FC236}">
                  <a16:creationId xmlns:a16="http://schemas.microsoft.com/office/drawing/2014/main" id="{B42103BE-885E-807B-2AAC-1497BA8A6966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339" name="Cube 1338">
                <a:extLst>
                  <a:ext uri="{FF2B5EF4-FFF2-40B4-BE49-F238E27FC236}">
                    <a16:creationId xmlns:a16="http://schemas.microsoft.com/office/drawing/2014/main" id="{F8261B86-8163-BDB5-C3E5-C7C72F715DC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0" name="Cube 1339">
                <a:extLst>
                  <a:ext uri="{FF2B5EF4-FFF2-40B4-BE49-F238E27FC236}">
                    <a16:creationId xmlns:a16="http://schemas.microsoft.com/office/drawing/2014/main" id="{A3C26CF9-F649-2AE5-C5AD-65B9E6D643E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1" name="Cube 1340">
                <a:extLst>
                  <a:ext uri="{FF2B5EF4-FFF2-40B4-BE49-F238E27FC236}">
                    <a16:creationId xmlns:a16="http://schemas.microsoft.com/office/drawing/2014/main" id="{32758E89-0156-FE25-A618-7C8CC1B1503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2" name="Cube 1341">
                <a:extLst>
                  <a:ext uri="{FF2B5EF4-FFF2-40B4-BE49-F238E27FC236}">
                    <a16:creationId xmlns:a16="http://schemas.microsoft.com/office/drawing/2014/main" id="{8779455C-EFE5-ACDE-550D-0D4C03D53C5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3" name="Cube 1342">
                <a:extLst>
                  <a:ext uri="{FF2B5EF4-FFF2-40B4-BE49-F238E27FC236}">
                    <a16:creationId xmlns:a16="http://schemas.microsoft.com/office/drawing/2014/main" id="{04C841DC-C3C0-308A-2B17-BCAF5447F26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4" name="Cube 1343">
                <a:extLst>
                  <a:ext uri="{FF2B5EF4-FFF2-40B4-BE49-F238E27FC236}">
                    <a16:creationId xmlns:a16="http://schemas.microsoft.com/office/drawing/2014/main" id="{C8737FF1-7AFA-837C-D850-B7A9FD7C19D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5" name="Cube 1344">
                <a:extLst>
                  <a:ext uri="{FF2B5EF4-FFF2-40B4-BE49-F238E27FC236}">
                    <a16:creationId xmlns:a16="http://schemas.microsoft.com/office/drawing/2014/main" id="{9F7A78F8-8FA4-FC1E-890A-6A2494476AA8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6" name="Cube 1345">
                <a:extLst>
                  <a:ext uri="{FF2B5EF4-FFF2-40B4-BE49-F238E27FC236}">
                    <a16:creationId xmlns:a16="http://schemas.microsoft.com/office/drawing/2014/main" id="{8F3F1F8A-5B3F-F1E7-6143-F11806750E7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7" name="Cube 1346">
                <a:extLst>
                  <a:ext uri="{FF2B5EF4-FFF2-40B4-BE49-F238E27FC236}">
                    <a16:creationId xmlns:a16="http://schemas.microsoft.com/office/drawing/2014/main" id="{F19E137E-0514-916B-3CBC-EDC2D51138E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8" name="Cube 1347">
                <a:extLst>
                  <a:ext uri="{FF2B5EF4-FFF2-40B4-BE49-F238E27FC236}">
                    <a16:creationId xmlns:a16="http://schemas.microsoft.com/office/drawing/2014/main" id="{F407670B-3F72-E579-5F00-788E7CD88CD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73" name="Group 1272">
              <a:extLst>
                <a:ext uri="{FF2B5EF4-FFF2-40B4-BE49-F238E27FC236}">
                  <a16:creationId xmlns:a16="http://schemas.microsoft.com/office/drawing/2014/main" id="{E6D611B7-E4BC-7BA5-38B5-F4C4D77DECA8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329" name="Cube 1328">
                <a:extLst>
                  <a:ext uri="{FF2B5EF4-FFF2-40B4-BE49-F238E27FC236}">
                    <a16:creationId xmlns:a16="http://schemas.microsoft.com/office/drawing/2014/main" id="{CAFC618A-2159-DEBC-B23E-80563FA41B4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0" name="Cube 1329">
                <a:extLst>
                  <a:ext uri="{FF2B5EF4-FFF2-40B4-BE49-F238E27FC236}">
                    <a16:creationId xmlns:a16="http://schemas.microsoft.com/office/drawing/2014/main" id="{E11DB216-1D82-B3EA-8254-F7ADE6171CF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1" name="Cube 1330">
                <a:extLst>
                  <a:ext uri="{FF2B5EF4-FFF2-40B4-BE49-F238E27FC236}">
                    <a16:creationId xmlns:a16="http://schemas.microsoft.com/office/drawing/2014/main" id="{0BC92F60-049A-29FE-00E7-4834605DA72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2" name="Cube 1331">
                <a:extLst>
                  <a:ext uri="{FF2B5EF4-FFF2-40B4-BE49-F238E27FC236}">
                    <a16:creationId xmlns:a16="http://schemas.microsoft.com/office/drawing/2014/main" id="{BB3D5C41-902C-936A-7524-1548B2831DA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3" name="Cube 1332">
                <a:extLst>
                  <a:ext uri="{FF2B5EF4-FFF2-40B4-BE49-F238E27FC236}">
                    <a16:creationId xmlns:a16="http://schemas.microsoft.com/office/drawing/2014/main" id="{D2964F35-01E3-E731-5D71-3189619379B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4" name="Cube 1333">
                <a:extLst>
                  <a:ext uri="{FF2B5EF4-FFF2-40B4-BE49-F238E27FC236}">
                    <a16:creationId xmlns:a16="http://schemas.microsoft.com/office/drawing/2014/main" id="{8178C2B9-4BBD-98B5-27BF-37269921D07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5" name="Cube 1334">
                <a:extLst>
                  <a:ext uri="{FF2B5EF4-FFF2-40B4-BE49-F238E27FC236}">
                    <a16:creationId xmlns:a16="http://schemas.microsoft.com/office/drawing/2014/main" id="{AF80969C-E9D7-D949-68C8-9BF0604B91C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6" name="Cube 1335">
                <a:extLst>
                  <a:ext uri="{FF2B5EF4-FFF2-40B4-BE49-F238E27FC236}">
                    <a16:creationId xmlns:a16="http://schemas.microsoft.com/office/drawing/2014/main" id="{AC34DDE5-8717-F22A-B494-07169579CF8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7" name="Cube 1336">
                <a:extLst>
                  <a:ext uri="{FF2B5EF4-FFF2-40B4-BE49-F238E27FC236}">
                    <a16:creationId xmlns:a16="http://schemas.microsoft.com/office/drawing/2014/main" id="{59D1D6D9-6FA2-633F-E9EE-EADC944D6CB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8" name="Cube 1337">
                <a:extLst>
                  <a:ext uri="{FF2B5EF4-FFF2-40B4-BE49-F238E27FC236}">
                    <a16:creationId xmlns:a16="http://schemas.microsoft.com/office/drawing/2014/main" id="{D24AB0F6-10B4-2F4F-3FD3-CC33FF193AB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74" name="Group 1273">
              <a:extLst>
                <a:ext uri="{FF2B5EF4-FFF2-40B4-BE49-F238E27FC236}">
                  <a16:creationId xmlns:a16="http://schemas.microsoft.com/office/drawing/2014/main" id="{641EB887-B717-E918-9EE2-DB2E310E3435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319" name="Cube 1318">
                <a:extLst>
                  <a:ext uri="{FF2B5EF4-FFF2-40B4-BE49-F238E27FC236}">
                    <a16:creationId xmlns:a16="http://schemas.microsoft.com/office/drawing/2014/main" id="{17D9357A-0835-CBBA-EFE4-72D3360F5B8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0" name="Cube 1319">
                <a:extLst>
                  <a:ext uri="{FF2B5EF4-FFF2-40B4-BE49-F238E27FC236}">
                    <a16:creationId xmlns:a16="http://schemas.microsoft.com/office/drawing/2014/main" id="{180760C2-4470-D4AF-A79E-419FEBC1E88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1" name="Cube 1320">
                <a:extLst>
                  <a:ext uri="{FF2B5EF4-FFF2-40B4-BE49-F238E27FC236}">
                    <a16:creationId xmlns:a16="http://schemas.microsoft.com/office/drawing/2014/main" id="{D913D9D8-5118-2790-8332-70F9D7D4909B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2" name="Cube 1321">
                <a:extLst>
                  <a:ext uri="{FF2B5EF4-FFF2-40B4-BE49-F238E27FC236}">
                    <a16:creationId xmlns:a16="http://schemas.microsoft.com/office/drawing/2014/main" id="{5C6B120D-F3BD-B4C0-286C-083248AA3249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3" name="Cube 1322">
                <a:extLst>
                  <a:ext uri="{FF2B5EF4-FFF2-40B4-BE49-F238E27FC236}">
                    <a16:creationId xmlns:a16="http://schemas.microsoft.com/office/drawing/2014/main" id="{B53CA68A-0972-E689-A65C-CAECA9A1DE2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4" name="Cube 1323">
                <a:extLst>
                  <a:ext uri="{FF2B5EF4-FFF2-40B4-BE49-F238E27FC236}">
                    <a16:creationId xmlns:a16="http://schemas.microsoft.com/office/drawing/2014/main" id="{C2DBDEC8-F134-942A-7883-B73A1EF9375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5" name="Cube 1324">
                <a:extLst>
                  <a:ext uri="{FF2B5EF4-FFF2-40B4-BE49-F238E27FC236}">
                    <a16:creationId xmlns:a16="http://schemas.microsoft.com/office/drawing/2014/main" id="{1959057E-0AE0-CC5B-547F-52A9A386445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6" name="Cube 1325">
                <a:extLst>
                  <a:ext uri="{FF2B5EF4-FFF2-40B4-BE49-F238E27FC236}">
                    <a16:creationId xmlns:a16="http://schemas.microsoft.com/office/drawing/2014/main" id="{D06673B8-7A7E-E45F-A9D7-35B5E55DCA4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7" name="Cube 1326">
                <a:extLst>
                  <a:ext uri="{FF2B5EF4-FFF2-40B4-BE49-F238E27FC236}">
                    <a16:creationId xmlns:a16="http://schemas.microsoft.com/office/drawing/2014/main" id="{A4A18B27-3F7B-0F96-87D8-1FCF6AE40B2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8" name="Cube 1327">
                <a:extLst>
                  <a:ext uri="{FF2B5EF4-FFF2-40B4-BE49-F238E27FC236}">
                    <a16:creationId xmlns:a16="http://schemas.microsoft.com/office/drawing/2014/main" id="{4EF8A672-FE8B-AFC9-6E28-02E97DC3F3E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75" name="Group 1274">
              <a:extLst>
                <a:ext uri="{FF2B5EF4-FFF2-40B4-BE49-F238E27FC236}">
                  <a16:creationId xmlns:a16="http://schemas.microsoft.com/office/drawing/2014/main" id="{33F41B46-01CE-9679-28B5-1292839767C3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309" name="Cube 1308">
                <a:extLst>
                  <a:ext uri="{FF2B5EF4-FFF2-40B4-BE49-F238E27FC236}">
                    <a16:creationId xmlns:a16="http://schemas.microsoft.com/office/drawing/2014/main" id="{4D3C9CDD-DC74-746A-F3C7-FC042F5E587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0" name="Cube 1309">
                <a:extLst>
                  <a:ext uri="{FF2B5EF4-FFF2-40B4-BE49-F238E27FC236}">
                    <a16:creationId xmlns:a16="http://schemas.microsoft.com/office/drawing/2014/main" id="{BBB37A60-53BD-FF98-38AA-1CF5A317243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1" name="Cube 1310">
                <a:extLst>
                  <a:ext uri="{FF2B5EF4-FFF2-40B4-BE49-F238E27FC236}">
                    <a16:creationId xmlns:a16="http://schemas.microsoft.com/office/drawing/2014/main" id="{64730150-7349-EAE5-0723-3192FB49EFC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2" name="Cube 1311">
                <a:extLst>
                  <a:ext uri="{FF2B5EF4-FFF2-40B4-BE49-F238E27FC236}">
                    <a16:creationId xmlns:a16="http://schemas.microsoft.com/office/drawing/2014/main" id="{BDA4E478-8293-A62D-6053-B6943E46BED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3" name="Cube 1312">
                <a:extLst>
                  <a:ext uri="{FF2B5EF4-FFF2-40B4-BE49-F238E27FC236}">
                    <a16:creationId xmlns:a16="http://schemas.microsoft.com/office/drawing/2014/main" id="{C9CADEC3-B2ED-8D94-4031-5992BF9C287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4" name="Cube 1313">
                <a:extLst>
                  <a:ext uri="{FF2B5EF4-FFF2-40B4-BE49-F238E27FC236}">
                    <a16:creationId xmlns:a16="http://schemas.microsoft.com/office/drawing/2014/main" id="{2CBCA601-833F-DAA4-43F8-CACB5F64808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5" name="Cube 1314">
                <a:extLst>
                  <a:ext uri="{FF2B5EF4-FFF2-40B4-BE49-F238E27FC236}">
                    <a16:creationId xmlns:a16="http://schemas.microsoft.com/office/drawing/2014/main" id="{FD9327A3-6B06-FA63-DC02-AC00CC45932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6" name="Cube 1315">
                <a:extLst>
                  <a:ext uri="{FF2B5EF4-FFF2-40B4-BE49-F238E27FC236}">
                    <a16:creationId xmlns:a16="http://schemas.microsoft.com/office/drawing/2014/main" id="{AC15B2FE-C0AD-386B-6630-78D1B67F111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7" name="Cube 1316">
                <a:extLst>
                  <a:ext uri="{FF2B5EF4-FFF2-40B4-BE49-F238E27FC236}">
                    <a16:creationId xmlns:a16="http://schemas.microsoft.com/office/drawing/2014/main" id="{69F615F8-D4A4-2A63-8B8E-B3AE85C909E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8" name="Cube 1317">
                <a:extLst>
                  <a:ext uri="{FF2B5EF4-FFF2-40B4-BE49-F238E27FC236}">
                    <a16:creationId xmlns:a16="http://schemas.microsoft.com/office/drawing/2014/main" id="{D6C2008B-75B5-0ED5-C00B-2AAEC1C9B088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76" name="Group 1275">
              <a:extLst>
                <a:ext uri="{FF2B5EF4-FFF2-40B4-BE49-F238E27FC236}">
                  <a16:creationId xmlns:a16="http://schemas.microsoft.com/office/drawing/2014/main" id="{30ECEBEC-DD50-EEA9-66D7-53118EA551D3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99" name="Cube 1298">
                <a:extLst>
                  <a:ext uri="{FF2B5EF4-FFF2-40B4-BE49-F238E27FC236}">
                    <a16:creationId xmlns:a16="http://schemas.microsoft.com/office/drawing/2014/main" id="{0425F867-9ACB-AAC4-F25D-AFE2BDB4BD3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0" name="Cube 1299">
                <a:extLst>
                  <a:ext uri="{FF2B5EF4-FFF2-40B4-BE49-F238E27FC236}">
                    <a16:creationId xmlns:a16="http://schemas.microsoft.com/office/drawing/2014/main" id="{135CD119-7B01-183C-7B79-F78D0CBD5F7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1" name="Cube 1300">
                <a:extLst>
                  <a:ext uri="{FF2B5EF4-FFF2-40B4-BE49-F238E27FC236}">
                    <a16:creationId xmlns:a16="http://schemas.microsoft.com/office/drawing/2014/main" id="{4AF48278-EDA6-9070-6CB8-35BE1404834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2" name="Cube 1301">
                <a:extLst>
                  <a:ext uri="{FF2B5EF4-FFF2-40B4-BE49-F238E27FC236}">
                    <a16:creationId xmlns:a16="http://schemas.microsoft.com/office/drawing/2014/main" id="{6F1D8C3A-8310-D7F1-61EB-6B846EBD69C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3" name="Cube 1302">
                <a:extLst>
                  <a:ext uri="{FF2B5EF4-FFF2-40B4-BE49-F238E27FC236}">
                    <a16:creationId xmlns:a16="http://schemas.microsoft.com/office/drawing/2014/main" id="{B13FF61B-08D4-521A-343B-1AC4C5B2AB9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4" name="Cube 1303">
                <a:extLst>
                  <a:ext uri="{FF2B5EF4-FFF2-40B4-BE49-F238E27FC236}">
                    <a16:creationId xmlns:a16="http://schemas.microsoft.com/office/drawing/2014/main" id="{2ABA3101-8EF3-C29A-C107-FE157D67873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5" name="Cube 1304">
                <a:extLst>
                  <a:ext uri="{FF2B5EF4-FFF2-40B4-BE49-F238E27FC236}">
                    <a16:creationId xmlns:a16="http://schemas.microsoft.com/office/drawing/2014/main" id="{04DECF5C-993E-0216-7374-3CCA125D12A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6" name="Cube 1305">
                <a:extLst>
                  <a:ext uri="{FF2B5EF4-FFF2-40B4-BE49-F238E27FC236}">
                    <a16:creationId xmlns:a16="http://schemas.microsoft.com/office/drawing/2014/main" id="{1646FB34-9596-40A9-3A6A-868E7A71F1B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7" name="Cube 1306">
                <a:extLst>
                  <a:ext uri="{FF2B5EF4-FFF2-40B4-BE49-F238E27FC236}">
                    <a16:creationId xmlns:a16="http://schemas.microsoft.com/office/drawing/2014/main" id="{AC3719D6-1BF9-26F1-10BF-B6209107157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8" name="Cube 1307">
                <a:extLst>
                  <a:ext uri="{FF2B5EF4-FFF2-40B4-BE49-F238E27FC236}">
                    <a16:creationId xmlns:a16="http://schemas.microsoft.com/office/drawing/2014/main" id="{6443DDBC-13B5-0E15-74B0-6148DC22E1E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77" name="Group 1276">
              <a:extLst>
                <a:ext uri="{FF2B5EF4-FFF2-40B4-BE49-F238E27FC236}">
                  <a16:creationId xmlns:a16="http://schemas.microsoft.com/office/drawing/2014/main" id="{03ABECDA-3E58-24AF-0FFC-567FC7C5E0CF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89" name="Cube 1288">
                <a:extLst>
                  <a:ext uri="{FF2B5EF4-FFF2-40B4-BE49-F238E27FC236}">
                    <a16:creationId xmlns:a16="http://schemas.microsoft.com/office/drawing/2014/main" id="{35C6FB73-58BA-6377-CDFE-ECCB209A3E5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0" name="Cube 1289">
                <a:extLst>
                  <a:ext uri="{FF2B5EF4-FFF2-40B4-BE49-F238E27FC236}">
                    <a16:creationId xmlns:a16="http://schemas.microsoft.com/office/drawing/2014/main" id="{EEBB3A44-6732-8A10-1839-4CE60672384F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1" name="Cube 1290">
                <a:extLst>
                  <a:ext uri="{FF2B5EF4-FFF2-40B4-BE49-F238E27FC236}">
                    <a16:creationId xmlns:a16="http://schemas.microsoft.com/office/drawing/2014/main" id="{C51A8039-474E-0D05-EB6C-AF4E0697851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2" name="Cube 1291">
                <a:extLst>
                  <a:ext uri="{FF2B5EF4-FFF2-40B4-BE49-F238E27FC236}">
                    <a16:creationId xmlns:a16="http://schemas.microsoft.com/office/drawing/2014/main" id="{D2FDBA62-76BE-73C5-88F6-2E73835C4637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3" name="Cube 1292">
                <a:extLst>
                  <a:ext uri="{FF2B5EF4-FFF2-40B4-BE49-F238E27FC236}">
                    <a16:creationId xmlns:a16="http://schemas.microsoft.com/office/drawing/2014/main" id="{2032DFEC-3F31-D748-B866-C7DF4CD0AF8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4" name="Cube 1293">
                <a:extLst>
                  <a:ext uri="{FF2B5EF4-FFF2-40B4-BE49-F238E27FC236}">
                    <a16:creationId xmlns:a16="http://schemas.microsoft.com/office/drawing/2014/main" id="{4CEC2656-4D15-631A-E826-99A8F3065971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5" name="Cube 1294">
                <a:extLst>
                  <a:ext uri="{FF2B5EF4-FFF2-40B4-BE49-F238E27FC236}">
                    <a16:creationId xmlns:a16="http://schemas.microsoft.com/office/drawing/2014/main" id="{D0FB3AF2-925B-2530-47D6-4D58815FF50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6" name="Cube 1295">
                <a:extLst>
                  <a:ext uri="{FF2B5EF4-FFF2-40B4-BE49-F238E27FC236}">
                    <a16:creationId xmlns:a16="http://schemas.microsoft.com/office/drawing/2014/main" id="{37E8EF16-42B4-9EF6-9A32-CE141480E10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7" name="Cube 1296">
                <a:extLst>
                  <a:ext uri="{FF2B5EF4-FFF2-40B4-BE49-F238E27FC236}">
                    <a16:creationId xmlns:a16="http://schemas.microsoft.com/office/drawing/2014/main" id="{71ADAE69-0742-7C56-5362-EAD48E7DA7A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8" name="Cube 1297">
                <a:extLst>
                  <a:ext uri="{FF2B5EF4-FFF2-40B4-BE49-F238E27FC236}">
                    <a16:creationId xmlns:a16="http://schemas.microsoft.com/office/drawing/2014/main" id="{49A7463E-7DA3-FA41-A0A5-88B88371E27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78" name="Group 1277">
              <a:extLst>
                <a:ext uri="{FF2B5EF4-FFF2-40B4-BE49-F238E27FC236}">
                  <a16:creationId xmlns:a16="http://schemas.microsoft.com/office/drawing/2014/main" id="{F26876FA-4336-B841-7E6C-ADC4B94CB5DC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79" name="Cube 1278">
                <a:extLst>
                  <a:ext uri="{FF2B5EF4-FFF2-40B4-BE49-F238E27FC236}">
                    <a16:creationId xmlns:a16="http://schemas.microsoft.com/office/drawing/2014/main" id="{F0F5CF9C-3C94-CC49-7255-A86CA922627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0" name="Cube 1279">
                <a:extLst>
                  <a:ext uri="{FF2B5EF4-FFF2-40B4-BE49-F238E27FC236}">
                    <a16:creationId xmlns:a16="http://schemas.microsoft.com/office/drawing/2014/main" id="{8C001E6B-239E-202E-9CCD-ACFA91ACC57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1" name="Cube 1280">
                <a:extLst>
                  <a:ext uri="{FF2B5EF4-FFF2-40B4-BE49-F238E27FC236}">
                    <a16:creationId xmlns:a16="http://schemas.microsoft.com/office/drawing/2014/main" id="{D04FAE90-68FB-C16E-4337-8DEF5E9AE32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2" name="Cube 1281">
                <a:extLst>
                  <a:ext uri="{FF2B5EF4-FFF2-40B4-BE49-F238E27FC236}">
                    <a16:creationId xmlns:a16="http://schemas.microsoft.com/office/drawing/2014/main" id="{C70F3F3B-4EB3-5585-F2B0-1D98B746720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3" name="Cube 1282">
                <a:extLst>
                  <a:ext uri="{FF2B5EF4-FFF2-40B4-BE49-F238E27FC236}">
                    <a16:creationId xmlns:a16="http://schemas.microsoft.com/office/drawing/2014/main" id="{FA49F8FD-8C41-EC8E-1290-4AF8264B98D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4" name="Cube 1283">
                <a:extLst>
                  <a:ext uri="{FF2B5EF4-FFF2-40B4-BE49-F238E27FC236}">
                    <a16:creationId xmlns:a16="http://schemas.microsoft.com/office/drawing/2014/main" id="{215267EF-1E7C-C608-81FD-E0B811F9C4D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5" name="Cube 1284">
                <a:extLst>
                  <a:ext uri="{FF2B5EF4-FFF2-40B4-BE49-F238E27FC236}">
                    <a16:creationId xmlns:a16="http://schemas.microsoft.com/office/drawing/2014/main" id="{F9F3BAAB-4178-4197-C243-78AE56783B5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6" name="Cube 1285">
                <a:extLst>
                  <a:ext uri="{FF2B5EF4-FFF2-40B4-BE49-F238E27FC236}">
                    <a16:creationId xmlns:a16="http://schemas.microsoft.com/office/drawing/2014/main" id="{8392EF3C-8CCD-84D7-4970-A608F66511F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7" name="Cube 1286">
                <a:extLst>
                  <a:ext uri="{FF2B5EF4-FFF2-40B4-BE49-F238E27FC236}">
                    <a16:creationId xmlns:a16="http://schemas.microsoft.com/office/drawing/2014/main" id="{559898EF-EC05-04DB-90BA-1A01E340EC99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8" name="Cube 1287">
                <a:extLst>
                  <a:ext uri="{FF2B5EF4-FFF2-40B4-BE49-F238E27FC236}">
                    <a16:creationId xmlns:a16="http://schemas.microsoft.com/office/drawing/2014/main" id="{8A151E8B-369B-3857-7658-E7EB497645B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1379" name="Picture 2">
            <a:extLst>
              <a:ext uri="{FF2B5EF4-FFF2-40B4-BE49-F238E27FC236}">
                <a16:creationId xmlns:a16="http://schemas.microsoft.com/office/drawing/2014/main" id="{888E2490-0850-0381-E7CC-11972B3779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23886" y="1900485"/>
            <a:ext cx="1114409" cy="1057295"/>
          </a:xfrm>
          <a:prstGeom prst="rect">
            <a:avLst/>
          </a:prstGeom>
        </p:spPr>
      </p:pic>
      <p:pic>
        <p:nvPicPr>
          <p:cNvPr id="1380" name="Picture 2">
            <a:extLst>
              <a:ext uri="{FF2B5EF4-FFF2-40B4-BE49-F238E27FC236}">
                <a16:creationId xmlns:a16="http://schemas.microsoft.com/office/drawing/2014/main" id="{3C9552CB-1B9A-C4E2-A834-F101C0DED4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23886" y="1900485"/>
            <a:ext cx="1114409" cy="1057295"/>
          </a:xfrm>
          <a:prstGeom prst="rect">
            <a:avLst/>
          </a:prstGeom>
        </p:spPr>
      </p:pic>
      <p:pic>
        <p:nvPicPr>
          <p:cNvPr id="1381" name="Picture 2">
            <a:extLst>
              <a:ext uri="{FF2B5EF4-FFF2-40B4-BE49-F238E27FC236}">
                <a16:creationId xmlns:a16="http://schemas.microsoft.com/office/drawing/2014/main" id="{791C9FDD-8C5B-C4CE-62B4-84E523B6F7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23886" y="1900485"/>
            <a:ext cx="1114409" cy="1057295"/>
          </a:xfrm>
          <a:prstGeom prst="rect">
            <a:avLst/>
          </a:prstGeom>
        </p:spPr>
      </p:pic>
      <p:pic>
        <p:nvPicPr>
          <p:cNvPr id="1382" name="Picture 2">
            <a:extLst>
              <a:ext uri="{FF2B5EF4-FFF2-40B4-BE49-F238E27FC236}">
                <a16:creationId xmlns:a16="http://schemas.microsoft.com/office/drawing/2014/main" id="{973D34CC-8D4F-CAD9-92DD-78FA4A4442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23886" y="1900485"/>
            <a:ext cx="1114409" cy="1057295"/>
          </a:xfrm>
          <a:prstGeom prst="rect">
            <a:avLst/>
          </a:prstGeom>
        </p:spPr>
      </p:pic>
      <p:pic>
        <p:nvPicPr>
          <p:cNvPr id="1383" name="Picture 2">
            <a:extLst>
              <a:ext uri="{FF2B5EF4-FFF2-40B4-BE49-F238E27FC236}">
                <a16:creationId xmlns:a16="http://schemas.microsoft.com/office/drawing/2014/main" id="{4B54AE0E-B719-96AD-F52B-587697CDC6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23886" y="1900485"/>
            <a:ext cx="1114409" cy="1057295"/>
          </a:xfrm>
          <a:prstGeom prst="rect">
            <a:avLst/>
          </a:prstGeom>
        </p:spPr>
      </p:pic>
      <p:pic>
        <p:nvPicPr>
          <p:cNvPr id="1384" name="Picture 2">
            <a:extLst>
              <a:ext uri="{FF2B5EF4-FFF2-40B4-BE49-F238E27FC236}">
                <a16:creationId xmlns:a16="http://schemas.microsoft.com/office/drawing/2014/main" id="{61455FB8-0FE5-1E5C-194D-495480D191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23886" y="1900485"/>
            <a:ext cx="1114409" cy="1057295"/>
          </a:xfrm>
          <a:prstGeom prst="rect">
            <a:avLst/>
          </a:prstGeom>
        </p:spPr>
      </p:pic>
      <p:pic>
        <p:nvPicPr>
          <p:cNvPr id="1385" name="Picture 2">
            <a:extLst>
              <a:ext uri="{FF2B5EF4-FFF2-40B4-BE49-F238E27FC236}">
                <a16:creationId xmlns:a16="http://schemas.microsoft.com/office/drawing/2014/main" id="{8465F220-FFB1-9A25-C15E-37E56F2220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23886" y="1900485"/>
            <a:ext cx="1114409" cy="1057295"/>
          </a:xfrm>
          <a:prstGeom prst="rect">
            <a:avLst/>
          </a:prstGeom>
        </p:spPr>
      </p:pic>
      <p:pic>
        <p:nvPicPr>
          <p:cNvPr id="1386" name="Picture 2">
            <a:extLst>
              <a:ext uri="{FF2B5EF4-FFF2-40B4-BE49-F238E27FC236}">
                <a16:creationId xmlns:a16="http://schemas.microsoft.com/office/drawing/2014/main" id="{08A3D931-844D-AEEB-5E54-0DA2DBAFB1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23886" y="1900485"/>
            <a:ext cx="1114409" cy="1057295"/>
          </a:xfrm>
          <a:prstGeom prst="rect">
            <a:avLst/>
          </a:prstGeom>
        </p:spPr>
      </p:pic>
      <p:pic>
        <p:nvPicPr>
          <p:cNvPr id="1387" name="Picture 2">
            <a:extLst>
              <a:ext uri="{FF2B5EF4-FFF2-40B4-BE49-F238E27FC236}">
                <a16:creationId xmlns:a16="http://schemas.microsoft.com/office/drawing/2014/main" id="{1F189E14-B229-F4D8-9B00-D9E0D22793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23886" y="1900485"/>
            <a:ext cx="1114409" cy="1057295"/>
          </a:xfrm>
          <a:prstGeom prst="rect">
            <a:avLst/>
          </a:prstGeom>
        </p:spPr>
      </p:pic>
      <p:pic>
        <p:nvPicPr>
          <p:cNvPr id="1388" name="Picture 2">
            <a:extLst>
              <a:ext uri="{FF2B5EF4-FFF2-40B4-BE49-F238E27FC236}">
                <a16:creationId xmlns:a16="http://schemas.microsoft.com/office/drawing/2014/main" id="{4502FC4A-9486-52AE-D18D-862D1D72D6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23886" y="1900485"/>
            <a:ext cx="1114409" cy="1057295"/>
          </a:xfrm>
          <a:prstGeom prst="rect">
            <a:avLst/>
          </a:prstGeom>
        </p:spPr>
      </p:pic>
      <p:pic>
        <p:nvPicPr>
          <p:cNvPr id="1389" name="Picture 2">
            <a:extLst>
              <a:ext uri="{FF2B5EF4-FFF2-40B4-BE49-F238E27FC236}">
                <a16:creationId xmlns:a16="http://schemas.microsoft.com/office/drawing/2014/main" id="{8B44CC6D-4DB8-4EDF-B41A-6DF76A9BF8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600742" y="2661968"/>
            <a:ext cx="1114409" cy="1057295"/>
          </a:xfrm>
          <a:prstGeom prst="rect">
            <a:avLst/>
          </a:prstGeom>
        </p:spPr>
      </p:pic>
      <p:pic>
        <p:nvPicPr>
          <p:cNvPr id="1390" name="Picture 2">
            <a:extLst>
              <a:ext uri="{FF2B5EF4-FFF2-40B4-BE49-F238E27FC236}">
                <a16:creationId xmlns:a16="http://schemas.microsoft.com/office/drawing/2014/main" id="{570C00F8-7F48-667A-B31F-1C20FD3E04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973519" y="1546809"/>
            <a:ext cx="1114409" cy="1057295"/>
          </a:xfrm>
          <a:prstGeom prst="rect">
            <a:avLst/>
          </a:prstGeom>
        </p:spPr>
      </p:pic>
      <p:sp>
        <p:nvSpPr>
          <p:cNvPr id="1391" name="Rectangle 1390">
            <a:extLst>
              <a:ext uri="{FF2B5EF4-FFF2-40B4-BE49-F238E27FC236}">
                <a16:creationId xmlns:a16="http://schemas.microsoft.com/office/drawing/2014/main" id="{ED7CFABA-BD4F-8F89-B09B-F3356BF96DF9}"/>
              </a:ext>
            </a:extLst>
          </p:cNvPr>
          <p:cNvSpPr/>
          <p:nvPr/>
        </p:nvSpPr>
        <p:spPr>
          <a:xfrm>
            <a:off x="4006921" y="90459"/>
            <a:ext cx="243995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cap="none" spc="0" dirty="0">
                <a:ln w="12700" cmpd="sng">
                  <a:solidFill>
                    <a:srgbClr val="50E7B5"/>
                  </a:solidFill>
                  <a:prstDash val="solid"/>
                </a:ln>
                <a:solidFill>
                  <a:srgbClr val="BAF0E2"/>
                </a:solidFill>
                <a:effectLst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60920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creenshot, display, operating system&#10;&#10;Description automatically generated">
            <a:extLst>
              <a:ext uri="{FF2B5EF4-FFF2-40B4-BE49-F238E27FC236}">
                <a16:creationId xmlns:a16="http://schemas.microsoft.com/office/drawing/2014/main" id="{1D69424B-ADAA-DBF6-265E-F630207CA8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EA1EC80-6C6A-4BEE-9393-578B0E47092D}"/>
              </a:ext>
            </a:extLst>
          </p:cNvPr>
          <p:cNvSpPr/>
          <p:nvPr/>
        </p:nvSpPr>
        <p:spPr>
          <a:xfrm>
            <a:off x="352641" y="614010"/>
            <a:ext cx="1864580" cy="1056237"/>
          </a:xfrm>
          <a:prstGeom prst="roundRect">
            <a:avLst/>
          </a:prstGeom>
          <a:solidFill>
            <a:srgbClr val="BAF0E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oogle Shape;1293;p50">
            <a:extLst>
              <a:ext uri="{FF2B5EF4-FFF2-40B4-BE49-F238E27FC236}">
                <a16:creationId xmlns:a16="http://schemas.microsoft.com/office/drawing/2014/main" id="{A62121A1-1FBB-D659-99C2-5DE1EA8B7C12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7" name="Google Shape;1294;p50">
              <a:extLst>
                <a:ext uri="{FF2B5EF4-FFF2-40B4-BE49-F238E27FC236}">
                  <a16:creationId xmlns:a16="http://schemas.microsoft.com/office/drawing/2014/main" id="{2FCF6491-3892-6E8B-02F4-2B4E1ADF4568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5;p50">
              <a:extLst>
                <a:ext uri="{FF2B5EF4-FFF2-40B4-BE49-F238E27FC236}">
                  <a16:creationId xmlns:a16="http://schemas.microsoft.com/office/drawing/2014/main" id="{8EDCCABE-9DF3-48F7-1E1F-7313EA73286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6;p50">
              <a:extLst>
                <a:ext uri="{FF2B5EF4-FFF2-40B4-BE49-F238E27FC236}">
                  <a16:creationId xmlns:a16="http://schemas.microsoft.com/office/drawing/2014/main" id="{B9746281-0B74-40AC-B4B8-3E3F9DD36DBF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7;p50">
              <a:extLst>
                <a:ext uri="{FF2B5EF4-FFF2-40B4-BE49-F238E27FC236}">
                  <a16:creationId xmlns:a16="http://schemas.microsoft.com/office/drawing/2014/main" id="{B0392B86-19EC-BEAB-42B4-7290FDDB5351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8;p50">
              <a:extLst>
                <a:ext uri="{FF2B5EF4-FFF2-40B4-BE49-F238E27FC236}">
                  <a16:creationId xmlns:a16="http://schemas.microsoft.com/office/drawing/2014/main" id="{A4D934B9-525D-ECC0-E000-D8E6F352780C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99;p50">
              <a:extLst>
                <a:ext uri="{FF2B5EF4-FFF2-40B4-BE49-F238E27FC236}">
                  <a16:creationId xmlns:a16="http://schemas.microsoft.com/office/drawing/2014/main" id="{8FDC769A-F86E-B67C-C19A-A136FC0F32F9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0;p50">
              <a:extLst>
                <a:ext uri="{FF2B5EF4-FFF2-40B4-BE49-F238E27FC236}">
                  <a16:creationId xmlns:a16="http://schemas.microsoft.com/office/drawing/2014/main" id="{44FCD262-CDB7-51B9-0018-726B2B6A59B6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01;p50">
              <a:extLst>
                <a:ext uri="{FF2B5EF4-FFF2-40B4-BE49-F238E27FC236}">
                  <a16:creationId xmlns:a16="http://schemas.microsoft.com/office/drawing/2014/main" id="{A7E927DD-5EFC-37BF-671F-D67DC4FAD7F1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80" name="Picture 1379" descr="Icon&#10;&#10;Description automatically generated">
            <a:extLst>
              <a:ext uri="{FF2B5EF4-FFF2-40B4-BE49-F238E27FC236}">
                <a16:creationId xmlns:a16="http://schemas.microsoft.com/office/drawing/2014/main" id="{E231F986-BE0E-FC8F-0C47-C0205DE4A1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197" y="0"/>
            <a:ext cx="1146337" cy="1146337"/>
          </a:xfrm>
          <a:prstGeom prst="rect">
            <a:avLst/>
          </a:prstGeom>
        </p:spPr>
      </p:pic>
      <p:graphicFrame>
        <p:nvGraphicFramePr>
          <p:cNvPr id="18" name="Table 8">
            <a:extLst>
              <a:ext uri="{FF2B5EF4-FFF2-40B4-BE49-F238E27FC236}">
                <a16:creationId xmlns:a16="http://schemas.microsoft.com/office/drawing/2014/main" id="{1F6E8D60-FC73-C212-9308-27868C86F9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167788"/>
              </p:ext>
            </p:extLst>
          </p:nvPr>
        </p:nvGraphicFramePr>
        <p:xfrm>
          <a:off x="2752445" y="694522"/>
          <a:ext cx="8783089" cy="5182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900">
                  <a:extLst>
                    <a:ext uri="{9D8B030D-6E8A-4147-A177-3AD203B41FA5}">
                      <a16:colId xmlns:a16="http://schemas.microsoft.com/office/drawing/2014/main" val="3259924795"/>
                    </a:ext>
                  </a:extLst>
                </a:gridCol>
                <a:gridCol w="2530900">
                  <a:extLst>
                    <a:ext uri="{9D8B030D-6E8A-4147-A177-3AD203B41FA5}">
                      <a16:colId xmlns:a16="http://schemas.microsoft.com/office/drawing/2014/main" val="2007639631"/>
                    </a:ext>
                  </a:extLst>
                </a:gridCol>
                <a:gridCol w="2232773">
                  <a:extLst>
                    <a:ext uri="{9D8B030D-6E8A-4147-A177-3AD203B41FA5}">
                      <a16:colId xmlns:a16="http://schemas.microsoft.com/office/drawing/2014/main" val="4262495711"/>
                    </a:ext>
                  </a:extLst>
                </a:gridCol>
                <a:gridCol w="1488516">
                  <a:extLst>
                    <a:ext uri="{9D8B030D-6E8A-4147-A177-3AD203B41FA5}">
                      <a16:colId xmlns:a16="http://schemas.microsoft.com/office/drawing/2014/main" val="462574934"/>
                    </a:ext>
                  </a:extLst>
                </a:gridCol>
              </a:tblGrid>
              <a:tr h="708014">
                <a:tc>
                  <a:txBody>
                    <a:bodyPr/>
                    <a:lstStyle/>
                    <a:p>
                      <a:pPr algn="ctr"/>
                      <a:r>
                        <a:rPr lang="en-GB" sz="3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THOUSANDS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HUNDREDS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E7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0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6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77836"/>
                  </a:ext>
                </a:extLst>
              </a:tr>
              <a:tr h="4474969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219362"/>
                  </a:ext>
                </a:extLst>
              </a:tr>
            </a:tbl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F36B3373-41B6-4215-DEF8-12F59B63E938}"/>
              </a:ext>
            </a:extLst>
          </p:cNvPr>
          <p:cNvGrpSpPr/>
          <p:nvPr/>
        </p:nvGrpSpPr>
        <p:grpSpPr>
          <a:xfrm>
            <a:off x="371963" y="1960143"/>
            <a:ext cx="263858" cy="1754326"/>
            <a:chOff x="1828801" y="3271386"/>
            <a:chExt cx="277402" cy="1875947"/>
          </a:xfrm>
          <a:solidFill>
            <a:srgbClr val="BAF0E2"/>
          </a:solidFill>
        </p:grpSpPr>
        <p:sp>
          <p:nvSpPr>
            <p:cNvPr id="20" name="Cube 19">
              <a:extLst>
                <a:ext uri="{FF2B5EF4-FFF2-40B4-BE49-F238E27FC236}">
                  <a16:creationId xmlns:a16="http://schemas.microsoft.com/office/drawing/2014/main" id="{C6BF885C-A97B-8780-F116-E39F318FAD8A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Cube 20">
              <a:extLst>
                <a:ext uri="{FF2B5EF4-FFF2-40B4-BE49-F238E27FC236}">
                  <a16:creationId xmlns:a16="http://schemas.microsoft.com/office/drawing/2014/main" id="{F8DEEF46-829B-D2AF-F0BF-6EAC8D6B7AAB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Cube 21">
              <a:extLst>
                <a:ext uri="{FF2B5EF4-FFF2-40B4-BE49-F238E27FC236}">
                  <a16:creationId xmlns:a16="http://schemas.microsoft.com/office/drawing/2014/main" id="{247AF349-6640-EFCE-5987-7BE656BD4FBC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Cube 22">
              <a:extLst>
                <a:ext uri="{FF2B5EF4-FFF2-40B4-BE49-F238E27FC236}">
                  <a16:creationId xmlns:a16="http://schemas.microsoft.com/office/drawing/2014/main" id="{0196A212-343A-4C79-1FAB-FFE4353524E6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Cube 23">
              <a:extLst>
                <a:ext uri="{FF2B5EF4-FFF2-40B4-BE49-F238E27FC236}">
                  <a16:creationId xmlns:a16="http://schemas.microsoft.com/office/drawing/2014/main" id="{2AB3782D-D36F-3589-5D6D-BF90D4B27A30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Cube 24">
              <a:extLst>
                <a:ext uri="{FF2B5EF4-FFF2-40B4-BE49-F238E27FC236}">
                  <a16:creationId xmlns:a16="http://schemas.microsoft.com/office/drawing/2014/main" id="{17DD8B47-B4A1-7695-1A31-1587261F78D7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Cube 25">
              <a:extLst>
                <a:ext uri="{FF2B5EF4-FFF2-40B4-BE49-F238E27FC236}">
                  <a16:creationId xmlns:a16="http://schemas.microsoft.com/office/drawing/2014/main" id="{0819B460-8D5D-C39A-D2EF-D16CBC5E2ABB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Cube 26">
              <a:extLst>
                <a:ext uri="{FF2B5EF4-FFF2-40B4-BE49-F238E27FC236}">
                  <a16:creationId xmlns:a16="http://schemas.microsoft.com/office/drawing/2014/main" id="{9578B1DA-B07B-8D13-F8F2-A40E4A1585B7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Cube 27">
              <a:extLst>
                <a:ext uri="{FF2B5EF4-FFF2-40B4-BE49-F238E27FC236}">
                  <a16:creationId xmlns:a16="http://schemas.microsoft.com/office/drawing/2014/main" id="{863F8034-0B04-F1D4-67A4-B6D4032FF977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Cube 28">
              <a:extLst>
                <a:ext uri="{FF2B5EF4-FFF2-40B4-BE49-F238E27FC236}">
                  <a16:creationId xmlns:a16="http://schemas.microsoft.com/office/drawing/2014/main" id="{733D1C21-0EF2-0035-DFD0-4966782A511E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Cube 29">
            <a:extLst>
              <a:ext uri="{FF2B5EF4-FFF2-40B4-BE49-F238E27FC236}">
                <a16:creationId xmlns:a16="http://schemas.microsoft.com/office/drawing/2014/main" id="{7A38B321-49DF-2608-3B34-46479FA24C1B}"/>
              </a:ext>
            </a:extLst>
          </p:cNvPr>
          <p:cNvSpPr/>
          <p:nvPr/>
        </p:nvSpPr>
        <p:spPr>
          <a:xfrm>
            <a:off x="813680" y="2011948"/>
            <a:ext cx="263858" cy="292341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AF08141-4DF0-1CE6-46CA-7927371119D8}"/>
              </a:ext>
            </a:extLst>
          </p:cNvPr>
          <p:cNvGrpSpPr/>
          <p:nvPr/>
        </p:nvGrpSpPr>
        <p:grpSpPr>
          <a:xfrm>
            <a:off x="371963" y="1960143"/>
            <a:ext cx="263858" cy="1754326"/>
            <a:chOff x="1828801" y="3271386"/>
            <a:chExt cx="277402" cy="1875947"/>
          </a:xfrm>
          <a:solidFill>
            <a:srgbClr val="BAF0E2"/>
          </a:solidFill>
        </p:grpSpPr>
        <p:sp>
          <p:nvSpPr>
            <p:cNvPr id="32" name="Cube 31">
              <a:extLst>
                <a:ext uri="{FF2B5EF4-FFF2-40B4-BE49-F238E27FC236}">
                  <a16:creationId xmlns:a16="http://schemas.microsoft.com/office/drawing/2014/main" id="{3958D783-340D-F93D-B941-63AE6637F494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Cube 32">
              <a:extLst>
                <a:ext uri="{FF2B5EF4-FFF2-40B4-BE49-F238E27FC236}">
                  <a16:creationId xmlns:a16="http://schemas.microsoft.com/office/drawing/2014/main" id="{866A213B-C843-B7B2-1B60-49749ABD91E5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ube 33">
              <a:extLst>
                <a:ext uri="{FF2B5EF4-FFF2-40B4-BE49-F238E27FC236}">
                  <a16:creationId xmlns:a16="http://schemas.microsoft.com/office/drawing/2014/main" id="{AA2EB936-90CA-B76F-6142-2B47925F3231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Cube 34">
              <a:extLst>
                <a:ext uri="{FF2B5EF4-FFF2-40B4-BE49-F238E27FC236}">
                  <a16:creationId xmlns:a16="http://schemas.microsoft.com/office/drawing/2014/main" id="{47F71512-4E95-1282-330D-C8D549DF75B6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Cube 35">
              <a:extLst>
                <a:ext uri="{FF2B5EF4-FFF2-40B4-BE49-F238E27FC236}">
                  <a16:creationId xmlns:a16="http://schemas.microsoft.com/office/drawing/2014/main" id="{43EFC9F0-B5AA-5BB6-9FF7-5AA5E87C52F7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Cube 36">
              <a:extLst>
                <a:ext uri="{FF2B5EF4-FFF2-40B4-BE49-F238E27FC236}">
                  <a16:creationId xmlns:a16="http://schemas.microsoft.com/office/drawing/2014/main" id="{03C5563C-80E5-335B-037F-E197A3CF2220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Cube 37">
              <a:extLst>
                <a:ext uri="{FF2B5EF4-FFF2-40B4-BE49-F238E27FC236}">
                  <a16:creationId xmlns:a16="http://schemas.microsoft.com/office/drawing/2014/main" id="{C46EE6AD-2D1A-82D8-9CD0-CC03A11F2652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Cube 38">
              <a:extLst>
                <a:ext uri="{FF2B5EF4-FFF2-40B4-BE49-F238E27FC236}">
                  <a16:creationId xmlns:a16="http://schemas.microsoft.com/office/drawing/2014/main" id="{111B330A-B63A-C1F2-FA0D-400C18FD3F21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Cube 39">
              <a:extLst>
                <a:ext uri="{FF2B5EF4-FFF2-40B4-BE49-F238E27FC236}">
                  <a16:creationId xmlns:a16="http://schemas.microsoft.com/office/drawing/2014/main" id="{A34323D1-8DA6-2EC8-4D9E-F727DAD848F1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Cube 40">
              <a:extLst>
                <a:ext uri="{FF2B5EF4-FFF2-40B4-BE49-F238E27FC236}">
                  <a16:creationId xmlns:a16="http://schemas.microsoft.com/office/drawing/2014/main" id="{596CC763-D83B-D5E1-52FC-E5A0ADDC8BED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1E4BBFC-2A4C-B674-7BC5-F95D2416C72A}"/>
              </a:ext>
            </a:extLst>
          </p:cNvPr>
          <p:cNvGrpSpPr/>
          <p:nvPr/>
        </p:nvGrpSpPr>
        <p:grpSpPr>
          <a:xfrm>
            <a:off x="371963" y="1960143"/>
            <a:ext cx="263858" cy="1754326"/>
            <a:chOff x="1828801" y="3271386"/>
            <a:chExt cx="277402" cy="1875947"/>
          </a:xfrm>
          <a:solidFill>
            <a:srgbClr val="BAF0E2"/>
          </a:solidFill>
        </p:grpSpPr>
        <p:sp>
          <p:nvSpPr>
            <p:cNvPr id="43" name="Cube 42">
              <a:extLst>
                <a:ext uri="{FF2B5EF4-FFF2-40B4-BE49-F238E27FC236}">
                  <a16:creationId xmlns:a16="http://schemas.microsoft.com/office/drawing/2014/main" id="{1DB6D25A-81C0-FA11-07FF-116FA8A8B01B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Cube 43">
              <a:extLst>
                <a:ext uri="{FF2B5EF4-FFF2-40B4-BE49-F238E27FC236}">
                  <a16:creationId xmlns:a16="http://schemas.microsoft.com/office/drawing/2014/main" id="{F2FFF45F-0806-44CC-4983-12E281B4C41E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Cube 44">
              <a:extLst>
                <a:ext uri="{FF2B5EF4-FFF2-40B4-BE49-F238E27FC236}">
                  <a16:creationId xmlns:a16="http://schemas.microsoft.com/office/drawing/2014/main" id="{E2BB254A-24DC-A2CF-8AA8-06E13CC3BF27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Cube 45">
              <a:extLst>
                <a:ext uri="{FF2B5EF4-FFF2-40B4-BE49-F238E27FC236}">
                  <a16:creationId xmlns:a16="http://schemas.microsoft.com/office/drawing/2014/main" id="{A01B1784-2D3E-7769-0B94-4E2DB72D85DE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Cube 46">
              <a:extLst>
                <a:ext uri="{FF2B5EF4-FFF2-40B4-BE49-F238E27FC236}">
                  <a16:creationId xmlns:a16="http://schemas.microsoft.com/office/drawing/2014/main" id="{13F9AD93-C2FA-D5FC-A9A9-5AEE67D47CB3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Cube 47">
              <a:extLst>
                <a:ext uri="{FF2B5EF4-FFF2-40B4-BE49-F238E27FC236}">
                  <a16:creationId xmlns:a16="http://schemas.microsoft.com/office/drawing/2014/main" id="{A24481BA-642A-4D9A-752E-4EBAA78B2C20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Cube 48">
              <a:extLst>
                <a:ext uri="{FF2B5EF4-FFF2-40B4-BE49-F238E27FC236}">
                  <a16:creationId xmlns:a16="http://schemas.microsoft.com/office/drawing/2014/main" id="{FBA6E7A9-1D4F-8EFC-F9D2-98F4E3C74AD6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Cube 49">
              <a:extLst>
                <a:ext uri="{FF2B5EF4-FFF2-40B4-BE49-F238E27FC236}">
                  <a16:creationId xmlns:a16="http://schemas.microsoft.com/office/drawing/2014/main" id="{6C99E1F3-EE78-50F9-6A94-CB9ECFCC8278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Cube 50">
              <a:extLst>
                <a:ext uri="{FF2B5EF4-FFF2-40B4-BE49-F238E27FC236}">
                  <a16:creationId xmlns:a16="http://schemas.microsoft.com/office/drawing/2014/main" id="{85EE1726-88EC-F228-9E0F-B372EBF1BA2F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Cube 51">
              <a:extLst>
                <a:ext uri="{FF2B5EF4-FFF2-40B4-BE49-F238E27FC236}">
                  <a16:creationId xmlns:a16="http://schemas.microsoft.com/office/drawing/2014/main" id="{CBBCD1AF-54CB-11B3-451D-2062A6DAB646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F3475BA-304B-7EB7-83A1-27E3603E3AE5}"/>
              </a:ext>
            </a:extLst>
          </p:cNvPr>
          <p:cNvGrpSpPr/>
          <p:nvPr/>
        </p:nvGrpSpPr>
        <p:grpSpPr>
          <a:xfrm>
            <a:off x="371963" y="1960143"/>
            <a:ext cx="263858" cy="1754326"/>
            <a:chOff x="1828801" y="3271386"/>
            <a:chExt cx="277402" cy="1875947"/>
          </a:xfrm>
          <a:solidFill>
            <a:srgbClr val="BAF0E2"/>
          </a:solidFill>
        </p:grpSpPr>
        <p:sp>
          <p:nvSpPr>
            <p:cNvPr id="54" name="Cube 53">
              <a:extLst>
                <a:ext uri="{FF2B5EF4-FFF2-40B4-BE49-F238E27FC236}">
                  <a16:creationId xmlns:a16="http://schemas.microsoft.com/office/drawing/2014/main" id="{8DF42051-8878-A663-8558-CF47119DB980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Cube 54">
              <a:extLst>
                <a:ext uri="{FF2B5EF4-FFF2-40B4-BE49-F238E27FC236}">
                  <a16:creationId xmlns:a16="http://schemas.microsoft.com/office/drawing/2014/main" id="{D200EF33-2B60-6EC7-C88A-DA74063E4732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Cube 55">
              <a:extLst>
                <a:ext uri="{FF2B5EF4-FFF2-40B4-BE49-F238E27FC236}">
                  <a16:creationId xmlns:a16="http://schemas.microsoft.com/office/drawing/2014/main" id="{8E015ACC-0F6B-8A98-EFBF-EF32ED159D0F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Cube 56">
              <a:extLst>
                <a:ext uri="{FF2B5EF4-FFF2-40B4-BE49-F238E27FC236}">
                  <a16:creationId xmlns:a16="http://schemas.microsoft.com/office/drawing/2014/main" id="{70EB6EA7-B521-047B-2E83-CFE3BA686689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Cube 57">
              <a:extLst>
                <a:ext uri="{FF2B5EF4-FFF2-40B4-BE49-F238E27FC236}">
                  <a16:creationId xmlns:a16="http://schemas.microsoft.com/office/drawing/2014/main" id="{265CEE82-1B40-85E1-E632-B46F164B6359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Cube 58">
              <a:extLst>
                <a:ext uri="{FF2B5EF4-FFF2-40B4-BE49-F238E27FC236}">
                  <a16:creationId xmlns:a16="http://schemas.microsoft.com/office/drawing/2014/main" id="{48F933AA-D2EB-1A46-A0AA-768A07103A13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Cube 59">
              <a:extLst>
                <a:ext uri="{FF2B5EF4-FFF2-40B4-BE49-F238E27FC236}">
                  <a16:creationId xmlns:a16="http://schemas.microsoft.com/office/drawing/2014/main" id="{7D2F861D-5BE7-D1EB-9E01-5BA0D5C5FAED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Cube 60">
              <a:extLst>
                <a:ext uri="{FF2B5EF4-FFF2-40B4-BE49-F238E27FC236}">
                  <a16:creationId xmlns:a16="http://schemas.microsoft.com/office/drawing/2014/main" id="{EB4F3CFA-A1FD-3001-74F7-E6B81DCA1957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Cube 61">
              <a:extLst>
                <a:ext uri="{FF2B5EF4-FFF2-40B4-BE49-F238E27FC236}">
                  <a16:creationId xmlns:a16="http://schemas.microsoft.com/office/drawing/2014/main" id="{392A1922-282F-A79C-2993-6F2E7DFADF2A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Cube 62">
              <a:extLst>
                <a:ext uri="{FF2B5EF4-FFF2-40B4-BE49-F238E27FC236}">
                  <a16:creationId xmlns:a16="http://schemas.microsoft.com/office/drawing/2014/main" id="{B9AD1217-333F-13E0-ABB2-17D91E919C1E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A3E1FAC-52CA-3425-C9D5-6B9DD5B8CC75}"/>
              </a:ext>
            </a:extLst>
          </p:cNvPr>
          <p:cNvGrpSpPr/>
          <p:nvPr/>
        </p:nvGrpSpPr>
        <p:grpSpPr>
          <a:xfrm>
            <a:off x="371963" y="1960143"/>
            <a:ext cx="263858" cy="1754326"/>
            <a:chOff x="1828801" y="3271386"/>
            <a:chExt cx="277402" cy="1875947"/>
          </a:xfrm>
          <a:solidFill>
            <a:srgbClr val="BAF0E2"/>
          </a:solidFill>
        </p:grpSpPr>
        <p:sp>
          <p:nvSpPr>
            <p:cNvPr id="65" name="Cube 64">
              <a:extLst>
                <a:ext uri="{FF2B5EF4-FFF2-40B4-BE49-F238E27FC236}">
                  <a16:creationId xmlns:a16="http://schemas.microsoft.com/office/drawing/2014/main" id="{838C31FB-4B61-7F5F-97A0-BA4559FC994E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Cube 65">
              <a:extLst>
                <a:ext uri="{FF2B5EF4-FFF2-40B4-BE49-F238E27FC236}">
                  <a16:creationId xmlns:a16="http://schemas.microsoft.com/office/drawing/2014/main" id="{4E269897-520F-4DD5-9774-1DCDA9B5071E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Cube 66">
              <a:extLst>
                <a:ext uri="{FF2B5EF4-FFF2-40B4-BE49-F238E27FC236}">
                  <a16:creationId xmlns:a16="http://schemas.microsoft.com/office/drawing/2014/main" id="{2901F9DB-6284-892B-F998-5A17E765D25B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Cube 67">
              <a:extLst>
                <a:ext uri="{FF2B5EF4-FFF2-40B4-BE49-F238E27FC236}">
                  <a16:creationId xmlns:a16="http://schemas.microsoft.com/office/drawing/2014/main" id="{0E694D52-30E2-A095-CCEA-AF3F7F2D4E36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Cube 68">
              <a:extLst>
                <a:ext uri="{FF2B5EF4-FFF2-40B4-BE49-F238E27FC236}">
                  <a16:creationId xmlns:a16="http://schemas.microsoft.com/office/drawing/2014/main" id="{11B70CF9-8E64-EB06-EF81-86FFA9B7A6BE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Cube 69">
              <a:extLst>
                <a:ext uri="{FF2B5EF4-FFF2-40B4-BE49-F238E27FC236}">
                  <a16:creationId xmlns:a16="http://schemas.microsoft.com/office/drawing/2014/main" id="{F75F534D-5D9A-3709-D2A8-9B50570B2E58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Cube 70">
              <a:extLst>
                <a:ext uri="{FF2B5EF4-FFF2-40B4-BE49-F238E27FC236}">
                  <a16:creationId xmlns:a16="http://schemas.microsoft.com/office/drawing/2014/main" id="{143C7012-4513-360B-0759-448CBC877875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Cube 71">
              <a:extLst>
                <a:ext uri="{FF2B5EF4-FFF2-40B4-BE49-F238E27FC236}">
                  <a16:creationId xmlns:a16="http://schemas.microsoft.com/office/drawing/2014/main" id="{045F53E3-035A-4949-1FF4-89E0C95DA8BB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Cube 72">
              <a:extLst>
                <a:ext uri="{FF2B5EF4-FFF2-40B4-BE49-F238E27FC236}">
                  <a16:creationId xmlns:a16="http://schemas.microsoft.com/office/drawing/2014/main" id="{AE75EBF2-45DD-D858-D8D3-6293E6E9A851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Cube 73">
              <a:extLst>
                <a:ext uri="{FF2B5EF4-FFF2-40B4-BE49-F238E27FC236}">
                  <a16:creationId xmlns:a16="http://schemas.microsoft.com/office/drawing/2014/main" id="{33A041A7-1322-0A9A-1B6C-A978628A1A34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DE5A0B0-DECF-85AC-CAB8-8BA13DA55951}"/>
              </a:ext>
            </a:extLst>
          </p:cNvPr>
          <p:cNvGrpSpPr/>
          <p:nvPr/>
        </p:nvGrpSpPr>
        <p:grpSpPr>
          <a:xfrm>
            <a:off x="371963" y="1960143"/>
            <a:ext cx="263858" cy="1754326"/>
            <a:chOff x="1828801" y="3271386"/>
            <a:chExt cx="277402" cy="1875947"/>
          </a:xfrm>
          <a:solidFill>
            <a:srgbClr val="BAF0E2"/>
          </a:solidFill>
        </p:grpSpPr>
        <p:sp>
          <p:nvSpPr>
            <p:cNvPr id="76" name="Cube 75">
              <a:extLst>
                <a:ext uri="{FF2B5EF4-FFF2-40B4-BE49-F238E27FC236}">
                  <a16:creationId xmlns:a16="http://schemas.microsoft.com/office/drawing/2014/main" id="{CB8B917D-8708-9651-648E-75B1687622C3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Cube 76">
              <a:extLst>
                <a:ext uri="{FF2B5EF4-FFF2-40B4-BE49-F238E27FC236}">
                  <a16:creationId xmlns:a16="http://schemas.microsoft.com/office/drawing/2014/main" id="{1B9CC033-C9F2-0EC9-B824-88A53962EC56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Cube 77">
              <a:extLst>
                <a:ext uri="{FF2B5EF4-FFF2-40B4-BE49-F238E27FC236}">
                  <a16:creationId xmlns:a16="http://schemas.microsoft.com/office/drawing/2014/main" id="{B2583758-208B-7EEA-164C-ADA146EF3A5F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Cube 78">
              <a:extLst>
                <a:ext uri="{FF2B5EF4-FFF2-40B4-BE49-F238E27FC236}">
                  <a16:creationId xmlns:a16="http://schemas.microsoft.com/office/drawing/2014/main" id="{23535ACA-37AB-DB0E-F53C-20D968D8951E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Cube 79">
              <a:extLst>
                <a:ext uri="{FF2B5EF4-FFF2-40B4-BE49-F238E27FC236}">
                  <a16:creationId xmlns:a16="http://schemas.microsoft.com/office/drawing/2014/main" id="{2CB8C8CB-BB80-B7BF-A3D4-F33AFE1D0ABE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Cube 80">
              <a:extLst>
                <a:ext uri="{FF2B5EF4-FFF2-40B4-BE49-F238E27FC236}">
                  <a16:creationId xmlns:a16="http://schemas.microsoft.com/office/drawing/2014/main" id="{9F8881FF-0B3E-9116-44EB-F500CA598748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Cube 81">
              <a:extLst>
                <a:ext uri="{FF2B5EF4-FFF2-40B4-BE49-F238E27FC236}">
                  <a16:creationId xmlns:a16="http://schemas.microsoft.com/office/drawing/2014/main" id="{E16C9C05-E0E2-7CA1-9EC1-3CB2DFC01A78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Cube 82">
              <a:extLst>
                <a:ext uri="{FF2B5EF4-FFF2-40B4-BE49-F238E27FC236}">
                  <a16:creationId xmlns:a16="http://schemas.microsoft.com/office/drawing/2014/main" id="{7479B5E7-01D5-DE2F-9BF3-8D1B6B0403BE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Cube 83">
              <a:extLst>
                <a:ext uri="{FF2B5EF4-FFF2-40B4-BE49-F238E27FC236}">
                  <a16:creationId xmlns:a16="http://schemas.microsoft.com/office/drawing/2014/main" id="{6528F540-2786-6D3C-2D85-7831F46EC621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Cube 84">
              <a:extLst>
                <a:ext uri="{FF2B5EF4-FFF2-40B4-BE49-F238E27FC236}">
                  <a16:creationId xmlns:a16="http://schemas.microsoft.com/office/drawing/2014/main" id="{BF8AEB32-5842-C34A-7589-F2C65CAFB97E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85F0132-315D-0474-A20C-1FED938C6D20}"/>
              </a:ext>
            </a:extLst>
          </p:cNvPr>
          <p:cNvGrpSpPr/>
          <p:nvPr/>
        </p:nvGrpSpPr>
        <p:grpSpPr>
          <a:xfrm>
            <a:off x="371963" y="1960143"/>
            <a:ext cx="263858" cy="1754326"/>
            <a:chOff x="1828801" y="3271386"/>
            <a:chExt cx="277402" cy="1875947"/>
          </a:xfrm>
          <a:solidFill>
            <a:srgbClr val="BAF0E2"/>
          </a:solidFill>
        </p:grpSpPr>
        <p:sp>
          <p:nvSpPr>
            <p:cNvPr id="87" name="Cube 86">
              <a:extLst>
                <a:ext uri="{FF2B5EF4-FFF2-40B4-BE49-F238E27FC236}">
                  <a16:creationId xmlns:a16="http://schemas.microsoft.com/office/drawing/2014/main" id="{B965FED1-459A-5D5E-6388-C33EB748C7BA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Cube 87">
              <a:extLst>
                <a:ext uri="{FF2B5EF4-FFF2-40B4-BE49-F238E27FC236}">
                  <a16:creationId xmlns:a16="http://schemas.microsoft.com/office/drawing/2014/main" id="{E71BF168-2A5A-37D6-DA8D-BED88C69B1C2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Cube 88">
              <a:extLst>
                <a:ext uri="{FF2B5EF4-FFF2-40B4-BE49-F238E27FC236}">
                  <a16:creationId xmlns:a16="http://schemas.microsoft.com/office/drawing/2014/main" id="{C189C7E7-0779-2953-7D51-559A07A3E1F5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Cube 89">
              <a:extLst>
                <a:ext uri="{FF2B5EF4-FFF2-40B4-BE49-F238E27FC236}">
                  <a16:creationId xmlns:a16="http://schemas.microsoft.com/office/drawing/2014/main" id="{1793FEEA-EFE2-1024-CFAB-D9E304D1598F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Cube 90">
              <a:extLst>
                <a:ext uri="{FF2B5EF4-FFF2-40B4-BE49-F238E27FC236}">
                  <a16:creationId xmlns:a16="http://schemas.microsoft.com/office/drawing/2014/main" id="{765BEF64-15E6-CAED-EA85-A69B29BE0E45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Cube 91">
              <a:extLst>
                <a:ext uri="{FF2B5EF4-FFF2-40B4-BE49-F238E27FC236}">
                  <a16:creationId xmlns:a16="http://schemas.microsoft.com/office/drawing/2014/main" id="{58073C9F-7FB5-862E-C739-77BE2710AECD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Cube 92">
              <a:extLst>
                <a:ext uri="{FF2B5EF4-FFF2-40B4-BE49-F238E27FC236}">
                  <a16:creationId xmlns:a16="http://schemas.microsoft.com/office/drawing/2014/main" id="{6A7E99B2-B7DE-3D28-1C26-27EB9D32D400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Cube 93">
              <a:extLst>
                <a:ext uri="{FF2B5EF4-FFF2-40B4-BE49-F238E27FC236}">
                  <a16:creationId xmlns:a16="http://schemas.microsoft.com/office/drawing/2014/main" id="{AB06F3A7-276B-A507-8720-926962541A05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Cube 94">
              <a:extLst>
                <a:ext uri="{FF2B5EF4-FFF2-40B4-BE49-F238E27FC236}">
                  <a16:creationId xmlns:a16="http://schemas.microsoft.com/office/drawing/2014/main" id="{03C61F45-6A18-3407-14BD-A8626DBE2572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Cube 95">
              <a:extLst>
                <a:ext uri="{FF2B5EF4-FFF2-40B4-BE49-F238E27FC236}">
                  <a16:creationId xmlns:a16="http://schemas.microsoft.com/office/drawing/2014/main" id="{1CFEBE10-288C-CD58-08B5-8E0278D4BCF1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DC78B82F-F42D-0565-3226-FCF573732C54}"/>
              </a:ext>
            </a:extLst>
          </p:cNvPr>
          <p:cNvGrpSpPr/>
          <p:nvPr/>
        </p:nvGrpSpPr>
        <p:grpSpPr>
          <a:xfrm>
            <a:off x="371963" y="1960143"/>
            <a:ext cx="263858" cy="1754326"/>
            <a:chOff x="1828801" y="3271386"/>
            <a:chExt cx="277402" cy="1875947"/>
          </a:xfrm>
          <a:solidFill>
            <a:srgbClr val="BAF0E2"/>
          </a:solidFill>
        </p:grpSpPr>
        <p:sp>
          <p:nvSpPr>
            <p:cNvPr id="98" name="Cube 97">
              <a:extLst>
                <a:ext uri="{FF2B5EF4-FFF2-40B4-BE49-F238E27FC236}">
                  <a16:creationId xmlns:a16="http://schemas.microsoft.com/office/drawing/2014/main" id="{7DD9BA50-4407-7278-D559-AEEE5138DFC3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Cube 98">
              <a:extLst>
                <a:ext uri="{FF2B5EF4-FFF2-40B4-BE49-F238E27FC236}">
                  <a16:creationId xmlns:a16="http://schemas.microsoft.com/office/drawing/2014/main" id="{59208537-CC2D-B45D-C5C4-FCC601C7652D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Cube 99">
              <a:extLst>
                <a:ext uri="{FF2B5EF4-FFF2-40B4-BE49-F238E27FC236}">
                  <a16:creationId xmlns:a16="http://schemas.microsoft.com/office/drawing/2014/main" id="{2123FA40-A973-27D3-FD76-5510E61E15C6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Cube 100">
              <a:extLst>
                <a:ext uri="{FF2B5EF4-FFF2-40B4-BE49-F238E27FC236}">
                  <a16:creationId xmlns:a16="http://schemas.microsoft.com/office/drawing/2014/main" id="{7C91DD68-176A-98A5-9087-CD7F142A9A00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Cube 101">
              <a:extLst>
                <a:ext uri="{FF2B5EF4-FFF2-40B4-BE49-F238E27FC236}">
                  <a16:creationId xmlns:a16="http://schemas.microsoft.com/office/drawing/2014/main" id="{2ADC5F3F-F546-B653-3558-EC7177962813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Cube 102">
              <a:extLst>
                <a:ext uri="{FF2B5EF4-FFF2-40B4-BE49-F238E27FC236}">
                  <a16:creationId xmlns:a16="http://schemas.microsoft.com/office/drawing/2014/main" id="{7E702E18-CEA5-AF7F-EEEC-2F41F8BF3BA9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Cube 103">
              <a:extLst>
                <a:ext uri="{FF2B5EF4-FFF2-40B4-BE49-F238E27FC236}">
                  <a16:creationId xmlns:a16="http://schemas.microsoft.com/office/drawing/2014/main" id="{BE60D9FA-5B76-3AB4-6166-9F62F6231790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Cube 104">
              <a:extLst>
                <a:ext uri="{FF2B5EF4-FFF2-40B4-BE49-F238E27FC236}">
                  <a16:creationId xmlns:a16="http://schemas.microsoft.com/office/drawing/2014/main" id="{C72C1EC7-AF43-FAA2-CFFF-F5FC41532B2D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Cube 105">
              <a:extLst>
                <a:ext uri="{FF2B5EF4-FFF2-40B4-BE49-F238E27FC236}">
                  <a16:creationId xmlns:a16="http://schemas.microsoft.com/office/drawing/2014/main" id="{1A16F870-2CE7-C19D-11C9-942BA8184B6E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Cube 106">
              <a:extLst>
                <a:ext uri="{FF2B5EF4-FFF2-40B4-BE49-F238E27FC236}">
                  <a16:creationId xmlns:a16="http://schemas.microsoft.com/office/drawing/2014/main" id="{B3E5A5E6-58EE-EFC7-BF96-FEBF1974982D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DA267C9A-8ECE-5095-CE4C-25524BA8DBE4}"/>
              </a:ext>
            </a:extLst>
          </p:cNvPr>
          <p:cNvGrpSpPr/>
          <p:nvPr/>
        </p:nvGrpSpPr>
        <p:grpSpPr>
          <a:xfrm>
            <a:off x="371963" y="1960143"/>
            <a:ext cx="263858" cy="1754326"/>
            <a:chOff x="1828801" y="3271386"/>
            <a:chExt cx="277402" cy="1875947"/>
          </a:xfrm>
          <a:solidFill>
            <a:srgbClr val="BAF0E2"/>
          </a:solidFill>
        </p:grpSpPr>
        <p:sp>
          <p:nvSpPr>
            <p:cNvPr id="109" name="Cube 108">
              <a:extLst>
                <a:ext uri="{FF2B5EF4-FFF2-40B4-BE49-F238E27FC236}">
                  <a16:creationId xmlns:a16="http://schemas.microsoft.com/office/drawing/2014/main" id="{6649C8BB-088F-C943-1C5E-E1CA4BD92C37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Cube 109">
              <a:extLst>
                <a:ext uri="{FF2B5EF4-FFF2-40B4-BE49-F238E27FC236}">
                  <a16:creationId xmlns:a16="http://schemas.microsoft.com/office/drawing/2014/main" id="{FBF5893E-28EA-49D8-FA3C-F7A963755D07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Cube 110">
              <a:extLst>
                <a:ext uri="{FF2B5EF4-FFF2-40B4-BE49-F238E27FC236}">
                  <a16:creationId xmlns:a16="http://schemas.microsoft.com/office/drawing/2014/main" id="{F395BD13-FFEA-98D3-E28E-9F51C00EA9B7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Cube 111">
              <a:extLst>
                <a:ext uri="{FF2B5EF4-FFF2-40B4-BE49-F238E27FC236}">
                  <a16:creationId xmlns:a16="http://schemas.microsoft.com/office/drawing/2014/main" id="{D9C2C74A-C0D5-E333-14DB-0FB0D5FB69F6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Cube 112">
              <a:extLst>
                <a:ext uri="{FF2B5EF4-FFF2-40B4-BE49-F238E27FC236}">
                  <a16:creationId xmlns:a16="http://schemas.microsoft.com/office/drawing/2014/main" id="{173BD7A6-A84E-4CF5-A8C2-B368E177C816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Cube 113">
              <a:extLst>
                <a:ext uri="{FF2B5EF4-FFF2-40B4-BE49-F238E27FC236}">
                  <a16:creationId xmlns:a16="http://schemas.microsoft.com/office/drawing/2014/main" id="{ED9FA7F5-A768-4FBE-CDED-A6EF82B58323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Cube 114">
              <a:extLst>
                <a:ext uri="{FF2B5EF4-FFF2-40B4-BE49-F238E27FC236}">
                  <a16:creationId xmlns:a16="http://schemas.microsoft.com/office/drawing/2014/main" id="{70B090FD-1497-647D-5292-90C8DFC08D0D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Cube 115">
              <a:extLst>
                <a:ext uri="{FF2B5EF4-FFF2-40B4-BE49-F238E27FC236}">
                  <a16:creationId xmlns:a16="http://schemas.microsoft.com/office/drawing/2014/main" id="{43BA5E29-B421-8176-3D6E-CDBE802BFE5D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Cube 116">
              <a:extLst>
                <a:ext uri="{FF2B5EF4-FFF2-40B4-BE49-F238E27FC236}">
                  <a16:creationId xmlns:a16="http://schemas.microsoft.com/office/drawing/2014/main" id="{D70EE38D-1918-09DB-8E29-8EE1C62AFD00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Cube 117">
              <a:extLst>
                <a:ext uri="{FF2B5EF4-FFF2-40B4-BE49-F238E27FC236}">
                  <a16:creationId xmlns:a16="http://schemas.microsoft.com/office/drawing/2014/main" id="{4EB3CD1A-FEA0-C550-34EB-C5E6320C17D3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5C071DE-2200-1ECA-7699-2C650C80056F}"/>
              </a:ext>
            </a:extLst>
          </p:cNvPr>
          <p:cNvGrpSpPr/>
          <p:nvPr/>
        </p:nvGrpSpPr>
        <p:grpSpPr>
          <a:xfrm>
            <a:off x="371963" y="1960143"/>
            <a:ext cx="263858" cy="1754326"/>
            <a:chOff x="1828801" y="3271386"/>
            <a:chExt cx="277402" cy="1875947"/>
          </a:xfrm>
          <a:solidFill>
            <a:srgbClr val="BAF0E2"/>
          </a:solidFill>
        </p:grpSpPr>
        <p:sp>
          <p:nvSpPr>
            <p:cNvPr id="120" name="Cube 119">
              <a:extLst>
                <a:ext uri="{FF2B5EF4-FFF2-40B4-BE49-F238E27FC236}">
                  <a16:creationId xmlns:a16="http://schemas.microsoft.com/office/drawing/2014/main" id="{315BC8F0-5646-1EA7-D160-0C9B141BA720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Cube 120">
              <a:extLst>
                <a:ext uri="{FF2B5EF4-FFF2-40B4-BE49-F238E27FC236}">
                  <a16:creationId xmlns:a16="http://schemas.microsoft.com/office/drawing/2014/main" id="{36D09724-8076-FE14-BABB-AAFAD1EAAC5F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Cube 121">
              <a:extLst>
                <a:ext uri="{FF2B5EF4-FFF2-40B4-BE49-F238E27FC236}">
                  <a16:creationId xmlns:a16="http://schemas.microsoft.com/office/drawing/2014/main" id="{2ACFB176-AFDB-9B9F-88B5-CEC896B408C7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Cube 122">
              <a:extLst>
                <a:ext uri="{FF2B5EF4-FFF2-40B4-BE49-F238E27FC236}">
                  <a16:creationId xmlns:a16="http://schemas.microsoft.com/office/drawing/2014/main" id="{5CA19B85-E64A-1708-FF28-2714B3FC427E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Cube 123">
              <a:extLst>
                <a:ext uri="{FF2B5EF4-FFF2-40B4-BE49-F238E27FC236}">
                  <a16:creationId xmlns:a16="http://schemas.microsoft.com/office/drawing/2014/main" id="{6BF24EAB-270C-8ABF-6228-2D29A81FAD4A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Cube 124">
              <a:extLst>
                <a:ext uri="{FF2B5EF4-FFF2-40B4-BE49-F238E27FC236}">
                  <a16:creationId xmlns:a16="http://schemas.microsoft.com/office/drawing/2014/main" id="{CE1FD4A7-1205-651C-00FF-8D120DCA22C0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Cube 125">
              <a:extLst>
                <a:ext uri="{FF2B5EF4-FFF2-40B4-BE49-F238E27FC236}">
                  <a16:creationId xmlns:a16="http://schemas.microsoft.com/office/drawing/2014/main" id="{8AA58E74-FDE2-4EC2-633E-2A3822913455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Cube 126">
              <a:extLst>
                <a:ext uri="{FF2B5EF4-FFF2-40B4-BE49-F238E27FC236}">
                  <a16:creationId xmlns:a16="http://schemas.microsoft.com/office/drawing/2014/main" id="{A4F98381-EC29-B810-C5F2-A6254C00F7DC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Cube 127">
              <a:extLst>
                <a:ext uri="{FF2B5EF4-FFF2-40B4-BE49-F238E27FC236}">
                  <a16:creationId xmlns:a16="http://schemas.microsoft.com/office/drawing/2014/main" id="{8BECBEC9-9772-CD0F-2EF6-E7CC2CC730FF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Cube 128">
              <a:extLst>
                <a:ext uri="{FF2B5EF4-FFF2-40B4-BE49-F238E27FC236}">
                  <a16:creationId xmlns:a16="http://schemas.microsoft.com/office/drawing/2014/main" id="{2651DD4A-E413-6D1C-C528-6570D3F2BFF9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0" name="Cube 129">
            <a:extLst>
              <a:ext uri="{FF2B5EF4-FFF2-40B4-BE49-F238E27FC236}">
                <a16:creationId xmlns:a16="http://schemas.microsoft.com/office/drawing/2014/main" id="{2BD1F2B2-310B-375D-5EEF-2FD7F8CB2525}"/>
              </a:ext>
            </a:extLst>
          </p:cNvPr>
          <p:cNvSpPr/>
          <p:nvPr/>
        </p:nvSpPr>
        <p:spPr>
          <a:xfrm>
            <a:off x="813680" y="2011948"/>
            <a:ext cx="263858" cy="292341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Cube 130">
            <a:extLst>
              <a:ext uri="{FF2B5EF4-FFF2-40B4-BE49-F238E27FC236}">
                <a16:creationId xmlns:a16="http://schemas.microsoft.com/office/drawing/2014/main" id="{8993E742-B6C5-3C6C-506A-E9F9C11A5FBE}"/>
              </a:ext>
            </a:extLst>
          </p:cNvPr>
          <p:cNvSpPr/>
          <p:nvPr/>
        </p:nvSpPr>
        <p:spPr>
          <a:xfrm>
            <a:off x="813680" y="2011948"/>
            <a:ext cx="263858" cy="292341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Cube 131">
            <a:extLst>
              <a:ext uri="{FF2B5EF4-FFF2-40B4-BE49-F238E27FC236}">
                <a16:creationId xmlns:a16="http://schemas.microsoft.com/office/drawing/2014/main" id="{EE6E92E1-F11E-BA4F-2C81-2C43A5297B64}"/>
              </a:ext>
            </a:extLst>
          </p:cNvPr>
          <p:cNvSpPr/>
          <p:nvPr/>
        </p:nvSpPr>
        <p:spPr>
          <a:xfrm>
            <a:off x="813680" y="2011948"/>
            <a:ext cx="263858" cy="292341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Cube 132">
            <a:extLst>
              <a:ext uri="{FF2B5EF4-FFF2-40B4-BE49-F238E27FC236}">
                <a16:creationId xmlns:a16="http://schemas.microsoft.com/office/drawing/2014/main" id="{4007F8F7-E2C0-8397-6556-84DBC6FB7102}"/>
              </a:ext>
            </a:extLst>
          </p:cNvPr>
          <p:cNvSpPr/>
          <p:nvPr/>
        </p:nvSpPr>
        <p:spPr>
          <a:xfrm>
            <a:off x="813680" y="2011948"/>
            <a:ext cx="263858" cy="292341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Cube 133">
            <a:extLst>
              <a:ext uri="{FF2B5EF4-FFF2-40B4-BE49-F238E27FC236}">
                <a16:creationId xmlns:a16="http://schemas.microsoft.com/office/drawing/2014/main" id="{D71CA1CB-C8D2-6A1C-8A14-8371C8F2EC8F}"/>
              </a:ext>
            </a:extLst>
          </p:cNvPr>
          <p:cNvSpPr/>
          <p:nvPr/>
        </p:nvSpPr>
        <p:spPr>
          <a:xfrm>
            <a:off x="813680" y="2011948"/>
            <a:ext cx="263858" cy="292341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Cube 134">
            <a:extLst>
              <a:ext uri="{FF2B5EF4-FFF2-40B4-BE49-F238E27FC236}">
                <a16:creationId xmlns:a16="http://schemas.microsoft.com/office/drawing/2014/main" id="{EE91BC07-8F35-821B-0375-4BD98D7540B7}"/>
              </a:ext>
            </a:extLst>
          </p:cNvPr>
          <p:cNvSpPr/>
          <p:nvPr/>
        </p:nvSpPr>
        <p:spPr>
          <a:xfrm>
            <a:off x="813680" y="2011948"/>
            <a:ext cx="263858" cy="292341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Cube 135">
            <a:extLst>
              <a:ext uri="{FF2B5EF4-FFF2-40B4-BE49-F238E27FC236}">
                <a16:creationId xmlns:a16="http://schemas.microsoft.com/office/drawing/2014/main" id="{4E57FBD9-3E1C-B970-7E9B-14DB75F60FAF}"/>
              </a:ext>
            </a:extLst>
          </p:cNvPr>
          <p:cNvSpPr/>
          <p:nvPr/>
        </p:nvSpPr>
        <p:spPr>
          <a:xfrm>
            <a:off x="813680" y="2011948"/>
            <a:ext cx="263858" cy="292341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Cube 136">
            <a:extLst>
              <a:ext uri="{FF2B5EF4-FFF2-40B4-BE49-F238E27FC236}">
                <a16:creationId xmlns:a16="http://schemas.microsoft.com/office/drawing/2014/main" id="{C11DABBF-3486-4F4B-F825-4386630FF051}"/>
              </a:ext>
            </a:extLst>
          </p:cNvPr>
          <p:cNvSpPr/>
          <p:nvPr/>
        </p:nvSpPr>
        <p:spPr>
          <a:xfrm>
            <a:off x="813680" y="2011948"/>
            <a:ext cx="263858" cy="292341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Cube 137">
            <a:extLst>
              <a:ext uri="{FF2B5EF4-FFF2-40B4-BE49-F238E27FC236}">
                <a16:creationId xmlns:a16="http://schemas.microsoft.com/office/drawing/2014/main" id="{839B7B5B-467A-B790-9754-8501FBB6D5C4}"/>
              </a:ext>
            </a:extLst>
          </p:cNvPr>
          <p:cNvSpPr/>
          <p:nvPr/>
        </p:nvSpPr>
        <p:spPr>
          <a:xfrm>
            <a:off x="813680" y="2011948"/>
            <a:ext cx="263858" cy="292341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Cube 138">
            <a:extLst>
              <a:ext uri="{FF2B5EF4-FFF2-40B4-BE49-F238E27FC236}">
                <a16:creationId xmlns:a16="http://schemas.microsoft.com/office/drawing/2014/main" id="{3545BF6A-6706-342C-27AF-D476F9D00738}"/>
              </a:ext>
            </a:extLst>
          </p:cNvPr>
          <p:cNvSpPr/>
          <p:nvPr/>
        </p:nvSpPr>
        <p:spPr>
          <a:xfrm>
            <a:off x="813680" y="2011948"/>
            <a:ext cx="263858" cy="292341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Cube 139">
            <a:extLst>
              <a:ext uri="{FF2B5EF4-FFF2-40B4-BE49-F238E27FC236}">
                <a16:creationId xmlns:a16="http://schemas.microsoft.com/office/drawing/2014/main" id="{034AF90A-EA06-39CD-1DE9-59D1D0FB2F1E}"/>
              </a:ext>
            </a:extLst>
          </p:cNvPr>
          <p:cNvSpPr/>
          <p:nvPr/>
        </p:nvSpPr>
        <p:spPr>
          <a:xfrm>
            <a:off x="813680" y="2011948"/>
            <a:ext cx="263858" cy="292341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Cube 140">
            <a:extLst>
              <a:ext uri="{FF2B5EF4-FFF2-40B4-BE49-F238E27FC236}">
                <a16:creationId xmlns:a16="http://schemas.microsoft.com/office/drawing/2014/main" id="{B218E084-8441-5E82-E38D-ECCA7D0D4E7D}"/>
              </a:ext>
            </a:extLst>
          </p:cNvPr>
          <p:cNvSpPr/>
          <p:nvPr/>
        </p:nvSpPr>
        <p:spPr>
          <a:xfrm>
            <a:off x="813680" y="2011948"/>
            <a:ext cx="263858" cy="292341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Cube 141">
            <a:extLst>
              <a:ext uri="{FF2B5EF4-FFF2-40B4-BE49-F238E27FC236}">
                <a16:creationId xmlns:a16="http://schemas.microsoft.com/office/drawing/2014/main" id="{E86EC6C5-9A9B-D3A3-B3CE-0735DE0CA717}"/>
              </a:ext>
            </a:extLst>
          </p:cNvPr>
          <p:cNvSpPr/>
          <p:nvPr/>
        </p:nvSpPr>
        <p:spPr>
          <a:xfrm>
            <a:off x="813680" y="2011948"/>
            <a:ext cx="263858" cy="292341"/>
          </a:xfrm>
          <a:prstGeom prst="cube">
            <a:avLst/>
          </a:prstGeom>
          <a:solidFill>
            <a:srgbClr val="50E7B5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52500114-85C8-C11F-F88D-3EEFD78F4F88}"/>
              </a:ext>
            </a:extLst>
          </p:cNvPr>
          <p:cNvSpPr txBox="1"/>
          <p:nvPr/>
        </p:nvSpPr>
        <p:spPr>
          <a:xfrm>
            <a:off x="352641" y="4265700"/>
            <a:ext cx="23998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Drag the thousands,  hundreds, tens and ones to the correct column to make your number. 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73CBABFF-3391-9A52-3B19-F65A66BE1EDE}"/>
              </a:ext>
            </a:extLst>
          </p:cNvPr>
          <p:cNvSpPr/>
          <p:nvPr/>
        </p:nvSpPr>
        <p:spPr>
          <a:xfrm>
            <a:off x="103378" y="78969"/>
            <a:ext cx="3903543" cy="519880"/>
          </a:xfrm>
          <a:prstGeom prst="roundRect">
            <a:avLst>
              <a:gd name="adj" fmla="val 39836"/>
            </a:avLst>
          </a:prstGeom>
          <a:solidFill>
            <a:srgbClr val="BAF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6BB87D17-EA9A-D694-A220-242265A38980}"/>
              </a:ext>
            </a:extLst>
          </p:cNvPr>
          <p:cNvSpPr txBox="1"/>
          <p:nvPr/>
        </p:nvSpPr>
        <p:spPr>
          <a:xfrm>
            <a:off x="150188" y="31305"/>
            <a:ext cx="385673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Place Value Mats</a:t>
            </a: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EAD63482-A4DC-493A-B8D0-993A91E73C60}"/>
              </a:ext>
            </a:extLst>
          </p:cNvPr>
          <p:cNvGrpSpPr/>
          <p:nvPr/>
        </p:nvGrpSpPr>
        <p:grpSpPr>
          <a:xfrm>
            <a:off x="367601" y="1960143"/>
            <a:ext cx="263858" cy="1754326"/>
            <a:chOff x="1828801" y="3271386"/>
            <a:chExt cx="277402" cy="1875947"/>
          </a:xfrm>
          <a:solidFill>
            <a:srgbClr val="BAF0E2"/>
          </a:solidFill>
        </p:grpSpPr>
        <p:sp>
          <p:nvSpPr>
            <p:cNvPr id="147" name="Cube 146">
              <a:extLst>
                <a:ext uri="{FF2B5EF4-FFF2-40B4-BE49-F238E27FC236}">
                  <a16:creationId xmlns:a16="http://schemas.microsoft.com/office/drawing/2014/main" id="{21541A75-E36C-7DAD-B758-3B8B293818B7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Cube 147">
              <a:extLst>
                <a:ext uri="{FF2B5EF4-FFF2-40B4-BE49-F238E27FC236}">
                  <a16:creationId xmlns:a16="http://schemas.microsoft.com/office/drawing/2014/main" id="{C5C5C570-84D8-7A9E-E724-ECB8E3C26DBB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" name="Cube 148">
              <a:extLst>
                <a:ext uri="{FF2B5EF4-FFF2-40B4-BE49-F238E27FC236}">
                  <a16:creationId xmlns:a16="http://schemas.microsoft.com/office/drawing/2014/main" id="{EE5FBE54-E8A6-130A-4B18-83591DB523EF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Cube 149">
              <a:extLst>
                <a:ext uri="{FF2B5EF4-FFF2-40B4-BE49-F238E27FC236}">
                  <a16:creationId xmlns:a16="http://schemas.microsoft.com/office/drawing/2014/main" id="{84332B3F-7CBC-C0E8-8F5B-53EAA2845D8F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" name="Cube 150">
              <a:extLst>
                <a:ext uri="{FF2B5EF4-FFF2-40B4-BE49-F238E27FC236}">
                  <a16:creationId xmlns:a16="http://schemas.microsoft.com/office/drawing/2014/main" id="{A0F37476-2EB9-63AC-B0D9-FA9CFACF6FE1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Cube 151">
              <a:extLst>
                <a:ext uri="{FF2B5EF4-FFF2-40B4-BE49-F238E27FC236}">
                  <a16:creationId xmlns:a16="http://schemas.microsoft.com/office/drawing/2014/main" id="{4B8010E4-F2CC-CE50-9E89-8B9D49DE2E22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Cube 152">
              <a:extLst>
                <a:ext uri="{FF2B5EF4-FFF2-40B4-BE49-F238E27FC236}">
                  <a16:creationId xmlns:a16="http://schemas.microsoft.com/office/drawing/2014/main" id="{62F21F0F-9860-EA16-4B0A-E6E6A7956E72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Cube 153">
              <a:extLst>
                <a:ext uri="{FF2B5EF4-FFF2-40B4-BE49-F238E27FC236}">
                  <a16:creationId xmlns:a16="http://schemas.microsoft.com/office/drawing/2014/main" id="{929B58F0-9A9D-5B74-DEAC-1C421DF28ECA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Cube 154">
              <a:extLst>
                <a:ext uri="{FF2B5EF4-FFF2-40B4-BE49-F238E27FC236}">
                  <a16:creationId xmlns:a16="http://schemas.microsoft.com/office/drawing/2014/main" id="{9BCF575D-B143-0A7D-A968-FE4A40174D0A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Cube 155">
              <a:extLst>
                <a:ext uri="{FF2B5EF4-FFF2-40B4-BE49-F238E27FC236}">
                  <a16:creationId xmlns:a16="http://schemas.microsoft.com/office/drawing/2014/main" id="{F94CCE0C-1366-420E-445E-A6A5611F918F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B854CF26-20CB-ACD4-96F3-2D6A12A61762}"/>
              </a:ext>
            </a:extLst>
          </p:cNvPr>
          <p:cNvGrpSpPr/>
          <p:nvPr/>
        </p:nvGrpSpPr>
        <p:grpSpPr>
          <a:xfrm>
            <a:off x="1054660" y="3217096"/>
            <a:ext cx="1027140" cy="96143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C53058BD-96A4-8E3D-7722-BD8DBA36D50E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58" name="Cube 257">
                <a:extLst>
                  <a:ext uri="{FF2B5EF4-FFF2-40B4-BE49-F238E27FC236}">
                    <a16:creationId xmlns:a16="http://schemas.microsoft.com/office/drawing/2014/main" id="{650D20D6-E2A9-3808-6F66-9A8FFAC2E88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9" name="Cube 258">
                <a:extLst>
                  <a:ext uri="{FF2B5EF4-FFF2-40B4-BE49-F238E27FC236}">
                    <a16:creationId xmlns:a16="http://schemas.microsoft.com/office/drawing/2014/main" id="{E0DDCC61-8DFF-2300-2401-126EA348CE8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0" name="Cube 259">
                <a:extLst>
                  <a:ext uri="{FF2B5EF4-FFF2-40B4-BE49-F238E27FC236}">
                    <a16:creationId xmlns:a16="http://schemas.microsoft.com/office/drawing/2014/main" id="{FC74CEAA-36BF-8010-26A3-DC42A9EC710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1" name="Cube 260">
                <a:extLst>
                  <a:ext uri="{FF2B5EF4-FFF2-40B4-BE49-F238E27FC236}">
                    <a16:creationId xmlns:a16="http://schemas.microsoft.com/office/drawing/2014/main" id="{6DDD4AAA-3F3E-C08E-3945-68FDAB3E91E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2" name="Cube 261">
                <a:extLst>
                  <a:ext uri="{FF2B5EF4-FFF2-40B4-BE49-F238E27FC236}">
                    <a16:creationId xmlns:a16="http://schemas.microsoft.com/office/drawing/2014/main" id="{28E41FB1-FECA-C758-FA1E-2FBEE82FD1F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3" name="Cube 262">
                <a:extLst>
                  <a:ext uri="{FF2B5EF4-FFF2-40B4-BE49-F238E27FC236}">
                    <a16:creationId xmlns:a16="http://schemas.microsoft.com/office/drawing/2014/main" id="{2EC8B974-BCBA-60B5-CDB0-10CFC76CE27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4" name="Cube 263">
                <a:extLst>
                  <a:ext uri="{FF2B5EF4-FFF2-40B4-BE49-F238E27FC236}">
                    <a16:creationId xmlns:a16="http://schemas.microsoft.com/office/drawing/2014/main" id="{EB47737F-CEED-AB37-7036-A3E3269C01F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5" name="Cube 264">
                <a:extLst>
                  <a:ext uri="{FF2B5EF4-FFF2-40B4-BE49-F238E27FC236}">
                    <a16:creationId xmlns:a16="http://schemas.microsoft.com/office/drawing/2014/main" id="{B7C7AA9F-F4A5-68DE-F69C-C0A7101A6F3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6" name="Cube 265">
                <a:extLst>
                  <a:ext uri="{FF2B5EF4-FFF2-40B4-BE49-F238E27FC236}">
                    <a16:creationId xmlns:a16="http://schemas.microsoft.com/office/drawing/2014/main" id="{2775B9F4-FFA1-BD1D-4DD1-A36F7591F2C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7" name="Cube 266">
                <a:extLst>
                  <a:ext uri="{FF2B5EF4-FFF2-40B4-BE49-F238E27FC236}">
                    <a16:creationId xmlns:a16="http://schemas.microsoft.com/office/drawing/2014/main" id="{367A950B-6709-208C-88B6-96728B05E68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D8AC107A-B03B-84C6-FDD5-F3C29B2E5E60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48" name="Cube 247">
                <a:extLst>
                  <a:ext uri="{FF2B5EF4-FFF2-40B4-BE49-F238E27FC236}">
                    <a16:creationId xmlns:a16="http://schemas.microsoft.com/office/drawing/2014/main" id="{2D224600-C837-BF4E-BE49-C6ACB23DF40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9" name="Cube 248">
                <a:extLst>
                  <a:ext uri="{FF2B5EF4-FFF2-40B4-BE49-F238E27FC236}">
                    <a16:creationId xmlns:a16="http://schemas.microsoft.com/office/drawing/2014/main" id="{ED3EBD17-7B70-095A-0EC0-67441D595C4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0" name="Cube 249">
                <a:extLst>
                  <a:ext uri="{FF2B5EF4-FFF2-40B4-BE49-F238E27FC236}">
                    <a16:creationId xmlns:a16="http://schemas.microsoft.com/office/drawing/2014/main" id="{5137E05A-088F-8D63-DDFF-5EC11857989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1" name="Cube 250">
                <a:extLst>
                  <a:ext uri="{FF2B5EF4-FFF2-40B4-BE49-F238E27FC236}">
                    <a16:creationId xmlns:a16="http://schemas.microsoft.com/office/drawing/2014/main" id="{0D0F5448-FA4B-DA3F-072C-5B2C0E01B85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2" name="Cube 251">
                <a:extLst>
                  <a:ext uri="{FF2B5EF4-FFF2-40B4-BE49-F238E27FC236}">
                    <a16:creationId xmlns:a16="http://schemas.microsoft.com/office/drawing/2014/main" id="{54F56C66-9F53-00CA-860E-5A993B148E1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3" name="Cube 252">
                <a:extLst>
                  <a:ext uri="{FF2B5EF4-FFF2-40B4-BE49-F238E27FC236}">
                    <a16:creationId xmlns:a16="http://schemas.microsoft.com/office/drawing/2014/main" id="{53B739A3-9210-2D79-8268-192C0CBA096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" name="Cube 253">
                <a:extLst>
                  <a:ext uri="{FF2B5EF4-FFF2-40B4-BE49-F238E27FC236}">
                    <a16:creationId xmlns:a16="http://schemas.microsoft.com/office/drawing/2014/main" id="{851529FE-BE01-C9E8-1DFB-ABAA6CC7FFA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5" name="Cube 254">
                <a:extLst>
                  <a:ext uri="{FF2B5EF4-FFF2-40B4-BE49-F238E27FC236}">
                    <a16:creationId xmlns:a16="http://schemas.microsoft.com/office/drawing/2014/main" id="{01BE2DD6-FD17-05C1-3350-170A63FBB19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6" name="Cube 255">
                <a:extLst>
                  <a:ext uri="{FF2B5EF4-FFF2-40B4-BE49-F238E27FC236}">
                    <a16:creationId xmlns:a16="http://schemas.microsoft.com/office/drawing/2014/main" id="{D91D60C8-4FDB-0A84-8867-79BF9AF2188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7" name="Cube 256">
                <a:extLst>
                  <a:ext uri="{FF2B5EF4-FFF2-40B4-BE49-F238E27FC236}">
                    <a16:creationId xmlns:a16="http://schemas.microsoft.com/office/drawing/2014/main" id="{494AEA0A-98B7-B976-3FEE-2D408B66FC9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1C31FA47-DED2-A5A3-CEC9-7AA0F4097522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38" name="Cube 237">
                <a:extLst>
                  <a:ext uri="{FF2B5EF4-FFF2-40B4-BE49-F238E27FC236}">
                    <a16:creationId xmlns:a16="http://schemas.microsoft.com/office/drawing/2014/main" id="{E72DD0DB-FEC7-3DAA-70A1-2DA663B917B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" name="Cube 238">
                <a:extLst>
                  <a:ext uri="{FF2B5EF4-FFF2-40B4-BE49-F238E27FC236}">
                    <a16:creationId xmlns:a16="http://schemas.microsoft.com/office/drawing/2014/main" id="{60CF518A-8A49-F3BE-42B0-5BF4D4462A3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" name="Cube 239">
                <a:extLst>
                  <a:ext uri="{FF2B5EF4-FFF2-40B4-BE49-F238E27FC236}">
                    <a16:creationId xmlns:a16="http://schemas.microsoft.com/office/drawing/2014/main" id="{E8A481CE-5AAF-5923-7451-F1F7F32A5DD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1" name="Cube 240">
                <a:extLst>
                  <a:ext uri="{FF2B5EF4-FFF2-40B4-BE49-F238E27FC236}">
                    <a16:creationId xmlns:a16="http://schemas.microsoft.com/office/drawing/2014/main" id="{540AB233-0146-1AF2-DC4F-FF03677EAF3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" name="Cube 241">
                <a:extLst>
                  <a:ext uri="{FF2B5EF4-FFF2-40B4-BE49-F238E27FC236}">
                    <a16:creationId xmlns:a16="http://schemas.microsoft.com/office/drawing/2014/main" id="{DC11A2B2-D70A-D074-9E65-EEF7509BB42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" name="Cube 242">
                <a:extLst>
                  <a:ext uri="{FF2B5EF4-FFF2-40B4-BE49-F238E27FC236}">
                    <a16:creationId xmlns:a16="http://schemas.microsoft.com/office/drawing/2014/main" id="{7715D3AE-27E1-EED8-8F50-0F429C34407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" name="Cube 243">
                <a:extLst>
                  <a:ext uri="{FF2B5EF4-FFF2-40B4-BE49-F238E27FC236}">
                    <a16:creationId xmlns:a16="http://schemas.microsoft.com/office/drawing/2014/main" id="{B3A69B33-2A31-441C-D816-9797B35DD693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" name="Cube 244">
                <a:extLst>
                  <a:ext uri="{FF2B5EF4-FFF2-40B4-BE49-F238E27FC236}">
                    <a16:creationId xmlns:a16="http://schemas.microsoft.com/office/drawing/2014/main" id="{89824C2B-083B-FDCD-10DA-E14B4D8CC7C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" name="Cube 245">
                <a:extLst>
                  <a:ext uri="{FF2B5EF4-FFF2-40B4-BE49-F238E27FC236}">
                    <a16:creationId xmlns:a16="http://schemas.microsoft.com/office/drawing/2014/main" id="{BC28B482-3801-ABB2-A8DC-4A1D9A42A504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" name="Cube 246">
                <a:extLst>
                  <a:ext uri="{FF2B5EF4-FFF2-40B4-BE49-F238E27FC236}">
                    <a16:creationId xmlns:a16="http://schemas.microsoft.com/office/drawing/2014/main" id="{DF4E3011-BCFF-7072-2215-9535E75CC61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C016BF02-A762-00A1-3787-F3C8DFE6BD14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28" name="Cube 227">
                <a:extLst>
                  <a:ext uri="{FF2B5EF4-FFF2-40B4-BE49-F238E27FC236}">
                    <a16:creationId xmlns:a16="http://schemas.microsoft.com/office/drawing/2014/main" id="{3EB01B12-629A-9F65-8085-D47F6FB862F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9" name="Cube 228">
                <a:extLst>
                  <a:ext uri="{FF2B5EF4-FFF2-40B4-BE49-F238E27FC236}">
                    <a16:creationId xmlns:a16="http://schemas.microsoft.com/office/drawing/2014/main" id="{2273E6C8-E4DA-C78C-0994-95D995D56DDF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0" name="Cube 229">
                <a:extLst>
                  <a:ext uri="{FF2B5EF4-FFF2-40B4-BE49-F238E27FC236}">
                    <a16:creationId xmlns:a16="http://schemas.microsoft.com/office/drawing/2014/main" id="{70045997-8823-7D4D-1842-40BF95DC03A8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" name="Cube 230">
                <a:extLst>
                  <a:ext uri="{FF2B5EF4-FFF2-40B4-BE49-F238E27FC236}">
                    <a16:creationId xmlns:a16="http://schemas.microsoft.com/office/drawing/2014/main" id="{CFEB733A-44B6-5980-1885-F68636D2135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" name="Cube 231">
                <a:extLst>
                  <a:ext uri="{FF2B5EF4-FFF2-40B4-BE49-F238E27FC236}">
                    <a16:creationId xmlns:a16="http://schemas.microsoft.com/office/drawing/2014/main" id="{0C3E445B-43A7-69AE-34AE-B2A2886CABF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3" name="Cube 232">
                <a:extLst>
                  <a:ext uri="{FF2B5EF4-FFF2-40B4-BE49-F238E27FC236}">
                    <a16:creationId xmlns:a16="http://schemas.microsoft.com/office/drawing/2014/main" id="{87791BD2-F29E-7DC7-E5EE-BE00A34C727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" name="Cube 233">
                <a:extLst>
                  <a:ext uri="{FF2B5EF4-FFF2-40B4-BE49-F238E27FC236}">
                    <a16:creationId xmlns:a16="http://schemas.microsoft.com/office/drawing/2014/main" id="{30E40852-9BEE-DCB0-6E38-3FD18A1D2AE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5" name="Cube 234">
                <a:extLst>
                  <a:ext uri="{FF2B5EF4-FFF2-40B4-BE49-F238E27FC236}">
                    <a16:creationId xmlns:a16="http://schemas.microsoft.com/office/drawing/2014/main" id="{338336F0-E9F7-5BEB-C5E4-FE9285A3339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" name="Cube 235">
                <a:extLst>
                  <a:ext uri="{FF2B5EF4-FFF2-40B4-BE49-F238E27FC236}">
                    <a16:creationId xmlns:a16="http://schemas.microsoft.com/office/drawing/2014/main" id="{B5F064C4-C6D5-60CD-CBE6-64EDBD9C872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7" name="Cube 236">
                <a:extLst>
                  <a:ext uri="{FF2B5EF4-FFF2-40B4-BE49-F238E27FC236}">
                    <a16:creationId xmlns:a16="http://schemas.microsoft.com/office/drawing/2014/main" id="{81C92920-A768-4A9A-BCAC-594C5A7EB13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A498F495-8504-2CC3-9379-32B3CEBE78CC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18" name="Cube 217">
                <a:extLst>
                  <a:ext uri="{FF2B5EF4-FFF2-40B4-BE49-F238E27FC236}">
                    <a16:creationId xmlns:a16="http://schemas.microsoft.com/office/drawing/2014/main" id="{AD9F873B-1848-ADF1-B064-7D27D2F898F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9" name="Cube 218">
                <a:extLst>
                  <a:ext uri="{FF2B5EF4-FFF2-40B4-BE49-F238E27FC236}">
                    <a16:creationId xmlns:a16="http://schemas.microsoft.com/office/drawing/2014/main" id="{5689F4C6-EDAA-2415-D771-45F00FB1E67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" name="Cube 219">
                <a:extLst>
                  <a:ext uri="{FF2B5EF4-FFF2-40B4-BE49-F238E27FC236}">
                    <a16:creationId xmlns:a16="http://schemas.microsoft.com/office/drawing/2014/main" id="{6B19B349-1D78-2134-2064-54D4E3E8089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1" name="Cube 220">
                <a:extLst>
                  <a:ext uri="{FF2B5EF4-FFF2-40B4-BE49-F238E27FC236}">
                    <a16:creationId xmlns:a16="http://schemas.microsoft.com/office/drawing/2014/main" id="{0B21B541-799B-7D3F-AF01-687647D8A0F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2" name="Cube 221">
                <a:extLst>
                  <a:ext uri="{FF2B5EF4-FFF2-40B4-BE49-F238E27FC236}">
                    <a16:creationId xmlns:a16="http://schemas.microsoft.com/office/drawing/2014/main" id="{1B69B6EC-2FDD-6350-EEF0-1657FB21791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" name="Cube 222">
                <a:extLst>
                  <a:ext uri="{FF2B5EF4-FFF2-40B4-BE49-F238E27FC236}">
                    <a16:creationId xmlns:a16="http://schemas.microsoft.com/office/drawing/2014/main" id="{8AF6BA37-588F-F820-9078-A49BCD08274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" name="Cube 223">
                <a:extLst>
                  <a:ext uri="{FF2B5EF4-FFF2-40B4-BE49-F238E27FC236}">
                    <a16:creationId xmlns:a16="http://schemas.microsoft.com/office/drawing/2014/main" id="{8D63B7FF-0363-EB3A-C51E-D3597A8C949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" name="Cube 224">
                <a:extLst>
                  <a:ext uri="{FF2B5EF4-FFF2-40B4-BE49-F238E27FC236}">
                    <a16:creationId xmlns:a16="http://schemas.microsoft.com/office/drawing/2014/main" id="{DBF2DAD9-F810-CA47-06C4-42087D82A76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" name="Cube 225">
                <a:extLst>
                  <a:ext uri="{FF2B5EF4-FFF2-40B4-BE49-F238E27FC236}">
                    <a16:creationId xmlns:a16="http://schemas.microsoft.com/office/drawing/2014/main" id="{7E0519A7-3F16-E5D2-2E10-CE84979BE82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" name="Cube 226">
                <a:extLst>
                  <a:ext uri="{FF2B5EF4-FFF2-40B4-BE49-F238E27FC236}">
                    <a16:creationId xmlns:a16="http://schemas.microsoft.com/office/drawing/2014/main" id="{2164E9D3-6E2F-C933-5AF0-1C7D5DF5FB8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C1F7233D-166E-E6A9-4E3A-E0EE1B7EE05F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08" name="Cube 207">
                <a:extLst>
                  <a:ext uri="{FF2B5EF4-FFF2-40B4-BE49-F238E27FC236}">
                    <a16:creationId xmlns:a16="http://schemas.microsoft.com/office/drawing/2014/main" id="{8B885104-A131-BE35-DC3E-8542922346D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" name="Cube 208">
                <a:extLst>
                  <a:ext uri="{FF2B5EF4-FFF2-40B4-BE49-F238E27FC236}">
                    <a16:creationId xmlns:a16="http://schemas.microsoft.com/office/drawing/2014/main" id="{32C2096A-1D07-9B74-D3DB-0D706E66F4E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" name="Cube 209">
                <a:extLst>
                  <a:ext uri="{FF2B5EF4-FFF2-40B4-BE49-F238E27FC236}">
                    <a16:creationId xmlns:a16="http://schemas.microsoft.com/office/drawing/2014/main" id="{477689D3-F8E9-EB22-A5CA-B6917EC70B6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" name="Cube 210">
                <a:extLst>
                  <a:ext uri="{FF2B5EF4-FFF2-40B4-BE49-F238E27FC236}">
                    <a16:creationId xmlns:a16="http://schemas.microsoft.com/office/drawing/2014/main" id="{5F2CCEF2-AEE6-DB76-48EB-339E1131F77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" name="Cube 211">
                <a:extLst>
                  <a:ext uri="{FF2B5EF4-FFF2-40B4-BE49-F238E27FC236}">
                    <a16:creationId xmlns:a16="http://schemas.microsoft.com/office/drawing/2014/main" id="{A5ABBF30-243D-6938-50B4-9251A3C59E0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" name="Cube 212">
                <a:extLst>
                  <a:ext uri="{FF2B5EF4-FFF2-40B4-BE49-F238E27FC236}">
                    <a16:creationId xmlns:a16="http://schemas.microsoft.com/office/drawing/2014/main" id="{0F877519-1D3B-DA90-488E-41766397689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" name="Cube 213">
                <a:extLst>
                  <a:ext uri="{FF2B5EF4-FFF2-40B4-BE49-F238E27FC236}">
                    <a16:creationId xmlns:a16="http://schemas.microsoft.com/office/drawing/2014/main" id="{4BEECBEC-107E-96D2-CB1C-7CA5322E87F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" name="Cube 214">
                <a:extLst>
                  <a:ext uri="{FF2B5EF4-FFF2-40B4-BE49-F238E27FC236}">
                    <a16:creationId xmlns:a16="http://schemas.microsoft.com/office/drawing/2014/main" id="{3637E181-757B-CD99-47A0-C3BA77D2FC5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" name="Cube 215">
                <a:extLst>
                  <a:ext uri="{FF2B5EF4-FFF2-40B4-BE49-F238E27FC236}">
                    <a16:creationId xmlns:a16="http://schemas.microsoft.com/office/drawing/2014/main" id="{00323411-F5C5-D0BF-BB5C-188E40BED11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" name="Cube 216">
                <a:extLst>
                  <a:ext uri="{FF2B5EF4-FFF2-40B4-BE49-F238E27FC236}">
                    <a16:creationId xmlns:a16="http://schemas.microsoft.com/office/drawing/2014/main" id="{14883CBA-384B-4730-1155-869567235F0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B183F109-1DED-38C6-802A-6AC1363BACB1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98" name="Cube 197">
                <a:extLst>
                  <a:ext uri="{FF2B5EF4-FFF2-40B4-BE49-F238E27FC236}">
                    <a16:creationId xmlns:a16="http://schemas.microsoft.com/office/drawing/2014/main" id="{7FE2BC7C-9BD6-ACC8-1DEE-A56A5322C9D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" name="Cube 198">
                <a:extLst>
                  <a:ext uri="{FF2B5EF4-FFF2-40B4-BE49-F238E27FC236}">
                    <a16:creationId xmlns:a16="http://schemas.microsoft.com/office/drawing/2014/main" id="{3D81AB0E-69FE-E666-19E2-ACDFB577AD0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" name="Cube 199">
                <a:extLst>
                  <a:ext uri="{FF2B5EF4-FFF2-40B4-BE49-F238E27FC236}">
                    <a16:creationId xmlns:a16="http://schemas.microsoft.com/office/drawing/2014/main" id="{E3BEEEFE-6EB8-ED10-C51C-25229DD2929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1" name="Cube 200">
                <a:extLst>
                  <a:ext uri="{FF2B5EF4-FFF2-40B4-BE49-F238E27FC236}">
                    <a16:creationId xmlns:a16="http://schemas.microsoft.com/office/drawing/2014/main" id="{4CE849B8-4777-5A5A-AFF4-24FA7AA29A2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2" name="Cube 201">
                <a:extLst>
                  <a:ext uri="{FF2B5EF4-FFF2-40B4-BE49-F238E27FC236}">
                    <a16:creationId xmlns:a16="http://schemas.microsoft.com/office/drawing/2014/main" id="{FE7ED389-4CDF-17AD-59DE-4D8D3D3D83A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3" name="Cube 202">
                <a:extLst>
                  <a:ext uri="{FF2B5EF4-FFF2-40B4-BE49-F238E27FC236}">
                    <a16:creationId xmlns:a16="http://schemas.microsoft.com/office/drawing/2014/main" id="{AA7BAC99-1C82-6CD7-CC16-ABEA1B355EC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4" name="Cube 203">
                <a:extLst>
                  <a:ext uri="{FF2B5EF4-FFF2-40B4-BE49-F238E27FC236}">
                    <a16:creationId xmlns:a16="http://schemas.microsoft.com/office/drawing/2014/main" id="{8E3E6380-EF36-75ED-7E9B-83102C144F1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" name="Cube 204">
                <a:extLst>
                  <a:ext uri="{FF2B5EF4-FFF2-40B4-BE49-F238E27FC236}">
                    <a16:creationId xmlns:a16="http://schemas.microsoft.com/office/drawing/2014/main" id="{860BB139-14D3-28AA-4256-623B3C6458C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6" name="Cube 205">
                <a:extLst>
                  <a:ext uri="{FF2B5EF4-FFF2-40B4-BE49-F238E27FC236}">
                    <a16:creationId xmlns:a16="http://schemas.microsoft.com/office/drawing/2014/main" id="{1B82248D-F2E2-D844-807A-4C0BC282E63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" name="Cube 206">
                <a:extLst>
                  <a:ext uri="{FF2B5EF4-FFF2-40B4-BE49-F238E27FC236}">
                    <a16:creationId xmlns:a16="http://schemas.microsoft.com/office/drawing/2014/main" id="{E595529F-30AC-17ED-41A4-C050900BCFC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BD74CBCC-C82C-F1AA-FE13-18151C248570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88" name="Cube 187">
                <a:extLst>
                  <a:ext uri="{FF2B5EF4-FFF2-40B4-BE49-F238E27FC236}">
                    <a16:creationId xmlns:a16="http://schemas.microsoft.com/office/drawing/2014/main" id="{274419A6-93DB-29DA-A331-FD8555616AB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" name="Cube 188">
                <a:extLst>
                  <a:ext uri="{FF2B5EF4-FFF2-40B4-BE49-F238E27FC236}">
                    <a16:creationId xmlns:a16="http://schemas.microsoft.com/office/drawing/2014/main" id="{F4429AED-A7C0-3379-C8C9-AAC188F21D3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" name="Cube 189">
                <a:extLst>
                  <a:ext uri="{FF2B5EF4-FFF2-40B4-BE49-F238E27FC236}">
                    <a16:creationId xmlns:a16="http://schemas.microsoft.com/office/drawing/2014/main" id="{10CB31DD-B6EF-5331-A321-0C76F9D1559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" name="Cube 190">
                <a:extLst>
                  <a:ext uri="{FF2B5EF4-FFF2-40B4-BE49-F238E27FC236}">
                    <a16:creationId xmlns:a16="http://schemas.microsoft.com/office/drawing/2014/main" id="{F731076B-4305-5DBC-E352-C8626E1384B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" name="Cube 191">
                <a:extLst>
                  <a:ext uri="{FF2B5EF4-FFF2-40B4-BE49-F238E27FC236}">
                    <a16:creationId xmlns:a16="http://schemas.microsoft.com/office/drawing/2014/main" id="{E6EA1A51-BF9B-1043-0917-206BEBC4BD7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3" name="Cube 192">
                <a:extLst>
                  <a:ext uri="{FF2B5EF4-FFF2-40B4-BE49-F238E27FC236}">
                    <a16:creationId xmlns:a16="http://schemas.microsoft.com/office/drawing/2014/main" id="{1DC7DE32-1DD0-4E0B-C4DB-A87E21EF165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" name="Cube 193">
                <a:extLst>
                  <a:ext uri="{FF2B5EF4-FFF2-40B4-BE49-F238E27FC236}">
                    <a16:creationId xmlns:a16="http://schemas.microsoft.com/office/drawing/2014/main" id="{AE31541F-9244-F8BB-2C78-0328D2993C2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5" name="Cube 194">
                <a:extLst>
                  <a:ext uri="{FF2B5EF4-FFF2-40B4-BE49-F238E27FC236}">
                    <a16:creationId xmlns:a16="http://schemas.microsoft.com/office/drawing/2014/main" id="{8466D547-05AF-0D6D-C747-EF35CCF625E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6" name="Cube 195">
                <a:extLst>
                  <a:ext uri="{FF2B5EF4-FFF2-40B4-BE49-F238E27FC236}">
                    <a16:creationId xmlns:a16="http://schemas.microsoft.com/office/drawing/2014/main" id="{49A99C8A-6FA6-B7A6-C684-B9C753E0865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7" name="Cube 196">
                <a:extLst>
                  <a:ext uri="{FF2B5EF4-FFF2-40B4-BE49-F238E27FC236}">
                    <a16:creationId xmlns:a16="http://schemas.microsoft.com/office/drawing/2014/main" id="{291D028C-BF70-5F90-3A70-BF602E7374D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A3263971-6FB3-7A87-BF72-FA571DB7D30D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78" name="Cube 177">
                <a:extLst>
                  <a:ext uri="{FF2B5EF4-FFF2-40B4-BE49-F238E27FC236}">
                    <a16:creationId xmlns:a16="http://schemas.microsoft.com/office/drawing/2014/main" id="{334CEB3C-EC61-4D38-B9BB-54D0C3F52CC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" name="Cube 178">
                <a:extLst>
                  <a:ext uri="{FF2B5EF4-FFF2-40B4-BE49-F238E27FC236}">
                    <a16:creationId xmlns:a16="http://schemas.microsoft.com/office/drawing/2014/main" id="{F67CA922-F7E8-E084-FD9C-360F8990642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" name="Cube 179">
                <a:extLst>
                  <a:ext uri="{FF2B5EF4-FFF2-40B4-BE49-F238E27FC236}">
                    <a16:creationId xmlns:a16="http://schemas.microsoft.com/office/drawing/2014/main" id="{0EAF41F0-D6B7-1021-37C3-7A0479E2F3AB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" name="Cube 180">
                <a:extLst>
                  <a:ext uri="{FF2B5EF4-FFF2-40B4-BE49-F238E27FC236}">
                    <a16:creationId xmlns:a16="http://schemas.microsoft.com/office/drawing/2014/main" id="{A132CA42-5B67-B2A8-4AA1-2B0DB659A9E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" name="Cube 181">
                <a:extLst>
                  <a:ext uri="{FF2B5EF4-FFF2-40B4-BE49-F238E27FC236}">
                    <a16:creationId xmlns:a16="http://schemas.microsoft.com/office/drawing/2014/main" id="{C962D737-7FA0-6F49-D17C-BB81A0DB69C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3" name="Cube 182">
                <a:extLst>
                  <a:ext uri="{FF2B5EF4-FFF2-40B4-BE49-F238E27FC236}">
                    <a16:creationId xmlns:a16="http://schemas.microsoft.com/office/drawing/2014/main" id="{B667AB3A-56AF-B462-C925-53C4DF8631B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" name="Cube 183">
                <a:extLst>
                  <a:ext uri="{FF2B5EF4-FFF2-40B4-BE49-F238E27FC236}">
                    <a16:creationId xmlns:a16="http://schemas.microsoft.com/office/drawing/2014/main" id="{AA0B7D2F-9C7D-DB5B-898D-618571F0226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5" name="Cube 184">
                <a:extLst>
                  <a:ext uri="{FF2B5EF4-FFF2-40B4-BE49-F238E27FC236}">
                    <a16:creationId xmlns:a16="http://schemas.microsoft.com/office/drawing/2014/main" id="{CE7C7E9D-6077-4411-3628-2166CBDF8C0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6" name="Cube 185">
                <a:extLst>
                  <a:ext uri="{FF2B5EF4-FFF2-40B4-BE49-F238E27FC236}">
                    <a16:creationId xmlns:a16="http://schemas.microsoft.com/office/drawing/2014/main" id="{6236783B-478A-DE34-949C-22BBEB526CA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" name="Cube 186">
                <a:extLst>
                  <a:ext uri="{FF2B5EF4-FFF2-40B4-BE49-F238E27FC236}">
                    <a16:creationId xmlns:a16="http://schemas.microsoft.com/office/drawing/2014/main" id="{9ADA326E-58EA-B9BE-9C89-5420EC59F08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157135F3-DC9C-0A39-3A46-2430C228B7EF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68" name="Cube 167">
                <a:extLst>
                  <a:ext uri="{FF2B5EF4-FFF2-40B4-BE49-F238E27FC236}">
                    <a16:creationId xmlns:a16="http://schemas.microsoft.com/office/drawing/2014/main" id="{3763AFB6-7F16-4DFF-302F-7745067777D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" name="Cube 168">
                <a:extLst>
                  <a:ext uri="{FF2B5EF4-FFF2-40B4-BE49-F238E27FC236}">
                    <a16:creationId xmlns:a16="http://schemas.microsoft.com/office/drawing/2014/main" id="{7348D8EE-DDE1-B948-4349-8E367F0A7FF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" name="Cube 169">
                <a:extLst>
                  <a:ext uri="{FF2B5EF4-FFF2-40B4-BE49-F238E27FC236}">
                    <a16:creationId xmlns:a16="http://schemas.microsoft.com/office/drawing/2014/main" id="{C312B67E-2AC6-663C-F0C8-4149397CA57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" name="Cube 170">
                <a:extLst>
                  <a:ext uri="{FF2B5EF4-FFF2-40B4-BE49-F238E27FC236}">
                    <a16:creationId xmlns:a16="http://schemas.microsoft.com/office/drawing/2014/main" id="{9DF91635-771F-82A3-6A74-F1779E52763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" name="Cube 171">
                <a:extLst>
                  <a:ext uri="{FF2B5EF4-FFF2-40B4-BE49-F238E27FC236}">
                    <a16:creationId xmlns:a16="http://schemas.microsoft.com/office/drawing/2014/main" id="{E87A7261-1DDD-C8FB-345A-BCE277B533C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" name="Cube 172">
                <a:extLst>
                  <a:ext uri="{FF2B5EF4-FFF2-40B4-BE49-F238E27FC236}">
                    <a16:creationId xmlns:a16="http://schemas.microsoft.com/office/drawing/2014/main" id="{6D1D0E56-1A0F-5E7F-8BAA-7419A9773E3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" name="Cube 173">
                <a:extLst>
                  <a:ext uri="{FF2B5EF4-FFF2-40B4-BE49-F238E27FC236}">
                    <a16:creationId xmlns:a16="http://schemas.microsoft.com/office/drawing/2014/main" id="{F33AD1B8-9789-0C13-9150-831FA015D3A3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" name="Cube 174">
                <a:extLst>
                  <a:ext uri="{FF2B5EF4-FFF2-40B4-BE49-F238E27FC236}">
                    <a16:creationId xmlns:a16="http://schemas.microsoft.com/office/drawing/2014/main" id="{829C3EBD-1057-2523-B872-A5D5A9FA69D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" name="Cube 175">
                <a:extLst>
                  <a:ext uri="{FF2B5EF4-FFF2-40B4-BE49-F238E27FC236}">
                    <a16:creationId xmlns:a16="http://schemas.microsoft.com/office/drawing/2014/main" id="{FEADA253-6202-49D7-9F29-17DA2A54D28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" name="Cube 176">
                <a:extLst>
                  <a:ext uri="{FF2B5EF4-FFF2-40B4-BE49-F238E27FC236}">
                    <a16:creationId xmlns:a16="http://schemas.microsoft.com/office/drawing/2014/main" id="{39DED2C6-45A4-77F0-3C6F-CBDC7CB14CB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4ED4D9CF-E578-A70F-DC14-474B1B571D5A}"/>
              </a:ext>
            </a:extLst>
          </p:cNvPr>
          <p:cNvGrpSpPr/>
          <p:nvPr/>
        </p:nvGrpSpPr>
        <p:grpSpPr>
          <a:xfrm>
            <a:off x="1054660" y="3217096"/>
            <a:ext cx="1027140" cy="96143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71AF4AF7-2598-6905-867F-B508E16678B1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69" name="Cube 368">
                <a:extLst>
                  <a:ext uri="{FF2B5EF4-FFF2-40B4-BE49-F238E27FC236}">
                    <a16:creationId xmlns:a16="http://schemas.microsoft.com/office/drawing/2014/main" id="{0C007260-E3EC-9BDD-4686-FFA78EB65F7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0" name="Cube 369">
                <a:extLst>
                  <a:ext uri="{FF2B5EF4-FFF2-40B4-BE49-F238E27FC236}">
                    <a16:creationId xmlns:a16="http://schemas.microsoft.com/office/drawing/2014/main" id="{D572BD1A-983C-B889-48A3-A788D75026B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1" name="Cube 370">
                <a:extLst>
                  <a:ext uri="{FF2B5EF4-FFF2-40B4-BE49-F238E27FC236}">
                    <a16:creationId xmlns:a16="http://schemas.microsoft.com/office/drawing/2014/main" id="{3C7734C1-1AD5-421C-BAB7-AB38ADF13E6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2" name="Cube 371">
                <a:extLst>
                  <a:ext uri="{FF2B5EF4-FFF2-40B4-BE49-F238E27FC236}">
                    <a16:creationId xmlns:a16="http://schemas.microsoft.com/office/drawing/2014/main" id="{A26A98F1-06E1-D198-DE23-197A59F2EAB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3" name="Cube 372">
                <a:extLst>
                  <a:ext uri="{FF2B5EF4-FFF2-40B4-BE49-F238E27FC236}">
                    <a16:creationId xmlns:a16="http://schemas.microsoft.com/office/drawing/2014/main" id="{A8A3BC2E-938A-384B-A7C5-B06F4B4FA8C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4" name="Cube 373">
                <a:extLst>
                  <a:ext uri="{FF2B5EF4-FFF2-40B4-BE49-F238E27FC236}">
                    <a16:creationId xmlns:a16="http://schemas.microsoft.com/office/drawing/2014/main" id="{AB510314-3495-1A75-2014-F496438CC29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5" name="Cube 374">
                <a:extLst>
                  <a:ext uri="{FF2B5EF4-FFF2-40B4-BE49-F238E27FC236}">
                    <a16:creationId xmlns:a16="http://schemas.microsoft.com/office/drawing/2014/main" id="{66E0E571-6BAB-ED06-17CC-7AC2ADB857B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6" name="Cube 375">
                <a:extLst>
                  <a:ext uri="{FF2B5EF4-FFF2-40B4-BE49-F238E27FC236}">
                    <a16:creationId xmlns:a16="http://schemas.microsoft.com/office/drawing/2014/main" id="{91694041-CDB5-A799-2B91-110B1A77ADB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7" name="Cube 376">
                <a:extLst>
                  <a:ext uri="{FF2B5EF4-FFF2-40B4-BE49-F238E27FC236}">
                    <a16:creationId xmlns:a16="http://schemas.microsoft.com/office/drawing/2014/main" id="{5C6C0030-ACD9-5382-48EA-898132FB738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8" name="Cube 377">
                <a:extLst>
                  <a:ext uri="{FF2B5EF4-FFF2-40B4-BE49-F238E27FC236}">
                    <a16:creationId xmlns:a16="http://schemas.microsoft.com/office/drawing/2014/main" id="{DD85A7ED-6943-3294-1E05-D357DA22B3C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7365BFB8-0314-E4C0-761F-A7E0F38AFD25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59" name="Cube 358">
                <a:extLst>
                  <a:ext uri="{FF2B5EF4-FFF2-40B4-BE49-F238E27FC236}">
                    <a16:creationId xmlns:a16="http://schemas.microsoft.com/office/drawing/2014/main" id="{3CA02B82-62CE-DF6C-9799-392E648FEF29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0" name="Cube 359">
                <a:extLst>
                  <a:ext uri="{FF2B5EF4-FFF2-40B4-BE49-F238E27FC236}">
                    <a16:creationId xmlns:a16="http://schemas.microsoft.com/office/drawing/2014/main" id="{EC8E11D5-532A-C20D-B579-2D016BB09F4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1" name="Cube 360">
                <a:extLst>
                  <a:ext uri="{FF2B5EF4-FFF2-40B4-BE49-F238E27FC236}">
                    <a16:creationId xmlns:a16="http://schemas.microsoft.com/office/drawing/2014/main" id="{E4587FAF-D65B-B503-4BDE-ABB770B2098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2" name="Cube 361">
                <a:extLst>
                  <a:ext uri="{FF2B5EF4-FFF2-40B4-BE49-F238E27FC236}">
                    <a16:creationId xmlns:a16="http://schemas.microsoft.com/office/drawing/2014/main" id="{21244999-576E-D69F-BD12-A13B0D7D7E4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3" name="Cube 362">
                <a:extLst>
                  <a:ext uri="{FF2B5EF4-FFF2-40B4-BE49-F238E27FC236}">
                    <a16:creationId xmlns:a16="http://schemas.microsoft.com/office/drawing/2014/main" id="{A6ABBEEF-914E-2D34-F018-6E859032CA2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4" name="Cube 363">
                <a:extLst>
                  <a:ext uri="{FF2B5EF4-FFF2-40B4-BE49-F238E27FC236}">
                    <a16:creationId xmlns:a16="http://schemas.microsoft.com/office/drawing/2014/main" id="{F5CF720C-8378-5D25-C2FA-F6EC9E80737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5" name="Cube 364">
                <a:extLst>
                  <a:ext uri="{FF2B5EF4-FFF2-40B4-BE49-F238E27FC236}">
                    <a16:creationId xmlns:a16="http://schemas.microsoft.com/office/drawing/2014/main" id="{7D40D65B-F453-53A0-89DA-EB7BA3411E2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6" name="Cube 365">
                <a:extLst>
                  <a:ext uri="{FF2B5EF4-FFF2-40B4-BE49-F238E27FC236}">
                    <a16:creationId xmlns:a16="http://schemas.microsoft.com/office/drawing/2014/main" id="{7DAD7EE6-F588-09FF-0821-EF804068AD7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7" name="Cube 366">
                <a:extLst>
                  <a:ext uri="{FF2B5EF4-FFF2-40B4-BE49-F238E27FC236}">
                    <a16:creationId xmlns:a16="http://schemas.microsoft.com/office/drawing/2014/main" id="{EA9D710F-4B3F-9686-09CD-ADF9CC3EB639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8" name="Cube 367">
                <a:extLst>
                  <a:ext uri="{FF2B5EF4-FFF2-40B4-BE49-F238E27FC236}">
                    <a16:creationId xmlns:a16="http://schemas.microsoft.com/office/drawing/2014/main" id="{8DA796DE-7830-7070-5989-F68871BA772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8E9B87CC-C108-E5A2-C8D6-CBD1EA714860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49" name="Cube 348">
                <a:extLst>
                  <a:ext uri="{FF2B5EF4-FFF2-40B4-BE49-F238E27FC236}">
                    <a16:creationId xmlns:a16="http://schemas.microsoft.com/office/drawing/2014/main" id="{6BB490C3-FBD8-C64F-1432-E4C4324447E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0" name="Cube 349">
                <a:extLst>
                  <a:ext uri="{FF2B5EF4-FFF2-40B4-BE49-F238E27FC236}">
                    <a16:creationId xmlns:a16="http://schemas.microsoft.com/office/drawing/2014/main" id="{F7CC397E-E95D-3B6C-5CED-23D3CC18F6EF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1" name="Cube 350">
                <a:extLst>
                  <a:ext uri="{FF2B5EF4-FFF2-40B4-BE49-F238E27FC236}">
                    <a16:creationId xmlns:a16="http://schemas.microsoft.com/office/drawing/2014/main" id="{E43D7736-BFEC-8A89-7592-93A26C86FC4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2" name="Cube 351">
                <a:extLst>
                  <a:ext uri="{FF2B5EF4-FFF2-40B4-BE49-F238E27FC236}">
                    <a16:creationId xmlns:a16="http://schemas.microsoft.com/office/drawing/2014/main" id="{892245D4-D5C7-9BE5-9F4D-174CCD7ED3F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3" name="Cube 352">
                <a:extLst>
                  <a:ext uri="{FF2B5EF4-FFF2-40B4-BE49-F238E27FC236}">
                    <a16:creationId xmlns:a16="http://schemas.microsoft.com/office/drawing/2014/main" id="{D3B4713E-7BD4-83A0-FEC3-544AABA1638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4" name="Cube 353">
                <a:extLst>
                  <a:ext uri="{FF2B5EF4-FFF2-40B4-BE49-F238E27FC236}">
                    <a16:creationId xmlns:a16="http://schemas.microsoft.com/office/drawing/2014/main" id="{A4FC41DF-450A-144E-276A-D1783D4D2271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5" name="Cube 354">
                <a:extLst>
                  <a:ext uri="{FF2B5EF4-FFF2-40B4-BE49-F238E27FC236}">
                    <a16:creationId xmlns:a16="http://schemas.microsoft.com/office/drawing/2014/main" id="{4523AAB2-F6C6-AB9F-B02B-C306C5FB0BB8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6" name="Cube 355">
                <a:extLst>
                  <a:ext uri="{FF2B5EF4-FFF2-40B4-BE49-F238E27FC236}">
                    <a16:creationId xmlns:a16="http://schemas.microsoft.com/office/drawing/2014/main" id="{086BDEE8-156C-1B84-DB07-F7F4B9A0614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7" name="Cube 356">
                <a:extLst>
                  <a:ext uri="{FF2B5EF4-FFF2-40B4-BE49-F238E27FC236}">
                    <a16:creationId xmlns:a16="http://schemas.microsoft.com/office/drawing/2014/main" id="{267BD13B-74C2-13FB-4DB7-56B5BF100C4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8" name="Cube 357">
                <a:extLst>
                  <a:ext uri="{FF2B5EF4-FFF2-40B4-BE49-F238E27FC236}">
                    <a16:creationId xmlns:a16="http://schemas.microsoft.com/office/drawing/2014/main" id="{BA8B3CA6-7224-80F7-4439-3652C4FA8F2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2BCDC43C-1B9D-E19C-640F-BABBE698AF0F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39" name="Cube 338">
                <a:extLst>
                  <a:ext uri="{FF2B5EF4-FFF2-40B4-BE49-F238E27FC236}">
                    <a16:creationId xmlns:a16="http://schemas.microsoft.com/office/drawing/2014/main" id="{72437CBB-877D-29A1-A3D3-6A0110673F5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0" name="Cube 339">
                <a:extLst>
                  <a:ext uri="{FF2B5EF4-FFF2-40B4-BE49-F238E27FC236}">
                    <a16:creationId xmlns:a16="http://schemas.microsoft.com/office/drawing/2014/main" id="{7E802FAE-4DF7-7585-4BE4-3658B7FD0B4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1" name="Cube 340">
                <a:extLst>
                  <a:ext uri="{FF2B5EF4-FFF2-40B4-BE49-F238E27FC236}">
                    <a16:creationId xmlns:a16="http://schemas.microsoft.com/office/drawing/2014/main" id="{79E2E76F-A225-40B4-B65F-C54C221F5A0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2" name="Cube 341">
                <a:extLst>
                  <a:ext uri="{FF2B5EF4-FFF2-40B4-BE49-F238E27FC236}">
                    <a16:creationId xmlns:a16="http://schemas.microsoft.com/office/drawing/2014/main" id="{85BE73A7-EB8A-1A6F-A456-B9D32AA02C1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3" name="Cube 342">
                <a:extLst>
                  <a:ext uri="{FF2B5EF4-FFF2-40B4-BE49-F238E27FC236}">
                    <a16:creationId xmlns:a16="http://schemas.microsoft.com/office/drawing/2014/main" id="{8B50061B-26F7-E495-C1F8-9616F55923D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4" name="Cube 343">
                <a:extLst>
                  <a:ext uri="{FF2B5EF4-FFF2-40B4-BE49-F238E27FC236}">
                    <a16:creationId xmlns:a16="http://schemas.microsoft.com/office/drawing/2014/main" id="{F03E2A59-BDFF-EADE-0292-F4A314435F4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5" name="Cube 344">
                <a:extLst>
                  <a:ext uri="{FF2B5EF4-FFF2-40B4-BE49-F238E27FC236}">
                    <a16:creationId xmlns:a16="http://schemas.microsoft.com/office/drawing/2014/main" id="{8A5DE059-E075-E145-C34D-4EFA731FE36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6" name="Cube 345">
                <a:extLst>
                  <a:ext uri="{FF2B5EF4-FFF2-40B4-BE49-F238E27FC236}">
                    <a16:creationId xmlns:a16="http://schemas.microsoft.com/office/drawing/2014/main" id="{6FFC6ACE-D632-A439-F2F3-CEE6AB463E3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7" name="Cube 346">
                <a:extLst>
                  <a:ext uri="{FF2B5EF4-FFF2-40B4-BE49-F238E27FC236}">
                    <a16:creationId xmlns:a16="http://schemas.microsoft.com/office/drawing/2014/main" id="{41EE0FF8-BC21-C787-5450-27EEFEBE58B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8" name="Cube 347">
                <a:extLst>
                  <a:ext uri="{FF2B5EF4-FFF2-40B4-BE49-F238E27FC236}">
                    <a16:creationId xmlns:a16="http://schemas.microsoft.com/office/drawing/2014/main" id="{90EC2C11-F777-90D9-0224-D5AC2E54582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ED9BD242-73DE-9E50-F2B7-F3B0EC48A358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29" name="Cube 328">
                <a:extLst>
                  <a:ext uri="{FF2B5EF4-FFF2-40B4-BE49-F238E27FC236}">
                    <a16:creationId xmlns:a16="http://schemas.microsoft.com/office/drawing/2014/main" id="{9937D93F-241E-B22C-74C8-3EDB70C360A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0" name="Cube 329">
                <a:extLst>
                  <a:ext uri="{FF2B5EF4-FFF2-40B4-BE49-F238E27FC236}">
                    <a16:creationId xmlns:a16="http://schemas.microsoft.com/office/drawing/2014/main" id="{854EDDF1-D640-8E80-3879-878044AB696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1" name="Cube 330">
                <a:extLst>
                  <a:ext uri="{FF2B5EF4-FFF2-40B4-BE49-F238E27FC236}">
                    <a16:creationId xmlns:a16="http://schemas.microsoft.com/office/drawing/2014/main" id="{1F7237A4-84D1-DCF1-2926-377F4FC44CB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2" name="Cube 331">
                <a:extLst>
                  <a:ext uri="{FF2B5EF4-FFF2-40B4-BE49-F238E27FC236}">
                    <a16:creationId xmlns:a16="http://schemas.microsoft.com/office/drawing/2014/main" id="{1394AAD5-0808-0260-CB1F-BB2D3D22388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3" name="Cube 332">
                <a:extLst>
                  <a:ext uri="{FF2B5EF4-FFF2-40B4-BE49-F238E27FC236}">
                    <a16:creationId xmlns:a16="http://schemas.microsoft.com/office/drawing/2014/main" id="{966EE44C-9B15-591A-CBBA-DDAE4218380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4" name="Cube 333">
                <a:extLst>
                  <a:ext uri="{FF2B5EF4-FFF2-40B4-BE49-F238E27FC236}">
                    <a16:creationId xmlns:a16="http://schemas.microsoft.com/office/drawing/2014/main" id="{634871CE-CD8E-156F-D2FA-1B9F78B68F2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5" name="Cube 334">
                <a:extLst>
                  <a:ext uri="{FF2B5EF4-FFF2-40B4-BE49-F238E27FC236}">
                    <a16:creationId xmlns:a16="http://schemas.microsoft.com/office/drawing/2014/main" id="{BBA7E6FF-F4C5-964A-63A7-B891F195300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6" name="Cube 335">
                <a:extLst>
                  <a:ext uri="{FF2B5EF4-FFF2-40B4-BE49-F238E27FC236}">
                    <a16:creationId xmlns:a16="http://schemas.microsoft.com/office/drawing/2014/main" id="{CAE8C6F5-F25F-9C54-E4BA-78EB25DB069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7" name="Cube 336">
                <a:extLst>
                  <a:ext uri="{FF2B5EF4-FFF2-40B4-BE49-F238E27FC236}">
                    <a16:creationId xmlns:a16="http://schemas.microsoft.com/office/drawing/2014/main" id="{CD3C5716-E197-91A7-4CCB-6BFF684847C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8" name="Cube 337">
                <a:extLst>
                  <a:ext uri="{FF2B5EF4-FFF2-40B4-BE49-F238E27FC236}">
                    <a16:creationId xmlns:a16="http://schemas.microsoft.com/office/drawing/2014/main" id="{9044C98D-22E3-C535-61F5-30415C84D1A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4D1FB584-6331-927F-D241-F4A9F4BCAB83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19" name="Cube 318">
                <a:extLst>
                  <a:ext uri="{FF2B5EF4-FFF2-40B4-BE49-F238E27FC236}">
                    <a16:creationId xmlns:a16="http://schemas.microsoft.com/office/drawing/2014/main" id="{914A3B19-0A4D-A946-F003-86336B0C59D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0" name="Cube 319">
                <a:extLst>
                  <a:ext uri="{FF2B5EF4-FFF2-40B4-BE49-F238E27FC236}">
                    <a16:creationId xmlns:a16="http://schemas.microsoft.com/office/drawing/2014/main" id="{7ACC081E-C511-B0E4-C2B1-D9F61EA12D4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1" name="Cube 320">
                <a:extLst>
                  <a:ext uri="{FF2B5EF4-FFF2-40B4-BE49-F238E27FC236}">
                    <a16:creationId xmlns:a16="http://schemas.microsoft.com/office/drawing/2014/main" id="{72B69F6E-A036-FF58-9CAE-88AF1296A8D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2" name="Cube 321">
                <a:extLst>
                  <a:ext uri="{FF2B5EF4-FFF2-40B4-BE49-F238E27FC236}">
                    <a16:creationId xmlns:a16="http://schemas.microsoft.com/office/drawing/2014/main" id="{032EB848-CA1A-B94D-83E4-D2210CD33809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3" name="Cube 322">
                <a:extLst>
                  <a:ext uri="{FF2B5EF4-FFF2-40B4-BE49-F238E27FC236}">
                    <a16:creationId xmlns:a16="http://schemas.microsoft.com/office/drawing/2014/main" id="{3459B7E4-CBF8-05C7-39B7-1648A3F22B5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4" name="Cube 323">
                <a:extLst>
                  <a:ext uri="{FF2B5EF4-FFF2-40B4-BE49-F238E27FC236}">
                    <a16:creationId xmlns:a16="http://schemas.microsoft.com/office/drawing/2014/main" id="{55A83D9B-D7D9-05BA-C32C-BEE68EE9488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5" name="Cube 324">
                <a:extLst>
                  <a:ext uri="{FF2B5EF4-FFF2-40B4-BE49-F238E27FC236}">
                    <a16:creationId xmlns:a16="http://schemas.microsoft.com/office/drawing/2014/main" id="{B2EE951B-8830-E0E3-3172-DCB4A90E2C6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6" name="Cube 325">
                <a:extLst>
                  <a:ext uri="{FF2B5EF4-FFF2-40B4-BE49-F238E27FC236}">
                    <a16:creationId xmlns:a16="http://schemas.microsoft.com/office/drawing/2014/main" id="{6E3D2BF5-37BC-8C7F-60DE-EE0136D18F9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7" name="Cube 326">
                <a:extLst>
                  <a:ext uri="{FF2B5EF4-FFF2-40B4-BE49-F238E27FC236}">
                    <a16:creationId xmlns:a16="http://schemas.microsoft.com/office/drawing/2014/main" id="{4D3FE198-E46B-2395-6379-7716A7E1939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8" name="Cube 327">
                <a:extLst>
                  <a:ext uri="{FF2B5EF4-FFF2-40B4-BE49-F238E27FC236}">
                    <a16:creationId xmlns:a16="http://schemas.microsoft.com/office/drawing/2014/main" id="{4404BA3E-8F78-9E2A-4CC0-7D6C06D2E91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5" name="Group 274">
              <a:extLst>
                <a:ext uri="{FF2B5EF4-FFF2-40B4-BE49-F238E27FC236}">
                  <a16:creationId xmlns:a16="http://schemas.microsoft.com/office/drawing/2014/main" id="{3F710950-0B99-1AF0-9C3E-97AFC04670D3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09" name="Cube 308">
                <a:extLst>
                  <a:ext uri="{FF2B5EF4-FFF2-40B4-BE49-F238E27FC236}">
                    <a16:creationId xmlns:a16="http://schemas.microsoft.com/office/drawing/2014/main" id="{2B95AC95-9CA8-48E0-FE33-DE3BE9DEE6C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0" name="Cube 309">
                <a:extLst>
                  <a:ext uri="{FF2B5EF4-FFF2-40B4-BE49-F238E27FC236}">
                    <a16:creationId xmlns:a16="http://schemas.microsoft.com/office/drawing/2014/main" id="{918D8F17-27E9-C096-03B0-EE52CE37E9F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1" name="Cube 310">
                <a:extLst>
                  <a:ext uri="{FF2B5EF4-FFF2-40B4-BE49-F238E27FC236}">
                    <a16:creationId xmlns:a16="http://schemas.microsoft.com/office/drawing/2014/main" id="{7B6B6947-DCFF-6E47-8A2E-7B4584DA935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2" name="Cube 311">
                <a:extLst>
                  <a:ext uri="{FF2B5EF4-FFF2-40B4-BE49-F238E27FC236}">
                    <a16:creationId xmlns:a16="http://schemas.microsoft.com/office/drawing/2014/main" id="{4F963DF2-9692-BD10-E325-1B0BDCD91AC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3" name="Cube 312">
                <a:extLst>
                  <a:ext uri="{FF2B5EF4-FFF2-40B4-BE49-F238E27FC236}">
                    <a16:creationId xmlns:a16="http://schemas.microsoft.com/office/drawing/2014/main" id="{6C2C7A28-6DE4-98FF-8770-366569E5BAE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4" name="Cube 313">
                <a:extLst>
                  <a:ext uri="{FF2B5EF4-FFF2-40B4-BE49-F238E27FC236}">
                    <a16:creationId xmlns:a16="http://schemas.microsoft.com/office/drawing/2014/main" id="{B887CA14-B482-374A-BDBE-350056B872B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5" name="Cube 314">
                <a:extLst>
                  <a:ext uri="{FF2B5EF4-FFF2-40B4-BE49-F238E27FC236}">
                    <a16:creationId xmlns:a16="http://schemas.microsoft.com/office/drawing/2014/main" id="{AE35F5BF-8A45-C84F-9F43-5D4332AF94F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6" name="Cube 315">
                <a:extLst>
                  <a:ext uri="{FF2B5EF4-FFF2-40B4-BE49-F238E27FC236}">
                    <a16:creationId xmlns:a16="http://schemas.microsoft.com/office/drawing/2014/main" id="{19ABF0A3-72D5-280A-2B9A-FD2B3FC8C81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7" name="Cube 316">
                <a:extLst>
                  <a:ext uri="{FF2B5EF4-FFF2-40B4-BE49-F238E27FC236}">
                    <a16:creationId xmlns:a16="http://schemas.microsoft.com/office/drawing/2014/main" id="{B15AC2F5-11B9-D091-623E-75B39E36FAE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8" name="Cube 317">
                <a:extLst>
                  <a:ext uri="{FF2B5EF4-FFF2-40B4-BE49-F238E27FC236}">
                    <a16:creationId xmlns:a16="http://schemas.microsoft.com/office/drawing/2014/main" id="{18D1B0BD-700C-0221-6070-12B54145EB1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DD5841F5-DFD8-6629-451F-CEACAEB15425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99" name="Cube 298">
                <a:extLst>
                  <a:ext uri="{FF2B5EF4-FFF2-40B4-BE49-F238E27FC236}">
                    <a16:creationId xmlns:a16="http://schemas.microsoft.com/office/drawing/2014/main" id="{6F3B1201-0670-75C7-5235-C48DFB76909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0" name="Cube 299">
                <a:extLst>
                  <a:ext uri="{FF2B5EF4-FFF2-40B4-BE49-F238E27FC236}">
                    <a16:creationId xmlns:a16="http://schemas.microsoft.com/office/drawing/2014/main" id="{296083A1-BBA0-235B-3E6B-D3CF46025FF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1" name="Cube 300">
                <a:extLst>
                  <a:ext uri="{FF2B5EF4-FFF2-40B4-BE49-F238E27FC236}">
                    <a16:creationId xmlns:a16="http://schemas.microsoft.com/office/drawing/2014/main" id="{0B4356BB-9F9E-46BD-6084-A098BA307A5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2" name="Cube 301">
                <a:extLst>
                  <a:ext uri="{FF2B5EF4-FFF2-40B4-BE49-F238E27FC236}">
                    <a16:creationId xmlns:a16="http://schemas.microsoft.com/office/drawing/2014/main" id="{221D0D41-5195-F712-18AE-794665E8891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3" name="Cube 302">
                <a:extLst>
                  <a:ext uri="{FF2B5EF4-FFF2-40B4-BE49-F238E27FC236}">
                    <a16:creationId xmlns:a16="http://schemas.microsoft.com/office/drawing/2014/main" id="{8D1296A6-DAC2-22D9-2AF0-31A9EC9B904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4" name="Cube 303">
                <a:extLst>
                  <a:ext uri="{FF2B5EF4-FFF2-40B4-BE49-F238E27FC236}">
                    <a16:creationId xmlns:a16="http://schemas.microsoft.com/office/drawing/2014/main" id="{A1FBDA30-24C5-6ED4-13F2-D77080AAA63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5" name="Cube 304">
                <a:extLst>
                  <a:ext uri="{FF2B5EF4-FFF2-40B4-BE49-F238E27FC236}">
                    <a16:creationId xmlns:a16="http://schemas.microsoft.com/office/drawing/2014/main" id="{44482BC7-53C7-7992-969F-9757642EC828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6" name="Cube 305">
                <a:extLst>
                  <a:ext uri="{FF2B5EF4-FFF2-40B4-BE49-F238E27FC236}">
                    <a16:creationId xmlns:a16="http://schemas.microsoft.com/office/drawing/2014/main" id="{ADB67F73-9B36-3FC6-5A14-9AB338B477C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7" name="Cube 306">
                <a:extLst>
                  <a:ext uri="{FF2B5EF4-FFF2-40B4-BE49-F238E27FC236}">
                    <a16:creationId xmlns:a16="http://schemas.microsoft.com/office/drawing/2014/main" id="{61E0E2A3-E6A0-63DB-3868-CDCC13596819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8" name="Cube 307">
                <a:extLst>
                  <a:ext uri="{FF2B5EF4-FFF2-40B4-BE49-F238E27FC236}">
                    <a16:creationId xmlns:a16="http://schemas.microsoft.com/office/drawing/2014/main" id="{FECB7330-C573-2803-6EB4-34B7C38BA0D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52A9CCE2-E654-FBDC-42C8-3E95AFBE471C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89" name="Cube 288">
                <a:extLst>
                  <a:ext uri="{FF2B5EF4-FFF2-40B4-BE49-F238E27FC236}">
                    <a16:creationId xmlns:a16="http://schemas.microsoft.com/office/drawing/2014/main" id="{EE036991-66D7-D2FD-F33B-8ED2B6CD6B9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0" name="Cube 289">
                <a:extLst>
                  <a:ext uri="{FF2B5EF4-FFF2-40B4-BE49-F238E27FC236}">
                    <a16:creationId xmlns:a16="http://schemas.microsoft.com/office/drawing/2014/main" id="{F9FFC50A-D985-7CFF-01B2-DE5DAFD24F0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1" name="Cube 290">
                <a:extLst>
                  <a:ext uri="{FF2B5EF4-FFF2-40B4-BE49-F238E27FC236}">
                    <a16:creationId xmlns:a16="http://schemas.microsoft.com/office/drawing/2014/main" id="{244CA816-36AF-DB24-48E0-CDDEFF55D5C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2" name="Cube 291">
                <a:extLst>
                  <a:ext uri="{FF2B5EF4-FFF2-40B4-BE49-F238E27FC236}">
                    <a16:creationId xmlns:a16="http://schemas.microsoft.com/office/drawing/2014/main" id="{1DC4FAD1-D0C6-E114-A898-DD9CCE55EEA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3" name="Cube 292">
                <a:extLst>
                  <a:ext uri="{FF2B5EF4-FFF2-40B4-BE49-F238E27FC236}">
                    <a16:creationId xmlns:a16="http://schemas.microsoft.com/office/drawing/2014/main" id="{23549360-B374-D99A-4ECF-509D1E3A639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4" name="Cube 293">
                <a:extLst>
                  <a:ext uri="{FF2B5EF4-FFF2-40B4-BE49-F238E27FC236}">
                    <a16:creationId xmlns:a16="http://schemas.microsoft.com/office/drawing/2014/main" id="{7800DA9D-5767-12B7-909C-D3D8C0275EA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5" name="Cube 294">
                <a:extLst>
                  <a:ext uri="{FF2B5EF4-FFF2-40B4-BE49-F238E27FC236}">
                    <a16:creationId xmlns:a16="http://schemas.microsoft.com/office/drawing/2014/main" id="{919D75DD-97D9-BE0D-9C73-9413314BB3B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6" name="Cube 295">
                <a:extLst>
                  <a:ext uri="{FF2B5EF4-FFF2-40B4-BE49-F238E27FC236}">
                    <a16:creationId xmlns:a16="http://schemas.microsoft.com/office/drawing/2014/main" id="{D787E057-2667-0C14-1843-28047582A23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7" name="Cube 296">
                <a:extLst>
                  <a:ext uri="{FF2B5EF4-FFF2-40B4-BE49-F238E27FC236}">
                    <a16:creationId xmlns:a16="http://schemas.microsoft.com/office/drawing/2014/main" id="{B2C8BF7C-F8FD-ADC6-E815-E64579D760A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8" name="Cube 297">
                <a:extLst>
                  <a:ext uri="{FF2B5EF4-FFF2-40B4-BE49-F238E27FC236}">
                    <a16:creationId xmlns:a16="http://schemas.microsoft.com/office/drawing/2014/main" id="{FC02AAF3-5B62-460F-4A8A-A2E9A2D0545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0E7EB74F-C0FF-C75F-F575-D42C68CCB757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79" name="Cube 278">
                <a:extLst>
                  <a:ext uri="{FF2B5EF4-FFF2-40B4-BE49-F238E27FC236}">
                    <a16:creationId xmlns:a16="http://schemas.microsoft.com/office/drawing/2014/main" id="{20FE3B2D-BA15-B3E4-298A-6698FD52CA1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0" name="Cube 279">
                <a:extLst>
                  <a:ext uri="{FF2B5EF4-FFF2-40B4-BE49-F238E27FC236}">
                    <a16:creationId xmlns:a16="http://schemas.microsoft.com/office/drawing/2014/main" id="{86FE74CE-DBAA-BFF8-584E-E4E290C652C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1" name="Cube 280">
                <a:extLst>
                  <a:ext uri="{FF2B5EF4-FFF2-40B4-BE49-F238E27FC236}">
                    <a16:creationId xmlns:a16="http://schemas.microsoft.com/office/drawing/2014/main" id="{2C63E701-5D99-255C-CEBE-4CE26D470CF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2" name="Cube 281">
                <a:extLst>
                  <a:ext uri="{FF2B5EF4-FFF2-40B4-BE49-F238E27FC236}">
                    <a16:creationId xmlns:a16="http://schemas.microsoft.com/office/drawing/2014/main" id="{AD77D4D0-A20D-101E-F628-19A076B6638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3" name="Cube 282">
                <a:extLst>
                  <a:ext uri="{FF2B5EF4-FFF2-40B4-BE49-F238E27FC236}">
                    <a16:creationId xmlns:a16="http://schemas.microsoft.com/office/drawing/2014/main" id="{B3E8C9BD-C803-2FC5-F14B-6CE53B7C3BF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4" name="Cube 283">
                <a:extLst>
                  <a:ext uri="{FF2B5EF4-FFF2-40B4-BE49-F238E27FC236}">
                    <a16:creationId xmlns:a16="http://schemas.microsoft.com/office/drawing/2014/main" id="{5FE3B14B-6E67-E757-D437-D7A2228F4DC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5" name="Cube 284">
                <a:extLst>
                  <a:ext uri="{FF2B5EF4-FFF2-40B4-BE49-F238E27FC236}">
                    <a16:creationId xmlns:a16="http://schemas.microsoft.com/office/drawing/2014/main" id="{20A0BE9A-D0B6-45A7-D5A3-E2E8F36B607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6" name="Cube 285">
                <a:extLst>
                  <a:ext uri="{FF2B5EF4-FFF2-40B4-BE49-F238E27FC236}">
                    <a16:creationId xmlns:a16="http://schemas.microsoft.com/office/drawing/2014/main" id="{57D966AB-22B6-EBA3-A939-6A2CF6AE9FE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7" name="Cube 286">
                <a:extLst>
                  <a:ext uri="{FF2B5EF4-FFF2-40B4-BE49-F238E27FC236}">
                    <a16:creationId xmlns:a16="http://schemas.microsoft.com/office/drawing/2014/main" id="{ED98CA00-502C-51F4-2AC9-19F7C4FC47A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8" name="Cube 287">
                <a:extLst>
                  <a:ext uri="{FF2B5EF4-FFF2-40B4-BE49-F238E27FC236}">
                    <a16:creationId xmlns:a16="http://schemas.microsoft.com/office/drawing/2014/main" id="{ED813E6D-A286-60FC-99A1-72E5982407A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24B63833-51B0-31C3-7F0D-71590733FD41}"/>
              </a:ext>
            </a:extLst>
          </p:cNvPr>
          <p:cNvGrpSpPr/>
          <p:nvPr/>
        </p:nvGrpSpPr>
        <p:grpSpPr>
          <a:xfrm>
            <a:off x="1054660" y="3217096"/>
            <a:ext cx="1027140" cy="96143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380" name="Group 379">
              <a:extLst>
                <a:ext uri="{FF2B5EF4-FFF2-40B4-BE49-F238E27FC236}">
                  <a16:creationId xmlns:a16="http://schemas.microsoft.com/office/drawing/2014/main" id="{895B2439-A09F-9BE4-D8D8-0428CEDD5400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80" name="Cube 479">
                <a:extLst>
                  <a:ext uri="{FF2B5EF4-FFF2-40B4-BE49-F238E27FC236}">
                    <a16:creationId xmlns:a16="http://schemas.microsoft.com/office/drawing/2014/main" id="{B371807A-1ED5-3C06-6C4C-130355FBB3F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1" name="Cube 480">
                <a:extLst>
                  <a:ext uri="{FF2B5EF4-FFF2-40B4-BE49-F238E27FC236}">
                    <a16:creationId xmlns:a16="http://schemas.microsoft.com/office/drawing/2014/main" id="{5AB0B67D-09F8-3022-3993-3BE10DCDCAE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2" name="Cube 481">
                <a:extLst>
                  <a:ext uri="{FF2B5EF4-FFF2-40B4-BE49-F238E27FC236}">
                    <a16:creationId xmlns:a16="http://schemas.microsoft.com/office/drawing/2014/main" id="{350D04D1-EEBE-7678-4F7B-C068BC271AA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3" name="Cube 482">
                <a:extLst>
                  <a:ext uri="{FF2B5EF4-FFF2-40B4-BE49-F238E27FC236}">
                    <a16:creationId xmlns:a16="http://schemas.microsoft.com/office/drawing/2014/main" id="{D5BB7BC8-DF15-C551-BC90-151EDEB4D68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4" name="Cube 483">
                <a:extLst>
                  <a:ext uri="{FF2B5EF4-FFF2-40B4-BE49-F238E27FC236}">
                    <a16:creationId xmlns:a16="http://schemas.microsoft.com/office/drawing/2014/main" id="{D94751C8-5977-3484-2B91-9FCEA6B2730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5" name="Cube 484">
                <a:extLst>
                  <a:ext uri="{FF2B5EF4-FFF2-40B4-BE49-F238E27FC236}">
                    <a16:creationId xmlns:a16="http://schemas.microsoft.com/office/drawing/2014/main" id="{A8D1540D-6CD0-E870-9C1B-0CD8A268E80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6" name="Cube 485">
                <a:extLst>
                  <a:ext uri="{FF2B5EF4-FFF2-40B4-BE49-F238E27FC236}">
                    <a16:creationId xmlns:a16="http://schemas.microsoft.com/office/drawing/2014/main" id="{0FDCF68F-4FFC-4647-1D95-08D64D8C7C3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7" name="Cube 486">
                <a:extLst>
                  <a:ext uri="{FF2B5EF4-FFF2-40B4-BE49-F238E27FC236}">
                    <a16:creationId xmlns:a16="http://schemas.microsoft.com/office/drawing/2014/main" id="{BEAD03B8-BED9-2C73-5186-F021F1AFABE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8" name="Cube 487">
                <a:extLst>
                  <a:ext uri="{FF2B5EF4-FFF2-40B4-BE49-F238E27FC236}">
                    <a16:creationId xmlns:a16="http://schemas.microsoft.com/office/drawing/2014/main" id="{35E6A5A5-A52E-4649-3130-329F90F893C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9" name="Cube 488">
                <a:extLst>
                  <a:ext uri="{FF2B5EF4-FFF2-40B4-BE49-F238E27FC236}">
                    <a16:creationId xmlns:a16="http://schemas.microsoft.com/office/drawing/2014/main" id="{9703A8FA-7A29-58B7-3F08-6FD98142BA5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1" name="Group 380">
              <a:extLst>
                <a:ext uri="{FF2B5EF4-FFF2-40B4-BE49-F238E27FC236}">
                  <a16:creationId xmlns:a16="http://schemas.microsoft.com/office/drawing/2014/main" id="{A1DE3069-7465-9557-AEF2-48C8203F4A2E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70" name="Cube 469">
                <a:extLst>
                  <a:ext uri="{FF2B5EF4-FFF2-40B4-BE49-F238E27FC236}">
                    <a16:creationId xmlns:a16="http://schemas.microsoft.com/office/drawing/2014/main" id="{0D5B2733-3DE6-C6E8-DFD7-9975FB21139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1" name="Cube 470">
                <a:extLst>
                  <a:ext uri="{FF2B5EF4-FFF2-40B4-BE49-F238E27FC236}">
                    <a16:creationId xmlns:a16="http://schemas.microsoft.com/office/drawing/2014/main" id="{5F8D28D3-90E1-217C-23A3-A1D645D4C7F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2" name="Cube 471">
                <a:extLst>
                  <a:ext uri="{FF2B5EF4-FFF2-40B4-BE49-F238E27FC236}">
                    <a16:creationId xmlns:a16="http://schemas.microsoft.com/office/drawing/2014/main" id="{FB509B21-E706-B910-EFDC-2A664CCB23D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3" name="Cube 472">
                <a:extLst>
                  <a:ext uri="{FF2B5EF4-FFF2-40B4-BE49-F238E27FC236}">
                    <a16:creationId xmlns:a16="http://schemas.microsoft.com/office/drawing/2014/main" id="{34986E70-08D9-C117-D865-C0495406423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4" name="Cube 473">
                <a:extLst>
                  <a:ext uri="{FF2B5EF4-FFF2-40B4-BE49-F238E27FC236}">
                    <a16:creationId xmlns:a16="http://schemas.microsoft.com/office/drawing/2014/main" id="{91B96C2C-4BC6-C5C4-1435-03DD354A5CA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5" name="Cube 474">
                <a:extLst>
                  <a:ext uri="{FF2B5EF4-FFF2-40B4-BE49-F238E27FC236}">
                    <a16:creationId xmlns:a16="http://schemas.microsoft.com/office/drawing/2014/main" id="{052EB8B3-BB20-5E53-35B7-71916AA84AC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6" name="Cube 475">
                <a:extLst>
                  <a:ext uri="{FF2B5EF4-FFF2-40B4-BE49-F238E27FC236}">
                    <a16:creationId xmlns:a16="http://schemas.microsoft.com/office/drawing/2014/main" id="{F0550715-D983-3E23-8F7E-9976A2C7648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7" name="Cube 476">
                <a:extLst>
                  <a:ext uri="{FF2B5EF4-FFF2-40B4-BE49-F238E27FC236}">
                    <a16:creationId xmlns:a16="http://schemas.microsoft.com/office/drawing/2014/main" id="{0C22F786-47B3-4BB9-7608-B92FA8E413C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8" name="Cube 477">
                <a:extLst>
                  <a:ext uri="{FF2B5EF4-FFF2-40B4-BE49-F238E27FC236}">
                    <a16:creationId xmlns:a16="http://schemas.microsoft.com/office/drawing/2014/main" id="{EE6DA7F8-492B-6F2D-D962-C0EDD99BD71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9" name="Cube 478">
                <a:extLst>
                  <a:ext uri="{FF2B5EF4-FFF2-40B4-BE49-F238E27FC236}">
                    <a16:creationId xmlns:a16="http://schemas.microsoft.com/office/drawing/2014/main" id="{53C61FF4-2CCC-3643-A161-B13924CC84D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2" name="Group 381">
              <a:extLst>
                <a:ext uri="{FF2B5EF4-FFF2-40B4-BE49-F238E27FC236}">
                  <a16:creationId xmlns:a16="http://schemas.microsoft.com/office/drawing/2014/main" id="{B22B89B1-F647-3F37-42F4-48A0FE8720CF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60" name="Cube 459">
                <a:extLst>
                  <a:ext uri="{FF2B5EF4-FFF2-40B4-BE49-F238E27FC236}">
                    <a16:creationId xmlns:a16="http://schemas.microsoft.com/office/drawing/2014/main" id="{D35830E6-3506-CB88-F237-C9A9017BE00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1" name="Cube 460">
                <a:extLst>
                  <a:ext uri="{FF2B5EF4-FFF2-40B4-BE49-F238E27FC236}">
                    <a16:creationId xmlns:a16="http://schemas.microsoft.com/office/drawing/2014/main" id="{3243CF3F-DB7E-4AB8-ED65-92A68A32B55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2" name="Cube 461">
                <a:extLst>
                  <a:ext uri="{FF2B5EF4-FFF2-40B4-BE49-F238E27FC236}">
                    <a16:creationId xmlns:a16="http://schemas.microsoft.com/office/drawing/2014/main" id="{AA8CFBC1-4749-9E79-E313-8C5264C6E7D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3" name="Cube 462">
                <a:extLst>
                  <a:ext uri="{FF2B5EF4-FFF2-40B4-BE49-F238E27FC236}">
                    <a16:creationId xmlns:a16="http://schemas.microsoft.com/office/drawing/2014/main" id="{840E641F-C473-AE4D-ACA9-1E6360115D4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4" name="Cube 463">
                <a:extLst>
                  <a:ext uri="{FF2B5EF4-FFF2-40B4-BE49-F238E27FC236}">
                    <a16:creationId xmlns:a16="http://schemas.microsoft.com/office/drawing/2014/main" id="{4E36791A-C458-5935-FE5F-0F247F8FB7D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5" name="Cube 464">
                <a:extLst>
                  <a:ext uri="{FF2B5EF4-FFF2-40B4-BE49-F238E27FC236}">
                    <a16:creationId xmlns:a16="http://schemas.microsoft.com/office/drawing/2014/main" id="{7F64F0F5-559E-578A-1803-1CFF1E7DE52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6" name="Cube 465">
                <a:extLst>
                  <a:ext uri="{FF2B5EF4-FFF2-40B4-BE49-F238E27FC236}">
                    <a16:creationId xmlns:a16="http://schemas.microsoft.com/office/drawing/2014/main" id="{D9324579-9A36-BA48-0D39-B92C9DA88BE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7" name="Cube 466">
                <a:extLst>
                  <a:ext uri="{FF2B5EF4-FFF2-40B4-BE49-F238E27FC236}">
                    <a16:creationId xmlns:a16="http://schemas.microsoft.com/office/drawing/2014/main" id="{BDFDE268-87B8-02B1-F762-17DEA7D7BBE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8" name="Cube 467">
                <a:extLst>
                  <a:ext uri="{FF2B5EF4-FFF2-40B4-BE49-F238E27FC236}">
                    <a16:creationId xmlns:a16="http://schemas.microsoft.com/office/drawing/2014/main" id="{03B3A0F2-8580-BE9E-CE8F-FB4A8E3F2BC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9" name="Cube 468">
                <a:extLst>
                  <a:ext uri="{FF2B5EF4-FFF2-40B4-BE49-F238E27FC236}">
                    <a16:creationId xmlns:a16="http://schemas.microsoft.com/office/drawing/2014/main" id="{7AEB01F6-4710-C774-F195-E07B1DC15F2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3" name="Group 382">
              <a:extLst>
                <a:ext uri="{FF2B5EF4-FFF2-40B4-BE49-F238E27FC236}">
                  <a16:creationId xmlns:a16="http://schemas.microsoft.com/office/drawing/2014/main" id="{1C996A15-55E7-E89A-5C3C-FB11C4293374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50" name="Cube 449">
                <a:extLst>
                  <a:ext uri="{FF2B5EF4-FFF2-40B4-BE49-F238E27FC236}">
                    <a16:creationId xmlns:a16="http://schemas.microsoft.com/office/drawing/2014/main" id="{96B08F5C-32E5-79DE-4155-EFD4F6B6A73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1" name="Cube 450">
                <a:extLst>
                  <a:ext uri="{FF2B5EF4-FFF2-40B4-BE49-F238E27FC236}">
                    <a16:creationId xmlns:a16="http://schemas.microsoft.com/office/drawing/2014/main" id="{02B553B4-794B-8667-C8D0-33F5F7B5EDC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2" name="Cube 451">
                <a:extLst>
                  <a:ext uri="{FF2B5EF4-FFF2-40B4-BE49-F238E27FC236}">
                    <a16:creationId xmlns:a16="http://schemas.microsoft.com/office/drawing/2014/main" id="{4818D471-C256-CF38-9347-522EC86D771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3" name="Cube 452">
                <a:extLst>
                  <a:ext uri="{FF2B5EF4-FFF2-40B4-BE49-F238E27FC236}">
                    <a16:creationId xmlns:a16="http://schemas.microsoft.com/office/drawing/2014/main" id="{86F293A3-2C81-5893-ABAD-90F5EED8D9B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4" name="Cube 453">
                <a:extLst>
                  <a:ext uri="{FF2B5EF4-FFF2-40B4-BE49-F238E27FC236}">
                    <a16:creationId xmlns:a16="http://schemas.microsoft.com/office/drawing/2014/main" id="{D714BE26-89DF-89B9-CFA1-370DE310C1A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5" name="Cube 454">
                <a:extLst>
                  <a:ext uri="{FF2B5EF4-FFF2-40B4-BE49-F238E27FC236}">
                    <a16:creationId xmlns:a16="http://schemas.microsoft.com/office/drawing/2014/main" id="{0EF18B4D-3F49-E5C6-5AA6-CE05547D9CB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6" name="Cube 455">
                <a:extLst>
                  <a:ext uri="{FF2B5EF4-FFF2-40B4-BE49-F238E27FC236}">
                    <a16:creationId xmlns:a16="http://schemas.microsoft.com/office/drawing/2014/main" id="{22476B63-BFB9-AB6D-8371-16C9AB78FF2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7" name="Cube 456">
                <a:extLst>
                  <a:ext uri="{FF2B5EF4-FFF2-40B4-BE49-F238E27FC236}">
                    <a16:creationId xmlns:a16="http://schemas.microsoft.com/office/drawing/2014/main" id="{8AB5AE33-231C-D115-252E-57E6178971E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8" name="Cube 457">
                <a:extLst>
                  <a:ext uri="{FF2B5EF4-FFF2-40B4-BE49-F238E27FC236}">
                    <a16:creationId xmlns:a16="http://schemas.microsoft.com/office/drawing/2014/main" id="{117EBD41-C9A5-3E8B-A36C-32399B78BE5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9" name="Cube 458">
                <a:extLst>
                  <a:ext uri="{FF2B5EF4-FFF2-40B4-BE49-F238E27FC236}">
                    <a16:creationId xmlns:a16="http://schemas.microsoft.com/office/drawing/2014/main" id="{4CDA65AE-FF55-7E7B-FC62-0F751428D0F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CD19E41A-A05F-D84A-B1C8-19810E0EC27C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40" name="Cube 439">
                <a:extLst>
                  <a:ext uri="{FF2B5EF4-FFF2-40B4-BE49-F238E27FC236}">
                    <a16:creationId xmlns:a16="http://schemas.microsoft.com/office/drawing/2014/main" id="{184F7CEA-9BA1-D93A-9DB8-84E98D6346C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1" name="Cube 440">
                <a:extLst>
                  <a:ext uri="{FF2B5EF4-FFF2-40B4-BE49-F238E27FC236}">
                    <a16:creationId xmlns:a16="http://schemas.microsoft.com/office/drawing/2014/main" id="{A589AE99-E3B1-A624-386C-4026FFC4739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2" name="Cube 441">
                <a:extLst>
                  <a:ext uri="{FF2B5EF4-FFF2-40B4-BE49-F238E27FC236}">
                    <a16:creationId xmlns:a16="http://schemas.microsoft.com/office/drawing/2014/main" id="{303ED3AD-F60F-89E1-8E11-56019DA1D9CB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3" name="Cube 442">
                <a:extLst>
                  <a:ext uri="{FF2B5EF4-FFF2-40B4-BE49-F238E27FC236}">
                    <a16:creationId xmlns:a16="http://schemas.microsoft.com/office/drawing/2014/main" id="{09715FC3-8F02-FC3C-7630-1C9525920A0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4" name="Cube 443">
                <a:extLst>
                  <a:ext uri="{FF2B5EF4-FFF2-40B4-BE49-F238E27FC236}">
                    <a16:creationId xmlns:a16="http://schemas.microsoft.com/office/drawing/2014/main" id="{1260FDDA-4FE6-E71A-6852-BDA144ABD72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5" name="Cube 444">
                <a:extLst>
                  <a:ext uri="{FF2B5EF4-FFF2-40B4-BE49-F238E27FC236}">
                    <a16:creationId xmlns:a16="http://schemas.microsoft.com/office/drawing/2014/main" id="{C8C26971-3548-1986-B05D-ACCD8EA4582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6" name="Cube 445">
                <a:extLst>
                  <a:ext uri="{FF2B5EF4-FFF2-40B4-BE49-F238E27FC236}">
                    <a16:creationId xmlns:a16="http://schemas.microsoft.com/office/drawing/2014/main" id="{F1872C49-9E5C-7794-27EF-B69625B9D10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7" name="Cube 446">
                <a:extLst>
                  <a:ext uri="{FF2B5EF4-FFF2-40B4-BE49-F238E27FC236}">
                    <a16:creationId xmlns:a16="http://schemas.microsoft.com/office/drawing/2014/main" id="{A303D961-2E27-F558-40DB-2FDCF379295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8" name="Cube 447">
                <a:extLst>
                  <a:ext uri="{FF2B5EF4-FFF2-40B4-BE49-F238E27FC236}">
                    <a16:creationId xmlns:a16="http://schemas.microsoft.com/office/drawing/2014/main" id="{A13C11DF-F133-71DB-B28F-D7E0D6BE78C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9" name="Cube 448">
                <a:extLst>
                  <a:ext uri="{FF2B5EF4-FFF2-40B4-BE49-F238E27FC236}">
                    <a16:creationId xmlns:a16="http://schemas.microsoft.com/office/drawing/2014/main" id="{6F709E51-244B-8A32-4F89-77F3F40DFD8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5" name="Group 384">
              <a:extLst>
                <a:ext uri="{FF2B5EF4-FFF2-40B4-BE49-F238E27FC236}">
                  <a16:creationId xmlns:a16="http://schemas.microsoft.com/office/drawing/2014/main" id="{B45CA6DA-EBB0-FBDA-F997-A989DC19BFBA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30" name="Cube 429">
                <a:extLst>
                  <a:ext uri="{FF2B5EF4-FFF2-40B4-BE49-F238E27FC236}">
                    <a16:creationId xmlns:a16="http://schemas.microsoft.com/office/drawing/2014/main" id="{31B25337-41B9-452F-424D-FDC81F7DA86B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1" name="Cube 430">
                <a:extLst>
                  <a:ext uri="{FF2B5EF4-FFF2-40B4-BE49-F238E27FC236}">
                    <a16:creationId xmlns:a16="http://schemas.microsoft.com/office/drawing/2014/main" id="{25ADDF04-46DA-EE52-DA9F-CFF6E9ACD82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2" name="Cube 431">
                <a:extLst>
                  <a:ext uri="{FF2B5EF4-FFF2-40B4-BE49-F238E27FC236}">
                    <a16:creationId xmlns:a16="http://schemas.microsoft.com/office/drawing/2014/main" id="{F4B780E7-6281-4375-C8C1-79AA989FA28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3" name="Cube 432">
                <a:extLst>
                  <a:ext uri="{FF2B5EF4-FFF2-40B4-BE49-F238E27FC236}">
                    <a16:creationId xmlns:a16="http://schemas.microsoft.com/office/drawing/2014/main" id="{5FF56641-8FA1-15F8-3F8C-C837FD76883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4" name="Cube 433">
                <a:extLst>
                  <a:ext uri="{FF2B5EF4-FFF2-40B4-BE49-F238E27FC236}">
                    <a16:creationId xmlns:a16="http://schemas.microsoft.com/office/drawing/2014/main" id="{9F1CEDD9-9E0C-A45F-2929-0D9706845AD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5" name="Cube 434">
                <a:extLst>
                  <a:ext uri="{FF2B5EF4-FFF2-40B4-BE49-F238E27FC236}">
                    <a16:creationId xmlns:a16="http://schemas.microsoft.com/office/drawing/2014/main" id="{575A958F-301B-E37D-8EC4-219B3A7CFF5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6" name="Cube 435">
                <a:extLst>
                  <a:ext uri="{FF2B5EF4-FFF2-40B4-BE49-F238E27FC236}">
                    <a16:creationId xmlns:a16="http://schemas.microsoft.com/office/drawing/2014/main" id="{8F16388E-B39F-28A5-4DC5-7E4BAF1F46F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7" name="Cube 436">
                <a:extLst>
                  <a:ext uri="{FF2B5EF4-FFF2-40B4-BE49-F238E27FC236}">
                    <a16:creationId xmlns:a16="http://schemas.microsoft.com/office/drawing/2014/main" id="{B9B5142D-48CB-61C2-2A47-5F36E1ED8DE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8" name="Cube 437">
                <a:extLst>
                  <a:ext uri="{FF2B5EF4-FFF2-40B4-BE49-F238E27FC236}">
                    <a16:creationId xmlns:a16="http://schemas.microsoft.com/office/drawing/2014/main" id="{ACBF3F92-EEBD-14AD-DBAC-4A64A25A22D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9" name="Cube 438">
                <a:extLst>
                  <a:ext uri="{FF2B5EF4-FFF2-40B4-BE49-F238E27FC236}">
                    <a16:creationId xmlns:a16="http://schemas.microsoft.com/office/drawing/2014/main" id="{D2A678E1-C567-59D5-0DB5-C813C9BC13F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6" name="Group 385">
              <a:extLst>
                <a:ext uri="{FF2B5EF4-FFF2-40B4-BE49-F238E27FC236}">
                  <a16:creationId xmlns:a16="http://schemas.microsoft.com/office/drawing/2014/main" id="{CC063124-B99F-939A-037A-63139357B479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20" name="Cube 419">
                <a:extLst>
                  <a:ext uri="{FF2B5EF4-FFF2-40B4-BE49-F238E27FC236}">
                    <a16:creationId xmlns:a16="http://schemas.microsoft.com/office/drawing/2014/main" id="{029AE075-3646-EB9D-341B-4B94B077F2F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1" name="Cube 420">
                <a:extLst>
                  <a:ext uri="{FF2B5EF4-FFF2-40B4-BE49-F238E27FC236}">
                    <a16:creationId xmlns:a16="http://schemas.microsoft.com/office/drawing/2014/main" id="{37EE4D37-9E40-F210-52CE-0F700129BA5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2" name="Cube 421">
                <a:extLst>
                  <a:ext uri="{FF2B5EF4-FFF2-40B4-BE49-F238E27FC236}">
                    <a16:creationId xmlns:a16="http://schemas.microsoft.com/office/drawing/2014/main" id="{56CC6F6D-6151-DB93-EC34-89D472D3E0A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3" name="Cube 422">
                <a:extLst>
                  <a:ext uri="{FF2B5EF4-FFF2-40B4-BE49-F238E27FC236}">
                    <a16:creationId xmlns:a16="http://schemas.microsoft.com/office/drawing/2014/main" id="{1B32228D-4F24-D127-A6AA-67F7193FD01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4" name="Cube 423">
                <a:extLst>
                  <a:ext uri="{FF2B5EF4-FFF2-40B4-BE49-F238E27FC236}">
                    <a16:creationId xmlns:a16="http://schemas.microsoft.com/office/drawing/2014/main" id="{F436E94B-2EC0-3DC9-0BA0-31339FAD4F7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5" name="Cube 424">
                <a:extLst>
                  <a:ext uri="{FF2B5EF4-FFF2-40B4-BE49-F238E27FC236}">
                    <a16:creationId xmlns:a16="http://schemas.microsoft.com/office/drawing/2014/main" id="{A29A92CD-9493-272D-28F0-7FA720391D6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6" name="Cube 425">
                <a:extLst>
                  <a:ext uri="{FF2B5EF4-FFF2-40B4-BE49-F238E27FC236}">
                    <a16:creationId xmlns:a16="http://schemas.microsoft.com/office/drawing/2014/main" id="{CE4D5D56-B215-D0F2-57AD-CC32733EF46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7" name="Cube 426">
                <a:extLst>
                  <a:ext uri="{FF2B5EF4-FFF2-40B4-BE49-F238E27FC236}">
                    <a16:creationId xmlns:a16="http://schemas.microsoft.com/office/drawing/2014/main" id="{F5DACE7A-D4C3-C402-4FFC-D0105EFEA39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8" name="Cube 427">
                <a:extLst>
                  <a:ext uri="{FF2B5EF4-FFF2-40B4-BE49-F238E27FC236}">
                    <a16:creationId xmlns:a16="http://schemas.microsoft.com/office/drawing/2014/main" id="{A26EE9DB-2A38-FA9B-2C61-CCC3C4FF878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9" name="Cube 428">
                <a:extLst>
                  <a:ext uri="{FF2B5EF4-FFF2-40B4-BE49-F238E27FC236}">
                    <a16:creationId xmlns:a16="http://schemas.microsoft.com/office/drawing/2014/main" id="{F5F82187-92A7-ED4C-3FBB-8217D4D8760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7" name="Group 386">
              <a:extLst>
                <a:ext uri="{FF2B5EF4-FFF2-40B4-BE49-F238E27FC236}">
                  <a16:creationId xmlns:a16="http://schemas.microsoft.com/office/drawing/2014/main" id="{AA777341-2B7B-6EB0-4539-2A90965DB25F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10" name="Cube 409">
                <a:extLst>
                  <a:ext uri="{FF2B5EF4-FFF2-40B4-BE49-F238E27FC236}">
                    <a16:creationId xmlns:a16="http://schemas.microsoft.com/office/drawing/2014/main" id="{190F6C79-96B7-26CA-006B-A841E7AA1FB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1" name="Cube 410">
                <a:extLst>
                  <a:ext uri="{FF2B5EF4-FFF2-40B4-BE49-F238E27FC236}">
                    <a16:creationId xmlns:a16="http://schemas.microsoft.com/office/drawing/2014/main" id="{F1D97EB6-432E-2EE9-7D4D-601839CD5AC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2" name="Cube 411">
                <a:extLst>
                  <a:ext uri="{FF2B5EF4-FFF2-40B4-BE49-F238E27FC236}">
                    <a16:creationId xmlns:a16="http://schemas.microsoft.com/office/drawing/2014/main" id="{ADAE25A2-D75B-83FA-00B2-CEA73E8A7FDB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3" name="Cube 412">
                <a:extLst>
                  <a:ext uri="{FF2B5EF4-FFF2-40B4-BE49-F238E27FC236}">
                    <a16:creationId xmlns:a16="http://schemas.microsoft.com/office/drawing/2014/main" id="{D03A5ACD-4278-96F7-1C25-71326A95BAB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4" name="Cube 413">
                <a:extLst>
                  <a:ext uri="{FF2B5EF4-FFF2-40B4-BE49-F238E27FC236}">
                    <a16:creationId xmlns:a16="http://schemas.microsoft.com/office/drawing/2014/main" id="{7BD43142-E4AC-B685-FDF4-8F72393B764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5" name="Cube 414">
                <a:extLst>
                  <a:ext uri="{FF2B5EF4-FFF2-40B4-BE49-F238E27FC236}">
                    <a16:creationId xmlns:a16="http://schemas.microsoft.com/office/drawing/2014/main" id="{3528E20E-4B70-688C-4CE4-058718D936A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6" name="Cube 415">
                <a:extLst>
                  <a:ext uri="{FF2B5EF4-FFF2-40B4-BE49-F238E27FC236}">
                    <a16:creationId xmlns:a16="http://schemas.microsoft.com/office/drawing/2014/main" id="{A586AFD5-E4AA-22D2-752A-783F3093ACB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7" name="Cube 416">
                <a:extLst>
                  <a:ext uri="{FF2B5EF4-FFF2-40B4-BE49-F238E27FC236}">
                    <a16:creationId xmlns:a16="http://schemas.microsoft.com/office/drawing/2014/main" id="{172D4B94-63D4-D183-600A-D21637D0162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8" name="Cube 417">
                <a:extLst>
                  <a:ext uri="{FF2B5EF4-FFF2-40B4-BE49-F238E27FC236}">
                    <a16:creationId xmlns:a16="http://schemas.microsoft.com/office/drawing/2014/main" id="{1F011107-158B-3095-55FD-0CE6094CB59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9" name="Cube 418">
                <a:extLst>
                  <a:ext uri="{FF2B5EF4-FFF2-40B4-BE49-F238E27FC236}">
                    <a16:creationId xmlns:a16="http://schemas.microsoft.com/office/drawing/2014/main" id="{A5D2F1FB-4BD8-E16F-1288-E0CF8324B9C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8" name="Group 387">
              <a:extLst>
                <a:ext uri="{FF2B5EF4-FFF2-40B4-BE49-F238E27FC236}">
                  <a16:creationId xmlns:a16="http://schemas.microsoft.com/office/drawing/2014/main" id="{7C5173E9-C699-D67E-854A-F8762029D503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00" name="Cube 399">
                <a:extLst>
                  <a:ext uri="{FF2B5EF4-FFF2-40B4-BE49-F238E27FC236}">
                    <a16:creationId xmlns:a16="http://schemas.microsoft.com/office/drawing/2014/main" id="{91782229-B80E-8231-C877-193F1B9FDBC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1" name="Cube 400">
                <a:extLst>
                  <a:ext uri="{FF2B5EF4-FFF2-40B4-BE49-F238E27FC236}">
                    <a16:creationId xmlns:a16="http://schemas.microsoft.com/office/drawing/2014/main" id="{B1056B29-0416-1128-E173-D130F471E28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2" name="Cube 401">
                <a:extLst>
                  <a:ext uri="{FF2B5EF4-FFF2-40B4-BE49-F238E27FC236}">
                    <a16:creationId xmlns:a16="http://schemas.microsoft.com/office/drawing/2014/main" id="{9FEA4A3B-38CE-A665-6D1D-43F6106C0A7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3" name="Cube 402">
                <a:extLst>
                  <a:ext uri="{FF2B5EF4-FFF2-40B4-BE49-F238E27FC236}">
                    <a16:creationId xmlns:a16="http://schemas.microsoft.com/office/drawing/2014/main" id="{E05E56A4-C3A6-8CD9-2119-8696EBEEEFD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4" name="Cube 403">
                <a:extLst>
                  <a:ext uri="{FF2B5EF4-FFF2-40B4-BE49-F238E27FC236}">
                    <a16:creationId xmlns:a16="http://schemas.microsoft.com/office/drawing/2014/main" id="{AAB04768-104E-AF84-640E-41C8C55E921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5" name="Cube 404">
                <a:extLst>
                  <a:ext uri="{FF2B5EF4-FFF2-40B4-BE49-F238E27FC236}">
                    <a16:creationId xmlns:a16="http://schemas.microsoft.com/office/drawing/2014/main" id="{6819B029-6E4A-1E4B-D0EE-C5232F6D022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6" name="Cube 405">
                <a:extLst>
                  <a:ext uri="{FF2B5EF4-FFF2-40B4-BE49-F238E27FC236}">
                    <a16:creationId xmlns:a16="http://schemas.microsoft.com/office/drawing/2014/main" id="{1F0D26D8-B8EB-A5BA-7B17-8B25A9E116B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7" name="Cube 406">
                <a:extLst>
                  <a:ext uri="{FF2B5EF4-FFF2-40B4-BE49-F238E27FC236}">
                    <a16:creationId xmlns:a16="http://schemas.microsoft.com/office/drawing/2014/main" id="{DD31219C-DF74-19AB-D9A3-448DBF7D58E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8" name="Cube 407">
                <a:extLst>
                  <a:ext uri="{FF2B5EF4-FFF2-40B4-BE49-F238E27FC236}">
                    <a16:creationId xmlns:a16="http://schemas.microsoft.com/office/drawing/2014/main" id="{9689F16B-8692-FD80-2C30-CB9EB938D70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9" name="Cube 408">
                <a:extLst>
                  <a:ext uri="{FF2B5EF4-FFF2-40B4-BE49-F238E27FC236}">
                    <a16:creationId xmlns:a16="http://schemas.microsoft.com/office/drawing/2014/main" id="{AC81E26B-C58E-01D3-3C9B-737A9550EB8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9" name="Group 388">
              <a:extLst>
                <a:ext uri="{FF2B5EF4-FFF2-40B4-BE49-F238E27FC236}">
                  <a16:creationId xmlns:a16="http://schemas.microsoft.com/office/drawing/2014/main" id="{1153072C-DAD3-0E49-E1F0-1BFE5ADD5080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90" name="Cube 389">
                <a:extLst>
                  <a:ext uri="{FF2B5EF4-FFF2-40B4-BE49-F238E27FC236}">
                    <a16:creationId xmlns:a16="http://schemas.microsoft.com/office/drawing/2014/main" id="{E1191A76-F94B-4BC7-3994-927F7459C12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1" name="Cube 390">
                <a:extLst>
                  <a:ext uri="{FF2B5EF4-FFF2-40B4-BE49-F238E27FC236}">
                    <a16:creationId xmlns:a16="http://schemas.microsoft.com/office/drawing/2014/main" id="{B18B3EF4-1E89-E585-0D2D-5CF443B00A6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2" name="Cube 391">
                <a:extLst>
                  <a:ext uri="{FF2B5EF4-FFF2-40B4-BE49-F238E27FC236}">
                    <a16:creationId xmlns:a16="http://schemas.microsoft.com/office/drawing/2014/main" id="{B5E4BDC0-6EB6-119E-22D8-41AF9772222B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3" name="Cube 392">
                <a:extLst>
                  <a:ext uri="{FF2B5EF4-FFF2-40B4-BE49-F238E27FC236}">
                    <a16:creationId xmlns:a16="http://schemas.microsoft.com/office/drawing/2014/main" id="{83544275-498F-E6DB-2267-D91C0F91CBD9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4" name="Cube 393">
                <a:extLst>
                  <a:ext uri="{FF2B5EF4-FFF2-40B4-BE49-F238E27FC236}">
                    <a16:creationId xmlns:a16="http://schemas.microsoft.com/office/drawing/2014/main" id="{43E56328-8A3D-FEF6-A20F-17FA573ACD6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5" name="Cube 394">
                <a:extLst>
                  <a:ext uri="{FF2B5EF4-FFF2-40B4-BE49-F238E27FC236}">
                    <a16:creationId xmlns:a16="http://schemas.microsoft.com/office/drawing/2014/main" id="{0E7F8F50-DD21-0F71-F3F3-FAC33A9BF8C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6" name="Cube 395">
                <a:extLst>
                  <a:ext uri="{FF2B5EF4-FFF2-40B4-BE49-F238E27FC236}">
                    <a16:creationId xmlns:a16="http://schemas.microsoft.com/office/drawing/2014/main" id="{95A06A1D-0658-A8FF-82CE-A4EAD6F3006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7" name="Cube 396">
                <a:extLst>
                  <a:ext uri="{FF2B5EF4-FFF2-40B4-BE49-F238E27FC236}">
                    <a16:creationId xmlns:a16="http://schemas.microsoft.com/office/drawing/2014/main" id="{0ECEAA1E-2528-F3A0-CD4B-A2832D0C371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8" name="Cube 397">
                <a:extLst>
                  <a:ext uri="{FF2B5EF4-FFF2-40B4-BE49-F238E27FC236}">
                    <a16:creationId xmlns:a16="http://schemas.microsoft.com/office/drawing/2014/main" id="{C0A7A2C5-271F-2042-906E-3C818F8C70D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9" name="Cube 398">
                <a:extLst>
                  <a:ext uri="{FF2B5EF4-FFF2-40B4-BE49-F238E27FC236}">
                    <a16:creationId xmlns:a16="http://schemas.microsoft.com/office/drawing/2014/main" id="{95735A09-4050-3ABA-6476-E57929D3B93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90" name="Group 489">
            <a:extLst>
              <a:ext uri="{FF2B5EF4-FFF2-40B4-BE49-F238E27FC236}">
                <a16:creationId xmlns:a16="http://schemas.microsoft.com/office/drawing/2014/main" id="{61DE7E00-83F3-E515-F92F-14A8C0ADF764}"/>
              </a:ext>
            </a:extLst>
          </p:cNvPr>
          <p:cNvGrpSpPr/>
          <p:nvPr/>
        </p:nvGrpSpPr>
        <p:grpSpPr>
          <a:xfrm>
            <a:off x="1054660" y="3217096"/>
            <a:ext cx="1027140" cy="96143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491" name="Group 490">
              <a:extLst>
                <a:ext uri="{FF2B5EF4-FFF2-40B4-BE49-F238E27FC236}">
                  <a16:creationId xmlns:a16="http://schemas.microsoft.com/office/drawing/2014/main" id="{6DAF26AC-853D-B059-1658-1027D286C3A9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91" name="Cube 590">
                <a:extLst>
                  <a:ext uri="{FF2B5EF4-FFF2-40B4-BE49-F238E27FC236}">
                    <a16:creationId xmlns:a16="http://schemas.microsoft.com/office/drawing/2014/main" id="{9E8D02C2-8E52-F034-5598-0C2BD6A027A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2" name="Cube 591">
                <a:extLst>
                  <a:ext uri="{FF2B5EF4-FFF2-40B4-BE49-F238E27FC236}">
                    <a16:creationId xmlns:a16="http://schemas.microsoft.com/office/drawing/2014/main" id="{F774E337-9C70-732E-E1CC-FC8AFEAEFCF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3" name="Cube 592">
                <a:extLst>
                  <a:ext uri="{FF2B5EF4-FFF2-40B4-BE49-F238E27FC236}">
                    <a16:creationId xmlns:a16="http://schemas.microsoft.com/office/drawing/2014/main" id="{8A95EA55-A983-55FF-8D93-16B05FCDBB1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4" name="Cube 593">
                <a:extLst>
                  <a:ext uri="{FF2B5EF4-FFF2-40B4-BE49-F238E27FC236}">
                    <a16:creationId xmlns:a16="http://schemas.microsoft.com/office/drawing/2014/main" id="{F4C85DDE-ADA0-2C52-1E12-5EE36774B2E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5" name="Cube 594">
                <a:extLst>
                  <a:ext uri="{FF2B5EF4-FFF2-40B4-BE49-F238E27FC236}">
                    <a16:creationId xmlns:a16="http://schemas.microsoft.com/office/drawing/2014/main" id="{7A34FA0C-4886-312E-E0F1-9F905C1A0AF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6" name="Cube 595">
                <a:extLst>
                  <a:ext uri="{FF2B5EF4-FFF2-40B4-BE49-F238E27FC236}">
                    <a16:creationId xmlns:a16="http://schemas.microsoft.com/office/drawing/2014/main" id="{36872B73-3C00-85CC-2EE0-AE25564071F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7" name="Cube 596">
                <a:extLst>
                  <a:ext uri="{FF2B5EF4-FFF2-40B4-BE49-F238E27FC236}">
                    <a16:creationId xmlns:a16="http://schemas.microsoft.com/office/drawing/2014/main" id="{15F224D0-E16E-D172-DC6D-383B4676A13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8" name="Cube 597">
                <a:extLst>
                  <a:ext uri="{FF2B5EF4-FFF2-40B4-BE49-F238E27FC236}">
                    <a16:creationId xmlns:a16="http://schemas.microsoft.com/office/drawing/2014/main" id="{BDA95F3C-C9BE-E3BD-5E1E-D9D5574EA4D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9" name="Cube 598">
                <a:extLst>
                  <a:ext uri="{FF2B5EF4-FFF2-40B4-BE49-F238E27FC236}">
                    <a16:creationId xmlns:a16="http://schemas.microsoft.com/office/drawing/2014/main" id="{81FA5A72-ACB0-A7BD-ED07-5A7DFF43428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0" name="Cube 599">
                <a:extLst>
                  <a:ext uri="{FF2B5EF4-FFF2-40B4-BE49-F238E27FC236}">
                    <a16:creationId xmlns:a16="http://schemas.microsoft.com/office/drawing/2014/main" id="{0C21111B-26CB-A9B5-E44A-AF4774A4F0B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2" name="Group 491">
              <a:extLst>
                <a:ext uri="{FF2B5EF4-FFF2-40B4-BE49-F238E27FC236}">
                  <a16:creationId xmlns:a16="http://schemas.microsoft.com/office/drawing/2014/main" id="{02FD833E-82BC-8825-4D4B-CD27CB613D08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81" name="Cube 580">
                <a:extLst>
                  <a:ext uri="{FF2B5EF4-FFF2-40B4-BE49-F238E27FC236}">
                    <a16:creationId xmlns:a16="http://schemas.microsoft.com/office/drawing/2014/main" id="{7D543F25-1A68-9056-73CD-77DB10D36D3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2" name="Cube 581">
                <a:extLst>
                  <a:ext uri="{FF2B5EF4-FFF2-40B4-BE49-F238E27FC236}">
                    <a16:creationId xmlns:a16="http://schemas.microsoft.com/office/drawing/2014/main" id="{52154E04-575E-11AA-4119-3D3E80D2C15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3" name="Cube 582">
                <a:extLst>
                  <a:ext uri="{FF2B5EF4-FFF2-40B4-BE49-F238E27FC236}">
                    <a16:creationId xmlns:a16="http://schemas.microsoft.com/office/drawing/2014/main" id="{D4162ABF-3E65-1418-6E80-72312F0BB28B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4" name="Cube 583">
                <a:extLst>
                  <a:ext uri="{FF2B5EF4-FFF2-40B4-BE49-F238E27FC236}">
                    <a16:creationId xmlns:a16="http://schemas.microsoft.com/office/drawing/2014/main" id="{A46B6520-B887-90BD-8BE0-E9E73EEE2C19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5" name="Cube 584">
                <a:extLst>
                  <a:ext uri="{FF2B5EF4-FFF2-40B4-BE49-F238E27FC236}">
                    <a16:creationId xmlns:a16="http://schemas.microsoft.com/office/drawing/2014/main" id="{7EDA7733-31EB-40F8-1D39-CCC158C680A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6" name="Cube 585">
                <a:extLst>
                  <a:ext uri="{FF2B5EF4-FFF2-40B4-BE49-F238E27FC236}">
                    <a16:creationId xmlns:a16="http://schemas.microsoft.com/office/drawing/2014/main" id="{FC097954-F8BE-A91B-9D66-57CCA3521FB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7" name="Cube 586">
                <a:extLst>
                  <a:ext uri="{FF2B5EF4-FFF2-40B4-BE49-F238E27FC236}">
                    <a16:creationId xmlns:a16="http://schemas.microsoft.com/office/drawing/2014/main" id="{1BCB4213-4839-5B7A-9280-285705CA95A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8" name="Cube 587">
                <a:extLst>
                  <a:ext uri="{FF2B5EF4-FFF2-40B4-BE49-F238E27FC236}">
                    <a16:creationId xmlns:a16="http://schemas.microsoft.com/office/drawing/2014/main" id="{FA1347C6-AF20-F344-2612-010CBD5F96F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9" name="Cube 588">
                <a:extLst>
                  <a:ext uri="{FF2B5EF4-FFF2-40B4-BE49-F238E27FC236}">
                    <a16:creationId xmlns:a16="http://schemas.microsoft.com/office/drawing/2014/main" id="{D900B79F-F44F-B22A-AFFB-638E7F20F11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0" name="Cube 589">
                <a:extLst>
                  <a:ext uri="{FF2B5EF4-FFF2-40B4-BE49-F238E27FC236}">
                    <a16:creationId xmlns:a16="http://schemas.microsoft.com/office/drawing/2014/main" id="{F255F3F7-C7E0-5453-6F62-D45FDAC99B0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3" name="Group 492">
              <a:extLst>
                <a:ext uri="{FF2B5EF4-FFF2-40B4-BE49-F238E27FC236}">
                  <a16:creationId xmlns:a16="http://schemas.microsoft.com/office/drawing/2014/main" id="{0325B144-41BB-8478-5663-803351A2BA89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71" name="Cube 570">
                <a:extLst>
                  <a:ext uri="{FF2B5EF4-FFF2-40B4-BE49-F238E27FC236}">
                    <a16:creationId xmlns:a16="http://schemas.microsoft.com/office/drawing/2014/main" id="{7F51CC0A-5E82-EE48-B5C1-BE615F7B8679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2" name="Cube 571">
                <a:extLst>
                  <a:ext uri="{FF2B5EF4-FFF2-40B4-BE49-F238E27FC236}">
                    <a16:creationId xmlns:a16="http://schemas.microsoft.com/office/drawing/2014/main" id="{4A523585-6F46-4F0C-381D-A49988CFB39F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3" name="Cube 572">
                <a:extLst>
                  <a:ext uri="{FF2B5EF4-FFF2-40B4-BE49-F238E27FC236}">
                    <a16:creationId xmlns:a16="http://schemas.microsoft.com/office/drawing/2014/main" id="{13B194E0-1B9A-AC4C-D1AB-59CF11C40C7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4" name="Cube 573">
                <a:extLst>
                  <a:ext uri="{FF2B5EF4-FFF2-40B4-BE49-F238E27FC236}">
                    <a16:creationId xmlns:a16="http://schemas.microsoft.com/office/drawing/2014/main" id="{014C2E35-1278-353E-5729-9B73ED2EC797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5" name="Cube 574">
                <a:extLst>
                  <a:ext uri="{FF2B5EF4-FFF2-40B4-BE49-F238E27FC236}">
                    <a16:creationId xmlns:a16="http://schemas.microsoft.com/office/drawing/2014/main" id="{69F5A72C-23D3-6302-B80E-A35FCBD5D4F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6" name="Cube 575">
                <a:extLst>
                  <a:ext uri="{FF2B5EF4-FFF2-40B4-BE49-F238E27FC236}">
                    <a16:creationId xmlns:a16="http://schemas.microsoft.com/office/drawing/2014/main" id="{4CDB6AB0-6A4C-AB83-37AD-D9C99BF05AE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7" name="Cube 576">
                <a:extLst>
                  <a:ext uri="{FF2B5EF4-FFF2-40B4-BE49-F238E27FC236}">
                    <a16:creationId xmlns:a16="http://schemas.microsoft.com/office/drawing/2014/main" id="{9C5105A0-D063-3B36-2CB9-0C18FB2C17A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8" name="Cube 577">
                <a:extLst>
                  <a:ext uri="{FF2B5EF4-FFF2-40B4-BE49-F238E27FC236}">
                    <a16:creationId xmlns:a16="http://schemas.microsoft.com/office/drawing/2014/main" id="{733E9C32-0496-06EA-E970-02BE6CDC414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9" name="Cube 578">
                <a:extLst>
                  <a:ext uri="{FF2B5EF4-FFF2-40B4-BE49-F238E27FC236}">
                    <a16:creationId xmlns:a16="http://schemas.microsoft.com/office/drawing/2014/main" id="{23D578EA-5012-6074-BDE3-D3D27A22357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0" name="Cube 579">
                <a:extLst>
                  <a:ext uri="{FF2B5EF4-FFF2-40B4-BE49-F238E27FC236}">
                    <a16:creationId xmlns:a16="http://schemas.microsoft.com/office/drawing/2014/main" id="{28A2F715-3AEE-F94C-BF51-4465058F195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4" name="Group 493">
              <a:extLst>
                <a:ext uri="{FF2B5EF4-FFF2-40B4-BE49-F238E27FC236}">
                  <a16:creationId xmlns:a16="http://schemas.microsoft.com/office/drawing/2014/main" id="{8E885968-63C1-D618-F66B-BA05BA9BE3D4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61" name="Cube 560">
                <a:extLst>
                  <a:ext uri="{FF2B5EF4-FFF2-40B4-BE49-F238E27FC236}">
                    <a16:creationId xmlns:a16="http://schemas.microsoft.com/office/drawing/2014/main" id="{D2772F4E-E05B-DB45-321D-A70C6F99DD8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2" name="Cube 561">
                <a:extLst>
                  <a:ext uri="{FF2B5EF4-FFF2-40B4-BE49-F238E27FC236}">
                    <a16:creationId xmlns:a16="http://schemas.microsoft.com/office/drawing/2014/main" id="{60891012-2B92-7A0B-A992-6BFA29CCC31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3" name="Cube 562">
                <a:extLst>
                  <a:ext uri="{FF2B5EF4-FFF2-40B4-BE49-F238E27FC236}">
                    <a16:creationId xmlns:a16="http://schemas.microsoft.com/office/drawing/2014/main" id="{1DBBFA71-5A00-21F9-6BD7-C305BA0D135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4" name="Cube 563">
                <a:extLst>
                  <a:ext uri="{FF2B5EF4-FFF2-40B4-BE49-F238E27FC236}">
                    <a16:creationId xmlns:a16="http://schemas.microsoft.com/office/drawing/2014/main" id="{1DBA564F-5A35-C142-2CF1-30AE2C98BBE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5" name="Cube 564">
                <a:extLst>
                  <a:ext uri="{FF2B5EF4-FFF2-40B4-BE49-F238E27FC236}">
                    <a16:creationId xmlns:a16="http://schemas.microsoft.com/office/drawing/2014/main" id="{D5EE22FE-C043-CB1A-E17C-0DAD250A4D8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6" name="Cube 565">
                <a:extLst>
                  <a:ext uri="{FF2B5EF4-FFF2-40B4-BE49-F238E27FC236}">
                    <a16:creationId xmlns:a16="http://schemas.microsoft.com/office/drawing/2014/main" id="{46EB78F9-116F-1C5C-3D38-E8FE641CFBF1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7" name="Cube 566">
                <a:extLst>
                  <a:ext uri="{FF2B5EF4-FFF2-40B4-BE49-F238E27FC236}">
                    <a16:creationId xmlns:a16="http://schemas.microsoft.com/office/drawing/2014/main" id="{4DFBA7E1-986A-05D5-B224-56DD488C0E2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8" name="Cube 567">
                <a:extLst>
                  <a:ext uri="{FF2B5EF4-FFF2-40B4-BE49-F238E27FC236}">
                    <a16:creationId xmlns:a16="http://schemas.microsoft.com/office/drawing/2014/main" id="{675CCE06-E0EB-A0DC-FE9D-945AB558AB55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9" name="Cube 568">
                <a:extLst>
                  <a:ext uri="{FF2B5EF4-FFF2-40B4-BE49-F238E27FC236}">
                    <a16:creationId xmlns:a16="http://schemas.microsoft.com/office/drawing/2014/main" id="{DD855D9A-6116-CCFF-77EE-E48232BD314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0" name="Cube 569">
                <a:extLst>
                  <a:ext uri="{FF2B5EF4-FFF2-40B4-BE49-F238E27FC236}">
                    <a16:creationId xmlns:a16="http://schemas.microsoft.com/office/drawing/2014/main" id="{79FD218E-D647-9447-AB5B-42586680968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5" name="Group 494">
              <a:extLst>
                <a:ext uri="{FF2B5EF4-FFF2-40B4-BE49-F238E27FC236}">
                  <a16:creationId xmlns:a16="http://schemas.microsoft.com/office/drawing/2014/main" id="{A87DBCB6-86E8-F55B-E702-ED1578635255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51" name="Cube 550">
                <a:extLst>
                  <a:ext uri="{FF2B5EF4-FFF2-40B4-BE49-F238E27FC236}">
                    <a16:creationId xmlns:a16="http://schemas.microsoft.com/office/drawing/2014/main" id="{46781324-4B93-71CC-91C0-875D19953689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2" name="Cube 551">
                <a:extLst>
                  <a:ext uri="{FF2B5EF4-FFF2-40B4-BE49-F238E27FC236}">
                    <a16:creationId xmlns:a16="http://schemas.microsoft.com/office/drawing/2014/main" id="{45769EB9-060D-D12C-D41F-C6EBB94769A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3" name="Cube 552">
                <a:extLst>
                  <a:ext uri="{FF2B5EF4-FFF2-40B4-BE49-F238E27FC236}">
                    <a16:creationId xmlns:a16="http://schemas.microsoft.com/office/drawing/2014/main" id="{46EAB7BC-E697-6A2C-07E9-F51877EC163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4" name="Cube 553">
                <a:extLst>
                  <a:ext uri="{FF2B5EF4-FFF2-40B4-BE49-F238E27FC236}">
                    <a16:creationId xmlns:a16="http://schemas.microsoft.com/office/drawing/2014/main" id="{F00E6C24-399E-0429-2EF8-F11DA1405B6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5" name="Cube 554">
                <a:extLst>
                  <a:ext uri="{FF2B5EF4-FFF2-40B4-BE49-F238E27FC236}">
                    <a16:creationId xmlns:a16="http://schemas.microsoft.com/office/drawing/2014/main" id="{B0DE9ADE-0F30-EB23-C156-2E805614631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6" name="Cube 555">
                <a:extLst>
                  <a:ext uri="{FF2B5EF4-FFF2-40B4-BE49-F238E27FC236}">
                    <a16:creationId xmlns:a16="http://schemas.microsoft.com/office/drawing/2014/main" id="{54238E14-9439-6A09-5913-0D904685296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7" name="Cube 556">
                <a:extLst>
                  <a:ext uri="{FF2B5EF4-FFF2-40B4-BE49-F238E27FC236}">
                    <a16:creationId xmlns:a16="http://schemas.microsoft.com/office/drawing/2014/main" id="{EB83FA85-FEDD-E803-47B4-517D33A7EEA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8" name="Cube 557">
                <a:extLst>
                  <a:ext uri="{FF2B5EF4-FFF2-40B4-BE49-F238E27FC236}">
                    <a16:creationId xmlns:a16="http://schemas.microsoft.com/office/drawing/2014/main" id="{0C3E50AD-0698-D397-6819-CBF5F3B220C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9" name="Cube 558">
                <a:extLst>
                  <a:ext uri="{FF2B5EF4-FFF2-40B4-BE49-F238E27FC236}">
                    <a16:creationId xmlns:a16="http://schemas.microsoft.com/office/drawing/2014/main" id="{EAB558AD-A9E3-1E43-D885-71537E3E6904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0" name="Cube 559">
                <a:extLst>
                  <a:ext uri="{FF2B5EF4-FFF2-40B4-BE49-F238E27FC236}">
                    <a16:creationId xmlns:a16="http://schemas.microsoft.com/office/drawing/2014/main" id="{CD636D8E-26B7-1DC7-F949-D1847B764CF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6" name="Group 495">
              <a:extLst>
                <a:ext uri="{FF2B5EF4-FFF2-40B4-BE49-F238E27FC236}">
                  <a16:creationId xmlns:a16="http://schemas.microsoft.com/office/drawing/2014/main" id="{0415028D-1B93-7408-430B-46D9BB8F0083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41" name="Cube 540">
                <a:extLst>
                  <a:ext uri="{FF2B5EF4-FFF2-40B4-BE49-F238E27FC236}">
                    <a16:creationId xmlns:a16="http://schemas.microsoft.com/office/drawing/2014/main" id="{F39BF1C7-2F26-4A32-A47D-CF383ED44E8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2" name="Cube 541">
                <a:extLst>
                  <a:ext uri="{FF2B5EF4-FFF2-40B4-BE49-F238E27FC236}">
                    <a16:creationId xmlns:a16="http://schemas.microsoft.com/office/drawing/2014/main" id="{1CBDB918-AED5-8ACA-F15E-6A3B3CA9311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3" name="Cube 542">
                <a:extLst>
                  <a:ext uri="{FF2B5EF4-FFF2-40B4-BE49-F238E27FC236}">
                    <a16:creationId xmlns:a16="http://schemas.microsoft.com/office/drawing/2014/main" id="{0094564D-C1A9-3CB6-AE3F-FA83376D089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4" name="Cube 543">
                <a:extLst>
                  <a:ext uri="{FF2B5EF4-FFF2-40B4-BE49-F238E27FC236}">
                    <a16:creationId xmlns:a16="http://schemas.microsoft.com/office/drawing/2014/main" id="{5A73BBB3-CF30-4CFD-9BDA-F621CD87EAB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5" name="Cube 544">
                <a:extLst>
                  <a:ext uri="{FF2B5EF4-FFF2-40B4-BE49-F238E27FC236}">
                    <a16:creationId xmlns:a16="http://schemas.microsoft.com/office/drawing/2014/main" id="{DEF8E4B9-92B2-A408-3BFD-D4B549D46BC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6" name="Cube 545">
                <a:extLst>
                  <a:ext uri="{FF2B5EF4-FFF2-40B4-BE49-F238E27FC236}">
                    <a16:creationId xmlns:a16="http://schemas.microsoft.com/office/drawing/2014/main" id="{856BD7A9-1D61-7F40-70EF-6C1D41B4F4E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7" name="Cube 546">
                <a:extLst>
                  <a:ext uri="{FF2B5EF4-FFF2-40B4-BE49-F238E27FC236}">
                    <a16:creationId xmlns:a16="http://schemas.microsoft.com/office/drawing/2014/main" id="{292548EE-1B5E-8471-7B5C-5E26D62B37B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8" name="Cube 547">
                <a:extLst>
                  <a:ext uri="{FF2B5EF4-FFF2-40B4-BE49-F238E27FC236}">
                    <a16:creationId xmlns:a16="http://schemas.microsoft.com/office/drawing/2014/main" id="{0EBA71DB-AA63-39EC-DB64-C9B04FA9B26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9" name="Cube 548">
                <a:extLst>
                  <a:ext uri="{FF2B5EF4-FFF2-40B4-BE49-F238E27FC236}">
                    <a16:creationId xmlns:a16="http://schemas.microsoft.com/office/drawing/2014/main" id="{C2315658-9695-8BF6-37BB-28854221D3D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0" name="Cube 549">
                <a:extLst>
                  <a:ext uri="{FF2B5EF4-FFF2-40B4-BE49-F238E27FC236}">
                    <a16:creationId xmlns:a16="http://schemas.microsoft.com/office/drawing/2014/main" id="{26954B5F-A0A7-01CA-68E7-97C69E5F63B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7" name="Group 496">
              <a:extLst>
                <a:ext uri="{FF2B5EF4-FFF2-40B4-BE49-F238E27FC236}">
                  <a16:creationId xmlns:a16="http://schemas.microsoft.com/office/drawing/2014/main" id="{ABBD3941-C26D-D9DD-1889-7F4986518BD5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31" name="Cube 530">
                <a:extLst>
                  <a:ext uri="{FF2B5EF4-FFF2-40B4-BE49-F238E27FC236}">
                    <a16:creationId xmlns:a16="http://schemas.microsoft.com/office/drawing/2014/main" id="{2BCACF1B-E030-591A-BEC9-A18BF006C59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2" name="Cube 531">
                <a:extLst>
                  <a:ext uri="{FF2B5EF4-FFF2-40B4-BE49-F238E27FC236}">
                    <a16:creationId xmlns:a16="http://schemas.microsoft.com/office/drawing/2014/main" id="{8224EACC-A095-92E5-4684-BE57543F55A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3" name="Cube 532">
                <a:extLst>
                  <a:ext uri="{FF2B5EF4-FFF2-40B4-BE49-F238E27FC236}">
                    <a16:creationId xmlns:a16="http://schemas.microsoft.com/office/drawing/2014/main" id="{A9529CA5-0F99-A321-4CF7-31215393DF2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4" name="Cube 533">
                <a:extLst>
                  <a:ext uri="{FF2B5EF4-FFF2-40B4-BE49-F238E27FC236}">
                    <a16:creationId xmlns:a16="http://schemas.microsoft.com/office/drawing/2014/main" id="{A0C9C63D-C252-C144-5BAA-E0C2C2A1A28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5" name="Cube 534">
                <a:extLst>
                  <a:ext uri="{FF2B5EF4-FFF2-40B4-BE49-F238E27FC236}">
                    <a16:creationId xmlns:a16="http://schemas.microsoft.com/office/drawing/2014/main" id="{3208FECE-08AD-FB1F-74BA-6B59CC577CC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6" name="Cube 535">
                <a:extLst>
                  <a:ext uri="{FF2B5EF4-FFF2-40B4-BE49-F238E27FC236}">
                    <a16:creationId xmlns:a16="http://schemas.microsoft.com/office/drawing/2014/main" id="{AC30F009-68C9-BD96-E1B4-CDE66EECFCC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7" name="Cube 536">
                <a:extLst>
                  <a:ext uri="{FF2B5EF4-FFF2-40B4-BE49-F238E27FC236}">
                    <a16:creationId xmlns:a16="http://schemas.microsoft.com/office/drawing/2014/main" id="{42141C06-D7C7-D395-147F-EC5434AE3AA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8" name="Cube 537">
                <a:extLst>
                  <a:ext uri="{FF2B5EF4-FFF2-40B4-BE49-F238E27FC236}">
                    <a16:creationId xmlns:a16="http://schemas.microsoft.com/office/drawing/2014/main" id="{1550CEBD-29FE-74D5-CAEF-22F82552861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9" name="Cube 538">
                <a:extLst>
                  <a:ext uri="{FF2B5EF4-FFF2-40B4-BE49-F238E27FC236}">
                    <a16:creationId xmlns:a16="http://schemas.microsoft.com/office/drawing/2014/main" id="{57345FFF-7E56-29A9-EEA6-BAA7907864E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0" name="Cube 539">
                <a:extLst>
                  <a:ext uri="{FF2B5EF4-FFF2-40B4-BE49-F238E27FC236}">
                    <a16:creationId xmlns:a16="http://schemas.microsoft.com/office/drawing/2014/main" id="{4F118BF8-77E6-8809-F7CF-157B9451EBB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8" name="Group 497">
              <a:extLst>
                <a:ext uri="{FF2B5EF4-FFF2-40B4-BE49-F238E27FC236}">
                  <a16:creationId xmlns:a16="http://schemas.microsoft.com/office/drawing/2014/main" id="{9B26C4E3-23AE-217E-44C0-0E70DB4ABEEB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21" name="Cube 520">
                <a:extLst>
                  <a:ext uri="{FF2B5EF4-FFF2-40B4-BE49-F238E27FC236}">
                    <a16:creationId xmlns:a16="http://schemas.microsoft.com/office/drawing/2014/main" id="{6D51D453-5ADC-0E9C-7A27-49FBA9CB1739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2" name="Cube 521">
                <a:extLst>
                  <a:ext uri="{FF2B5EF4-FFF2-40B4-BE49-F238E27FC236}">
                    <a16:creationId xmlns:a16="http://schemas.microsoft.com/office/drawing/2014/main" id="{14D287AA-E517-EFE6-3EDD-D29C58287F7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3" name="Cube 522">
                <a:extLst>
                  <a:ext uri="{FF2B5EF4-FFF2-40B4-BE49-F238E27FC236}">
                    <a16:creationId xmlns:a16="http://schemas.microsoft.com/office/drawing/2014/main" id="{48C83822-3D4B-886B-5668-75724F4A59A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4" name="Cube 523">
                <a:extLst>
                  <a:ext uri="{FF2B5EF4-FFF2-40B4-BE49-F238E27FC236}">
                    <a16:creationId xmlns:a16="http://schemas.microsoft.com/office/drawing/2014/main" id="{B1D8AB0D-D751-903F-E88B-EA83625201A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5" name="Cube 524">
                <a:extLst>
                  <a:ext uri="{FF2B5EF4-FFF2-40B4-BE49-F238E27FC236}">
                    <a16:creationId xmlns:a16="http://schemas.microsoft.com/office/drawing/2014/main" id="{2D6ABB05-E613-5D1E-B83B-7827774844C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6" name="Cube 525">
                <a:extLst>
                  <a:ext uri="{FF2B5EF4-FFF2-40B4-BE49-F238E27FC236}">
                    <a16:creationId xmlns:a16="http://schemas.microsoft.com/office/drawing/2014/main" id="{2CBDBE8E-AB11-B97E-C3B9-06C84C2BFC81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7" name="Cube 526">
                <a:extLst>
                  <a:ext uri="{FF2B5EF4-FFF2-40B4-BE49-F238E27FC236}">
                    <a16:creationId xmlns:a16="http://schemas.microsoft.com/office/drawing/2014/main" id="{96F7DBD5-2C7B-A856-9CFA-295053402F8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8" name="Cube 527">
                <a:extLst>
                  <a:ext uri="{FF2B5EF4-FFF2-40B4-BE49-F238E27FC236}">
                    <a16:creationId xmlns:a16="http://schemas.microsoft.com/office/drawing/2014/main" id="{A884B5C7-689F-4141-0FAA-F2A4EB4145B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9" name="Cube 528">
                <a:extLst>
                  <a:ext uri="{FF2B5EF4-FFF2-40B4-BE49-F238E27FC236}">
                    <a16:creationId xmlns:a16="http://schemas.microsoft.com/office/drawing/2014/main" id="{27B9FB31-BE2A-9607-6A3B-5D64C0C817B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0" name="Cube 529">
                <a:extLst>
                  <a:ext uri="{FF2B5EF4-FFF2-40B4-BE49-F238E27FC236}">
                    <a16:creationId xmlns:a16="http://schemas.microsoft.com/office/drawing/2014/main" id="{1852AC66-B10D-28A7-60BF-50B5B2AFCCC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9" name="Group 498">
              <a:extLst>
                <a:ext uri="{FF2B5EF4-FFF2-40B4-BE49-F238E27FC236}">
                  <a16:creationId xmlns:a16="http://schemas.microsoft.com/office/drawing/2014/main" id="{0260248E-E3DA-57A1-FD77-28831A3DEBD2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11" name="Cube 510">
                <a:extLst>
                  <a:ext uri="{FF2B5EF4-FFF2-40B4-BE49-F238E27FC236}">
                    <a16:creationId xmlns:a16="http://schemas.microsoft.com/office/drawing/2014/main" id="{A5D47D7F-2546-E784-90C2-931B4E1F9FE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2" name="Cube 511">
                <a:extLst>
                  <a:ext uri="{FF2B5EF4-FFF2-40B4-BE49-F238E27FC236}">
                    <a16:creationId xmlns:a16="http://schemas.microsoft.com/office/drawing/2014/main" id="{01AAD1A4-65A4-E7B3-9E34-56527C0F80B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3" name="Cube 512">
                <a:extLst>
                  <a:ext uri="{FF2B5EF4-FFF2-40B4-BE49-F238E27FC236}">
                    <a16:creationId xmlns:a16="http://schemas.microsoft.com/office/drawing/2014/main" id="{1C01EBAD-E137-1D4A-A023-34C60F97588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4" name="Cube 513">
                <a:extLst>
                  <a:ext uri="{FF2B5EF4-FFF2-40B4-BE49-F238E27FC236}">
                    <a16:creationId xmlns:a16="http://schemas.microsoft.com/office/drawing/2014/main" id="{62DB2CFB-39AD-10FB-255D-738A83FB6D5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5" name="Cube 514">
                <a:extLst>
                  <a:ext uri="{FF2B5EF4-FFF2-40B4-BE49-F238E27FC236}">
                    <a16:creationId xmlns:a16="http://schemas.microsoft.com/office/drawing/2014/main" id="{0F785B6D-A859-51A1-2D9E-7CD37E41CAD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6" name="Cube 515">
                <a:extLst>
                  <a:ext uri="{FF2B5EF4-FFF2-40B4-BE49-F238E27FC236}">
                    <a16:creationId xmlns:a16="http://schemas.microsoft.com/office/drawing/2014/main" id="{BD067526-BEF7-1D48-3D11-52A1EFE1D0C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7" name="Cube 516">
                <a:extLst>
                  <a:ext uri="{FF2B5EF4-FFF2-40B4-BE49-F238E27FC236}">
                    <a16:creationId xmlns:a16="http://schemas.microsoft.com/office/drawing/2014/main" id="{F96D9B9F-C4EC-19C2-7477-DBA7BA3E8F8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8" name="Cube 517">
                <a:extLst>
                  <a:ext uri="{FF2B5EF4-FFF2-40B4-BE49-F238E27FC236}">
                    <a16:creationId xmlns:a16="http://schemas.microsoft.com/office/drawing/2014/main" id="{D87FBA5A-257B-FA50-4F58-47A293835F4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9" name="Cube 518">
                <a:extLst>
                  <a:ext uri="{FF2B5EF4-FFF2-40B4-BE49-F238E27FC236}">
                    <a16:creationId xmlns:a16="http://schemas.microsoft.com/office/drawing/2014/main" id="{89B17143-DC88-E95B-397C-6AAFBAB94BF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0" name="Cube 519">
                <a:extLst>
                  <a:ext uri="{FF2B5EF4-FFF2-40B4-BE49-F238E27FC236}">
                    <a16:creationId xmlns:a16="http://schemas.microsoft.com/office/drawing/2014/main" id="{7D5F2994-2587-EDB5-8A87-0AE1D45D24C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00" name="Group 499">
              <a:extLst>
                <a:ext uri="{FF2B5EF4-FFF2-40B4-BE49-F238E27FC236}">
                  <a16:creationId xmlns:a16="http://schemas.microsoft.com/office/drawing/2014/main" id="{1F2EC599-3B5D-7341-FE0B-0BD0A44DEEDD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01" name="Cube 500">
                <a:extLst>
                  <a:ext uri="{FF2B5EF4-FFF2-40B4-BE49-F238E27FC236}">
                    <a16:creationId xmlns:a16="http://schemas.microsoft.com/office/drawing/2014/main" id="{43F59CE7-62EF-0ECF-6CB6-BF0312BDBDD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2" name="Cube 501">
                <a:extLst>
                  <a:ext uri="{FF2B5EF4-FFF2-40B4-BE49-F238E27FC236}">
                    <a16:creationId xmlns:a16="http://schemas.microsoft.com/office/drawing/2014/main" id="{8A1374D5-F935-CF33-52FB-1D51EB2CB69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3" name="Cube 502">
                <a:extLst>
                  <a:ext uri="{FF2B5EF4-FFF2-40B4-BE49-F238E27FC236}">
                    <a16:creationId xmlns:a16="http://schemas.microsoft.com/office/drawing/2014/main" id="{4BC0A044-E2E2-BF4F-BBC7-DBDC596E826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4" name="Cube 503">
                <a:extLst>
                  <a:ext uri="{FF2B5EF4-FFF2-40B4-BE49-F238E27FC236}">
                    <a16:creationId xmlns:a16="http://schemas.microsoft.com/office/drawing/2014/main" id="{CD0A4567-A1F7-F81D-6CC8-22788907B54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5" name="Cube 504">
                <a:extLst>
                  <a:ext uri="{FF2B5EF4-FFF2-40B4-BE49-F238E27FC236}">
                    <a16:creationId xmlns:a16="http://schemas.microsoft.com/office/drawing/2014/main" id="{65EF4272-C056-5246-B78D-481D120981A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6" name="Cube 505">
                <a:extLst>
                  <a:ext uri="{FF2B5EF4-FFF2-40B4-BE49-F238E27FC236}">
                    <a16:creationId xmlns:a16="http://schemas.microsoft.com/office/drawing/2014/main" id="{386AEF20-94BB-79ED-F87F-8C760391C001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7" name="Cube 506">
                <a:extLst>
                  <a:ext uri="{FF2B5EF4-FFF2-40B4-BE49-F238E27FC236}">
                    <a16:creationId xmlns:a16="http://schemas.microsoft.com/office/drawing/2014/main" id="{727C0574-387D-7A02-52DD-102CCD73B53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8" name="Cube 507">
                <a:extLst>
                  <a:ext uri="{FF2B5EF4-FFF2-40B4-BE49-F238E27FC236}">
                    <a16:creationId xmlns:a16="http://schemas.microsoft.com/office/drawing/2014/main" id="{9FD82C3D-BFDD-A7C6-6619-AD7E229531D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9" name="Cube 508">
                <a:extLst>
                  <a:ext uri="{FF2B5EF4-FFF2-40B4-BE49-F238E27FC236}">
                    <a16:creationId xmlns:a16="http://schemas.microsoft.com/office/drawing/2014/main" id="{BB1B8C41-A9C8-EAA2-F98C-879D3356F22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0" name="Cube 509">
                <a:extLst>
                  <a:ext uri="{FF2B5EF4-FFF2-40B4-BE49-F238E27FC236}">
                    <a16:creationId xmlns:a16="http://schemas.microsoft.com/office/drawing/2014/main" id="{90922C46-3B8C-F176-0B60-E448EA8E091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601" name="Group 600">
            <a:extLst>
              <a:ext uri="{FF2B5EF4-FFF2-40B4-BE49-F238E27FC236}">
                <a16:creationId xmlns:a16="http://schemas.microsoft.com/office/drawing/2014/main" id="{D8BA1A94-1AF8-ED3C-3E00-FF9A500C94A3}"/>
              </a:ext>
            </a:extLst>
          </p:cNvPr>
          <p:cNvGrpSpPr/>
          <p:nvPr/>
        </p:nvGrpSpPr>
        <p:grpSpPr>
          <a:xfrm>
            <a:off x="1054660" y="3217096"/>
            <a:ext cx="1027140" cy="96143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602" name="Group 601">
              <a:extLst>
                <a:ext uri="{FF2B5EF4-FFF2-40B4-BE49-F238E27FC236}">
                  <a16:creationId xmlns:a16="http://schemas.microsoft.com/office/drawing/2014/main" id="{8F3B6929-9D92-11E0-FB08-4221BC18A85C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02" name="Cube 701">
                <a:extLst>
                  <a:ext uri="{FF2B5EF4-FFF2-40B4-BE49-F238E27FC236}">
                    <a16:creationId xmlns:a16="http://schemas.microsoft.com/office/drawing/2014/main" id="{9453386B-0A59-2F01-8C32-FDEB2DE3ADE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3" name="Cube 702">
                <a:extLst>
                  <a:ext uri="{FF2B5EF4-FFF2-40B4-BE49-F238E27FC236}">
                    <a16:creationId xmlns:a16="http://schemas.microsoft.com/office/drawing/2014/main" id="{418B705C-875F-0FEA-423D-A1BFD33925BF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4" name="Cube 703">
                <a:extLst>
                  <a:ext uri="{FF2B5EF4-FFF2-40B4-BE49-F238E27FC236}">
                    <a16:creationId xmlns:a16="http://schemas.microsoft.com/office/drawing/2014/main" id="{5D24BB38-FC74-28C9-53EB-71B4DB2753F8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5" name="Cube 704">
                <a:extLst>
                  <a:ext uri="{FF2B5EF4-FFF2-40B4-BE49-F238E27FC236}">
                    <a16:creationId xmlns:a16="http://schemas.microsoft.com/office/drawing/2014/main" id="{D71FC856-579A-C8E3-2F96-5B61F1878E7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6" name="Cube 705">
                <a:extLst>
                  <a:ext uri="{FF2B5EF4-FFF2-40B4-BE49-F238E27FC236}">
                    <a16:creationId xmlns:a16="http://schemas.microsoft.com/office/drawing/2014/main" id="{CFF46139-B5E2-14BD-2832-2FA90361F0F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7" name="Cube 706">
                <a:extLst>
                  <a:ext uri="{FF2B5EF4-FFF2-40B4-BE49-F238E27FC236}">
                    <a16:creationId xmlns:a16="http://schemas.microsoft.com/office/drawing/2014/main" id="{B9FEAD4A-9645-19AE-60BD-B465CF4E8EE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8" name="Cube 707">
                <a:extLst>
                  <a:ext uri="{FF2B5EF4-FFF2-40B4-BE49-F238E27FC236}">
                    <a16:creationId xmlns:a16="http://schemas.microsoft.com/office/drawing/2014/main" id="{BE06770A-1478-1086-B510-0F56AFF6E2B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9" name="Cube 708">
                <a:extLst>
                  <a:ext uri="{FF2B5EF4-FFF2-40B4-BE49-F238E27FC236}">
                    <a16:creationId xmlns:a16="http://schemas.microsoft.com/office/drawing/2014/main" id="{85714C03-9A99-899D-A87D-F87D520C773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0" name="Cube 709">
                <a:extLst>
                  <a:ext uri="{FF2B5EF4-FFF2-40B4-BE49-F238E27FC236}">
                    <a16:creationId xmlns:a16="http://schemas.microsoft.com/office/drawing/2014/main" id="{C1FD1E8E-7FF1-BD25-1A6F-1694F60B39F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1" name="Cube 710">
                <a:extLst>
                  <a:ext uri="{FF2B5EF4-FFF2-40B4-BE49-F238E27FC236}">
                    <a16:creationId xmlns:a16="http://schemas.microsoft.com/office/drawing/2014/main" id="{AFDE43C7-08B9-1DE7-BAA7-27998DA78B9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3" name="Group 602">
              <a:extLst>
                <a:ext uri="{FF2B5EF4-FFF2-40B4-BE49-F238E27FC236}">
                  <a16:creationId xmlns:a16="http://schemas.microsoft.com/office/drawing/2014/main" id="{C1EF832B-33AB-1AE7-71E2-EEF6927F76CD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92" name="Cube 691">
                <a:extLst>
                  <a:ext uri="{FF2B5EF4-FFF2-40B4-BE49-F238E27FC236}">
                    <a16:creationId xmlns:a16="http://schemas.microsoft.com/office/drawing/2014/main" id="{F35E4F64-36DA-0F95-1106-BD75A8676EE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3" name="Cube 692">
                <a:extLst>
                  <a:ext uri="{FF2B5EF4-FFF2-40B4-BE49-F238E27FC236}">
                    <a16:creationId xmlns:a16="http://schemas.microsoft.com/office/drawing/2014/main" id="{B754ABD9-96EE-61D2-0CFC-11110EC35E9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4" name="Cube 693">
                <a:extLst>
                  <a:ext uri="{FF2B5EF4-FFF2-40B4-BE49-F238E27FC236}">
                    <a16:creationId xmlns:a16="http://schemas.microsoft.com/office/drawing/2014/main" id="{59747B89-202D-E96F-9EA4-B74D9EA3952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5" name="Cube 694">
                <a:extLst>
                  <a:ext uri="{FF2B5EF4-FFF2-40B4-BE49-F238E27FC236}">
                    <a16:creationId xmlns:a16="http://schemas.microsoft.com/office/drawing/2014/main" id="{C551C959-59DD-926B-4A76-3C4F86AEAB6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6" name="Cube 695">
                <a:extLst>
                  <a:ext uri="{FF2B5EF4-FFF2-40B4-BE49-F238E27FC236}">
                    <a16:creationId xmlns:a16="http://schemas.microsoft.com/office/drawing/2014/main" id="{F50F5DD6-619C-6B25-B4D1-FC5A73F778A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7" name="Cube 696">
                <a:extLst>
                  <a:ext uri="{FF2B5EF4-FFF2-40B4-BE49-F238E27FC236}">
                    <a16:creationId xmlns:a16="http://schemas.microsoft.com/office/drawing/2014/main" id="{5E0F5536-FF12-27B7-4967-C5EFA9E83BA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8" name="Cube 697">
                <a:extLst>
                  <a:ext uri="{FF2B5EF4-FFF2-40B4-BE49-F238E27FC236}">
                    <a16:creationId xmlns:a16="http://schemas.microsoft.com/office/drawing/2014/main" id="{E2216C83-FCA6-B75F-7CDA-B68493B43838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9" name="Cube 698">
                <a:extLst>
                  <a:ext uri="{FF2B5EF4-FFF2-40B4-BE49-F238E27FC236}">
                    <a16:creationId xmlns:a16="http://schemas.microsoft.com/office/drawing/2014/main" id="{16F8915B-5D07-7857-D4CB-55D9B5A016A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0" name="Cube 699">
                <a:extLst>
                  <a:ext uri="{FF2B5EF4-FFF2-40B4-BE49-F238E27FC236}">
                    <a16:creationId xmlns:a16="http://schemas.microsoft.com/office/drawing/2014/main" id="{CDBDD8E6-2F55-A30E-59A4-326F4903A96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1" name="Cube 700">
                <a:extLst>
                  <a:ext uri="{FF2B5EF4-FFF2-40B4-BE49-F238E27FC236}">
                    <a16:creationId xmlns:a16="http://schemas.microsoft.com/office/drawing/2014/main" id="{07EEA4E8-68CC-770F-D515-9BE31ED5A4F8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4" name="Group 603">
              <a:extLst>
                <a:ext uri="{FF2B5EF4-FFF2-40B4-BE49-F238E27FC236}">
                  <a16:creationId xmlns:a16="http://schemas.microsoft.com/office/drawing/2014/main" id="{07C59BA4-A312-7E6F-02A1-1B9648FE12AE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82" name="Cube 681">
                <a:extLst>
                  <a:ext uri="{FF2B5EF4-FFF2-40B4-BE49-F238E27FC236}">
                    <a16:creationId xmlns:a16="http://schemas.microsoft.com/office/drawing/2014/main" id="{8D6BDAAA-B0DC-C560-36F6-5669D1B8C6A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3" name="Cube 682">
                <a:extLst>
                  <a:ext uri="{FF2B5EF4-FFF2-40B4-BE49-F238E27FC236}">
                    <a16:creationId xmlns:a16="http://schemas.microsoft.com/office/drawing/2014/main" id="{B7E8BA18-BC50-99EB-B978-72A311FCC66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4" name="Cube 683">
                <a:extLst>
                  <a:ext uri="{FF2B5EF4-FFF2-40B4-BE49-F238E27FC236}">
                    <a16:creationId xmlns:a16="http://schemas.microsoft.com/office/drawing/2014/main" id="{2FE8CA3E-8BBB-1630-2800-3B5F402D5DD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5" name="Cube 684">
                <a:extLst>
                  <a:ext uri="{FF2B5EF4-FFF2-40B4-BE49-F238E27FC236}">
                    <a16:creationId xmlns:a16="http://schemas.microsoft.com/office/drawing/2014/main" id="{5DE7D930-74ED-4C78-9BC2-0B8A07D6AF07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6" name="Cube 685">
                <a:extLst>
                  <a:ext uri="{FF2B5EF4-FFF2-40B4-BE49-F238E27FC236}">
                    <a16:creationId xmlns:a16="http://schemas.microsoft.com/office/drawing/2014/main" id="{883EAEBC-A4FD-2340-C31C-F45240AC80F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7" name="Cube 686">
                <a:extLst>
                  <a:ext uri="{FF2B5EF4-FFF2-40B4-BE49-F238E27FC236}">
                    <a16:creationId xmlns:a16="http://schemas.microsoft.com/office/drawing/2014/main" id="{749E3C9E-5BFB-47E1-122C-E99F7E56070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8" name="Cube 687">
                <a:extLst>
                  <a:ext uri="{FF2B5EF4-FFF2-40B4-BE49-F238E27FC236}">
                    <a16:creationId xmlns:a16="http://schemas.microsoft.com/office/drawing/2014/main" id="{763F5904-1FC6-41DC-FE40-ED7C96CDDA2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9" name="Cube 688">
                <a:extLst>
                  <a:ext uri="{FF2B5EF4-FFF2-40B4-BE49-F238E27FC236}">
                    <a16:creationId xmlns:a16="http://schemas.microsoft.com/office/drawing/2014/main" id="{2B89A67D-0F3E-F9DB-20A6-D0A66B49B53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0" name="Cube 689">
                <a:extLst>
                  <a:ext uri="{FF2B5EF4-FFF2-40B4-BE49-F238E27FC236}">
                    <a16:creationId xmlns:a16="http://schemas.microsoft.com/office/drawing/2014/main" id="{4CA77C2B-7F23-9C41-3721-61179907817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1" name="Cube 690">
                <a:extLst>
                  <a:ext uri="{FF2B5EF4-FFF2-40B4-BE49-F238E27FC236}">
                    <a16:creationId xmlns:a16="http://schemas.microsoft.com/office/drawing/2014/main" id="{447000EA-64E3-D4DA-22EA-51206596C14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5" name="Group 604">
              <a:extLst>
                <a:ext uri="{FF2B5EF4-FFF2-40B4-BE49-F238E27FC236}">
                  <a16:creationId xmlns:a16="http://schemas.microsoft.com/office/drawing/2014/main" id="{CA856735-D118-5556-25A4-19839885B02F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72" name="Cube 671">
                <a:extLst>
                  <a:ext uri="{FF2B5EF4-FFF2-40B4-BE49-F238E27FC236}">
                    <a16:creationId xmlns:a16="http://schemas.microsoft.com/office/drawing/2014/main" id="{FCC722B3-141E-C2C3-E926-BC7D2FA52E19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3" name="Cube 672">
                <a:extLst>
                  <a:ext uri="{FF2B5EF4-FFF2-40B4-BE49-F238E27FC236}">
                    <a16:creationId xmlns:a16="http://schemas.microsoft.com/office/drawing/2014/main" id="{4260825C-A85E-E6AE-B0DD-722B18D8225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4" name="Cube 673">
                <a:extLst>
                  <a:ext uri="{FF2B5EF4-FFF2-40B4-BE49-F238E27FC236}">
                    <a16:creationId xmlns:a16="http://schemas.microsoft.com/office/drawing/2014/main" id="{60E09D52-873D-6FA1-7854-D627618F4E2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5" name="Cube 674">
                <a:extLst>
                  <a:ext uri="{FF2B5EF4-FFF2-40B4-BE49-F238E27FC236}">
                    <a16:creationId xmlns:a16="http://schemas.microsoft.com/office/drawing/2014/main" id="{C36A58C0-0A1E-DDAB-98BE-0095F70D9C6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6" name="Cube 675">
                <a:extLst>
                  <a:ext uri="{FF2B5EF4-FFF2-40B4-BE49-F238E27FC236}">
                    <a16:creationId xmlns:a16="http://schemas.microsoft.com/office/drawing/2014/main" id="{1B68622B-88FC-911C-A1CF-154F17AA6DC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7" name="Cube 676">
                <a:extLst>
                  <a:ext uri="{FF2B5EF4-FFF2-40B4-BE49-F238E27FC236}">
                    <a16:creationId xmlns:a16="http://schemas.microsoft.com/office/drawing/2014/main" id="{D58B0D3B-65E4-5A69-7927-7CB5B0B0A04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8" name="Cube 677">
                <a:extLst>
                  <a:ext uri="{FF2B5EF4-FFF2-40B4-BE49-F238E27FC236}">
                    <a16:creationId xmlns:a16="http://schemas.microsoft.com/office/drawing/2014/main" id="{876B4A06-4D1F-ABD8-99EA-AE47251DE9B3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9" name="Cube 678">
                <a:extLst>
                  <a:ext uri="{FF2B5EF4-FFF2-40B4-BE49-F238E27FC236}">
                    <a16:creationId xmlns:a16="http://schemas.microsoft.com/office/drawing/2014/main" id="{0C2D4CEB-52D2-18C8-4DDB-796B3D384E8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0" name="Cube 679">
                <a:extLst>
                  <a:ext uri="{FF2B5EF4-FFF2-40B4-BE49-F238E27FC236}">
                    <a16:creationId xmlns:a16="http://schemas.microsoft.com/office/drawing/2014/main" id="{798EB285-A25A-AAEC-1620-2B05AB07AD1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1" name="Cube 680">
                <a:extLst>
                  <a:ext uri="{FF2B5EF4-FFF2-40B4-BE49-F238E27FC236}">
                    <a16:creationId xmlns:a16="http://schemas.microsoft.com/office/drawing/2014/main" id="{60BAB1AE-374A-58A9-FC18-D9A4993BEB8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6" name="Group 605">
              <a:extLst>
                <a:ext uri="{FF2B5EF4-FFF2-40B4-BE49-F238E27FC236}">
                  <a16:creationId xmlns:a16="http://schemas.microsoft.com/office/drawing/2014/main" id="{94B97CCB-A3DF-B1FF-261C-8C3F11DA20A0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62" name="Cube 661">
                <a:extLst>
                  <a:ext uri="{FF2B5EF4-FFF2-40B4-BE49-F238E27FC236}">
                    <a16:creationId xmlns:a16="http://schemas.microsoft.com/office/drawing/2014/main" id="{199AE96E-C383-93A0-B179-34E100E13B6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3" name="Cube 662">
                <a:extLst>
                  <a:ext uri="{FF2B5EF4-FFF2-40B4-BE49-F238E27FC236}">
                    <a16:creationId xmlns:a16="http://schemas.microsoft.com/office/drawing/2014/main" id="{48D90337-FEE4-B822-04B4-604A118054B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4" name="Cube 663">
                <a:extLst>
                  <a:ext uri="{FF2B5EF4-FFF2-40B4-BE49-F238E27FC236}">
                    <a16:creationId xmlns:a16="http://schemas.microsoft.com/office/drawing/2014/main" id="{12729A23-209F-1631-95C6-29C29EB9426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5" name="Cube 664">
                <a:extLst>
                  <a:ext uri="{FF2B5EF4-FFF2-40B4-BE49-F238E27FC236}">
                    <a16:creationId xmlns:a16="http://schemas.microsoft.com/office/drawing/2014/main" id="{3357F3DE-F2CE-1848-7BAC-384A85D7D9A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6" name="Cube 665">
                <a:extLst>
                  <a:ext uri="{FF2B5EF4-FFF2-40B4-BE49-F238E27FC236}">
                    <a16:creationId xmlns:a16="http://schemas.microsoft.com/office/drawing/2014/main" id="{C1C5986D-08AE-6F44-CAEC-21555128C65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7" name="Cube 666">
                <a:extLst>
                  <a:ext uri="{FF2B5EF4-FFF2-40B4-BE49-F238E27FC236}">
                    <a16:creationId xmlns:a16="http://schemas.microsoft.com/office/drawing/2014/main" id="{B044ACB5-65C5-3AE6-EF44-3A287B656BF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8" name="Cube 667">
                <a:extLst>
                  <a:ext uri="{FF2B5EF4-FFF2-40B4-BE49-F238E27FC236}">
                    <a16:creationId xmlns:a16="http://schemas.microsoft.com/office/drawing/2014/main" id="{BB511D73-6F83-DF89-8225-CABD64C40B53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9" name="Cube 668">
                <a:extLst>
                  <a:ext uri="{FF2B5EF4-FFF2-40B4-BE49-F238E27FC236}">
                    <a16:creationId xmlns:a16="http://schemas.microsoft.com/office/drawing/2014/main" id="{DF8E0134-10AF-9172-9DCA-ADD48832915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0" name="Cube 669">
                <a:extLst>
                  <a:ext uri="{FF2B5EF4-FFF2-40B4-BE49-F238E27FC236}">
                    <a16:creationId xmlns:a16="http://schemas.microsoft.com/office/drawing/2014/main" id="{BDD1FAC6-B546-DDDB-51FA-336B478395E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1" name="Cube 670">
                <a:extLst>
                  <a:ext uri="{FF2B5EF4-FFF2-40B4-BE49-F238E27FC236}">
                    <a16:creationId xmlns:a16="http://schemas.microsoft.com/office/drawing/2014/main" id="{A94E54CC-57B2-CBE9-A61F-EC6C434F2BC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7" name="Group 606">
              <a:extLst>
                <a:ext uri="{FF2B5EF4-FFF2-40B4-BE49-F238E27FC236}">
                  <a16:creationId xmlns:a16="http://schemas.microsoft.com/office/drawing/2014/main" id="{9100E3A8-3301-9A3C-7CF6-5B6D69A51B06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52" name="Cube 651">
                <a:extLst>
                  <a:ext uri="{FF2B5EF4-FFF2-40B4-BE49-F238E27FC236}">
                    <a16:creationId xmlns:a16="http://schemas.microsoft.com/office/drawing/2014/main" id="{8E5B6B1D-939E-7D67-C228-47B891A87A3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3" name="Cube 652">
                <a:extLst>
                  <a:ext uri="{FF2B5EF4-FFF2-40B4-BE49-F238E27FC236}">
                    <a16:creationId xmlns:a16="http://schemas.microsoft.com/office/drawing/2014/main" id="{FFFF9CEF-6F89-0866-A624-EF1AC6C3F52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4" name="Cube 653">
                <a:extLst>
                  <a:ext uri="{FF2B5EF4-FFF2-40B4-BE49-F238E27FC236}">
                    <a16:creationId xmlns:a16="http://schemas.microsoft.com/office/drawing/2014/main" id="{FDE0CB04-D388-BBE3-8E43-5113EFAF0FE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5" name="Cube 654">
                <a:extLst>
                  <a:ext uri="{FF2B5EF4-FFF2-40B4-BE49-F238E27FC236}">
                    <a16:creationId xmlns:a16="http://schemas.microsoft.com/office/drawing/2014/main" id="{C4C7BE07-8F84-0B70-6BA4-D4986B06EAA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6" name="Cube 655">
                <a:extLst>
                  <a:ext uri="{FF2B5EF4-FFF2-40B4-BE49-F238E27FC236}">
                    <a16:creationId xmlns:a16="http://schemas.microsoft.com/office/drawing/2014/main" id="{D7661C80-B451-014E-C3C8-F395F3B29187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7" name="Cube 656">
                <a:extLst>
                  <a:ext uri="{FF2B5EF4-FFF2-40B4-BE49-F238E27FC236}">
                    <a16:creationId xmlns:a16="http://schemas.microsoft.com/office/drawing/2014/main" id="{AA5E55AA-BCC4-608C-1DC1-01D4DC0CBF11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8" name="Cube 657">
                <a:extLst>
                  <a:ext uri="{FF2B5EF4-FFF2-40B4-BE49-F238E27FC236}">
                    <a16:creationId xmlns:a16="http://schemas.microsoft.com/office/drawing/2014/main" id="{81A6AC57-6EB2-009B-C959-0BBBDED1A3A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9" name="Cube 658">
                <a:extLst>
                  <a:ext uri="{FF2B5EF4-FFF2-40B4-BE49-F238E27FC236}">
                    <a16:creationId xmlns:a16="http://schemas.microsoft.com/office/drawing/2014/main" id="{DDAA0FD8-8A6B-C014-15E6-D96BEC6F64B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0" name="Cube 659">
                <a:extLst>
                  <a:ext uri="{FF2B5EF4-FFF2-40B4-BE49-F238E27FC236}">
                    <a16:creationId xmlns:a16="http://schemas.microsoft.com/office/drawing/2014/main" id="{05319108-C1FD-F3FB-1AD6-FB7DCF34E8C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1" name="Cube 660">
                <a:extLst>
                  <a:ext uri="{FF2B5EF4-FFF2-40B4-BE49-F238E27FC236}">
                    <a16:creationId xmlns:a16="http://schemas.microsoft.com/office/drawing/2014/main" id="{3A1B2243-4804-A494-1060-432DBC946C6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8" name="Group 607">
              <a:extLst>
                <a:ext uri="{FF2B5EF4-FFF2-40B4-BE49-F238E27FC236}">
                  <a16:creationId xmlns:a16="http://schemas.microsoft.com/office/drawing/2014/main" id="{12176E2C-7DC9-5B89-4E25-6656869F8489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42" name="Cube 641">
                <a:extLst>
                  <a:ext uri="{FF2B5EF4-FFF2-40B4-BE49-F238E27FC236}">
                    <a16:creationId xmlns:a16="http://schemas.microsoft.com/office/drawing/2014/main" id="{028D5245-C621-4ED1-3682-C1588CD3636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3" name="Cube 642">
                <a:extLst>
                  <a:ext uri="{FF2B5EF4-FFF2-40B4-BE49-F238E27FC236}">
                    <a16:creationId xmlns:a16="http://schemas.microsoft.com/office/drawing/2014/main" id="{7F4BD5F2-869E-B324-3275-5EDABCFDC07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4" name="Cube 643">
                <a:extLst>
                  <a:ext uri="{FF2B5EF4-FFF2-40B4-BE49-F238E27FC236}">
                    <a16:creationId xmlns:a16="http://schemas.microsoft.com/office/drawing/2014/main" id="{D23B6CE6-0907-824C-B605-40215528263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5" name="Cube 644">
                <a:extLst>
                  <a:ext uri="{FF2B5EF4-FFF2-40B4-BE49-F238E27FC236}">
                    <a16:creationId xmlns:a16="http://schemas.microsoft.com/office/drawing/2014/main" id="{7C72016D-6B54-971C-C553-C94BABCFD9D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6" name="Cube 645">
                <a:extLst>
                  <a:ext uri="{FF2B5EF4-FFF2-40B4-BE49-F238E27FC236}">
                    <a16:creationId xmlns:a16="http://schemas.microsoft.com/office/drawing/2014/main" id="{942AB625-FBF0-7C14-AE14-BA038CC491F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7" name="Cube 646">
                <a:extLst>
                  <a:ext uri="{FF2B5EF4-FFF2-40B4-BE49-F238E27FC236}">
                    <a16:creationId xmlns:a16="http://schemas.microsoft.com/office/drawing/2014/main" id="{1F645384-26D0-FC68-648A-079750BD20B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8" name="Cube 647">
                <a:extLst>
                  <a:ext uri="{FF2B5EF4-FFF2-40B4-BE49-F238E27FC236}">
                    <a16:creationId xmlns:a16="http://schemas.microsoft.com/office/drawing/2014/main" id="{E8BE7E3A-F948-CE97-572B-5687EFB0E2F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9" name="Cube 648">
                <a:extLst>
                  <a:ext uri="{FF2B5EF4-FFF2-40B4-BE49-F238E27FC236}">
                    <a16:creationId xmlns:a16="http://schemas.microsoft.com/office/drawing/2014/main" id="{F4438865-6065-C90B-D2D1-49853FAA7F6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0" name="Cube 649">
                <a:extLst>
                  <a:ext uri="{FF2B5EF4-FFF2-40B4-BE49-F238E27FC236}">
                    <a16:creationId xmlns:a16="http://schemas.microsoft.com/office/drawing/2014/main" id="{47E0365D-9FC5-3625-C93F-8D05D6BFCF99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1" name="Cube 650">
                <a:extLst>
                  <a:ext uri="{FF2B5EF4-FFF2-40B4-BE49-F238E27FC236}">
                    <a16:creationId xmlns:a16="http://schemas.microsoft.com/office/drawing/2014/main" id="{3E7489A4-AFAB-215E-91F5-88B3B81BB82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9" name="Group 608">
              <a:extLst>
                <a:ext uri="{FF2B5EF4-FFF2-40B4-BE49-F238E27FC236}">
                  <a16:creationId xmlns:a16="http://schemas.microsoft.com/office/drawing/2014/main" id="{E2AC96AD-71E3-697A-9FBC-FFDE7BCD0D19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32" name="Cube 631">
                <a:extLst>
                  <a:ext uri="{FF2B5EF4-FFF2-40B4-BE49-F238E27FC236}">
                    <a16:creationId xmlns:a16="http://schemas.microsoft.com/office/drawing/2014/main" id="{1806E7EE-D3CC-3B3F-81A3-43D61C4DA49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3" name="Cube 632">
                <a:extLst>
                  <a:ext uri="{FF2B5EF4-FFF2-40B4-BE49-F238E27FC236}">
                    <a16:creationId xmlns:a16="http://schemas.microsoft.com/office/drawing/2014/main" id="{91A292F3-4E92-2309-3E1B-E1EEE987545F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4" name="Cube 633">
                <a:extLst>
                  <a:ext uri="{FF2B5EF4-FFF2-40B4-BE49-F238E27FC236}">
                    <a16:creationId xmlns:a16="http://schemas.microsoft.com/office/drawing/2014/main" id="{C360886B-E002-A528-CE68-6F00A1C1899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5" name="Cube 634">
                <a:extLst>
                  <a:ext uri="{FF2B5EF4-FFF2-40B4-BE49-F238E27FC236}">
                    <a16:creationId xmlns:a16="http://schemas.microsoft.com/office/drawing/2014/main" id="{B76D2B2C-4AF2-5B08-8455-0978DE4D574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6" name="Cube 635">
                <a:extLst>
                  <a:ext uri="{FF2B5EF4-FFF2-40B4-BE49-F238E27FC236}">
                    <a16:creationId xmlns:a16="http://schemas.microsoft.com/office/drawing/2014/main" id="{C1D48885-F113-31A8-ED27-A17646D9336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7" name="Cube 636">
                <a:extLst>
                  <a:ext uri="{FF2B5EF4-FFF2-40B4-BE49-F238E27FC236}">
                    <a16:creationId xmlns:a16="http://schemas.microsoft.com/office/drawing/2014/main" id="{98536C67-8F79-7DAD-34AA-EEE61434CC1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8" name="Cube 637">
                <a:extLst>
                  <a:ext uri="{FF2B5EF4-FFF2-40B4-BE49-F238E27FC236}">
                    <a16:creationId xmlns:a16="http://schemas.microsoft.com/office/drawing/2014/main" id="{0751582A-9C81-CA1F-120B-90A419A2EEC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9" name="Cube 638">
                <a:extLst>
                  <a:ext uri="{FF2B5EF4-FFF2-40B4-BE49-F238E27FC236}">
                    <a16:creationId xmlns:a16="http://schemas.microsoft.com/office/drawing/2014/main" id="{BD3940BB-5295-6976-0A3C-974365998D1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0" name="Cube 639">
                <a:extLst>
                  <a:ext uri="{FF2B5EF4-FFF2-40B4-BE49-F238E27FC236}">
                    <a16:creationId xmlns:a16="http://schemas.microsoft.com/office/drawing/2014/main" id="{BB1F6DBB-985B-C2B1-C744-25F9AB8F67D9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1" name="Cube 640">
                <a:extLst>
                  <a:ext uri="{FF2B5EF4-FFF2-40B4-BE49-F238E27FC236}">
                    <a16:creationId xmlns:a16="http://schemas.microsoft.com/office/drawing/2014/main" id="{4B7B2236-BEE9-D0A1-3E07-4622223DFE1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10" name="Group 609">
              <a:extLst>
                <a:ext uri="{FF2B5EF4-FFF2-40B4-BE49-F238E27FC236}">
                  <a16:creationId xmlns:a16="http://schemas.microsoft.com/office/drawing/2014/main" id="{8C741493-DDFD-8AB6-DBF4-A8948873EBE6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22" name="Cube 621">
                <a:extLst>
                  <a:ext uri="{FF2B5EF4-FFF2-40B4-BE49-F238E27FC236}">
                    <a16:creationId xmlns:a16="http://schemas.microsoft.com/office/drawing/2014/main" id="{41B9AAFB-BBBF-886B-E6F4-B0279F48995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3" name="Cube 622">
                <a:extLst>
                  <a:ext uri="{FF2B5EF4-FFF2-40B4-BE49-F238E27FC236}">
                    <a16:creationId xmlns:a16="http://schemas.microsoft.com/office/drawing/2014/main" id="{11AEB441-9B83-8817-E4E6-71837FA7D93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4" name="Cube 623">
                <a:extLst>
                  <a:ext uri="{FF2B5EF4-FFF2-40B4-BE49-F238E27FC236}">
                    <a16:creationId xmlns:a16="http://schemas.microsoft.com/office/drawing/2014/main" id="{E8CC1379-5BFB-90A2-E550-79DD89AFF21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5" name="Cube 624">
                <a:extLst>
                  <a:ext uri="{FF2B5EF4-FFF2-40B4-BE49-F238E27FC236}">
                    <a16:creationId xmlns:a16="http://schemas.microsoft.com/office/drawing/2014/main" id="{78254D7B-3F4E-6D0B-95DB-F479D2CF8F2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6" name="Cube 625">
                <a:extLst>
                  <a:ext uri="{FF2B5EF4-FFF2-40B4-BE49-F238E27FC236}">
                    <a16:creationId xmlns:a16="http://schemas.microsoft.com/office/drawing/2014/main" id="{6F006054-B2B2-B9E2-E5D6-BDE94E5C804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7" name="Cube 626">
                <a:extLst>
                  <a:ext uri="{FF2B5EF4-FFF2-40B4-BE49-F238E27FC236}">
                    <a16:creationId xmlns:a16="http://schemas.microsoft.com/office/drawing/2014/main" id="{41590E7E-0A93-089A-2879-99FB75F0B19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8" name="Cube 627">
                <a:extLst>
                  <a:ext uri="{FF2B5EF4-FFF2-40B4-BE49-F238E27FC236}">
                    <a16:creationId xmlns:a16="http://schemas.microsoft.com/office/drawing/2014/main" id="{05D69D04-2B5B-01C7-B9B4-392FDC62975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9" name="Cube 628">
                <a:extLst>
                  <a:ext uri="{FF2B5EF4-FFF2-40B4-BE49-F238E27FC236}">
                    <a16:creationId xmlns:a16="http://schemas.microsoft.com/office/drawing/2014/main" id="{BF95546F-5595-E327-B895-EB7C5C25BEE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0" name="Cube 629">
                <a:extLst>
                  <a:ext uri="{FF2B5EF4-FFF2-40B4-BE49-F238E27FC236}">
                    <a16:creationId xmlns:a16="http://schemas.microsoft.com/office/drawing/2014/main" id="{97553719-30C9-E987-54B4-17FCB283535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1" name="Cube 630">
                <a:extLst>
                  <a:ext uri="{FF2B5EF4-FFF2-40B4-BE49-F238E27FC236}">
                    <a16:creationId xmlns:a16="http://schemas.microsoft.com/office/drawing/2014/main" id="{1F2652FA-8518-EE43-6651-88FF8ED0F90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11" name="Group 610">
              <a:extLst>
                <a:ext uri="{FF2B5EF4-FFF2-40B4-BE49-F238E27FC236}">
                  <a16:creationId xmlns:a16="http://schemas.microsoft.com/office/drawing/2014/main" id="{BE69A8A8-2F5A-584D-42C3-AB9A52CE6DD9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12" name="Cube 611">
                <a:extLst>
                  <a:ext uri="{FF2B5EF4-FFF2-40B4-BE49-F238E27FC236}">
                    <a16:creationId xmlns:a16="http://schemas.microsoft.com/office/drawing/2014/main" id="{87C72DD5-7EC2-A041-F4D7-4C394DDC121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3" name="Cube 612">
                <a:extLst>
                  <a:ext uri="{FF2B5EF4-FFF2-40B4-BE49-F238E27FC236}">
                    <a16:creationId xmlns:a16="http://schemas.microsoft.com/office/drawing/2014/main" id="{5DF8BBFE-9121-55EF-FD4F-91134D0E544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4" name="Cube 613">
                <a:extLst>
                  <a:ext uri="{FF2B5EF4-FFF2-40B4-BE49-F238E27FC236}">
                    <a16:creationId xmlns:a16="http://schemas.microsoft.com/office/drawing/2014/main" id="{251BFACD-AEF8-886F-C8AF-79095E84758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5" name="Cube 614">
                <a:extLst>
                  <a:ext uri="{FF2B5EF4-FFF2-40B4-BE49-F238E27FC236}">
                    <a16:creationId xmlns:a16="http://schemas.microsoft.com/office/drawing/2014/main" id="{2E90C668-5EE9-937D-1484-5AB73E1469B7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6" name="Cube 615">
                <a:extLst>
                  <a:ext uri="{FF2B5EF4-FFF2-40B4-BE49-F238E27FC236}">
                    <a16:creationId xmlns:a16="http://schemas.microsoft.com/office/drawing/2014/main" id="{6E94F16A-4DAF-A2C0-FEBF-493199E972C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7" name="Cube 616">
                <a:extLst>
                  <a:ext uri="{FF2B5EF4-FFF2-40B4-BE49-F238E27FC236}">
                    <a16:creationId xmlns:a16="http://schemas.microsoft.com/office/drawing/2014/main" id="{15AC5206-AD3B-3B73-37CB-02BCC47100B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8" name="Cube 617">
                <a:extLst>
                  <a:ext uri="{FF2B5EF4-FFF2-40B4-BE49-F238E27FC236}">
                    <a16:creationId xmlns:a16="http://schemas.microsoft.com/office/drawing/2014/main" id="{4BD10302-5E11-0420-0929-6F8FD93B70E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9" name="Cube 618">
                <a:extLst>
                  <a:ext uri="{FF2B5EF4-FFF2-40B4-BE49-F238E27FC236}">
                    <a16:creationId xmlns:a16="http://schemas.microsoft.com/office/drawing/2014/main" id="{9C5E68F5-F3FF-6C24-D291-10A62F58EAE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0" name="Cube 619">
                <a:extLst>
                  <a:ext uri="{FF2B5EF4-FFF2-40B4-BE49-F238E27FC236}">
                    <a16:creationId xmlns:a16="http://schemas.microsoft.com/office/drawing/2014/main" id="{4613C7A3-933D-B12E-48C5-E5A06D55268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1" name="Cube 620">
                <a:extLst>
                  <a:ext uri="{FF2B5EF4-FFF2-40B4-BE49-F238E27FC236}">
                    <a16:creationId xmlns:a16="http://schemas.microsoft.com/office/drawing/2014/main" id="{48EE823B-969F-EC69-16E4-DAD1097B3DD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712" name="Group 711">
            <a:extLst>
              <a:ext uri="{FF2B5EF4-FFF2-40B4-BE49-F238E27FC236}">
                <a16:creationId xmlns:a16="http://schemas.microsoft.com/office/drawing/2014/main" id="{73FBEA50-1C6C-ED89-A6E9-1CC4DF6474FE}"/>
              </a:ext>
            </a:extLst>
          </p:cNvPr>
          <p:cNvGrpSpPr/>
          <p:nvPr/>
        </p:nvGrpSpPr>
        <p:grpSpPr>
          <a:xfrm>
            <a:off x="1054660" y="3217096"/>
            <a:ext cx="1027140" cy="96143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713" name="Group 712">
              <a:extLst>
                <a:ext uri="{FF2B5EF4-FFF2-40B4-BE49-F238E27FC236}">
                  <a16:creationId xmlns:a16="http://schemas.microsoft.com/office/drawing/2014/main" id="{A5E6A5AF-5C27-7C7D-513F-2EC9BC74EF5F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13" name="Cube 812">
                <a:extLst>
                  <a:ext uri="{FF2B5EF4-FFF2-40B4-BE49-F238E27FC236}">
                    <a16:creationId xmlns:a16="http://schemas.microsoft.com/office/drawing/2014/main" id="{A8EA5275-2551-B324-B25B-9037237A257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4" name="Cube 813">
                <a:extLst>
                  <a:ext uri="{FF2B5EF4-FFF2-40B4-BE49-F238E27FC236}">
                    <a16:creationId xmlns:a16="http://schemas.microsoft.com/office/drawing/2014/main" id="{86741FAF-999B-E4AB-7AD9-C240131D795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5" name="Cube 814">
                <a:extLst>
                  <a:ext uri="{FF2B5EF4-FFF2-40B4-BE49-F238E27FC236}">
                    <a16:creationId xmlns:a16="http://schemas.microsoft.com/office/drawing/2014/main" id="{8889EC5B-A0D2-5AA4-91B0-8C5C9F7A143B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6" name="Cube 815">
                <a:extLst>
                  <a:ext uri="{FF2B5EF4-FFF2-40B4-BE49-F238E27FC236}">
                    <a16:creationId xmlns:a16="http://schemas.microsoft.com/office/drawing/2014/main" id="{3EBD74F4-6AFD-EA98-DC8B-9D5C542CD50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7" name="Cube 816">
                <a:extLst>
                  <a:ext uri="{FF2B5EF4-FFF2-40B4-BE49-F238E27FC236}">
                    <a16:creationId xmlns:a16="http://schemas.microsoft.com/office/drawing/2014/main" id="{9C34E4D5-2C6B-1C0D-9423-14CA3557E0F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8" name="Cube 817">
                <a:extLst>
                  <a:ext uri="{FF2B5EF4-FFF2-40B4-BE49-F238E27FC236}">
                    <a16:creationId xmlns:a16="http://schemas.microsoft.com/office/drawing/2014/main" id="{1D85C0CA-7B46-A0CB-EC09-BBCF7BBADD9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9" name="Cube 818">
                <a:extLst>
                  <a:ext uri="{FF2B5EF4-FFF2-40B4-BE49-F238E27FC236}">
                    <a16:creationId xmlns:a16="http://schemas.microsoft.com/office/drawing/2014/main" id="{8DA4B1BC-89AD-BB6B-02E5-B3ECFA3708B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0" name="Cube 819">
                <a:extLst>
                  <a:ext uri="{FF2B5EF4-FFF2-40B4-BE49-F238E27FC236}">
                    <a16:creationId xmlns:a16="http://schemas.microsoft.com/office/drawing/2014/main" id="{F16110FD-F43A-2AEF-C431-35B238CB6E1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1" name="Cube 820">
                <a:extLst>
                  <a:ext uri="{FF2B5EF4-FFF2-40B4-BE49-F238E27FC236}">
                    <a16:creationId xmlns:a16="http://schemas.microsoft.com/office/drawing/2014/main" id="{7C78F973-60DB-845B-26A0-9C80905AF2B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2" name="Cube 821">
                <a:extLst>
                  <a:ext uri="{FF2B5EF4-FFF2-40B4-BE49-F238E27FC236}">
                    <a16:creationId xmlns:a16="http://schemas.microsoft.com/office/drawing/2014/main" id="{DFC1AD9C-E72F-0381-1C35-B537143200B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4" name="Group 713">
              <a:extLst>
                <a:ext uri="{FF2B5EF4-FFF2-40B4-BE49-F238E27FC236}">
                  <a16:creationId xmlns:a16="http://schemas.microsoft.com/office/drawing/2014/main" id="{762FE171-81DD-FFE7-E851-ACB748829183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03" name="Cube 802">
                <a:extLst>
                  <a:ext uri="{FF2B5EF4-FFF2-40B4-BE49-F238E27FC236}">
                    <a16:creationId xmlns:a16="http://schemas.microsoft.com/office/drawing/2014/main" id="{F9D730C9-E675-FC99-6117-793343EA5C6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4" name="Cube 803">
                <a:extLst>
                  <a:ext uri="{FF2B5EF4-FFF2-40B4-BE49-F238E27FC236}">
                    <a16:creationId xmlns:a16="http://schemas.microsoft.com/office/drawing/2014/main" id="{F6342331-D33B-D759-0709-A41797DDB2B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5" name="Cube 804">
                <a:extLst>
                  <a:ext uri="{FF2B5EF4-FFF2-40B4-BE49-F238E27FC236}">
                    <a16:creationId xmlns:a16="http://schemas.microsoft.com/office/drawing/2014/main" id="{DC31DD7D-4ECE-C7E5-8784-ED818ABAF2C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6" name="Cube 805">
                <a:extLst>
                  <a:ext uri="{FF2B5EF4-FFF2-40B4-BE49-F238E27FC236}">
                    <a16:creationId xmlns:a16="http://schemas.microsoft.com/office/drawing/2014/main" id="{EA8F59A3-F68C-ECB8-B8B5-A14546846667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7" name="Cube 806">
                <a:extLst>
                  <a:ext uri="{FF2B5EF4-FFF2-40B4-BE49-F238E27FC236}">
                    <a16:creationId xmlns:a16="http://schemas.microsoft.com/office/drawing/2014/main" id="{242FB121-33AD-8721-7820-13287341B7E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8" name="Cube 807">
                <a:extLst>
                  <a:ext uri="{FF2B5EF4-FFF2-40B4-BE49-F238E27FC236}">
                    <a16:creationId xmlns:a16="http://schemas.microsoft.com/office/drawing/2014/main" id="{15C01BD6-F304-ADFD-F9BF-84CA4B5079A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9" name="Cube 808">
                <a:extLst>
                  <a:ext uri="{FF2B5EF4-FFF2-40B4-BE49-F238E27FC236}">
                    <a16:creationId xmlns:a16="http://schemas.microsoft.com/office/drawing/2014/main" id="{7128AD2E-4ED8-600C-1CAA-089B0456383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0" name="Cube 809">
                <a:extLst>
                  <a:ext uri="{FF2B5EF4-FFF2-40B4-BE49-F238E27FC236}">
                    <a16:creationId xmlns:a16="http://schemas.microsoft.com/office/drawing/2014/main" id="{A800C3B0-4260-3DD2-F7C5-DE15F19246D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1" name="Cube 810">
                <a:extLst>
                  <a:ext uri="{FF2B5EF4-FFF2-40B4-BE49-F238E27FC236}">
                    <a16:creationId xmlns:a16="http://schemas.microsoft.com/office/drawing/2014/main" id="{33E42E7A-2084-9B82-5BB7-6D4A540F8D5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2" name="Cube 811">
                <a:extLst>
                  <a:ext uri="{FF2B5EF4-FFF2-40B4-BE49-F238E27FC236}">
                    <a16:creationId xmlns:a16="http://schemas.microsoft.com/office/drawing/2014/main" id="{AF35137A-B9A4-09CC-CB33-BE3F558E193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5" name="Group 714">
              <a:extLst>
                <a:ext uri="{FF2B5EF4-FFF2-40B4-BE49-F238E27FC236}">
                  <a16:creationId xmlns:a16="http://schemas.microsoft.com/office/drawing/2014/main" id="{2E2E6B73-4628-60B3-1D3C-1BC83EE99452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93" name="Cube 792">
                <a:extLst>
                  <a:ext uri="{FF2B5EF4-FFF2-40B4-BE49-F238E27FC236}">
                    <a16:creationId xmlns:a16="http://schemas.microsoft.com/office/drawing/2014/main" id="{8B5A8D62-55A3-ABEB-9D00-2CDF3281797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4" name="Cube 793">
                <a:extLst>
                  <a:ext uri="{FF2B5EF4-FFF2-40B4-BE49-F238E27FC236}">
                    <a16:creationId xmlns:a16="http://schemas.microsoft.com/office/drawing/2014/main" id="{A35486C3-ABFC-ADB0-E35B-15EDCA0C114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5" name="Cube 794">
                <a:extLst>
                  <a:ext uri="{FF2B5EF4-FFF2-40B4-BE49-F238E27FC236}">
                    <a16:creationId xmlns:a16="http://schemas.microsoft.com/office/drawing/2014/main" id="{8FD0CC0C-3169-4BCE-9370-B766CA16941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6" name="Cube 795">
                <a:extLst>
                  <a:ext uri="{FF2B5EF4-FFF2-40B4-BE49-F238E27FC236}">
                    <a16:creationId xmlns:a16="http://schemas.microsoft.com/office/drawing/2014/main" id="{F54F4439-03D1-BD03-F537-BD757671F11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7" name="Cube 796">
                <a:extLst>
                  <a:ext uri="{FF2B5EF4-FFF2-40B4-BE49-F238E27FC236}">
                    <a16:creationId xmlns:a16="http://schemas.microsoft.com/office/drawing/2014/main" id="{C3895B3E-B77B-EF1A-FB03-2C398BE5FCA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8" name="Cube 797">
                <a:extLst>
                  <a:ext uri="{FF2B5EF4-FFF2-40B4-BE49-F238E27FC236}">
                    <a16:creationId xmlns:a16="http://schemas.microsoft.com/office/drawing/2014/main" id="{C1C6C0ED-C7C1-4482-1BFD-5CBFFE9415B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9" name="Cube 798">
                <a:extLst>
                  <a:ext uri="{FF2B5EF4-FFF2-40B4-BE49-F238E27FC236}">
                    <a16:creationId xmlns:a16="http://schemas.microsoft.com/office/drawing/2014/main" id="{C053D8EA-D15A-1BF9-B89F-0DF323837DD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0" name="Cube 799">
                <a:extLst>
                  <a:ext uri="{FF2B5EF4-FFF2-40B4-BE49-F238E27FC236}">
                    <a16:creationId xmlns:a16="http://schemas.microsoft.com/office/drawing/2014/main" id="{F99EB341-9629-2EA4-67F6-2D8E14DF61B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1" name="Cube 800">
                <a:extLst>
                  <a:ext uri="{FF2B5EF4-FFF2-40B4-BE49-F238E27FC236}">
                    <a16:creationId xmlns:a16="http://schemas.microsoft.com/office/drawing/2014/main" id="{F2451375-18B3-2459-BADB-9E2B10DABE5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2" name="Cube 801">
                <a:extLst>
                  <a:ext uri="{FF2B5EF4-FFF2-40B4-BE49-F238E27FC236}">
                    <a16:creationId xmlns:a16="http://schemas.microsoft.com/office/drawing/2014/main" id="{B64D84EA-F9A5-0D1F-8724-2391017B27D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6" name="Group 715">
              <a:extLst>
                <a:ext uri="{FF2B5EF4-FFF2-40B4-BE49-F238E27FC236}">
                  <a16:creationId xmlns:a16="http://schemas.microsoft.com/office/drawing/2014/main" id="{F5D149E7-30EB-8CB1-0558-5515459AFF4B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83" name="Cube 782">
                <a:extLst>
                  <a:ext uri="{FF2B5EF4-FFF2-40B4-BE49-F238E27FC236}">
                    <a16:creationId xmlns:a16="http://schemas.microsoft.com/office/drawing/2014/main" id="{76D200F1-8A7F-83E8-E0C5-3E31C4BF07C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4" name="Cube 783">
                <a:extLst>
                  <a:ext uri="{FF2B5EF4-FFF2-40B4-BE49-F238E27FC236}">
                    <a16:creationId xmlns:a16="http://schemas.microsoft.com/office/drawing/2014/main" id="{A03C34FD-4A62-7FD2-D68D-350773BC2DD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5" name="Cube 784">
                <a:extLst>
                  <a:ext uri="{FF2B5EF4-FFF2-40B4-BE49-F238E27FC236}">
                    <a16:creationId xmlns:a16="http://schemas.microsoft.com/office/drawing/2014/main" id="{A45F19FB-CFCA-7DF4-FED6-D0399FF987F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6" name="Cube 785">
                <a:extLst>
                  <a:ext uri="{FF2B5EF4-FFF2-40B4-BE49-F238E27FC236}">
                    <a16:creationId xmlns:a16="http://schemas.microsoft.com/office/drawing/2014/main" id="{EBC2C795-16C4-C426-B91E-F07719569B0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7" name="Cube 786">
                <a:extLst>
                  <a:ext uri="{FF2B5EF4-FFF2-40B4-BE49-F238E27FC236}">
                    <a16:creationId xmlns:a16="http://schemas.microsoft.com/office/drawing/2014/main" id="{774B025D-6839-92B7-A0A4-B7175BE7CE2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8" name="Cube 787">
                <a:extLst>
                  <a:ext uri="{FF2B5EF4-FFF2-40B4-BE49-F238E27FC236}">
                    <a16:creationId xmlns:a16="http://schemas.microsoft.com/office/drawing/2014/main" id="{41AE8E8C-D823-15FC-C3F0-70724E47B96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9" name="Cube 788">
                <a:extLst>
                  <a:ext uri="{FF2B5EF4-FFF2-40B4-BE49-F238E27FC236}">
                    <a16:creationId xmlns:a16="http://schemas.microsoft.com/office/drawing/2014/main" id="{8CA33648-736D-929B-2BE5-4749665CDFC3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0" name="Cube 789">
                <a:extLst>
                  <a:ext uri="{FF2B5EF4-FFF2-40B4-BE49-F238E27FC236}">
                    <a16:creationId xmlns:a16="http://schemas.microsoft.com/office/drawing/2014/main" id="{BF1DE55F-4786-D9E1-CBB7-52DD18F5E50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1" name="Cube 790">
                <a:extLst>
                  <a:ext uri="{FF2B5EF4-FFF2-40B4-BE49-F238E27FC236}">
                    <a16:creationId xmlns:a16="http://schemas.microsoft.com/office/drawing/2014/main" id="{F76E3A16-DBE5-3610-700E-DDD844E41EF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2" name="Cube 791">
                <a:extLst>
                  <a:ext uri="{FF2B5EF4-FFF2-40B4-BE49-F238E27FC236}">
                    <a16:creationId xmlns:a16="http://schemas.microsoft.com/office/drawing/2014/main" id="{8F9CCA8E-03B1-051D-227E-84727880184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7" name="Group 716">
              <a:extLst>
                <a:ext uri="{FF2B5EF4-FFF2-40B4-BE49-F238E27FC236}">
                  <a16:creationId xmlns:a16="http://schemas.microsoft.com/office/drawing/2014/main" id="{9E2FA6A8-924C-B04B-11A0-A0CA7DB00846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73" name="Cube 772">
                <a:extLst>
                  <a:ext uri="{FF2B5EF4-FFF2-40B4-BE49-F238E27FC236}">
                    <a16:creationId xmlns:a16="http://schemas.microsoft.com/office/drawing/2014/main" id="{0FE2A474-90BF-686A-911E-ED2F589320D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4" name="Cube 773">
                <a:extLst>
                  <a:ext uri="{FF2B5EF4-FFF2-40B4-BE49-F238E27FC236}">
                    <a16:creationId xmlns:a16="http://schemas.microsoft.com/office/drawing/2014/main" id="{588A17A3-40B6-4C38-7E26-4E50A48E678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5" name="Cube 774">
                <a:extLst>
                  <a:ext uri="{FF2B5EF4-FFF2-40B4-BE49-F238E27FC236}">
                    <a16:creationId xmlns:a16="http://schemas.microsoft.com/office/drawing/2014/main" id="{841D1F17-FC69-420A-4DB9-2F42746E5C6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6" name="Cube 775">
                <a:extLst>
                  <a:ext uri="{FF2B5EF4-FFF2-40B4-BE49-F238E27FC236}">
                    <a16:creationId xmlns:a16="http://schemas.microsoft.com/office/drawing/2014/main" id="{111F7630-12D8-8149-366F-59BA5A204C5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7" name="Cube 776">
                <a:extLst>
                  <a:ext uri="{FF2B5EF4-FFF2-40B4-BE49-F238E27FC236}">
                    <a16:creationId xmlns:a16="http://schemas.microsoft.com/office/drawing/2014/main" id="{5E3883A5-4CA0-A4F6-7C1A-451D11BDE70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8" name="Cube 777">
                <a:extLst>
                  <a:ext uri="{FF2B5EF4-FFF2-40B4-BE49-F238E27FC236}">
                    <a16:creationId xmlns:a16="http://schemas.microsoft.com/office/drawing/2014/main" id="{84ED3E00-098F-142A-74C7-CF6F4E7B1E6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9" name="Cube 778">
                <a:extLst>
                  <a:ext uri="{FF2B5EF4-FFF2-40B4-BE49-F238E27FC236}">
                    <a16:creationId xmlns:a16="http://schemas.microsoft.com/office/drawing/2014/main" id="{B2800E49-78C3-C571-B4A7-AC3F75B3D91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0" name="Cube 779">
                <a:extLst>
                  <a:ext uri="{FF2B5EF4-FFF2-40B4-BE49-F238E27FC236}">
                    <a16:creationId xmlns:a16="http://schemas.microsoft.com/office/drawing/2014/main" id="{A218F4BC-295D-608B-8915-0B2B164A1B1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1" name="Cube 780">
                <a:extLst>
                  <a:ext uri="{FF2B5EF4-FFF2-40B4-BE49-F238E27FC236}">
                    <a16:creationId xmlns:a16="http://schemas.microsoft.com/office/drawing/2014/main" id="{A49BEF74-1939-EB84-9701-C9B2CB432F14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2" name="Cube 781">
                <a:extLst>
                  <a:ext uri="{FF2B5EF4-FFF2-40B4-BE49-F238E27FC236}">
                    <a16:creationId xmlns:a16="http://schemas.microsoft.com/office/drawing/2014/main" id="{68E2356C-79AE-465F-368E-CD3F0A48224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8" name="Group 717">
              <a:extLst>
                <a:ext uri="{FF2B5EF4-FFF2-40B4-BE49-F238E27FC236}">
                  <a16:creationId xmlns:a16="http://schemas.microsoft.com/office/drawing/2014/main" id="{DCE32D39-654D-1819-C8FE-A8F32D4279A0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63" name="Cube 762">
                <a:extLst>
                  <a:ext uri="{FF2B5EF4-FFF2-40B4-BE49-F238E27FC236}">
                    <a16:creationId xmlns:a16="http://schemas.microsoft.com/office/drawing/2014/main" id="{F082DE23-63F7-B350-B58B-E17F604F4EC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4" name="Cube 763">
                <a:extLst>
                  <a:ext uri="{FF2B5EF4-FFF2-40B4-BE49-F238E27FC236}">
                    <a16:creationId xmlns:a16="http://schemas.microsoft.com/office/drawing/2014/main" id="{4A4BFF5C-E034-B516-84ED-583B7A2A95C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5" name="Cube 764">
                <a:extLst>
                  <a:ext uri="{FF2B5EF4-FFF2-40B4-BE49-F238E27FC236}">
                    <a16:creationId xmlns:a16="http://schemas.microsoft.com/office/drawing/2014/main" id="{2DA62AEE-94C6-272B-0289-CBFE7B73316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6" name="Cube 765">
                <a:extLst>
                  <a:ext uri="{FF2B5EF4-FFF2-40B4-BE49-F238E27FC236}">
                    <a16:creationId xmlns:a16="http://schemas.microsoft.com/office/drawing/2014/main" id="{183315D8-633D-D58E-6569-DDF436B0E93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7" name="Cube 766">
                <a:extLst>
                  <a:ext uri="{FF2B5EF4-FFF2-40B4-BE49-F238E27FC236}">
                    <a16:creationId xmlns:a16="http://schemas.microsoft.com/office/drawing/2014/main" id="{CFBD9FB2-3DD4-F7B1-AC15-B6C784075DA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8" name="Cube 767">
                <a:extLst>
                  <a:ext uri="{FF2B5EF4-FFF2-40B4-BE49-F238E27FC236}">
                    <a16:creationId xmlns:a16="http://schemas.microsoft.com/office/drawing/2014/main" id="{B5B349B1-B5ED-977E-58C0-5C36EE442E8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9" name="Cube 768">
                <a:extLst>
                  <a:ext uri="{FF2B5EF4-FFF2-40B4-BE49-F238E27FC236}">
                    <a16:creationId xmlns:a16="http://schemas.microsoft.com/office/drawing/2014/main" id="{AFA350AC-6D22-A0BB-6810-FBC0CDBEBC2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0" name="Cube 769">
                <a:extLst>
                  <a:ext uri="{FF2B5EF4-FFF2-40B4-BE49-F238E27FC236}">
                    <a16:creationId xmlns:a16="http://schemas.microsoft.com/office/drawing/2014/main" id="{1967D632-DC6E-B053-515A-5A244017693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1" name="Cube 770">
                <a:extLst>
                  <a:ext uri="{FF2B5EF4-FFF2-40B4-BE49-F238E27FC236}">
                    <a16:creationId xmlns:a16="http://schemas.microsoft.com/office/drawing/2014/main" id="{F42D7ED6-9795-94E9-DB62-8E4E46415E1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2" name="Cube 771">
                <a:extLst>
                  <a:ext uri="{FF2B5EF4-FFF2-40B4-BE49-F238E27FC236}">
                    <a16:creationId xmlns:a16="http://schemas.microsoft.com/office/drawing/2014/main" id="{DB70A8EC-EE1B-0443-B284-36DC82AE06E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9" name="Group 718">
              <a:extLst>
                <a:ext uri="{FF2B5EF4-FFF2-40B4-BE49-F238E27FC236}">
                  <a16:creationId xmlns:a16="http://schemas.microsoft.com/office/drawing/2014/main" id="{9C63AC7A-9B04-6152-6244-8D4CDAF820D1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53" name="Cube 752">
                <a:extLst>
                  <a:ext uri="{FF2B5EF4-FFF2-40B4-BE49-F238E27FC236}">
                    <a16:creationId xmlns:a16="http://schemas.microsoft.com/office/drawing/2014/main" id="{1AB68B19-32A2-A5FC-58DE-DB4467A0F01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4" name="Cube 753">
                <a:extLst>
                  <a:ext uri="{FF2B5EF4-FFF2-40B4-BE49-F238E27FC236}">
                    <a16:creationId xmlns:a16="http://schemas.microsoft.com/office/drawing/2014/main" id="{21DD524B-8B48-641B-5565-41D0BF16484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5" name="Cube 754">
                <a:extLst>
                  <a:ext uri="{FF2B5EF4-FFF2-40B4-BE49-F238E27FC236}">
                    <a16:creationId xmlns:a16="http://schemas.microsoft.com/office/drawing/2014/main" id="{35E9F084-0D77-2E4C-E7BC-99046C3BB4C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6" name="Cube 755">
                <a:extLst>
                  <a:ext uri="{FF2B5EF4-FFF2-40B4-BE49-F238E27FC236}">
                    <a16:creationId xmlns:a16="http://schemas.microsoft.com/office/drawing/2014/main" id="{CB334D20-1753-D503-E8CE-CBFDAB3744B9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7" name="Cube 756">
                <a:extLst>
                  <a:ext uri="{FF2B5EF4-FFF2-40B4-BE49-F238E27FC236}">
                    <a16:creationId xmlns:a16="http://schemas.microsoft.com/office/drawing/2014/main" id="{CEEBF9FC-4C25-95D1-27B8-A4080D7AE4A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8" name="Cube 757">
                <a:extLst>
                  <a:ext uri="{FF2B5EF4-FFF2-40B4-BE49-F238E27FC236}">
                    <a16:creationId xmlns:a16="http://schemas.microsoft.com/office/drawing/2014/main" id="{05B482B1-28FD-3FB3-714A-ED122B3A0C4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9" name="Cube 758">
                <a:extLst>
                  <a:ext uri="{FF2B5EF4-FFF2-40B4-BE49-F238E27FC236}">
                    <a16:creationId xmlns:a16="http://schemas.microsoft.com/office/drawing/2014/main" id="{547674C4-24E7-43D6-D292-FD05D969EA8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0" name="Cube 759">
                <a:extLst>
                  <a:ext uri="{FF2B5EF4-FFF2-40B4-BE49-F238E27FC236}">
                    <a16:creationId xmlns:a16="http://schemas.microsoft.com/office/drawing/2014/main" id="{EBB0D23E-F1DA-AEC8-5BAC-9F472B53738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1" name="Cube 760">
                <a:extLst>
                  <a:ext uri="{FF2B5EF4-FFF2-40B4-BE49-F238E27FC236}">
                    <a16:creationId xmlns:a16="http://schemas.microsoft.com/office/drawing/2014/main" id="{758253E9-F14C-357E-1B5A-28BBDE3A7AF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2" name="Cube 761">
                <a:extLst>
                  <a:ext uri="{FF2B5EF4-FFF2-40B4-BE49-F238E27FC236}">
                    <a16:creationId xmlns:a16="http://schemas.microsoft.com/office/drawing/2014/main" id="{677345E6-4828-D1C3-ECA1-16780E1036D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20" name="Group 719">
              <a:extLst>
                <a:ext uri="{FF2B5EF4-FFF2-40B4-BE49-F238E27FC236}">
                  <a16:creationId xmlns:a16="http://schemas.microsoft.com/office/drawing/2014/main" id="{B3B3B1F9-9F91-0747-3365-71B247CE2D98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43" name="Cube 742">
                <a:extLst>
                  <a:ext uri="{FF2B5EF4-FFF2-40B4-BE49-F238E27FC236}">
                    <a16:creationId xmlns:a16="http://schemas.microsoft.com/office/drawing/2014/main" id="{E68E5206-A957-6891-1FA6-76FD2C293BD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4" name="Cube 743">
                <a:extLst>
                  <a:ext uri="{FF2B5EF4-FFF2-40B4-BE49-F238E27FC236}">
                    <a16:creationId xmlns:a16="http://schemas.microsoft.com/office/drawing/2014/main" id="{E2B3DE14-0B68-78BA-F245-7D86BB36F8F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5" name="Cube 744">
                <a:extLst>
                  <a:ext uri="{FF2B5EF4-FFF2-40B4-BE49-F238E27FC236}">
                    <a16:creationId xmlns:a16="http://schemas.microsoft.com/office/drawing/2014/main" id="{4EBF2375-75EF-0C46-FFA2-3EE5BC0C36D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6" name="Cube 745">
                <a:extLst>
                  <a:ext uri="{FF2B5EF4-FFF2-40B4-BE49-F238E27FC236}">
                    <a16:creationId xmlns:a16="http://schemas.microsoft.com/office/drawing/2014/main" id="{D05A98DF-0F4D-EF15-329A-F3F933154C07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7" name="Cube 746">
                <a:extLst>
                  <a:ext uri="{FF2B5EF4-FFF2-40B4-BE49-F238E27FC236}">
                    <a16:creationId xmlns:a16="http://schemas.microsoft.com/office/drawing/2014/main" id="{1AC69A58-1579-49F6-A820-AA4ECD32422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8" name="Cube 747">
                <a:extLst>
                  <a:ext uri="{FF2B5EF4-FFF2-40B4-BE49-F238E27FC236}">
                    <a16:creationId xmlns:a16="http://schemas.microsoft.com/office/drawing/2014/main" id="{E1BF5C13-68E0-C31D-C774-7DB8D109222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9" name="Cube 748">
                <a:extLst>
                  <a:ext uri="{FF2B5EF4-FFF2-40B4-BE49-F238E27FC236}">
                    <a16:creationId xmlns:a16="http://schemas.microsoft.com/office/drawing/2014/main" id="{4585D5E9-5D72-68D1-04E3-3B5B562B1D63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0" name="Cube 749">
                <a:extLst>
                  <a:ext uri="{FF2B5EF4-FFF2-40B4-BE49-F238E27FC236}">
                    <a16:creationId xmlns:a16="http://schemas.microsoft.com/office/drawing/2014/main" id="{7CB3E84F-D450-9BB5-DC72-0ED893C7CEA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1" name="Cube 750">
                <a:extLst>
                  <a:ext uri="{FF2B5EF4-FFF2-40B4-BE49-F238E27FC236}">
                    <a16:creationId xmlns:a16="http://schemas.microsoft.com/office/drawing/2014/main" id="{4CF7F21F-EA98-50AC-254A-E4C2D7F330C9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2" name="Cube 751">
                <a:extLst>
                  <a:ext uri="{FF2B5EF4-FFF2-40B4-BE49-F238E27FC236}">
                    <a16:creationId xmlns:a16="http://schemas.microsoft.com/office/drawing/2014/main" id="{C8DE0181-413F-4636-5F81-3ED512F453F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21" name="Group 720">
              <a:extLst>
                <a:ext uri="{FF2B5EF4-FFF2-40B4-BE49-F238E27FC236}">
                  <a16:creationId xmlns:a16="http://schemas.microsoft.com/office/drawing/2014/main" id="{82C679A8-10EA-9517-3668-D53C458E6882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33" name="Cube 732">
                <a:extLst>
                  <a:ext uri="{FF2B5EF4-FFF2-40B4-BE49-F238E27FC236}">
                    <a16:creationId xmlns:a16="http://schemas.microsoft.com/office/drawing/2014/main" id="{3C6A1DD7-A6AF-5D5F-5B13-A5E1AB67A71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4" name="Cube 733">
                <a:extLst>
                  <a:ext uri="{FF2B5EF4-FFF2-40B4-BE49-F238E27FC236}">
                    <a16:creationId xmlns:a16="http://schemas.microsoft.com/office/drawing/2014/main" id="{71C06786-4C33-1D78-B90A-73F371E67E9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5" name="Cube 734">
                <a:extLst>
                  <a:ext uri="{FF2B5EF4-FFF2-40B4-BE49-F238E27FC236}">
                    <a16:creationId xmlns:a16="http://schemas.microsoft.com/office/drawing/2014/main" id="{71CB1CC2-C9EB-F22F-3C24-163ED44B876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6" name="Cube 735">
                <a:extLst>
                  <a:ext uri="{FF2B5EF4-FFF2-40B4-BE49-F238E27FC236}">
                    <a16:creationId xmlns:a16="http://schemas.microsoft.com/office/drawing/2014/main" id="{10DD0917-5203-64C4-99A9-1BA35119AD2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7" name="Cube 736">
                <a:extLst>
                  <a:ext uri="{FF2B5EF4-FFF2-40B4-BE49-F238E27FC236}">
                    <a16:creationId xmlns:a16="http://schemas.microsoft.com/office/drawing/2014/main" id="{AEAC7779-354F-674B-3311-504E964585C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8" name="Cube 737">
                <a:extLst>
                  <a:ext uri="{FF2B5EF4-FFF2-40B4-BE49-F238E27FC236}">
                    <a16:creationId xmlns:a16="http://schemas.microsoft.com/office/drawing/2014/main" id="{4EB1052A-413E-F181-7B48-8AFE443167F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9" name="Cube 738">
                <a:extLst>
                  <a:ext uri="{FF2B5EF4-FFF2-40B4-BE49-F238E27FC236}">
                    <a16:creationId xmlns:a16="http://schemas.microsoft.com/office/drawing/2014/main" id="{5768D154-168D-2FB9-1277-A2B23B4FC70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0" name="Cube 739">
                <a:extLst>
                  <a:ext uri="{FF2B5EF4-FFF2-40B4-BE49-F238E27FC236}">
                    <a16:creationId xmlns:a16="http://schemas.microsoft.com/office/drawing/2014/main" id="{2DAA2A2D-BDE1-3227-60C4-80783DB3E6C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1" name="Cube 740">
                <a:extLst>
                  <a:ext uri="{FF2B5EF4-FFF2-40B4-BE49-F238E27FC236}">
                    <a16:creationId xmlns:a16="http://schemas.microsoft.com/office/drawing/2014/main" id="{90A65D3E-F6D1-3A32-7CAD-4395AFE506D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2" name="Cube 741">
                <a:extLst>
                  <a:ext uri="{FF2B5EF4-FFF2-40B4-BE49-F238E27FC236}">
                    <a16:creationId xmlns:a16="http://schemas.microsoft.com/office/drawing/2014/main" id="{8F5F4BFC-FC70-1357-5095-C9933768C65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22" name="Group 721">
              <a:extLst>
                <a:ext uri="{FF2B5EF4-FFF2-40B4-BE49-F238E27FC236}">
                  <a16:creationId xmlns:a16="http://schemas.microsoft.com/office/drawing/2014/main" id="{BAE5077D-1A6B-701F-B25C-965F326D33C0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23" name="Cube 722">
                <a:extLst>
                  <a:ext uri="{FF2B5EF4-FFF2-40B4-BE49-F238E27FC236}">
                    <a16:creationId xmlns:a16="http://schemas.microsoft.com/office/drawing/2014/main" id="{04D3BD0C-2F58-BA63-33D4-2E50F430D9A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4" name="Cube 723">
                <a:extLst>
                  <a:ext uri="{FF2B5EF4-FFF2-40B4-BE49-F238E27FC236}">
                    <a16:creationId xmlns:a16="http://schemas.microsoft.com/office/drawing/2014/main" id="{F33EC48E-4C6F-0C36-C649-08413BAA10B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5" name="Cube 724">
                <a:extLst>
                  <a:ext uri="{FF2B5EF4-FFF2-40B4-BE49-F238E27FC236}">
                    <a16:creationId xmlns:a16="http://schemas.microsoft.com/office/drawing/2014/main" id="{C2111D52-A039-F9AA-C804-E7CED2C2B3D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6" name="Cube 725">
                <a:extLst>
                  <a:ext uri="{FF2B5EF4-FFF2-40B4-BE49-F238E27FC236}">
                    <a16:creationId xmlns:a16="http://schemas.microsoft.com/office/drawing/2014/main" id="{83053AC8-AC23-922C-D0DF-207101F316F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7" name="Cube 726">
                <a:extLst>
                  <a:ext uri="{FF2B5EF4-FFF2-40B4-BE49-F238E27FC236}">
                    <a16:creationId xmlns:a16="http://schemas.microsoft.com/office/drawing/2014/main" id="{69BD4497-9B2A-90F3-AE63-675C6AE3DAC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8" name="Cube 727">
                <a:extLst>
                  <a:ext uri="{FF2B5EF4-FFF2-40B4-BE49-F238E27FC236}">
                    <a16:creationId xmlns:a16="http://schemas.microsoft.com/office/drawing/2014/main" id="{43DBA921-81AD-D7E5-CCAE-BE7201B1C20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9" name="Cube 728">
                <a:extLst>
                  <a:ext uri="{FF2B5EF4-FFF2-40B4-BE49-F238E27FC236}">
                    <a16:creationId xmlns:a16="http://schemas.microsoft.com/office/drawing/2014/main" id="{1798B8F2-2E1D-4730-F543-FF577B8BE12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0" name="Cube 729">
                <a:extLst>
                  <a:ext uri="{FF2B5EF4-FFF2-40B4-BE49-F238E27FC236}">
                    <a16:creationId xmlns:a16="http://schemas.microsoft.com/office/drawing/2014/main" id="{5E1A2583-FBB6-A70C-6480-42B9616C71F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1" name="Cube 730">
                <a:extLst>
                  <a:ext uri="{FF2B5EF4-FFF2-40B4-BE49-F238E27FC236}">
                    <a16:creationId xmlns:a16="http://schemas.microsoft.com/office/drawing/2014/main" id="{71F7744C-173F-4D60-DED1-F30524C26AE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2" name="Cube 731">
                <a:extLst>
                  <a:ext uri="{FF2B5EF4-FFF2-40B4-BE49-F238E27FC236}">
                    <a16:creationId xmlns:a16="http://schemas.microsoft.com/office/drawing/2014/main" id="{B00905F1-C87A-671D-9E8C-28B2E86FF66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823" name="Group 822">
            <a:extLst>
              <a:ext uri="{FF2B5EF4-FFF2-40B4-BE49-F238E27FC236}">
                <a16:creationId xmlns:a16="http://schemas.microsoft.com/office/drawing/2014/main" id="{9D051173-F321-CABB-0C11-273913E80A70}"/>
              </a:ext>
            </a:extLst>
          </p:cNvPr>
          <p:cNvGrpSpPr/>
          <p:nvPr/>
        </p:nvGrpSpPr>
        <p:grpSpPr>
          <a:xfrm>
            <a:off x="1054660" y="3217096"/>
            <a:ext cx="1027140" cy="96143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824" name="Group 823">
              <a:extLst>
                <a:ext uri="{FF2B5EF4-FFF2-40B4-BE49-F238E27FC236}">
                  <a16:creationId xmlns:a16="http://schemas.microsoft.com/office/drawing/2014/main" id="{BD8D6D9D-2F3B-D2C0-5A94-69EF053FEB22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24" name="Cube 923">
                <a:extLst>
                  <a:ext uri="{FF2B5EF4-FFF2-40B4-BE49-F238E27FC236}">
                    <a16:creationId xmlns:a16="http://schemas.microsoft.com/office/drawing/2014/main" id="{AE1D2607-3632-3B7A-0DF4-4193FE9186D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5" name="Cube 924">
                <a:extLst>
                  <a:ext uri="{FF2B5EF4-FFF2-40B4-BE49-F238E27FC236}">
                    <a16:creationId xmlns:a16="http://schemas.microsoft.com/office/drawing/2014/main" id="{2D0A49EA-0F11-26A2-2633-F1348F983A5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6" name="Cube 925">
                <a:extLst>
                  <a:ext uri="{FF2B5EF4-FFF2-40B4-BE49-F238E27FC236}">
                    <a16:creationId xmlns:a16="http://schemas.microsoft.com/office/drawing/2014/main" id="{CE334566-244C-EC21-F6CE-08DF94BC5B8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7" name="Cube 926">
                <a:extLst>
                  <a:ext uri="{FF2B5EF4-FFF2-40B4-BE49-F238E27FC236}">
                    <a16:creationId xmlns:a16="http://schemas.microsoft.com/office/drawing/2014/main" id="{53B69341-2D27-FB96-12A3-C2DA802037A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8" name="Cube 927">
                <a:extLst>
                  <a:ext uri="{FF2B5EF4-FFF2-40B4-BE49-F238E27FC236}">
                    <a16:creationId xmlns:a16="http://schemas.microsoft.com/office/drawing/2014/main" id="{1AFE032B-C403-FFEC-0936-CEC0D201BD7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9" name="Cube 928">
                <a:extLst>
                  <a:ext uri="{FF2B5EF4-FFF2-40B4-BE49-F238E27FC236}">
                    <a16:creationId xmlns:a16="http://schemas.microsoft.com/office/drawing/2014/main" id="{4C34F68F-5EFF-7D02-DC7B-A3F4FADCBFB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0" name="Cube 929">
                <a:extLst>
                  <a:ext uri="{FF2B5EF4-FFF2-40B4-BE49-F238E27FC236}">
                    <a16:creationId xmlns:a16="http://schemas.microsoft.com/office/drawing/2014/main" id="{E1A3DDDE-B195-061A-C1F1-1AA255FD1CE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1" name="Cube 930">
                <a:extLst>
                  <a:ext uri="{FF2B5EF4-FFF2-40B4-BE49-F238E27FC236}">
                    <a16:creationId xmlns:a16="http://schemas.microsoft.com/office/drawing/2014/main" id="{337A41F1-3E48-A655-80D8-7A2974080B2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2" name="Cube 931">
                <a:extLst>
                  <a:ext uri="{FF2B5EF4-FFF2-40B4-BE49-F238E27FC236}">
                    <a16:creationId xmlns:a16="http://schemas.microsoft.com/office/drawing/2014/main" id="{FA21C5D5-1D39-65B7-1319-82EAACACE689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3" name="Cube 932">
                <a:extLst>
                  <a:ext uri="{FF2B5EF4-FFF2-40B4-BE49-F238E27FC236}">
                    <a16:creationId xmlns:a16="http://schemas.microsoft.com/office/drawing/2014/main" id="{6A012E49-A7D6-C523-B0F4-1DC783E48FE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5" name="Group 824">
              <a:extLst>
                <a:ext uri="{FF2B5EF4-FFF2-40B4-BE49-F238E27FC236}">
                  <a16:creationId xmlns:a16="http://schemas.microsoft.com/office/drawing/2014/main" id="{A0054F57-EE04-0F81-4047-81B351966468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14" name="Cube 913">
                <a:extLst>
                  <a:ext uri="{FF2B5EF4-FFF2-40B4-BE49-F238E27FC236}">
                    <a16:creationId xmlns:a16="http://schemas.microsoft.com/office/drawing/2014/main" id="{F330093B-0C2E-F1EB-5234-5278FB0C2D4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5" name="Cube 914">
                <a:extLst>
                  <a:ext uri="{FF2B5EF4-FFF2-40B4-BE49-F238E27FC236}">
                    <a16:creationId xmlns:a16="http://schemas.microsoft.com/office/drawing/2014/main" id="{8AB1C43A-4C00-0063-D7D9-394675B7A8F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6" name="Cube 915">
                <a:extLst>
                  <a:ext uri="{FF2B5EF4-FFF2-40B4-BE49-F238E27FC236}">
                    <a16:creationId xmlns:a16="http://schemas.microsoft.com/office/drawing/2014/main" id="{B4B66A61-8A24-03EF-15D7-3C01DD8A960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7" name="Cube 916">
                <a:extLst>
                  <a:ext uri="{FF2B5EF4-FFF2-40B4-BE49-F238E27FC236}">
                    <a16:creationId xmlns:a16="http://schemas.microsoft.com/office/drawing/2014/main" id="{DF5B5425-6CF5-3853-BDFB-36B61B0FA6C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8" name="Cube 917">
                <a:extLst>
                  <a:ext uri="{FF2B5EF4-FFF2-40B4-BE49-F238E27FC236}">
                    <a16:creationId xmlns:a16="http://schemas.microsoft.com/office/drawing/2014/main" id="{FD8369A3-C9F5-78A9-BD7B-DEE707FA019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9" name="Cube 918">
                <a:extLst>
                  <a:ext uri="{FF2B5EF4-FFF2-40B4-BE49-F238E27FC236}">
                    <a16:creationId xmlns:a16="http://schemas.microsoft.com/office/drawing/2014/main" id="{1817B9E7-FEC3-AE97-40E4-ED029139896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0" name="Cube 919">
                <a:extLst>
                  <a:ext uri="{FF2B5EF4-FFF2-40B4-BE49-F238E27FC236}">
                    <a16:creationId xmlns:a16="http://schemas.microsoft.com/office/drawing/2014/main" id="{6137DAC7-0C2D-BE5D-B0B5-8BBD0DF28FB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1" name="Cube 920">
                <a:extLst>
                  <a:ext uri="{FF2B5EF4-FFF2-40B4-BE49-F238E27FC236}">
                    <a16:creationId xmlns:a16="http://schemas.microsoft.com/office/drawing/2014/main" id="{DA3B7098-FE13-ABAA-7D6E-541BDA8D2F1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2" name="Cube 921">
                <a:extLst>
                  <a:ext uri="{FF2B5EF4-FFF2-40B4-BE49-F238E27FC236}">
                    <a16:creationId xmlns:a16="http://schemas.microsoft.com/office/drawing/2014/main" id="{91E8C35F-487D-5A8E-ECD9-A16C8DA7AC1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3" name="Cube 922">
                <a:extLst>
                  <a:ext uri="{FF2B5EF4-FFF2-40B4-BE49-F238E27FC236}">
                    <a16:creationId xmlns:a16="http://schemas.microsoft.com/office/drawing/2014/main" id="{8F502C2F-AF29-14B8-59CF-490FEF0FBFE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6" name="Group 825">
              <a:extLst>
                <a:ext uri="{FF2B5EF4-FFF2-40B4-BE49-F238E27FC236}">
                  <a16:creationId xmlns:a16="http://schemas.microsoft.com/office/drawing/2014/main" id="{5C186681-3833-B8AA-7397-A6F9EDD51BE3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04" name="Cube 903">
                <a:extLst>
                  <a:ext uri="{FF2B5EF4-FFF2-40B4-BE49-F238E27FC236}">
                    <a16:creationId xmlns:a16="http://schemas.microsoft.com/office/drawing/2014/main" id="{4B5C8BE2-067F-6D95-1445-B0DE97ADB40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5" name="Cube 904">
                <a:extLst>
                  <a:ext uri="{FF2B5EF4-FFF2-40B4-BE49-F238E27FC236}">
                    <a16:creationId xmlns:a16="http://schemas.microsoft.com/office/drawing/2014/main" id="{57E2568B-BC5D-0646-BC50-7B144D93744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6" name="Cube 905">
                <a:extLst>
                  <a:ext uri="{FF2B5EF4-FFF2-40B4-BE49-F238E27FC236}">
                    <a16:creationId xmlns:a16="http://schemas.microsoft.com/office/drawing/2014/main" id="{CCCD56F8-2547-B985-7ED9-37AECF75A08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7" name="Cube 906">
                <a:extLst>
                  <a:ext uri="{FF2B5EF4-FFF2-40B4-BE49-F238E27FC236}">
                    <a16:creationId xmlns:a16="http://schemas.microsoft.com/office/drawing/2014/main" id="{145F0B18-58F6-6F10-5A7D-3BB145284C9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8" name="Cube 907">
                <a:extLst>
                  <a:ext uri="{FF2B5EF4-FFF2-40B4-BE49-F238E27FC236}">
                    <a16:creationId xmlns:a16="http://schemas.microsoft.com/office/drawing/2014/main" id="{F93C7A29-5E48-E136-0644-6AB24EEFCCF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9" name="Cube 908">
                <a:extLst>
                  <a:ext uri="{FF2B5EF4-FFF2-40B4-BE49-F238E27FC236}">
                    <a16:creationId xmlns:a16="http://schemas.microsoft.com/office/drawing/2014/main" id="{EA195EBB-EF27-7AE4-50E3-7358F8D5BD8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0" name="Cube 909">
                <a:extLst>
                  <a:ext uri="{FF2B5EF4-FFF2-40B4-BE49-F238E27FC236}">
                    <a16:creationId xmlns:a16="http://schemas.microsoft.com/office/drawing/2014/main" id="{63CC7128-211E-CAA6-5B10-C6CF3989E29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1" name="Cube 910">
                <a:extLst>
                  <a:ext uri="{FF2B5EF4-FFF2-40B4-BE49-F238E27FC236}">
                    <a16:creationId xmlns:a16="http://schemas.microsoft.com/office/drawing/2014/main" id="{A828FFFD-1F81-F2A6-DEDB-99A9A77AC4A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2" name="Cube 911">
                <a:extLst>
                  <a:ext uri="{FF2B5EF4-FFF2-40B4-BE49-F238E27FC236}">
                    <a16:creationId xmlns:a16="http://schemas.microsoft.com/office/drawing/2014/main" id="{0D5C1845-3623-608E-B23E-598C46542F8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3" name="Cube 912">
                <a:extLst>
                  <a:ext uri="{FF2B5EF4-FFF2-40B4-BE49-F238E27FC236}">
                    <a16:creationId xmlns:a16="http://schemas.microsoft.com/office/drawing/2014/main" id="{219F01BE-AF05-6CB8-D6EC-A67EC9125B3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7" name="Group 826">
              <a:extLst>
                <a:ext uri="{FF2B5EF4-FFF2-40B4-BE49-F238E27FC236}">
                  <a16:creationId xmlns:a16="http://schemas.microsoft.com/office/drawing/2014/main" id="{29B46AFF-DF0C-F208-6ED8-B9D9938A3EFD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94" name="Cube 893">
                <a:extLst>
                  <a:ext uri="{FF2B5EF4-FFF2-40B4-BE49-F238E27FC236}">
                    <a16:creationId xmlns:a16="http://schemas.microsoft.com/office/drawing/2014/main" id="{B0D49152-D39F-220B-CEF4-69812AAA2D5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5" name="Cube 894">
                <a:extLst>
                  <a:ext uri="{FF2B5EF4-FFF2-40B4-BE49-F238E27FC236}">
                    <a16:creationId xmlns:a16="http://schemas.microsoft.com/office/drawing/2014/main" id="{796F9C30-3F70-8097-B9D9-E800C87FEC0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6" name="Cube 895">
                <a:extLst>
                  <a:ext uri="{FF2B5EF4-FFF2-40B4-BE49-F238E27FC236}">
                    <a16:creationId xmlns:a16="http://schemas.microsoft.com/office/drawing/2014/main" id="{CF1B3540-8BA4-EE2F-F5FC-AF5322183F1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7" name="Cube 896">
                <a:extLst>
                  <a:ext uri="{FF2B5EF4-FFF2-40B4-BE49-F238E27FC236}">
                    <a16:creationId xmlns:a16="http://schemas.microsoft.com/office/drawing/2014/main" id="{66EF754E-A818-E870-689D-BDD739F343D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8" name="Cube 897">
                <a:extLst>
                  <a:ext uri="{FF2B5EF4-FFF2-40B4-BE49-F238E27FC236}">
                    <a16:creationId xmlns:a16="http://schemas.microsoft.com/office/drawing/2014/main" id="{E867E3F5-E972-1977-7CEC-32F2089F622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9" name="Cube 898">
                <a:extLst>
                  <a:ext uri="{FF2B5EF4-FFF2-40B4-BE49-F238E27FC236}">
                    <a16:creationId xmlns:a16="http://schemas.microsoft.com/office/drawing/2014/main" id="{E7314C23-9E7C-ED61-1F5B-7055201DADE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0" name="Cube 899">
                <a:extLst>
                  <a:ext uri="{FF2B5EF4-FFF2-40B4-BE49-F238E27FC236}">
                    <a16:creationId xmlns:a16="http://schemas.microsoft.com/office/drawing/2014/main" id="{30A18260-6F4C-6C15-37EE-543D0854B8E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1" name="Cube 900">
                <a:extLst>
                  <a:ext uri="{FF2B5EF4-FFF2-40B4-BE49-F238E27FC236}">
                    <a16:creationId xmlns:a16="http://schemas.microsoft.com/office/drawing/2014/main" id="{B398FA2E-C623-28D1-D64B-8788FF204DA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2" name="Cube 901">
                <a:extLst>
                  <a:ext uri="{FF2B5EF4-FFF2-40B4-BE49-F238E27FC236}">
                    <a16:creationId xmlns:a16="http://schemas.microsoft.com/office/drawing/2014/main" id="{B8DFE10F-A058-D227-2E49-4C38AEFD12C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3" name="Cube 902">
                <a:extLst>
                  <a:ext uri="{FF2B5EF4-FFF2-40B4-BE49-F238E27FC236}">
                    <a16:creationId xmlns:a16="http://schemas.microsoft.com/office/drawing/2014/main" id="{62FB1E0D-0449-AA5E-FEE8-873382A5347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8" name="Group 827">
              <a:extLst>
                <a:ext uri="{FF2B5EF4-FFF2-40B4-BE49-F238E27FC236}">
                  <a16:creationId xmlns:a16="http://schemas.microsoft.com/office/drawing/2014/main" id="{4FBFE482-F002-9799-6C74-22D202A06370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84" name="Cube 883">
                <a:extLst>
                  <a:ext uri="{FF2B5EF4-FFF2-40B4-BE49-F238E27FC236}">
                    <a16:creationId xmlns:a16="http://schemas.microsoft.com/office/drawing/2014/main" id="{79C6048F-D374-3F7E-C3B8-01C84B0C4F2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5" name="Cube 884">
                <a:extLst>
                  <a:ext uri="{FF2B5EF4-FFF2-40B4-BE49-F238E27FC236}">
                    <a16:creationId xmlns:a16="http://schemas.microsoft.com/office/drawing/2014/main" id="{92D4D156-6CA3-7E89-3441-187A33C2100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6" name="Cube 885">
                <a:extLst>
                  <a:ext uri="{FF2B5EF4-FFF2-40B4-BE49-F238E27FC236}">
                    <a16:creationId xmlns:a16="http://schemas.microsoft.com/office/drawing/2014/main" id="{0E5D4645-333C-6EEC-CD77-752C75B8110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7" name="Cube 886">
                <a:extLst>
                  <a:ext uri="{FF2B5EF4-FFF2-40B4-BE49-F238E27FC236}">
                    <a16:creationId xmlns:a16="http://schemas.microsoft.com/office/drawing/2014/main" id="{67C044EB-AAF6-4440-9544-8137AC0A143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8" name="Cube 887">
                <a:extLst>
                  <a:ext uri="{FF2B5EF4-FFF2-40B4-BE49-F238E27FC236}">
                    <a16:creationId xmlns:a16="http://schemas.microsoft.com/office/drawing/2014/main" id="{94144E83-4FD0-6AF2-7C5D-C185FA0C0DC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9" name="Cube 888">
                <a:extLst>
                  <a:ext uri="{FF2B5EF4-FFF2-40B4-BE49-F238E27FC236}">
                    <a16:creationId xmlns:a16="http://schemas.microsoft.com/office/drawing/2014/main" id="{398E4CBA-BB33-BA95-FA83-A94C9C4E33E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0" name="Cube 889">
                <a:extLst>
                  <a:ext uri="{FF2B5EF4-FFF2-40B4-BE49-F238E27FC236}">
                    <a16:creationId xmlns:a16="http://schemas.microsoft.com/office/drawing/2014/main" id="{9C042754-EAE6-6929-0390-5CBAA9347C9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1" name="Cube 890">
                <a:extLst>
                  <a:ext uri="{FF2B5EF4-FFF2-40B4-BE49-F238E27FC236}">
                    <a16:creationId xmlns:a16="http://schemas.microsoft.com/office/drawing/2014/main" id="{9F199D4C-152D-9152-A270-A890DB54E6D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2" name="Cube 891">
                <a:extLst>
                  <a:ext uri="{FF2B5EF4-FFF2-40B4-BE49-F238E27FC236}">
                    <a16:creationId xmlns:a16="http://schemas.microsoft.com/office/drawing/2014/main" id="{149EB00D-3673-6D3F-7915-05B4B5A9876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3" name="Cube 892">
                <a:extLst>
                  <a:ext uri="{FF2B5EF4-FFF2-40B4-BE49-F238E27FC236}">
                    <a16:creationId xmlns:a16="http://schemas.microsoft.com/office/drawing/2014/main" id="{E0DA9C75-01B7-327E-4988-1426801BBFE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9" name="Group 828">
              <a:extLst>
                <a:ext uri="{FF2B5EF4-FFF2-40B4-BE49-F238E27FC236}">
                  <a16:creationId xmlns:a16="http://schemas.microsoft.com/office/drawing/2014/main" id="{96EA2DA4-612C-BA46-2C22-3298067FA179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74" name="Cube 873">
                <a:extLst>
                  <a:ext uri="{FF2B5EF4-FFF2-40B4-BE49-F238E27FC236}">
                    <a16:creationId xmlns:a16="http://schemas.microsoft.com/office/drawing/2014/main" id="{E9BBC609-69E3-F388-97D4-7D405D3223E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5" name="Cube 874">
                <a:extLst>
                  <a:ext uri="{FF2B5EF4-FFF2-40B4-BE49-F238E27FC236}">
                    <a16:creationId xmlns:a16="http://schemas.microsoft.com/office/drawing/2014/main" id="{32646C36-7922-75BF-C221-E84EAF2FEDD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6" name="Cube 875">
                <a:extLst>
                  <a:ext uri="{FF2B5EF4-FFF2-40B4-BE49-F238E27FC236}">
                    <a16:creationId xmlns:a16="http://schemas.microsoft.com/office/drawing/2014/main" id="{999F61DD-8DCA-1E9A-AD87-C5F0374451EB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7" name="Cube 876">
                <a:extLst>
                  <a:ext uri="{FF2B5EF4-FFF2-40B4-BE49-F238E27FC236}">
                    <a16:creationId xmlns:a16="http://schemas.microsoft.com/office/drawing/2014/main" id="{8B1397A1-7E78-0554-45CE-93917549B2B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8" name="Cube 877">
                <a:extLst>
                  <a:ext uri="{FF2B5EF4-FFF2-40B4-BE49-F238E27FC236}">
                    <a16:creationId xmlns:a16="http://schemas.microsoft.com/office/drawing/2014/main" id="{E7F9CA38-6721-F8A3-8557-C15257B0CAE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9" name="Cube 878">
                <a:extLst>
                  <a:ext uri="{FF2B5EF4-FFF2-40B4-BE49-F238E27FC236}">
                    <a16:creationId xmlns:a16="http://schemas.microsoft.com/office/drawing/2014/main" id="{2DE8B139-F1CE-6892-6554-EBE6406DA47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0" name="Cube 879">
                <a:extLst>
                  <a:ext uri="{FF2B5EF4-FFF2-40B4-BE49-F238E27FC236}">
                    <a16:creationId xmlns:a16="http://schemas.microsoft.com/office/drawing/2014/main" id="{51E304CB-164E-6D32-BF76-D16135154A6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1" name="Cube 880">
                <a:extLst>
                  <a:ext uri="{FF2B5EF4-FFF2-40B4-BE49-F238E27FC236}">
                    <a16:creationId xmlns:a16="http://schemas.microsoft.com/office/drawing/2014/main" id="{14D76560-628C-30AA-96E1-D16ABF439B3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2" name="Cube 881">
                <a:extLst>
                  <a:ext uri="{FF2B5EF4-FFF2-40B4-BE49-F238E27FC236}">
                    <a16:creationId xmlns:a16="http://schemas.microsoft.com/office/drawing/2014/main" id="{A4E61BEF-46E9-F6CD-299F-E20DF289A6F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3" name="Cube 882">
                <a:extLst>
                  <a:ext uri="{FF2B5EF4-FFF2-40B4-BE49-F238E27FC236}">
                    <a16:creationId xmlns:a16="http://schemas.microsoft.com/office/drawing/2014/main" id="{8312073A-62C2-1F50-FC0B-19B16D895BE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30" name="Group 829">
              <a:extLst>
                <a:ext uri="{FF2B5EF4-FFF2-40B4-BE49-F238E27FC236}">
                  <a16:creationId xmlns:a16="http://schemas.microsoft.com/office/drawing/2014/main" id="{8463E885-1348-06C5-9BB8-A648FAEBBA6F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64" name="Cube 863">
                <a:extLst>
                  <a:ext uri="{FF2B5EF4-FFF2-40B4-BE49-F238E27FC236}">
                    <a16:creationId xmlns:a16="http://schemas.microsoft.com/office/drawing/2014/main" id="{7639DBED-2BF0-2FC1-61C0-71204601C58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5" name="Cube 864">
                <a:extLst>
                  <a:ext uri="{FF2B5EF4-FFF2-40B4-BE49-F238E27FC236}">
                    <a16:creationId xmlns:a16="http://schemas.microsoft.com/office/drawing/2014/main" id="{7A885FF0-EB2C-5C1C-73D7-B1210907480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6" name="Cube 865">
                <a:extLst>
                  <a:ext uri="{FF2B5EF4-FFF2-40B4-BE49-F238E27FC236}">
                    <a16:creationId xmlns:a16="http://schemas.microsoft.com/office/drawing/2014/main" id="{DBC2B083-1765-5A18-0DC4-6EBAAFE59E4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7" name="Cube 866">
                <a:extLst>
                  <a:ext uri="{FF2B5EF4-FFF2-40B4-BE49-F238E27FC236}">
                    <a16:creationId xmlns:a16="http://schemas.microsoft.com/office/drawing/2014/main" id="{6B536DF6-1167-5460-4F08-593410BBAF2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8" name="Cube 867">
                <a:extLst>
                  <a:ext uri="{FF2B5EF4-FFF2-40B4-BE49-F238E27FC236}">
                    <a16:creationId xmlns:a16="http://schemas.microsoft.com/office/drawing/2014/main" id="{0A094FB9-9BD0-AA88-048E-9DD2928E3507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9" name="Cube 868">
                <a:extLst>
                  <a:ext uri="{FF2B5EF4-FFF2-40B4-BE49-F238E27FC236}">
                    <a16:creationId xmlns:a16="http://schemas.microsoft.com/office/drawing/2014/main" id="{32B5BF25-B121-590A-F8E6-CB71AB0CEA6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0" name="Cube 869">
                <a:extLst>
                  <a:ext uri="{FF2B5EF4-FFF2-40B4-BE49-F238E27FC236}">
                    <a16:creationId xmlns:a16="http://schemas.microsoft.com/office/drawing/2014/main" id="{D05E5A05-AF50-15CF-9889-D752F88FD85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1" name="Cube 870">
                <a:extLst>
                  <a:ext uri="{FF2B5EF4-FFF2-40B4-BE49-F238E27FC236}">
                    <a16:creationId xmlns:a16="http://schemas.microsoft.com/office/drawing/2014/main" id="{B78495E1-06C3-5690-79D0-5E79EC90031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2" name="Cube 871">
                <a:extLst>
                  <a:ext uri="{FF2B5EF4-FFF2-40B4-BE49-F238E27FC236}">
                    <a16:creationId xmlns:a16="http://schemas.microsoft.com/office/drawing/2014/main" id="{F41E4FC0-D1E3-CD10-58C8-1B155B5F7D34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3" name="Cube 872">
                <a:extLst>
                  <a:ext uri="{FF2B5EF4-FFF2-40B4-BE49-F238E27FC236}">
                    <a16:creationId xmlns:a16="http://schemas.microsoft.com/office/drawing/2014/main" id="{898CC030-2EDB-5C59-C15B-3E1D56D8EF1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31" name="Group 830">
              <a:extLst>
                <a:ext uri="{FF2B5EF4-FFF2-40B4-BE49-F238E27FC236}">
                  <a16:creationId xmlns:a16="http://schemas.microsoft.com/office/drawing/2014/main" id="{F7BC4266-4C1E-EF31-48FF-6C5BBF6EB6E5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54" name="Cube 853">
                <a:extLst>
                  <a:ext uri="{FF2B5EF4-FFF2-40B4-BE49-F238E27FC236}">
                    <a16:creationId xmlns:a16="http://schemas.microsoft.com/office/drawing/2014/main" id="{6A829644-40C7-2433-4573-27810103EA0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5" name="Cube 854">
                <a:extLst>
                  <a:ext uri="{FF2B5EF4-FFF2-40B4-BE49-F238E27FC236}">
                    <a16:creationId xmlns:a16="http://schemas.microsoft.com/office/drawing/2014/main" id="{04B85A0F-2B72-29E1-B910-E470AAD5EAC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6" name="Cube 855">
                <a:extLst>
                  <a:ext uri="{FF2B5EF4-FFF2-40B4-BE49-F238E27FC236}">
                    <a16:creationId xmlns:a16="http://schemas.microsoft.com/office/drawing/2014/main" id="{81AF88EF-E0E1-BE8D-D530-189C9674140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7" name="Cube 856">
                <a:extLst>
                  <a:ext uri="{FF2B5EF4-FFF2-40B4-BE49-F238E27FC236}">
                    <a16:creationId xmlns:a16="http://schemas.microsoft.com/office/drawing/2014/main" id="{6FC917B1-0E7F-86C6-C5FE-29F82557469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8" name="Cube 857">
                <a:extLst>
                  <a:ext uri="{FF2B5EF4-FFF2-40B4-BE49-F238E27FC236}">
                    <a16:creationId xmlns:a16="http://schemas.microsoft.com/office/drawing/2014/main" id="{414ED361-AB17-0E4A-6D64-AF65E8E8B9B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9" name="Cube 858">
                <a:extLst>
                  <a:ext uri="{FF2B5EF4-FFF2-40B4-BE49-F238E27FC236}">
                    <a16:creationId xmlns:a16="http://schemas.microsoft.com/office/drawing/2014/main" id="{4644E9DF-81D2-57DD-AB57-2D43EA1EE5C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0" name="Cube 859">
                <a:extLst>
                  <a:ext uri="{FF2B5EF4-FFF2-40B4-BE49-F238E27FC236}">
                    <a16:creationId xmlns:a16="http://schemas.microsoft.com/office/drawing/2014/main" id="{ECB8BA19-AE0F-8788-F5B2-D3853D6882B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1" name="Cube 860">
                <a:extLst>
                  <a:ext uri="{FF2B5EF4-FFF2-40B4-BE49-F238E27FC236}">
                    <a16:creationId xmlns:a16="http://schemas.microsoft.com/office/drawing/2014/main" id="{BA43A0A6-8A72-69FE-6832-B9DD5F8001C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2" name="Cube 861">
                <a:extLst>
                  <a:ext uri="{FF2B5EF4-FFF2-40B4-BE49-F238E27FC236}">
                    <a16:creationId xmlns:a16="http://schemas.microsoft.com/office/drawing/2014/main" id="{47F659F2-7ADC-3E38-1538-459E427CB834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3" name="Cube 862">
                <a:extLst>
                  <a:ext uri="{FF2B5EF4-FFF2-40B4-BE49-F238E27FC236}">
                    <a16:creationId xmlns:a16="http://schemas.microsoft.com/office/drawing/2014/main" id="{E4C728F9-291A-90D8-A282-F57E67C4747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32" name="Group 831">
              <a:extLst>
                <a:ext uri="{FF2B5EF4-FFF2-40B4-BE49-F238E27FC236}">
                  <a16:creationId xmlns:a16="http://schemas.microsoft.com/office/drawing/2014/main" id="{BE36B0C6-C183-E451-9EDC-9BDB2837D383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44" name="Cube 843">
                <a:extLst>
                  <a:ext uri="{FF2B5EF4-FFF2-40B4-BE49-F238E27FC236}">
                    <a16:creationId xmlns:a16="http://schemas.microsoft.com/office/drawing/2014/main" id="{9ABBCF85-1A2D-8F80-7100-3F7CB12C382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5" name="Cube 844">
                <a:extLst>
                  <a:ext uri="{FF2B5EF4-FFF2-40B4-BE49-F238E27FC236}">
                    <a16:creationId xmlns:a16="http://schemas.microsoft.com/office/drawing/2014/main" id="{2305B5AA-CD67-36A0-D5AD-4FA657E4321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6" name="Cube 845">
                <a:extLst>
                  <a:ext uri="{FF2B5EF4-FFF2-40B4-BE49-F238E27FC236}">
                    <a16:creationId xmlns:a16="http://schemas.microsoft.com/office/drawing/2014/main" id="{95FE719A-39C5-A624-1C67-EBF0AA870E9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7" name="Cube 846">
                <a:extLst>
                  <a:ext uri="{FF2B5EF4-FFF2-40B4-BE49-F238E27FC236}">
                    <a16:creationId xmlns:a16="http://schemas.microsoft.com/office/drawing/2014/main" id="{11673F13-2DA6-9B44-B8E6-61F9DDF9F12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8" name="Cube 847">
                <a:extLst>
                  <a:ext uri="{FF2B5EF4-FFF2-40B4-BE49-F238E27FC236}">
                    <a16:creationId xmlns:a16="http://schemas.microsoft.com/office/drawing/2014/main" id="{C59EA73B-8312-9523-8ED4-2CA547F6430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9" name="Cube 848">
                <a:extLst>
                  <a:ext uri="{FF2B5EF4-FFF2-40B4-BE49-F238E27FC236}">
                    <a16:creationId xmlns:a16="http://schemas.microsoft.com/office/drawing/2014/main" id="{1C8C8D33-CB9E-5697-5A57-98BE1850A08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0" name="Cube 849">
                <a:extLst>
                  <a:ext uri="{FF2B5EF4-FFF2-40B4-BE49-F238E27FC236}">
                    <a16:creationId xmlns:a16="http://schemas.microsoft.com/office/drawing/2014/main" id="{7C016C53-6170-243B-C744-CB0B3FF842D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1" name="Cube 850">
                <a:extLst>
                  <a:ext uri="{FF2B5EF4-FFF2-40B4-BE49-F238E27FC236}">
                    <a16:creationId xmlns:a16="http://schemas.microsoft.com/office/drawing/2014/main" id="{749B028A-C0B1-9A09-B550-3826588FDD2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2" name="Cube 851">
                <a:extLst>
                  <a:ext uri="{FF2B5EF4-FFF2-40B4-BE49-F238E27FC236}">
                    <a16:creationId xmlns:a16="http://schemas.microsoft.com/office/drawing/2014/main" id="{D6766F8A-D992-0012-2465-11166442794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3" name="Cube 852">
                <a:extLst>
                  <a:ext uri="{FF2B5EF4-FFF2-40B4-BE49-F238E27FC236}">
                    <a16:creationId xmlns:a16="http://schemas.microsoft.com/office/drawing/2014/main" id="{3AF159C9-3333-8FD9-92AE-E25A7E34F5E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33" name="Group 832">
              <a:extLst>
                <a:ext uri="{FF2B5EF4-FFF2-40B4-BE49-F238E27FC236}">
                  <a16:creationId xmlns:a16="http://schemas.microsoft.com/office/drawing/2014/main" id="{EAB66B57-942D-921C-FDA9-AFBBD996A46D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34" name="Cube 833">
                <a:extLst>
                  <a:ext uri="{FF2B5EF4-FFF2-40B4-BE49-F238E27FC236}">
                    <a16:creationId xmlns:a16="http://schemas.microsoft.com/office/drawing/2014/main" id="{778ED740-5A6E-45C3-6DE3-B12094A92F1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5" name="Cube 834">
                <a:extLst>
                  <a:ext uri="{FF2B5EF4-FFF2-40B4-BE49-F238E27FC236}">
                    <a16:creationId xmlns:a16="http://schemas.microsoft.com/office/drawing/2014/main" id="{B1357587-CAB0-6A78-B225-35967AE7B80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6" name="Cube 835">
                <a:extLst>
                  <a:ext uri="{FF2B5EF4-FFF2-40B4-BE49-F238E27FC236}">
                    <a16:creationId xmlns:a16="http://schemas.microsoft.com/office/drawing/2014/main" id="{A4277399-5865-0BB6-CC79-A8E99F11552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7" name="Cube 836">
                <a:extLst>
                  <a:ext uri="{FF2B5EF4-FFF2-40B4-BE49-F238E27FC236}">
                    <a16:creationId xmlns:a16="http://schemas.microsoft.com/office/drawing/2014/main" id="{18F5A4CF-88ED-321B-7B8F-4243E4F553E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8" name="Cube 837">
                <a:extLst>
                  <a:ext uri="{FF2B5EF4-FFF2-40B4-BE49-F238E27FC236}">
                    <a16:creationId xmlns:a16="http://schemas.microsoft.com/office/drawing/2014/main" id="{2C85C65A-772A-79CB-3240-438DA699B1F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9" name="Cube 838">
                <a:extLst>
                  <a:ext uri="{FF2B5EF4-FFF2-40B4-BE49-F238E27FC236}">
                    <a16:creationId xmlns:a16="http://schemas.microsoft.com/office/drawing/2014/main" id="{7B890B19-8682-4559-0CB5-3DF43CD4FF3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0" name="Cube 839">
                <a:extLst>
                  <a:ext uri="{FF2B5EF4-FFF2-40B4-BE49-F238E27FC236}">
                    <a16:creationId xmlns:a16="http://schemas.microsoft.com/office/drawing/2014/main" id="{AC120D16-ACE5-AF44-89BB-DA3B8086D09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1" name="Cube 840">
                <a:extLst>
                  <a:ext uri="{FF2B5EF4-FFF2-40B4-BE49-F238E27FC236}">
                    <a16:creationId xmlns:a16="http://schemas.microsoft.com/office/drawing/2014/main" id="{267EB17E-36BB-31EE-A49C-4147AB9A182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2" name="Cube 841">
                <a:extLst>
                  <a:ext uri="{FF2B5EF4-FFF2-40B4-BE49-F238E27FC236}">
                    <a16:creationId xmlns:a16="http://schemas.microsoft.com/office/drawing/2014/main" id="{45A45958-BD0D-CD0C-3CA2-F91A565E70D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3" name="Cube 842">
                <a:extLst>
                  <a:ext uri="{FF2B5EF4-FFF2-40B4-BE49-F238E27FC236}">
                    <a16:creationId xmlns:a16="http://schemas.microsoft.com/office/drawing/2014/main" id="{A4C42AAE-B1D7-D5A8-93BC-B3D0A40BA87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934" name="Group 933">
            <a:extLst>
              <a:ext uri="{FF2B5EF4-FFF2-40B4-BE49-F238E27FC236}">
                <a16:creationId xmlns:a16="http://schemas.microsoft.com/office/drawing/2014/main" id="{8A4D0D38-E8A1-9162-6FEC-D3414818E4B3}"/>
              </a:ext>
            </a:extLst>
          </p:cNvPr>
          <p:cNvGrpSpPr/>
          <p:nvPr/>
        </p:nvGrpSpPr>
        <p:grpSpPr>
          <a:xfrm>
            <a:off x="1054660" y="3217096"/>
            <a:ext cx="1027140" cy="96143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935" name="Group 934">
              <a:extLst>
                <a:ext uri="{FF2B5EF4-FFF2-40B4-BE49-F238E27FC236}">
                  <a16:creationId xmlns:a16="http://schemas.microsoft.com/office/drawing/2014/main" id="{F7174EA9-CE61-5616-BAE4-1BF4DB5A7A16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35" name="Cube 1034">
                <a:extLst>
                  <a:ext uri="{FF2B5EF4-FFF2-40B4-BE49-F238E27FC236}">
                    <a16:creationId xmlns:a16="http://schemas.microsoft.com/office/drawing/2014/main" id="{5C536E3B-5404-A16A-B111-F1128BA76E9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6" name="Cube 1035">
                <a:extLst>
                  <a:ext uri="{FF2B5EF4-FFF2-40B4-BE49-F238E27FC236}">
                    <a16:creationId xmlns:a16="http://schemas.microsoft.com/office/drawing/2014/main" id="{8669A2DF-DADE-0DE3-A3B6-287B4AD778C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7" name="Cube 1036">
                <a:extLst>
                  <a:ext uri="{FF2B5EF4-FFF2-40B4-BE49-F238E27FC236}">
                    <a16:creationId xmlns:a16="http://schemas.microsoft.com/office/drawing/2014/main" id="{69D1DD96-4996-89A8-527B-0747747C784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8" name="Cube 1037">
                <a:extLst>
                  <a:ext uri="{FF2B5EF4-FFF2-40B4-BE49-F238E27FC236}">
                    <a16:creationId xmlns:a16="http://schemas.microsoft.com/office/drawing/2014/main" id="{D81FF37D-4F8D-1DE0-134D-2A65E265F1F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9" name="Cube 1038">
                <a:extLst>
                  <a:ext uri="{FF2B5EF4-FFF2-40B4-BE49-F238E27FC236}">
                    <a16:creationId xmlns:a16="http://schemas.microsoft.com/office/drawing/2014/main" id="{BC435808-9821-B0B4-6982-95CA890E0AF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0" name="Cube 1039">
                <a:extLst>
                  <a:ext uri="{FF2B5EF4-FFF2-40B4-BE49-F238E27FC236}">
                    <a16:creationId xmlns:a16="http://schemas.microsoft.com/office/drawing/2014/main" id="{B0EB3CA8-C53A-FE37-35AE-4931AB0F29D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1" name="Cube 1040">
                <a:extLst>
                  <a:ext uri="{FF2B5EF4-FFF2-40B4-BE49-F238E27FC236}">
                    <a16:creationId xmlns:a16="http://schemas.microsoft.com/office/drawing/2014/main" id="{CA23E057-E967-DE6D-2E34-E5B044097C6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2" name="Cube 1041">
                <a:extLst>
                  <a:ext uri="{FF2B5EF4-FFF2-40B4-BE49-F238E27FC236}">
                    <a16:creationId xmlns:a16="http://schemas.microsoft.com/office/drawing/2014/main" id="{9E31A114-490D-A21F-94AD-2B203072053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3" name="Cube 1042">
                <a:extLst>
                  <a:ext uri="{FF2B5EF4-FFF2-40B4-BE49-F238E27FC236}">
                    <a16:creationId xmlns:a16="http://schemas.microsoft.com/office/drawing/2014/main" id="{D52F285A-AB07-ADA4-78E6-C1AAFE2EB0B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4" name="Cube 1043">
                <a:extLst>
                  <a:ext uri="{FF2B5EF4-FFF2-40B4-BE49-F238E27FC236}">
                    <a16:creationId xmlns:a16="http://schemas.microsoft.com/office/drawing/2014/main" id="{8B1BB85F-9DF5-3AFE-DA5A-CCF3D1734D4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36" name="Group 935">
              <a:extLst>
                <a:ext uri="{FF2B5EF4-FFF2-40B4-BE49-F238E27FC236}">
                  <a16:creationId xmlns:a16="http://schemas.microsoft.com/office/drawing/2014/main" id="{0E829EC2-8CDB-5A3E-08B5-41A854175121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25" name="Cube 1024">
                <a:extLst>
                  <a:ext uri="{FF2B5EF4-FFF2-40B4-BE49-F238E27FC236}">
                    <a16:creationId xmlns:a16="http://schemas.microsoft.com/office/drawing/2014/main" id="{3F557ADC-EEF7-5DEA-C4EB-3021C95B435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6" name="Cube 1025">
                <a:extLst>
                  <a:ext uri="{FF2B5EF4-FFF2-40B4-BE49-F238E27FC236}">
                    <a16:creationId xmlns:a16="http://schemas.microsoft.com/office/drawing/2014/main" id="{63282F3C-6C61-BB7B-5AFA-B3952A94040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7" name="Cube 1026">
                <a:extLst>
                  <a:ext uri="{FF2B5EF4-FFF2-40B4-BE49-F238E27FC236}">
                    <a16:creationId xmlns:a16="http://schemas.microsoft.com/office/drawing/2014/main" id="{29175A33-B746-C224-2548-C716404BB1E8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8" name="Cube 1027">
                <a:extLst>
                  <a:ext uri="{FF2B5EF4-FFF2-40B4-BE49-F238E27FC236}">
                    <a16:creationId xmlns:a16="http://schemas.microsoft.com/office/drawing/2014/main" id="{8FB6C998-00C7-59BC-7E19-0633E493CD0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9" name="Cube 1028">
                <a:extLst>
                  <a:ext uri="{FF2B5EF4-FFF2-40B4-BE49-F238E27FC236}">
                    <a16:creationId xmlns:a16="http://schemas.microsoft.com/office/drawing/2014/main" id="{AB8326A4-73BA-AF74-C6FE-59E2528EF0F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0" name="Cube 1029">
                <a:extLst>
                  <a:ext uri="{FF2B5EF4-FFF2-40B4-BE49-F238E27FC236}">
                    <a16:creationId xmlns:a16="http://schemas.microsoft.com/office/drawing/2014/main" id="{D60862FE-0666-718D-6CA4-09B86B85501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1" name="Cube 1030">
                <a:extLst>
                  <a:ext uri="{FF2B5EF4-FFF2-40B4-BE49-F238E27FC236}">
                    <a16:creationId xmlns:a16="http://schemas.microsoft.com/office/drawing/2014/main" id="{34E1BEA5-3928-083F-72AF-3A843EE7251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2" name="Cube 1031">
                <a:extLst>
                  <a:ext uri="{FF2B5EF4-FFF2-40B4-BE49-F238E27FC236}">
                    <a16:creationId xmlns:a16="http://schemas.microsoft.com/office/drawing/2014/main" id="{9CC84A2B-9748-99EE-20B6-5A919F0121C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3" name="Cube 1032">
                <a:extLst>
                  <a:ext uri="{FF2B5EF4-FFF2-40B4-BE49-F238E27FC236}">
                    <a16:creationId xmlns:a16="http://schemas.microsoft.com/office/drawing/2014/main" id="{CD503BA2-00D4-31CF-021A-53C115F2B72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4" name="Cube 1033">
                <a:extLst>
                  <a:ext uri="{FF2B5EF4-FFF2-40B4-BE49-F238E27FC236}">
                    <a16:creationId xmlns:a16="http://schemas.microsoft.com/office/drawing/2014/main" id="{4EBC7188-7A6E-20BA-C862-012908BD11B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37" name="Group 936">
              <a:extLst>
                <a:ext uri="{FF2B5EF4-FFF2-40B4-BE49-F238E27FC236}">
                  <a16:creationId xmlns:a16="http://schemas.microsoft.com/office/drawing/2014/main" id="{B139C7F9-6819-B261-572F-12790976E0B4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15" name="Cube 1014">
                <a:extLst>
                  <a:ext uri="{FF2B5EF4-FFF2-40B4-BE49-F238E27FC236}">
                    <a16:creationId xmlns:a16="http://schemas.microsoft.com/office/drawing/2014/main" id="{522E89A7-077C-FCD7-AADF-AA3088005869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6" name="Cube 1015">
                <a:extLst>
                  <a:ext uri="{FF2B5EF4-FFF2-40B4-BE49-F238E27FC236}">
                    <a16:creationId xmlns:a16="http://schemas.microsoft.com/office/drawing/2014/main" id="{865A5259-3480-BAD1-0316-D1E892C5112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7" name="Cube 1016">
                <a:extLst>
                  <a:ext uri="{FF2B5EF4-FFF2-40B4-BE49-F238E27FC236}">
                    <a16:creationId xmlns:a16="http://schemas.microsoft.com/office/drawing/2014/main" id="{22ECD3B4-82FB-8353-1E91-DBC4E1E9A95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8" name="Cube 1017">
                <a:extLst>
                  <a:ext uri="{FF2B5EF4-FFF2-40B4-BE49-F238E27FC236}">
                    <a16:creationId xmlns:a16="http://schemas.microsoft.com/office/drawing/2014/main" id="{03F5A232-DAB2-A561-F24A-1B7081E2B10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9" name="Cube 1018">
                <a:extLst>
                  <a:ext uri="{FF2B5EF4-FFF2-40B4-BE49-F238E27FC236}">
                    <a16:creationId xmlns:a16="http://schemas.microsoft.com/office/drawing/2014/main" id="{1920D6B7-8D17-CEBD-D921-146921C032D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0" name="Cube 1019">
                <a:extLst>
                  <a:ext uri="{FF2B5EF4-FFF2-40B4-BE49-F238E27FC236}">
                    <a16:creationId xmlns:a16="http://schemas.microsoft.com/office/drawing/2014/main" id="{008D30F7-32A5-0FF3-4A07-F2A1B1C71C4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1" name="Cube 1020">
                <a:extLst>
                  <a:ext uri="{FF2B5EF4-FFF2-40B4-BE49-F238E27FC236}">
                    <a16:creationId xmlns:a16="http://schemas.microsoft.com/office/drawing/2014/main" id="{760FFA49-3286-A252-BB00-C017EA5DD01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2" name="Cube 1021">
                <a:extLst>
                  <a:ext uri="{FF2B5EF4-FFF2-40B4-BE49-F238E27FC236}">
                    <a16:creationId xmlns:a16="http://schemas.microsoft.com/office/drawing/2014/main" id="{5F604A5F-DAC3-9F88-0CF1-366321A81125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3" name="Cube 1022">
                <a:extLst>
                  <a:ext uri="{FF2B5EF4-FFF2-40B4-BE49-F238E27FC236}">
                    <a16:creationId xmlns:a16="http://schemas.microsoft.com/office/drawing/2014/main" id="{46750AF6-5D8D-A541-9828-D5868387451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4" name="Cube 1023">
                <a:extLst>
                  <a:ext uri="{FF2B5EF4-FFF2-40B4-BE49-F238E27FC236}">
                    <a16:creationId xmlns:a16="http://schemas.microsoft.com/office/drawing/2014/main" id="{E6A6A0FB-F197-5724-1627-CAC2687E067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38" name="Group 937">
              <a:extLst>
                <a:ext uri="{FF2B5EF4-FFF2-40B4-BE49-F238E27FC236}">
                  <a16:creationId xmlns:a16="http://schemas.microsoft.com/office/drawing/2014/main" id="{761B451D-D424-779A-03FA-AE8D3FD7FBE8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05" name="Cube 1004">
                <a:extLst>
                  <a:ext uri="{FF2B5EF4-FFF2-40B4-BE49-F238E27FC236}">
                    <a16:creationId xmlns:a16="http://schemas.microsoft.com/office/drawing/2014/main" id="{72DBBC57-AA1E-41FA-4069-15CA7EFA214B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6" name="Cube 1005">
                <a:extLst>
                  <a:ext uri="{FF2B5EF4-FFF2-40B4-BE49-F238E27FC236}">
                    <a16:creationId xmlns:a16="http://schemas.microsoft.com/office/drawing/2014/main" id="{B6A93698-1F12-9014-62DB-D5D6F06CDAE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7" name="Cube 1006">
                <a:extLst>
                  <a:ext uri="{FF2B5EF4-FFF2-40B4-BE49-F238E27FC236}">
                    <a16:creationId xmlns:a16="http://schemas.microsoft.com/office/drawing/2014/main" id="{5CC7D98E-9C45-F4D7-1DBD-1708FF5D98B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8" name="Cube 1007">
                <a:extLst>
                  <a:ext uri="{FF2B5EF4-FFF2-40B4-BE49-F238E27FC236}">
                    <a16:creationId xmlns:a16="http://schemas.microsoft.com/office/drawing/2014/main" id="{12DFCE32-EF75-11F5-D96C-B66E4CB3129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9" name="Cube 1008">
                <a:extLst>
                  <a:ext uri="{FF2B5EF4-FFF2-40B4-BE49-F238E27FC236}">
                    <a16:creationId xmlns:a16="http://schemas.microsoft.com/office/drawing/2014/main" id="{3FF450F9-1676-832B-7E6C-F9CCF35E3EC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0" name="Cube 1009">
                <a:extLst>
                  <a:ext uri="{FF2B5EF4-FFF2-40B4-BE49-F238E27FC236}">
                    <a16:creationId xmlns:a16="http://schemas.microsoft.com/office/drawing/2014/main" id="{74724176-4D8C-374F-C407-3C2368C06D9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1" name="Cube 1010">
                <a:extLst>
                  <a:ext uri="{FF2B5EF4-FFF2-40B4-BE49-F238E27FC236}">
                    <a16:creationId xmlns:a16="http://schemas.microsoft.com/office/drawing/2014/main" id="{3A654F55-AEDB-94A9-C231-BCF3D82D7323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2" name="Cube 1011">
                <a:extLst>
                  <a:ext uri="{FF2B5EF4-FFF2-40B4-BE49-F238E27FC236}">
                    <a16:creationId xmlns:a16="http://schemas.microsoft.com/office/drawing/2014/main" id="{048D95DA-5258-30D7-53A3-09DDE1FB938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3" name="Cube 1012">
                <a:extLst>
                  <a:ext uri="{FF2B5EF4-FFF2-40B4-BE49-F238E27FC236}">
                    <a16:creationId xmlns:a16="http://schemas.microsoft.com/office/drawing/2014/main" id="{C5594368-68B0-5C83-4A30-AAFC41AF9C1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4" name="Cube 1013">
                <a:extLst>
                  <a:ext uri="{FF2B5EF4-FFF2-40B4-BE49-F238E27FC236}">
                    <a16:creationId xmlns:a16="http://schemas.microsoft.com/office/drawing/2014/main" id="{5DE2CE99-B2E6-DDC8-DD7B-D8B87244A89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39" name="Group 938">
              <a:extLst>
                <a:ext uri="{FF2B5EF4-FFF2-40B4-BE49-F238E27FC236}">
                  <a16:creationId xmlns:a16="http://schemas.microsoft.com/office/drawing/2014/main" id="{D49EDBEA-EBB7-42F4-78C8-134EDEC94E4C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95" name="Cube 994">
                <a:extLst>
                  <a:ext uri="{FF2B5EF4-FFF2-40B4-BE49-F238E27FC236}">
                    <a16:creationId xmlns:a16="http://schemas.microsoft.com/office/drawing/2014/main" id="{DEBD56A2-052F-EBB0-15B2-8690A69149E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6" name="Cube 995">
                <a:extLst>
                  <a:ext uri="{FF2B5EF4-FFF2-40B4-BE49-F238E27FC236}">
                    <a16:creationId xmlns:a16="http://schemas.microsoft.com/office/drawing/2014/main" id="{5C5B11DB-B2B9-80D3-4972-E480505C56B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7" name="Cube 996">
                <a:extLst>
                  <a:ext uri="{FF2B5EF4-FFF2-40B4-BE49-F238E27FC236}">
                    <a16:creationId xmlns:a16="http://schemas.microsoft.com/office/drawing/2014/main" id="{43275A1A-F0FC-AD74-BB35-B0376ADB939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8" name="Cube 997">
                <a:extLst>
                  <a:ext uri="{FF2B5EF4-FFF2-40B4-BE49-F238E27FC236}">
                    <a16:creationId xmlns:a16="http://schemas.microsoft.com/office/drawing/2014/main" id="{C4FBED02-B3BC-2B2A-92F8-7C6E4CBABA6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9" name="Cube 998">
                <a:extLst>
                  <a:ext uri="{FF2B5EF4-FFF2-40B4-BE49-F238E27FC236}">
                    <a16:creationId xmlns:a16="http://schemas.microsoft.com/office/drawing/2014/main" id="{D62756D4-836B-4F7E-47F2-79AE240E3D8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0" name="Cube 999">
                <a:extLst>
                  <a:ext uri="{FF2B5EF4-FFF2-40B4-BE49-F238E27FC236}">
                    <a16:creationId xmlns:a16="http://schemas.microsoft.com/office/drawing/2014/main" id="{B4A52742-3443-CCFE-4D4E-6FACACCE31C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1" name="Cube 1000">
                <a:extLst>
                  <a:ext uri="{FF2B5EF4-FFF2-40B4-BE49-F238E27FC236}">
                    <a16:creationId xmlns:a16="http://schemas.microsoft.com/office/drawing/2014/main" id="{B1A68C3D-1937-41B7-B6A0-96FC49FFAF3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2" name="Cube 1001">
                <a:extLst>
                  <a:ext uri="{FF2B5EF4-FFF2-40B4-BE49-F238E27FC236}">
                    <a16:creationId xmlns:a16="http://schemas.microsoft.com/office/drawing/2014/main" id="{61E95188-BE06-31BE-416D-C9EE5863F4B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3" name="Cube 1002">
                <a:extLst>
                  <a:ext uri="{FF2B5EF4-FFF2-40B4-BE49-F238E27FC236}">
                    <a16:creationId xmlns:a16="http://schemas.microsoft.com/office/drawing/2014/main" id="{C07640C3-5A06-6940-8386-932F0AD2E1A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4" name="Cube 1003">
                <a:extLst>
                  <a:ext uri="{FF2B5EF4-FFF2-40B4-BE49-F238E27FC236}">
                    <a16:creationId xmlns:a16="http://schemas.microsoft.com/office/drawing/2014/main" id="{CFD2606F-4646-3179-471A-BA68EAD351E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40" name="Group 939">
              <a:extLst>
                <a:ext uri="{FF2B5EF4-FFF2-40B4-BE49-F238E27FC236}">
                  <a16:creationId xmlns:a16="http://schemas.microsoft.com/office/drawing/2014/main" id="{F9047055-5912-5A05-A2CC-4F34ECD529ED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85" name="Cube 984">
                <a:extLst>
                  <a:ext uri="{FF2B5EF4-FFF2-40B4-BE49-F238E27FC236}">
                    <a16:creationId xmlns:a16="http://schemas.microsoft.com/office/drawing/2014/main" id="{5313376F-3818-1B31-BC7D-C4D4C0A3956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6" name="Cube 985">
                <a:extLst>
                  <a:ext uri="{FF2B5EF4-FFF2-40B4-BE49-F238E27FC236}">
                    <a16:creationId xmlns:a16="http://schemas.microsoft.com/office/drawing/2014/main" id="{51DEC2B9-DF86-ACFB-FD1B-A58CC29B63C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7" name="Cube 986">
                <a:extLst>
                  <a:ext uri="{FF2B5EF4-FFF2-40B4-BE49-F238E27FC236}">
                    <a16:creationId xmlns:a16="http://schemas.microsoft.com/office/drawing/2014/main" id="{E8C67A8C-66BE-04D8-9E46-ED94C8DF0A2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8" name="Cube 987">
                <a:extLst>
                  <a:ext uri="{FF2B5EF4-FFF2-40B4-BE49-F238E27FC236}">
                    <a16:creationId xmlns:a16="http://schemas.microsoft.com/office/drawing/2014/main" id="{9FED267F-AD1A-7AB8-854E-0AF6A57A828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9" name="Cube 988">
                <a:extLst>
                  <a:ext uri="{FF2B5EF4-FFF2-40B4-BE49-F238E27FC236}">
                    <a16:creationId xmlns:a16="http://schemas.microsoft.com/office/drawing/2014/main" id="{818BEFE7-AEFA-2759-EEFF-2785B0CC638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0" name="Cube 989">
                <a:extLst>
                  <a:ext uri="{FF2B5EF4-FFF2-40B4-BE49-F238E27FC236}">
                    <a16:creationId xmlns:a16="http://schemas.microsoft.com/office/drawing/2014/main" id="{551D9F32-73E3-5FF6-241E-A75E112BD55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1" name="Cube 990">
                <a:extLst>
                  <a:ext uri="{FF2B5EF4-FFF2-40B4-BE49-F238E27FC236}">
                    <a16:creationId xmlns:a16="http://schemas.microsoft.com/office/drawing/2014/main" id="{59A62727-D983-A094-1A33-FA98426149C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2" name="Cube 991">
                <a:extLst>
                  <a:ext uri="{FF2B5EF4-FFF2-40B4-BE49-F238E27FC236}">
                    <a16:creationId xmlns:a16="http://schemas.microsoft.com/office/drawing/2014/main" id="{986B726C-C1CB-1A71-2125-5CA6B0EF237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3" name="Cube 992">
                <a:extLst>
                  <a:ext uri="{FF2B5EF4-FFF2-40B4-BE49-F238E27FC236}">
                    <a16:creationId xmlns:a16="http://schemas.microsoft.com/office/drawing/2014/main" id="{0A568C58-C7CD-C423-E594-37F085B9224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4" name="Cube 993">
                <a:extLst>
                  <a:ext uri="{FF2B5EF4-FFF2-40B4-BE49-F238E27FC236}">
                    <a16:creationId xmlns:a16="http://schemas.microsoft.com/office/drawing/2014/main" id="{A9175942-5A8E-0C78-9721-BEE2AFCC836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41" name="Group 940">
              <a:extLst>
                <a:ext uri="{FF2B5EF4-FFF2-40B4-BE49-F238E27FC236}">
                  <a16:creationId xmlns:a16="http://schemas.microsoft.com/office/drawing/2014/main" id="{CE14A2FC-FE2F-A9FB-58AC-46BA61EF74BF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75" name="Cube 974">
                <a:extLst>
                  <a:ext uri="{FF2B5EF4-FFF2-40B4-BE49-F238E27FC236}">
                    <a16:creationId xmlns:a16="http://schemas.microsoft.com/office/drawing/2014/main" id="{62704F1A-F0F3-2B18-E608-0E299B75B3B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6" name="Cube 975">
                <a:extLst>
                  <a:ext uri="{FF2B5EF4-FFF2-40B4-BE49-F238E27FC236}">
                    <a16:creationId xmlns:a16="http://schemas.microsoft.com/office/drawing/2014/main" id="{418DB09B-9706-3378-302C-1C00F7AF8F8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7" name="Cube 976">
                <a:extLst>
                  <a:ext uri="{FF2B5EF4-FFF2-40B4-BE49-F238E27FC236}">
                    <a16:creationId xmlns:a16="http://schemas.microsoft.com/office/drawing/2014/main" id="{1FA29183-FE62-6FD9-F916-70E77FBCA698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8" name="Cube 977">
                <a:extLst>
                  <a:ext uri="{FF2B5EF4-FFF2-40B4-BE49-F238E27FC236}">
                    <a16:creationId xmlns:a16="http://schemas.microsoft.com/office/drawing/2014/main" id="{FCB194B1-8EC9-0992-976B-7696FDD5BED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9" name="Cube 978">
                <a:extLst>
                  <a:ext uri="{FF2B5EF4-FFF2-40B4-BE49-F238E27FC236}">
                    <a16:creationId xmlns:a16="http://schemas.microsoft.com/office/drawing/2014/main" id="{367A423F-6A31-3DA8-7A5D-38EC95F17EF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0" name="Cube 979">
                <a:extLst>
                  <a:ext uri="{FF2B5EF4-FFF2-40B4-BE49-F238E27FC236}">
                    <a16:creationId xmlns:a16="http://schemas.microsoft.com/office/drawing/2014/main" id="{88D68875-983F-8224-E5DC-10986358AC9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1" name="Cube 980">
                <a:extLst>
                  <a:ext uri="{FF2B5EF4-FFF2-40B4-BE49-F238E27FC236}">
                    <a16:creationId xmlns:a16="http://schemas.microsoft.com/office/drawing/2014/main" id="{F3CAFD0E-619B-3769-A4C8-C439AC77F3F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2" name="Cube 981">
                <a:extLst>
                  <a:ext uri="{FF2B5EF4-FFF2-40B4-BE49-F238E27FC236}">
                    <a16:creationId xmlns:a16="http://schemas.microsoft.com/office/drawing/2014/main" id="{A243678B-D8FC-F6F8-8442-3BD47B7EBD8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3" name="Cube 982">
                <a:extLst>
                  <a:ext uri="{FF2B5EF4-FFF2-40B4-BE49-F238E27FC236}">
                    <a16:creationId xmlns:a16="http://schemas.microsoft.com/office/drawing/2014/main" id="{CB0F8CA4-30E3-0E61-4007-D08EB100D8D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4" name="Cube 983">
                <a:extLst>
                  <a:ext uri="{FF2B5EF4-FFF2-40B4-BE49-F238E27FC236}">
                    <a16:creationId xmlns:a16="http://schemas.microsoft.com/office/drawing/2014/main" id="{AD879C52-68BA-323A-F852-A7457F4914F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42" name="Group 941">
              <a:extLst>
                <a:ext uri="{FF2B5EF4-FFF2-40B4-BE49-F238E27FC236}">
                  <a16:creationId xmlns:a16="http://schemas.microsoft.com/office/drawing/2014/main" id="{EF238720-3078-807A-0103-61357F2BF671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65" name="Cube 964">
                <a:extLst>
                  <a:ext uri="{FF2B5EF4-FFF2-40B4-BE49-F238E27FC236}">
                    <a16:creationId xmlns:a16="http://schemas.microsoft.com/office/drawing/2014/main" id="{2A2A339D-C680-A3D9-95BB-9102A3FE74C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6" name="Cube 965">
                <a:extLst>
                  <a:ext uri="{FF2B5EF4-FFF2-40B4-BE49-F238E27FC236}">
                    <a16:creationId xmlns:a16="http://schemas.microsoft.com/office/drawing/2014/main" id="{741FD733-8ECB-9DDF-E69C-8FC90A0B661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7" name="Cube 966">
                <a:extLst>
                  <a:ext uri="{FF2B5EF4-FFF2-40B4-BE49-F238E27FC236}">
                    <a16:creationId xmlns:a16="http://schemas.microsoft.com/office/drawing/2014/main" id="{8EB21236-D655-2E5C-90AF-E6C0A6D80BD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8" name="Cube 967">
                <a:extLst>
                  <a:ext uri="{FF2B5EF4-FFF2-40B4-BE49-F238E27FC236}">
                    <a16:creationId xmlns:a16="http://schemas.microsoft.com/office/drawing/2014/main" id="{52866299-7ADD-9D0D-A9F3-1A220D14204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9" name="Cube 968">
                <a:extLst>
                  <a:ext uri="{FF2B5EF4-FFF2-40B4-BE49-F238E27FC236}">
                    <a16:creationId xmlns:a16="http://schemas.microsoft.com/office/drawing/2014/main" id="{7B32C8CE-7332-32B2-1251-E6834A29F73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0" name="Cube 969">
                <a:extLst>
                  <a:ext uri="{FF2B5EF4-FFF2-40B4-BE49-F238E27FC236}">
                    <a16:creationId xmlns:a16="http://schemas.microsoft.com/office/drawing/2014/main" id="{10A8B898-A4CD-A136-B13A-946DAF1FDDF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1" name="Cube 970">
                <a:extLst>
                  <a:ext uri="{FF2B5EF4-FFF2-40B4-BE49-F238E27FC236}">
                    <a16:creationId xmlns:a16="http://schemas.microsoft.com/office/drawing/2014/main" id="{64F7B9D5-4D93-BCE6-648B-7CAD46298AC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2" name="Cube 971">
                <a:extLst>
                  <a:ext uri="{FF2B5EF4-FFF2-40B4-BE49-F238E27FC236}">
                    <a16:creationId xmlns:a16="http://schemas.microsoft.com/office/drawing/2014/main" id="{74208BEA-515B-A3B5-D0EE-3EE25CE8686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3" name="Cube 972">
                <a:extLst>
                  <a:ext uri="{FF2B5EF4-FFF2-40B4-BE49-F238E27FC236}">
                    <a16:creationId xmlns:a16="http://schemas.microsoft.com/office/drawing/2014/main" id="{862A3ECF-C934-6BAF-DD7C-C7587811F599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4" name="Cube 973">
                <a:extLst>
                  <a:ext uri="{FF2B5EF4-FFF2-40B4-BE49-F238E27FC236}">
                    <a16:creationId xmlns:a16="http://schemas.microsoft.com/office/drawing/2014/main" id="{2EBFC2FA-9662-5DB3-8418-81F95664A44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43" name="Group 942">
              <a:extLst>
                <a:ext uri="{FF2B5EF4-FFF2-40B4-BE49-F238E27FC236}">
                  <a16:creationId xmlns:a16="http://schemas.microsoft.com/office/drawing/2014/main" id="{8F0E8453-7A1E-6EAB-8741-7AEBB764D64B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55" name="Cube 954">
                <a:extLst>
                  <a:ext uri="{FF2B5EF4-FFF2-40B4-BE49-F238E27FC236}">
                    <a16:creationId xmlns:a16="http://schemas.microsoft.com/office/drawing/2014/main" id="{AFE048F8-DE04-18A4-C9C2-7C6735990E8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6" name="Cube 955">
                <a:extLst>
                  <a:ext uri="{FF2B5EF4-FFF2-40B4-BE49-F238E27FC236}">
                    <a16:creationId xmlns:a16="http://schemas.microsoft.com/office/drawing/2014/main" id="{A710F7F8-6FAD-A818-0039-F5474968611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7" name="Cube 956">
                <a:extLst>
                  <a:ext uri="{FF2B5EF4-FFF2-40B4-BE49-F238E27FC236}">
                    <a16:creationId xmlns:a16="http://schemas.microsoft.com/office/drawing/2014/main" id="{A2028153-AA03-4CA7-B80B-F769B80D5AD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8" name="Cube 957">
                <a:extLst>
                  <a:ext uri="{FF2B5EF4-FFF2-40B4-BE49-F238E27FC236}">
                    <a16:creationId xmlns:a16="http://schemas.microsoft.com/office/drawing/2014/main" id="{BC9AA611-F343-AD43-41B2-4C5137D2F23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9" name="Cube 958">
                <a:extLst>
                  <a:ext uri="{FF2B5EF4-FFF2-40B4-BE49-F238E27FC236}">
                    <a16:creationId xmlns:a16="http://schemas.microsoft.com/office/drawing/2014/main" id="{CF488C1A-CEDE-0ACB-ABF3-A9E5FF9C338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0" name="Cube 959">
                <a:extLst>
                  <a:ext uri="{FF2B5EF4-FFF2-40B4-BE49-F238E27FC236}">
                    <a16:creationId xmlns:a16="http://schemas.microsoft.com/office/drawing/2014/main" id="{9465AE59-DCDA-7089-B619-CD089B050C1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1" name="Cube 960">
                <a:extLst>
                  <a:ext uri="{FF2B5EF4-FFF2-40B4-BE49-F238E27FC236}">
                    <a16:creationId xmlns:a16="http://schemas.microsoft.com/office/drawing/2014/main" id="{658B200C-6DE2-8C45-F380-77B04A753D3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2" name="Cube 961">
                <a:extLst>
                  <a:ext uri="{FF2B5EF4-FFF2-40B4-BE49-F238E27FC236}">
                    <a16:creationId xmlns:a16="http://schemas.microsoft.com/office/drawing/2014/main" id="{5CBC162F-AB38-79F5-8F3D-DE02E0BE12A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3" name="Cube 962">
                <a:extLst>
                  <a:ext uri="{FF2B5EF4-FFF2-40B4-BE49-F238E27FC236}">
                    <a16:creationId xmlns:a16="http://schemas.microsoft.com/office/drawing/2014/main" id="{4769BA9C-26C6-265B-AB35-355801DFAFB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4" name="Cube 963">
                <a:extLst>
                  <a:ext uri="{FF2B5EF4-FFF2-40B4-BE49-F238E27FC236}">
                    <a16:creationId xmlns:a16="http://schemas.microsoft.com/office/drawing/2014/main" id="{1C3FDA36-DC09-BBD7-4937-58EDDE40DA5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44" name="Group 943">
              <a:extLst>
                <a:ext uri="{FF2B5EF4-FFF2-40B4-BE49-F238E27FC236}">
                  <a16:creationId xmlns:a16="http://schemas.microsoft.com/office/drawing/2014/main" id="{419AF2A2-4422-8A97-F53A-D2A2BDAE879C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45" name="Cube 944">
                <a:extLst>
                  <a:ext uri="{FF2B5EF4-FFF2-40B4-BE49-F238E27FC236}">
                    <a16:creationId xmlns:a16="http://schemas.microsoft.com/office/drawing/2014/main" id="{D1CAE40D-ADB9-6E63-0909-50286CD86A7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6" name="Cube 945">
                <a:extLst>
                  <a:ext uri="{FF2B5EF4-FFF2-40B4-BE49-F238E27FC236}">
                    <a16:creationId xmlns:a16="http://schemas.microsoft.com/office/drawing/2014/main" id="{AC0FFD9F-FB40-F958-1F52-5ECB891D17E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7" name="Cube 946">
                <a:extLst>
                  <a:ext uri="{FF2B5EF4-FFF2-40B4-BE49-F238E27FC236}">
                    <a16:creationId xmlns:a16="http://schemas.microsoft.com/office/drawing/2014/main" id="{8990811F-2F6C-DFB1-016C-93966D4386B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8" name="Cube 947">
                <a:extLst>
                  <a:ext uri="{FF2B5EF4-FFF2-40B4-BE49-F238E27FC236}">
                    <a16:creationId xmlns:a16="http://schemas.microsoft.com/office/drawing/2014/main" id="{F3338F13-A6CA-1E03-0D1C-34D2E5BCBF5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9" name="Cube 948">
                <a:extLst>
                  <a:ext uri="{FF2B5EF4-FFF2-40B4-BE49-F238E27FC236}">
                    <a16:creationId xmlns:a16="http://schemas.microsoft.com/office/drawing/2014/main" id="{8FE03F1A-9D09-87EC-9A18-B307B350409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0" name="Cube 949">
                <a:extLst>
                  <a:ext uri="{FF2B5EF4-FFF2-40B4-BE49-F238E27FC236}">
                    <a16:creationId xmlns:a16="http://schemas.microsoft.com/office/drawing/2014/main" id="{3E1A0597-E996-5360-C1BD-2A96815EA9D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1" name="Cube 950">
                <a:extLst>
                  <a:ext uri="{FF2B5EF4-FFF2-40B4-BE49-F238E27FC236}">
                    <a16:creationId xmlns:a16="http://schemas.microsoft.com/office/drawing/2014/main" id="{266F005E-F8BC-BBD7-F72E-57166C75291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2" name="Cube 951">
                <a:extLst>
                  <a:ext uri="{FF2B5EF4-FFF2-40B4-BE49-F238E27FC236}">
                    <a16:creationId xmlns:a16="http://schemas.microsoft.com/office/drawing/2014/main" id="{064E6AFC-E136-F16B-D749-6CBFA5E16F1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3" name="Cube 952">
                <a:extLst>
                  <a:ext uri="{FF2B5EF4-FFF2-40B4-BE49-F238E27FC236}">
                    <a16:creationId xmlns:a16="http://schemas.microsoft.com/office/drawing/2014/main" id="{6A42F82E-43AA-6490-F0A1-31BA7342229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4" name="Cube 953">
                <a:extLst>
                  <a:ext uri="{FF2B5EF4-FFF2-40B4-BE49-F238E27FC236}">
                    <a16:creationId xmlns:a16="http://schemas.microsoft.com/office/drawing/2014/main" id="{36862133-5AF8-04E7-20EA-318E666C01A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5CB25B5D-6557-8DA1-7502-D78FFD84F4B8}"/>
              </a:ext>
            </a:extLst>
          </p:cNvPr>
          <p:cNvGrpSpPr/>
          <p:nvPr/>
        </p:nvGrpSpPr>
        <p:grpSpPr>
          <a:xfrm>
            <a:off x="1054660" y="3217096"/>
            <a:ext cx="1027140" cy="96143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1046" name="Group 1045">
              <a:extLst>
                <a:ext uri="{FF2B5EF4-FFF2-40B4-BE49-F238E27FC236}">
                  <a16:creationId xmlns:a16="http://schemas.microsoft.com/office/drawing/2014/main" id="{CFE702BF-4505-925B-2CD4-FA043E4A56FE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46" name="Cube 1145">
                <a:extLst>
                  <a:ext uri="{FF2B5EF4-FFF2-40B4-BE49-F238E27FC236}">
                    <a16:creationId xmlns:a16="http://schemas.microsoft.com/office/drawing/2014/main" id="{F03D7A4E-80D0-1DE3-1C95-3992D966521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7" name="Cube 1146">
                <a:extLst>
                  <a:ext uri="{FF2B5EF4-FFF2-40B4-BE49-F238E27FC236}">
                    <a16:creationId xmlns:a16="http://schemas.microsoft.com/office/drawing/2014/main" id="{CCA91286-44C1-344C-24F3-BB0FA5BBC42F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8" name="Cube 1147">
                <a:extLst>
                  <a:ext uri="{FF2B5EF4-FFF2-40B4-BE49-F238E27FC236}">
                    <a16:creationId xmlns:a16="http://schemas.microsoft.com/office/drawing/2014/main" id="{46B945EC-87FA-E556-18C3-98411554D61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9" name="Cube 1148">
                <a:extLst>
                  <a:ext uri="{FF2B5EF4-FFF2-40B4-BE49-F238E27FC236}">
                    <a16:creationId xmlns:a16="http://schemas.microsoft.com/office/drawing/2014/main" id="{41914202-26E8-C109-2697-A00065D7D2A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0" name="Cube 1149">
                <a:extLst>
                  <a:ext uri="{FF2B5EF4-FFF2-40B4-BE49-F238E27FC236}">
                    <a16:creationId xmlns:a16="http://schemas.microsoft.com/office/drawing/2014/main" id="{1F6FB0EE-C45C-E4EC-A635-AA0D905A2CC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1" name="Cube 1150">
                <a:extLst>
                  <a:ext uri="{FF2B5EF4-FFF2-40B4-BE49-F238E27FC236}">
                    <a16:creationId xmlns:a16="http://schemas.microsoft.com/office/drawing/2014/main" id="{D9F5370E-03B6-F7E1-0DB3-0C5230CFB15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2" name="Cube 1151">
                <a:extLst>
                  <a:ext uri="{FF2B5EF4-FFF2-40B4-BE49-F238E27FC236}">
                    <a16:creationId xmlns:a16="http://schemas.microsoft.com/office/drawing/2014/main" id="{8A0B2144-CE5D-FA6A-B2B7-F41747C858B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3" name="Cube 1152">
                <a:extLst>
                  <a:ext uri="{FF2B5EF4-FFF2-40B4-BE49-F238E27FC236}">
                    <a16:creationId xmlns:a16="http://schemas.microsoft.com/office/drawing/2014/main" id="{96E0754C-DB32-BA26-B778-919F72DD10C5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4" name="Cube 1153">
                <a:extLst>
                  <a:ext uri="{FF2B5EF4-FFF2-40B4-BE49-F238E27FC236}">
                    <a16:creationId xmlns:a16="http://schemas.microsoft.com/office/drawing/2014/main" id="{D9C7EDD5-6EBB-7A75-9292-05085C03DD6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5" name="Cube 1154">
                <a:extLst>
                  <a:ext uri="{FF2B5EF4-FFF2-40B4-BE49-F238E27FC236}">
                    <a16:creationId xmlns:a16="http://schemas.microsoft.com/office/drawing/2014/main" id="{EE88940C-7863-01FF-1F7F-62AE0D741AB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47" name="Group 1046">
              <a:extLst>
                <a:ext uri="{FF2B5EF4-FFF2-40B4-BE49-F238E27FC236}">
                  <a16:creationId xmlns:a16="http://schemas.microsoft.com/office/drawing/2014/main" id="{D8A678F3-4E9C-0C29-5627-F8432BFCFB79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36" name="Cube 1135">
                <a:extLst>
                  <a:ext uri="{FF2B5EF4-FFF2-40B4-BE49-F238E27FC236}">
                    <a16:creationId xmlns:a16="http://schemas.microsoft.com/office/drawing/2014/main" id="{25056601-95B7-D7A4-90EE-23261DAA166B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7" name="Cube 1136">
                <a:extLst>
                  <a:ext uri="{FF2B5EF4-FFF2-40B4-BE49-F238E27FC236}">
                    <a16:creationId xmlns:a16="http://schemas.microsoft.com/office/drawing/2014/main" id="{21E769E8-BDED-2336-3C73-B1D4FEB27F7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8" name="Cube 1137">
                <a:extLst>
                  <a:ext uri="{FF2B5EF4-FFF2-40B4-BE49-F238E27FC236}">
                    <a16:creationId xmlns:a16="http://schemas.microsoft.com/office/drawing/2014/main" id="{D2C76D78-440F-7B2D-A185-4EA39F954E3B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9" name="Cube 1138">
                <a:extLst>
                  <a:ext uri="{FF2B5EF4-FFF2-40B4-BE49-F238E27FC236}">
                    <a16:creationId xmlns:a16="http://schemas.microsoft.com/office/drawing/2014/main" id="{E6BCE90F-E576-AB61-1BBA-DDAEBD7C353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0" name="Cube 1139">
                <a:extLst>
                  <a:ext uri="{FF2B5EF4-FFF2-40B4-BE49-F238E27FC236}">
                    <a16:creationId xmlns:a16="http://schemas.microsoft.com/office/drawing/2014/main" id="{487EDECD-8570-BACE-A4E8-4A373B75BBA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1" name="Cube 1140">
                <a:extLst>
                  <a:ext uri="{FF2B5EF4-FFF2-40B4-BE49-F238E27FC236}">
                    <a16:creationId xmlns:a16="http://schemas.microsoft.com/office/drawing/2014/main" id="{9BA65CBC-F808-5040-0C2A-EA57E1999B0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2" name="Cube 1141">
                <a:extLst>
                  <a:ext uri="{FF2B5EF4-FFF2-40B4-BE49-F238E27FC236}">
                    <a16:creationId xmlns:a16="http://schemas.microsoft.com/office/drawing/2014/main" id="{58CC8371-2C00-DBAD-9681-298E6F06D78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3" name="Cube 1142">
                <a:extLst>
                  <a:ext uri="{FF2B5EF4-FFF2-40B4-BE49-F238E27FC236}">
                    <a16:creationId xmlns:a16="http://schemas.microsoft.com/office/drawing/2014/main" id="{7F55459B-EC95-DF17-3584-FF462BEE838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4" name="Cube 1143">
                <a:extLst>
                  <a:ext uri="{FF2B5EF4-FFF2-40B4-BE49-F238E27FC236}">
                    <a16:creationId xmlns:a16="http://schemas.microsoft.com/office/drawing/2014/main" id="{948EB62D-D356-2186-F476-3AB2AA83A29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5" name="Cube 1144">
                <a:extLst>
                  <a:ext uri="{FF2B5EF4-FFF2-40B4-BE49-F238E27FC236}">
                    <a16:creationId xmlns:a16="http://schemas.microsoft.com/office/drawing/2014/main" id="{4E655603-CFAD-3CDE-6328-4F3A60D9158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48" name="Group 1047">
              <a:extLst>
                <a:ext uri="{FF2B5EF4-FFF2-40B4-BE49-F238E27FC236}">
                  <a16:creationId xmlns:a16="http://schemas.microsoft.com/office/drawing/2014/main" id="{2E270665-DAFD-9278-B07B-4D7525719986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26" name="Cube 1125">
                <a:extLst>
                  <a:ext uri="{FF2B5EF4-FFF2-40B4-BE49-F238E27FC236}">
                    <a16:creationId xmlns:a16="http://schemas.microsoft.com/office/drawing/2014/main" id="{3F9F5564-21A5-2003-9D1E-267F838168A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7" name="Cube 1126">
                <a:extLst>
                  <a:ext uri="{FF2B5EF4-FFF2-40B4-BE49-F238E27FC236}">
                    <a16:creationId xmlns:a16="http://schemas.microsoft.com/office/drawing/2014/main" id="{A9610279-35B3-0085-8DF7-8962C97DB26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8" name="Cube 1127">
                <a:extLst>
                  <a:ext uri="{FF2B5EF4-FFF2-40B4-BE49-F238E27FC236}">
                    <a16:creationId xmlns:a16="http://schemas.microsoft.com/office/drawing/2014/main" id="{897D3C14-45B7-989B-CB27-A2E0AD9BD33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9" name="Cube 1128">
                <a:extLst>
                  <a:ext uri="{FF2B5EF4-FFF2-40B4-BE49-F238E27FC236}">
                    <a16:creationId xmlns:a16="http://schemas.microsoft.com/office/drawing/2014/main" id="{39EA884E-4129-35EC-6ADB-01CEB295AFA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0" name="Cube 1129">
                <a:extLst>
                  <a:ext uri="{FF2B5EF4-FFF2-40B4-BE49-F238E27FC236}">
                    <a16:creationId xmlns:a16="http://schemas.microsoft.com/office/drawing/2014/main" id="{DB1F97D6-C8CC-4058-A16D-85C98AAF3A8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1" name="Cube 1130">
                <a:extLst>
                  <a:ext uri="{FF2B5EF4-FFF2-40B4-BE49-F238E27FC236}">
                    <a16:creationId xmlns:a16="http://schemas.microsoft.com/office/drawing/2014/main" id="{D78FD3B3-99AE-B730-261A-6BFD622320A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2" name="Cube 1131">
                <a:extLst>
                  <a:ext uri="{FF2B5EF4-FFF2-40B4-BE49-F238E27FC236}">
                    <a16:creationId xmlns:a16="http://schemas.microsoft.com/office/drawing/2014/main" id="{D57CC174-4034-2A7F-227E-998A7F15BB3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3" name="Cube 1132">
                <a:extLst>
                  <a:ext uri="{FF2B5EF4-FFF2-40B4-BE49-F238E27FC236}">
                    <a16:creationId xmlns:a16="http://schemas.microsoft.com/office/drawing/2014/main" id="{54FBA781-12F1-71EB-95EB-A66F23DE9B7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4" name="Cube 1133">
                <a:extLst>
                  <a:ext uri="{FF2B5EF4-FFF2-40B4-BE49-F238E27FC236}">
                    <a16:creationId xmlns:a16="http://schemas.microsoft.com/office/drawing/2014/main" id="{86E9ACC8-8C62-A18B-CF90-542DDA78C63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5" name="Cube 1134">
                <a:extLst>
                  <a:ext uri="{FF2B5EF4-FFF2-40B4-BE49-F238E27FC236}">
                    <a16:creationId xmlns:a16="http://schemas.microsoft.com/office/drawing/2014/main" id="{BC6DEB9B-3064-B6DF-15F2-14F748CFCFB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49" name="Group 1048">
              <a:extLst>
                <a:ext uri="{FF2B5EF4-FFF2-40B4-BE49-F238E27FC236}">
                  <a16:creationId xmlns:a16="http://schemas.microsoft.com/office/drawing/2014/main" id="{F14A378E-AA24-1954-5BA1-D32EBB828346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16" name="Cube 1115">
                <a:extLst>
                  <a:ext uri="{FF2B5EF4-FFF2-40B4-BE49-F238E27FC236}">
                    <a16:creationId xmlns:a16="http://schemas.microsoft.com/office/drawing/2014/main" id="{85CFD6FD-0D80-5932-73B3-2F50A21AAFE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7" name="Cube 1116">
                <a:extLst>
                  <a:ext uri="{FF2B5EF4-FFF2-40B4-BE49-F238E27FC236}">
                    <a16:creationId xmlns:a16="http://schemas.microsoft.com/office/drawing/2014/main" id="{0B330C92-2262-0271-B859-E0D18BEF8E5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8" name="Cube 1117">
                <a:extLst>
                  <a:ext uri="{FF2B5EF4-FFF2-40B4-BE49-F238E27FC236}">
                    <a16:creationId xmlns:a16="http://schemas.microsoft.com/office/drawing/2014/main" id="{DC7B0C92-CDA2-D922-C1DA-B4E2FEE3A4E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9" name="Cube 1118">
                <a:extLst>
                  <a:ext uri="{FF2B5EF4-FFF2-40B4-BE49-F238E27FC236}">
                    <a16:creationId xmlns:a16="http://schemas.microsoft.com/office/drawing/2014/main" id="{F0931801-7C34-D057-A109-6F419F8BDF7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0" name="Cube 1119">
                <a:extLst>
                  <a:ext uri="{FF2B5EF4-FFF2-40B4-BE49-F238E27FC236}">
                    <a16:creationId xmlns:a16="http://schemas.microsoft.com/office/drawing/2014/main" id="{70C1B1E5-2421-07A2-4B43-E4D1AB328F0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1" name="Cube 1120">
                <a:extLst>
                  <a:ext uri="{FF2B5EF4-FFF2-40B4-BE49-F238E27FC236}">
                    <a16:creationId xmlns:a16="http://schemas.microsoft.com/office/drawing/2014/main" id="{0E383846-60D4-D73F-FFE3-7DF4357BCA5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2" name="Cube 1121">
                <a:extLst>
                  <a:ext uri="{FF2B5EF4-FFF2-40B4-BE49-F238E27FC236}">
                    <a16:creationId xmlns:a16="http://schemas.microsoft.com/office/drawing/2014/main" id="{8FDDE3C9-6831-B35D-A7A3-92138F0D2C88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3" name="Cube 1122">
                <a:extLst>
                  <a:ext uri="{FF2B5EF4-FFF2-40B4-BE49-F238E27FC236}">
                    <a16:creationId xmlns:a16="http://schemas.microsoft.com/office/drawing/2014/main" id="{150096BD-A45F-E96B-FBCE-A173C89F496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4" name="Cube 1123">
                <a:extLst>
                  <a:ext uri="{FF2B5EF4-FFF2-40B4-BE49-F238E27FC236}">
                    <a16:creationId xmlns:a16="http://schemas.microsoft.com/office/drawing/2014/main" id="{65800317-B703-E0B0-5C67-08CC4506D0B9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5" name="Cube 1124">
                <a:extLst>
                  <a:ext uri="{FF2B5EF4-FFF2-40B4-BE49-F238E27FC236}">
                    <a16:creationId xmlns:a16="http://schemas.microsoft.com/office/drawing/2014/main" id="{C3E5D6D3-BB00-202B-20B4-A7EF8BA9296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50" name="Group 1049">
              <a:extLst>
                <a:ext uri="{FF2B5EF4-FFF2-40B4-BE49-F238E27FC236}">
                  <a16:creationId xmlns:a16="http://schemas.microsoft.com/office/drawing/2014/main" id="{0BEE3B19-BFF2-4562-5119-EE81CE8CE811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06" name="Cube 1105">
                <a:extLst>
                  <a:ext uri="{FF2B5EF4-FFF2-40B4-BE49-F238E27FC236}">
                    <a16:creationId xmlns:a16="http://schemas.microsoft.com/office/drawing/2014/main" id="{10A7F766-2C7C-03E9-ABA8-143A6961A029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7" name="Cube 1106">
                <a:extLst>
                  <a:ext uri="{FF2B5EF4-FFF2-40B4-BE49-F238E27FC236}">
                    <a16:creationId xmlns:a16="http://schemas.microsoft.com/office/drawing/2014/main" id="{DD224EBD-E254-3A8B-B554-0ADDA87B92C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8" name="Cube 1107">
                <a:extLst>
                  <a:ext uri="{FF2B5EF4-FFF2-40B4-BE49-F238E27FC236}">
                    <a16:creationId xmlns:a16="http://schemas.microsoft.com/office/drawing/2014/main" id="{21377AE2-C1DC-280D-2C51-CD51285231A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9" name="Cube 1108">
                <a:extLst>
                  <a:ext uri="{FF2B5EF4-FFF2-40B4-BE49-F238E27FC236}">
                    <a16:creationId xmlns:a16="http://schemas.microsoft.com/office/drawing/2014/main" id="{FAC14E33-872B-A99D-F9D3-B0A231070ED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0" name="Cube 1109">
                <a:extLst>
                  <a:ext uri="{FF2B5EF4-FFF2-40B4-BE49-F238E27FC236}">
                    <a16:creationId xmlns:a16="http://schemas.microsoft.com/office/drawing/2014/main" id="{2438C352-1335-7B6A-5F06-421D867D3AA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1" name="Cube 1110">
                <a:extLst>
                  <a:ext uri="{FF2B5EF4-FFF2-40B4-BE49-F238E27FC236}">
                    <a16:creationId xmlns:a16="http://schemas.microsoft.com/office/drawing/2014/main" id="{1A57665C-EE7C-E587-5882-4FD4F18029A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2" name="Cube 1111">
                <a:extLst>
                  <a:ext uri="{FF2B5EF4-FFF2-40B4-BE49-F238E27FC236}">
                    <a16:creationId xmlns:a16="http://schemas.microsoft.com/office/drawing/2014/main" id="{22DE438B-45CE-9FF9-40A5-239A6C14FCD8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3" name="Cube 1112">
                <a:extLst>
                  <a:ext uri="{FF2B5EF4-FFF2-40B4-BE49-F238E27FC236}">
                    <a16:creationId xmlns:a16="http://schemas.microsoft.com/office/drawing/2014/main" id="{01400F07-246C-8A9D-7A10-FA927B614DE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4" name="Cube 1113">
                <a:extLst>
                  <a:ext uri="{FF2B5EF4-FFF2-40B4-BE49-F238E27FC236}">
                    <a16:creationId xmlns:a16="http://schemas.microsoft.com/office/drawing/2014/main" id="{52DDF84F-2AB1-98FA-BC33-2F4C30833DC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5" name="Cube 1114">
                <a:extLst>
                  <a:ext uri="{FF2B5EF4-FFF2-40B4-BE49-F238E27FC236}">
                    <a16:creationId xmlns:a16="http://schemas.microsoft.com/office/drawing/2014/main" id="{D2D2F10C-98C9-570F-B1A6-2725A87EFDB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51" name="Group 1050">
              <a:extLst>
                <a:ext uri="{FF2B5EF4-FFF2-40B4-BE49-F238E27FC236}">
                  <a16:creationId xmlns:a16="http://schemas.microsoft.com/office/drawing/2014/main" id="{30D50C97-3F40-8044-683C-D304AB208505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96" name="Cube 1095">
                <a:extLst>
                  <a:ext uri="{FF2B5EF4-FFF2-40B4-BE49-F238E27FC236}">
                    <a16:creationId xmlns:a16="http://schemas.microsoft.com/office/drawing/2014/main" id="{51ED48CA-0D1B-C14D-ECC8-9177308AA51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7" name="Cube 1096">
                <a:extLst>
                  <a:ext uri="{FF2B5EF4-FFF2-40B4-BE49-F238E27FC236}">
                    <a16:creationId xmlns:a16="http://schemas.microsoft.com/office/drawing/2014/main" id="{AC2FDE9D-2643-6139-56A5-80058602A0B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8" name="Cube 1097">
                <a:extLst>
                  <a:ext uri="{FF2B5EF4-FFF2-40B4-BE49-F238E27FC236}">
                    <a16:creationId xmlns:a16="http://schemas.microsoft.com/office/drawing/2014/main" id="{14CE0719-78FD-81E2-6B40-FA39AAB2774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9" name="Cube 1098">
                <a:extLst>
                  <a:ext uri="{FF2B5EF4-FFF2-40B4-BE49-F238E27FC236}">
                    <a16:creationId xmlns:a16="http://schemas.microsoft.com/office/drawing/2014/main" id="{3A479E54-42FD-96B1-4A6B-91842D93F6C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0" name="Cube 1099">
                <a:extLst>
                  <a:ext uri="{FF2B5EF4-FFF2-40B4-BE49-F238E27FC236}">
                    <a16:creationId xmlns:a16="http://schemas.microsoft.com/office/drawing/2014/main" id="{AB94F298-8A51-C2A3-64A7-7AE75DE1F82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1" name="Cube 1100">
                <a:extLst>
                  <a:ext uri="{FF2B5EF4-FFF2-40B4-BE49-F238E27FC236}">
                    <a16:creationId xmlns:a16="http://schemas.microsoft.com/office/drawing/2014/main" id="{9A6243CF-C8A5-8B13-6F94-F5C398603FF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2" name="Cube 1101">
                <a:extLst>
                  <a:ext uri="{FF2B5EF4-FFF2-40B4-BE49-F238E27FC236}">
                    <a16:creationId xmlns:a16="http://schemas.microsoft.com/office/drawing/2014/main" id="{116059A7-A5EF-6A6C-3B2D-3946B52178A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3" name="Cube 1102">
                <a:extLst>
                  <a:ext uri="{FF2B5EF4-FFF2-40B4-BE49-F238E27FC236}">
                    <a16:creationId xmlns:a16="http://schemas.microsoft.com/office/drawing/2014/main" id="{5E010AF8-83FE-1CCA-1648-5B6D734272F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4" name="Cube 1103">
                <a:extLst>
                  <a:ext uri="{FF2B5EF4-FFF2-40B4-BE49-F238E27FC236}">
                    <a16:creationId xmlns:a16="http://schemas.microsoft.com/office/drawing/2014/main" id="{88D46D01-6440-1CF3-F185-4D23011B7FC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5" name="Cube 1104">
                <a:extLst>
                  <a:ext uri="{FF2B5EF4-FFF2-40B4-BE49-F238E27FC236}">
                    <a16:creationId xmlns:a16="http://schemas.microsoft.com/office/drawing/2014/main" id="{5A9B102F-32D1-4BEF-5C90-AA31CEF796E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52" name="Group 1051">
              <a:extLst>
                <a:ext uri="{FF2B5EF4-FFF2-40B4-BE49-F238E27FC236}">
                  <a16:creationId xmlns:a16="http://schemas.microsoft.com/office/drawing/2014/main" id="{A75FD376-DAA5-0D65-8583-DC5890AD58E6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86" name="Cube 1085">
                <a:extLst>
                  <a:ext uri="{FF2B5EF4-FFF2-40B4-BE49-F238E27FC236}">
                    <a16:creationId xmlns:a16="http://schemas.microsoft.com/office/drawing/2014/main" id="{9A979BD0-F80A-64C7-6C3B-A39EC2BDCC89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7" name="Cube 1086">
                <a:extLst>
                  <a:ext uri="{FF2B5EF4-FFF2-40B4-BE49-F238E27FC236}">
                    <a16:creationId xmlns:a16="http://schemas.microsoft.com/office/drawing/2014/main" id="{ACD58295-C6EA-76DC-DBB2-F08033A3505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8" name="Cube 1087">
                <a:extLst>
                  <a:ext uri="{FF2B5EF4-FFF2-40B4-BE49-F238E27FC236}">
                    <a16:creationId xmlns:a16="http://schemas.microsoft.com/office/drawing/2014/main" id="{8C40388B-97FE-48DB-2A41-CDF89C8F0ED8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9" name="Cube 1088">
                <a:extLst>
                  <a:ext uri="{FF2B5EF4-FFF2-40B4-BE49-F238E27FC236}">
                    <a16:creationId xmlns:a16="http://schemas.microsoft.com/office/drawing/2014/main" id="{3249E013-56B6-192F-5A0E-71B9842EE1E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0" name="Cube 1089">
                <a:extLst>
                  <a:ext uri="{FF2B5EF4-FFF2-40B4-BE49-F238E27FC236}">
                    <a16:creationId xmlns:a16="http://schemas.microsoft.com/office/drawing/2014/main" id="{B8B88847-0C0D-2DA6-8EB3-331FB556801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1" name="Cube 1090">
                <a:extLst>
                  <a:ext uri="{FF2B5EF4-FFF2-40B4-BE49-F238E27FC236}">
                    <a16:creationId xmlns:a16="http://schemas.microsoft.com/office/drawing/2014/main" id="{777D98E8-DE98-D5E4-6380-E5B627DFAFB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2" name="Cube 1091">
                <a:extLst>
                  <a:ext uri="{FF2B5EF4-FFF2-40B4-BE49-F238E27FC236}">
                    <a16:creationId xmlns:a16="http://schemas.microsoft.com/office/drawing/2014/main" id="{821C08C6-E99E-3F39-1BD9-F0A95F56774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3" name="Cube 1092">
                <a:extLst>
                  <a:ext uri="{FF2B5EF4-FFF2-40B4-BE49-F238E27FC236}">
                    <a16:creationId xmlns:a16="http://schemas.microsoft.com/office/drawing/2014/main" id="{8A566B90-3A96-CB5E-6CF1-7A7511A37C8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4" name="Cube 1093">
                <a:extLst>
                  <a:ext uri="{FF2B5EF4-FFF2-40B4-BE49-F238E27FC236}">
                    <a16:creationId xmlns:a16="http://schemas.microsoft.com/office/drawing/2014/main" id="{EC823036-54B4-55BA-202B-F416E4E3D38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5" name="Cube 1094">
                <a:extLst>
                  <a:ext uri="{FF2B5EF4-FFF2-40B4-BE49-F238E27FC236}">
                    <a16:creationId xmlns:a16="http://schemas.microsoft.com/office/drawing/2014/main" id="{EDD0E4E7-3D9E-8898-5F05-380AF250C81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53" name="Group 1052">
              <a:extLst>
                <a:ext uri="{FF2B5EF4-FFF2-40B4-BE49-F238E27FC236}">
                  <a16:creationId xmlns:a16="http://schemas.microsoft.com/office/drawing/2014/main" id="{26E15A2B-7BA1-1D8D-7F0F-CC4E63D197F2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76" name="Cube 1075">
                <a:extLst>
                  <a:ext uri="{FF2B5EF4-FFF2-40B4-BE49-F238E27FC236}">
                    <a16:creationId xmlns:a16="http://schemas.microsoft.com/office/drawing/2014/main" id="{8F163F41-2072-C600-A440-EDBD40EC712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7" name="Cube 1076">
                <a:extLst>
                  <a:ext uri="{FF2B5EF4-FFF2-40B4-BE49-F238E27FC236}">
                    <a16:creationId xmlns:a16="http://schemas.microsoft.com/office/drawing/2014/main" id="{646EDD43-A483-EE66-01B4-D1906C8CD59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8" name="Cube 1077">
                <a:extLst>
                  <a:ext uri="{FF2B5EF4-FFF2-40B4-BE49-F238E27FC236}">
                    <a16:creationId xmlns:a16="http://schemas.microsoft.com/office/drawing/2014/main" id="{5693831C-5B2D-7BE1-E54C-16F8FDF5D2E8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9" name="Cube 1078">
                <a:extLst>
                  <a:ext uri="{FF2B5EF4-FFF2-40B4-BE49-F238E27FC236}">
                    <a16:creationId xmlns:a16="http://schemas.microsoft.com/office/drawing/2014/main" id="{C607F866-181D-67FD-4F46-8808C0B8DDB7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0" name="Cube 1079">
                <a:extLst>
                  <a:ext uri="{FF2B5EF4-FFF2-40B4-BE49-F238E27FC236}">
                    <a16:creationId xmlns:a16="http://schemas.microsoft.com/office/drawing/2014/main" id="{58AAF731-A04B-9626-26CF-5539AEF4299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1" name="Cube 1080">
                <a:extLst>
                  <a:ext uri="{FF2B5EF4-FFF2-40B4-BE49-F238E27FC236}">
                    <a16:creationId xmlns:a16="http://schemas.microsoft.com/office/drawing/2014/main" id="{222C03BB-FDB8-D142-9AB1-06832BA4391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2" name="Cube 1081">
                <a:extLst>
                  <a:ext uri="{FF2B5EF4-FFF2-40B4-BE49-F238E27FC236}">
                    <a16:creationId xmlns:a16="http://schemas.microsoft.com/office/drawing/2014/main" id="{397FADFE-F383-20CC-6109-1C8919A1117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3" name="Cube 1082">
                <a:extLst>
                  <a:ext uri="{FF2B5EF4-FFF2-40B4-BE49-F238E27FC236}">
                    <a16:creationId xmlns:a16="http://schemas.microsoft.com/office/drawing/2014/main" id="{F9EF9D91-E8E9-2F56-713E-A5311DD3ADD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4" name="Cube 1083">
                <a:extLst>
                  <a:ext uri="{FF2B5EF4-FFF2-40B4-BE49-F238E27FC236}">
                    <a16:creationId xmlns:a16="http://schemas.microsoft.com/office/drawing/2014/main" id="{D5DC96FE-B41A-1C1F-7EB7-4AA6AF34A1C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5" name="Cube 1084">
                <a:extLst>
                  <a:ext uri="{FF2B5EF4-FFF2-40B4-BE49-F238E27FC236}">
                    <a16:creationId xmlns:a16="http://schemas.microsoft.com/office/drawing/2014/main" id="{5527AEEC-C324-0EE2-D235-459D6A0F625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54" name="Group 1053">
              <a:extLst>
                <a:ext uri="{FF2B5EF4-FFF2-40B4-BE49-F238E27FC236}">
                  <a16:creationId xmlns:a16="http://schemas.microsoft.com/office/drawing/2014/main" id="{A7DEE886-74A4-87DD-82E0-2C45F0DF4C81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66" name="Cube 1065">
                <a:extLst>
                  <a:ext uri="{FF2B5EF4-FFF2-40B4-BE49-F238E27FC236}">
                    <a16:creationId xmlns:a16="http://schemas.microsoft.com/office/drawing/2014/main" id="{89AD4741-F2E1-CC4C-C11D-6127AA272E6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7" name="Cube 1066">
                <a:extLst>
                  <a:ext uri="{FF2B5EF4-FFF2-40B4-BE49-F238E27FC236}">
                    <a16:creationId xmlns:a16="http://schemas.microsoft.com/office/drawing/2014/main" id="{F374BE81-0E6D-8AF0-A511-B5A8C44F9E5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8" name="Cube 1067">
                <a:extLst>
                  <a:ext uri="{FF2B5EF4-FFF2-40B4-BE49-F238E27FC236}">
                    <a16:creationId xmlns:a16="http://schemas.microsoft.com/office/drawing/2014/main" id="{2C2DA0C2-37E3-A158-62E1-4EA2C3FDA6A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9" name="Cube 1068">
                <a:extLst>
                  <a:ext uri="{FF2B5EF4-FFF2-40B4-BE49-F238E27FC236}">
                    <a16:creationId xmlns:a16="http://schemas.microsoft.com/office/drawing/2014/main" id="{5C67A350-FC01-45A9-C377-28DDCF32398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0" name="Cube 1069">
                <a:extLst>
                  <a:ext uri="{FF2B5EF4-FFF2-40B4-BE49-F238E27FC236}">
                    <a16:creationId xmlns:a16="http://schemas.microsoft.com/office/drawing/2014/main" id="{AFF0827D-0606-1F73-F55D-775CD31FCAF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1" name="Cube 1070">
                <a:extLst>
                  <a:ext uri="{FF2B5EF4-FFF2-40B4-BE49-F238E27FC236}">
                    <a16:creationId xmlns:a16="http://schemas.microsoft.com/office/drawing/2014/main" id="{F088F9F0-A6E4-A928-FC1A-C9E07231AAB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2" name="Cube 1071">
                <a:extLst>
                  <a:ext uri="{FF2B5EF4-FFF2-40B4-BE49-F238E27FC236}">
                    <a16:creationId xmlns:a16="http://schemas.microsoft.com/office/drawing/2014/main" id="{CEF260FA-1872-7F7D-37BA-4C38A3F272B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3" name="Cube 1072">
                <a:extLst>
                  <a:ext uri="{FF2B5EF4-FFF2-40B4-BE49-F238E27FC236}">
                    <a16:creationId xmlns:a16="http://schemas.microsoft.com/office/drawing/2014/main" id="{D4F5B06B-CA81-5E71-7413-2BF2EB2C870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4" name="Cube 1073">
                <a:extLst>
                  <a:ext uri="{FF2B5EF4-FFF2-40B4-BE49-F238E27FC236}">
                    <a16:creationId xmlns:a16="http://schemas.microsoft.com/office/drawing/2014/main" id="{70EBCD04-9CD6-40D3-693D-F269E3EA7209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5" name="Cube 1074">
                <a:extLst>
                  <a:ext uri="{FF2B5EF4-FFF2-40B4-BE49-F238E27FC236}">
                    <a16:creationId xmlns:a16="http://schemas.microsoft.com/office/drawing/2014/main" id="{50B973B0-31B6-93A6-B01B-F8E9097AE41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55" name="Group 1054">
              <a:extLst>
                <a:ext uri="{FF2B5EF4-FFF2-40B4-BE49-F238E27FC236}">
                  <a16:creationId xmlns:a16="http://schemas.microsoft.com/office/drawing/2014/main" id="{6C408ECA-0849-C9D7-18D8-F7B698F091A7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56" name="Cube 1055">
                <a:extLst>
                  <a:ext uri="{FF2B5EF4-FFF2-40B4-BE49-F238E27FC236}">
                    <a16:creationId xmlns:a16="http://schemas.microsoft.com/office/drawing/2014/main" id="{C0A12EEB-1A00-8B48-DACC-E4421C2FDD5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7" name="Cube 1056">
                <a:extLst>
                  <a:ext uri="{FF2B5EF4-FFF2-40B4-BE49-F238E27FC236}">
                    <a16:creationId xmlns:a16="http://schemas.microsoft.com/office/drawing/2014/main" id="{748033AE-0C2C-C6FF-858D-7427B0FE206F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8" name="Cube 1057">
                <a:extLst>
                  <a:ext uri="{FF2B5EF4-FFF2-40B4-BE49-F238E27FC236}">
                    <a16:creationId xmlns:a16="http://schemas.microsoft.com/office/drawing/2014/main" id="{F2F34243-F574-4406-8850-63CC31FF73F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9" name="Cube 1058">
                <a:extLst>
                  <a:ext uri="{FF2B5EF4-FFF2-40B4-BE49-F238E27FC236}">
                    <a16:creationId xmlns:a16="http://schemas.microsoft.com/office/drawing/2014/main" id="{1BC558D1-FD6F-526B-1309-2FBA2634499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0" name="Cube 1059">
                <a:extLst>
                  <a:ext uri="{FF2B5EF4-FFF2-40B4-BE49-F238E27FC236}">
                    <a16:creationId xmlns:a16="http://schemas.microsoft.com/office/drawing/2014/main" id="{EC6E3465-9BB1-5E8D-311A-45C12656A68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1" name="Cube 1060">
                <a:extLst>
                  <a:ext uri="{FF2B5EF4-FFF2-40B4-BE49-F238E27FC236}">
                    <a16:creationId xmlns:a16="http://schemas.microsoft.com/office/drawing/2014/main" id="{BF3890FC-939A-C49E-8F64-2C99049FE30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2" name="Cube 1061">
                <a:extLst>
                  <a:ext uri="{FF2B5EF4-FFF2-40B4-BE49-F238E27FC236}">
                    <a16:creationId xmlns:a16="http://schemas.microsoft.com/office/drawing/2014/main" id="{006FA937-C3E3-6EFB-78CB-C5EBE4445FE8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3" name="Cube 1062">
                <a:extLst>
                  <a:ext uri="{FF2B5EF4-FFF2-40B4-BE49-F238E27FC236}">
                    <a16:creationId xmlns:a16="http://schemas.microsoft.com/office/drawing/2014/main" id="{1523B6ED-C35C-B360-0F53-A6199C1E4AB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4" name="Cube 1063">
                <a:extLst>
                  <a:ext uri="{FF2B5EF4-FFF2-40B4-BE49-F238E27FC236}">
                    <a16:creationId xmlns:a16="http://schemas.microsoft.com/office/drawing/2014/main" id="{F6F6EFAF-862B-8E67-7FC9-247EF13B7E5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5" name="Cube 1064">
                <a:extLst>
                  <a:ext uri="{FF2B5EF4-FFF2-40B4-BE49-F238E27FC236}">
                    <a16:creationId xmlns:a16="http://schemas.microsoft.com/office/drawing/2014/main" id="{B66D0840-C1B9-CB88-F0ED-D6C07A7467B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156" name="Group 1155">
            <a:extLst>
              <a:ext uri="{FF2B5EF4-FFF2-40B4-BE49-F238E27FC236}">
                <a16:creationId xmlns:a16="http://schemas.microsoft.com/office/drawing/2014/main" id="{C18DB827-CA1E-5D21-8B06-2D2F638E568F}"/>
              </a:ext>
            </a:extLst>
          </p:cNvPr>
          <p:cNvGrpSpPr/>
          <p:nvPr/>
        </p:nvGrpSpPr>
        <p:grpSpPr>
          <a:xfrm>
            <a:off x="1054660" y="3217096"/>
            <a:ext cx="1027140" cy="96143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1157" name="Group 1156">
              <a:extLst>
                <a:ext uri="{FF2B5EF4-FFF2-40B4-BE49-F238E27FC236}">
                  <a16:creationId xmlns:a16="http://schemas.microsoft.com/office/drawing/2014/main" id="{A5BD98BB-A038-59FF-A20B-928BD6D54E96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57" name="Cube 1256">
                <a:extLst>
                  <a:ext uri="{FF2B5EF4-FFF2-40B4-BE49-F238E27FC236}">
                    <a16:creationId xmlns:a16="http://schemas.microsoft.com/office/drawing/2014/main" id="{CDF630C6-7305-0EFB-9CED-CB5C7EF9209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8" name="Cube 1257">
                <a:extLst>
                  <a:ext uri="{FF2B5EF4-FFF2-40B4-BE49-F238E27FC236}">
                    <a16:creationId xmlns:a16="http://schemas.microsoft.com/office/drawing/2014/main" id="{085AEBF7-B2DB-7C36-860F-AB9FBF60E98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9" name="Cube 1258">
                <a:extLst>
                  <a:ext uri="{FF2B5EF4-FFF2-40B4-BE49-F238E27FC236}">
                    <a16:creationId xmlns:a16="http://schemas.microsoft.com/office/drawing/2014/main" id="{B1EA76B3-F3CE-BD01-0441-59FB5C49F5C8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0" name="Cube 1259">
                <a:extLst>
                  <a:ext uri="{FF2B5EF4-FFF2-40B4-BE49-F238E27FC236}">
                    <a16:creationId xmlns:a16="http://schemas.microsoft.com/office/drawing/2014/main" id="{55BA13D3-2E85-2E5F-9265-FECB8046F0D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1" name="Cube 1260">
                <a:extLst>
                  <a:ext uri="{FF2B5EF4-FFF2-40B4-BE49-F238E27FC236}">
                    <a16:creationId xmlns:a16="http://schemas.microsoft.com/office/drawing/2014/main" id="{99C5D716-3E98-18F9-1F3B-E4E6ED32055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2" name="Cube 1261">
                <a:extLst>
                  <a:ext uri="{FF2B5EF4-FFF2-40B4-BE49-F238E27FC236}">
                    <a16:creationId xmlns:a16="http://schemas.microsoft.com/office/drawing/2014/main" id="{A3145FBA-B2F1-151B-E327-6A136018C64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3" name="Cube 1262">
                <a:extLst>
                  <a:ext uri="{FF2B5EF4-FFF2-40B4-BE49-F238E27FC236}">
                    <a16:creationId xmlns:a16="http://schemas.microsoft.com/office/drawing/2014/main" id="{6C37E488-0F3F-F099-B41C-B19E3EC2E65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4" name="Cube 1263">
                <a:extLst>
                  <a:ext uri="{FF2B5EF4-FFF2-40B4-BE49-F238E27FC236}">
                    <a16:creationId xmlns:a16="http://schemas.microsoft.com/office/drawing/2014/main" id="{2D3DF175-16D8-4133-0453-F4DCD948BFF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5" name="Cube 1264">
                <a:extLst>
                  <a:ext uri="{FF2B5EF4-FFF2-40B4-BE49-F238E27FC236}">
                    <a16:creationId xmlns:a16="http://schemas.microsoft.com/office/drawing/2014/main" id="{297EF23D-8C00-C7D6-A5A0-CAB26AD12354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6" name="Cube 1265">
                <a:extLst>
                  <a:ext uri="{FF2B5EF4-FFF2-40B4-BE49-F238E27FC236}">
                    <a16:creationId xmlns:a16="http://schemas.microsoft.com/office/drawing/2014/main" id="{B29EE822-D0BB-C9DD-595F-6FBE4DF9FEE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58" name="Group 1157">
              <a:extLst>
                <a:ext uri="{FF2B5EF4-FFF2-40B4-BE49-F238E27FC236}">
                  <a16:creationId xmlns:a16="http://schemas.microsoft.com/office/drawing/2014/main" id="{B1760653-D51B-5FF0-F657-4529DF889E26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47" name="Cube 1246">
                <a:extLst>
                  <a:ext uri="{FF2B5EF4-FFF2-40B4-BE49-F238E27FC236}">
                    <a16:creationId xmlns:a16="http://schemas.microsoft.com/office/drawing/2014/main" id="{D3E5FB38-517B-34CE-5150-E62B533C289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8" name="Cube 1247">
                <a:extLst>
                  <a:ext uri="{FF2B5EF4-FFF2-40B4-BE49-F238E27FC236}">
                    <a16:creationId xmlns:a16="http://schemas.microsoft.com/office/drawing/2014/main" id="{3F7B0814-CDBA-1375-BD29-0CBA348D944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9" name="Cube 1248">
                <a:extLst>
                  <a:ext uri="{FF2B5EF4-FFF2-40B4-BE49-F238E27FC236}">
                    <a16:creationId xmlns:a16="http://schemas.microsoft.com/office/drawing/2014/main" id="{F0B60190-618B-5713-6589-DDFCA20AB8F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0" name="Cube 1249">
                <a:extLst>
                  <a:ext uri="{FF2B5EF4-FFF2-40B4-BE49-F238E27FC236}">
                    <a16:creationId xmlns:a16="http://schemas.microsoft.com/office/drawing/2014/main" id="{B4B53EAE-5A04-A440-2D48-DCE554439E3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1" name="Cube 1250">
                <a:extLst>
                  <a:ext uri="{FF2B5EF4-FFF2-40B4-BE49-F238E27FC236}">
                    <a16:creationId xmlns:a16="http://schemas.microsoft.com/office/drawing/2014/main" id="{FC1E617A-801F-6106-0154-E705DA0B3A8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2" name="Cube 1251">
                <a:extLst>
                  <a:ext uri="{FF2B5EF4-FFF2-40B4-BE49-F238E27FC236}">
                    <a16:creationId xmlns:a16="http://schemas.microsoft.com/office/drawing/2014/main" id="{07CE7C3E-CC8E-C06D-CD8A-99D5D36D4EC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3" name="Cube 1252">
                <a:extLst>
                  <a:ext uri="{FF2B5EF4-FFF2-40B4-BE49-F238E27FC236}">
                    <a16:creationId xmlns:a16="http://schemas.microsoft.com/office/drawing/2014/main" id="{2CB379CC-AD13-09E7-75D3-8440C0516AB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4" name="Cube 1253">
                <a:extLst>
                  <a:ext uri="{FF2B5EF4-FFF2-40B4-BE49-F238E27FC236}">
                    <a16:creationId xmlns:a16="http://schemas.microsoft.com/office/drawing/2014/main" id="{3ACCB5C3-CDEB-BA6C-EF59-47F79D9B0CB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5" name="Cube 1254">
                <a:extLst>
                  <a:ext uri="{FF2B5EF4-FFF2-40B4-BE49-F238E27FC236}">
                    <a16:creationId xmlns:a16="http://schemas.microsoft.com/office/drawing/2014/main" id="{A4B6FC7A-8F67-A1DC-9CA4-EF1C9416058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6" name="Cube 1255">
                <a:extLst>
                  <a:ext uri="{FF2B5EF4-FFF2-40B4-BE49-F238E27FC236}">
                    <a16:creationId xmlns:a16="http://schemas.microsoft.com/office/drawing/2014/main" id="{6E7F1E10-1E24-31BA-0F8D-0A4BD98E5A6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59" name="Group 1158">
              <a:extLst>
                <a:ext uri="{FF2B5EF4-FFF2-40B4-BE49-F238E27FC236}">
                  <a16:creationId xmlns:a16="http://schemas.microsoft.com/office/drawing/2014/main" id="{5B48E0E9-540A-EF22-57FB-6D15BF740CD9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37" name="Cube 1236">
                <a:extLst>
                  <a:ext uri="{FF2B5EF4-FFF2-40B4-BE49-F238E27FC236}">
                    <a16:creationId xmlns:a16="http://schemas.microsoft.com/office/drawing/2014/main" id="{12541BAA-67D6-C4F9-5B6F-A790785F347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8" name="Cube 1237">
                <a:extLst>
                  <a:ext uri="{FF2B5EF4-FFF2-40B4-BE49-F238E27FC236}">
                    <a16:creationId xmlns:a16="http://schemas.microsoft.com/office/drawing/2014/main" id="{9DFF1B0B-71F7-043D-78CE-734DBCE1014F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9" name="Cube 1238">
                <a:extLst>
                  <a:ext uri="{FF2B5EF4-FFF2-40B4-BE49-F238E27FC236}">
                    <a16:creationId xmlns:a16="http://schemas.microsoft.com/office/drawing/2014/main" id="{9D1CC31B-4841-5F55-CD39-746F35A014B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0" name="Cube 1239">
                <a:extLst>
                  <a:ext uri="{FF2B5EF4-FFF2-40B4-BE49-F238E27FC236}">
                    <a16:creationId xmlns:a16="http://schemas.microsoft.com/office/drawing/2014/main" id="{DAF3E139-2185-2A40-946C-546F2138EBE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1" name="Cube 1240">
                <a:extLst>
                  <a:ext uri="{FF2B5EF4-FFF2-40B4-BE49-F238E27FC236}">
                    <a16:creationId xmlns:a16="http://schemas.microsoft.com/office/drawing/2014/main" id="{96E8BAF9-F6E2-FF5E-FE69-F850895EE1A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2" name="Cube 1241">
                <a:extLst>
                  <a:ext uri="{FF2B5EF4-FFF2-40B4-BE49-F238E27FC236}">
                    <a16:creationId xmlns:a16="http://schemas.microsoft.com/office/drawing/2014/main" id="{7AB13467-90AA-104A-8F6F-45F1ED1CF32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3" name="Cube 1242">
                <a:extLst>
                  <a:ext uri="{FF2B5EF4-FFF2-40B4-BE49-F238E27FC236}">
                    <a16:creationId xmlns:a16="http://schemas.microsoft.com/office/drawing/2014/main" id="{5541B11A-78CA-4808-D747-EF13FB53D0D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4" name="Cube 1243">
                <a:extLst>
                  <a:ext uri="{FF2B5EF4-FFF2-40B4-BE49-F238E27FC236}">
                    <a16:creationId xmlns:a16="http://schemas.microsoft.com/office/drawing/2014/main" id="{66BA01E0-A1CE-666F-38C5-86120E9DEE5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5" name="Cube 1244">
                <a:extLst>
                  <a:ext uri="{FF2B5EF4-FFF2-40B4-BE49-F238E27FC236}">
                    <a16:creationId xmlns:a16="http://schemas.microsoft.com/office/drawing/2014/main" id="{A1E3DF3B-7D3E-41E5-C17B-E06558B79E8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6" name="Cube 1245">
                <a:extLst>
                  <a:ext uri="{FF2B5EF4-FFF2-40B4-BE49-F238E27FC236}">
                    <a16:creationId xmlns:a16="http://schemas.microsoft.com/office/drawing/2014/main" id="{44F0D350-9F0D-BE71-93C2-9EA6A195C38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60" name="Group 1159">
              <a:extLst>
                <a:ext uri="{FF2B5EF4-FFF2-40B4-BE49-F238E27FC236}">
                  <a16:creationId xmlns:a16="http://schemas.microsoft.com/office/drawing/2014/main" id="{EE80B58C-5BDE-1D7C-B91D-D9CACCCB322D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27" name="Cube 1226">
                <a:extLst>
                  <a:ext uri="{FF2B5EF4-FFF2-40B4-BE49-F238E27FC236}">
                    <a16:creationId xmlns:a16="http://schemas.microsoft.com/office/drawing/2014/main" id="{999C04DF-C53A-7094-C4E0-AED58C7E436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8" name="Cube 1227">
                <a:extLst>
                  <a:ext uri="{FF2B5EF4-FFF2-40B4-BE49-F238E27FC236}">
                    <a16:creationId xmlns:a16="http://schemas.microsoft.com/office/drawing/2014/main" id="{97457FCE-E0EE-A27C-2119-5BABE2E2957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9" name="Cube 1228">
                <a:extLst>
                  <a:ext uri="{FF2B5EF4-FFF2-40B4-BE49-F238E27FC236}">
                    <a16:creationId xmlns:a16="http://schemas.microsoft.com/office/drawing/2014/main" id="{E20FC350-6067-B55B-36E7-A3F6C500670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0" name="Cube 1229">
                <a:extLst>
                  <a:ext uri="{FF2B5EF4-FFF2-40B4-BE49-F238E27FC236}">
                    <a16:creationId xmlns:a16="http://schemas.microsoft.com/office/drawing/2014/main" id="{BF54D725-69C5-1596-332C-46D2C9F202A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1" name="Cube 1230">
                <a:extLst>
                  <a:ext uri="{FF2B5EF4-FFF2-40B4-BE49-F238E27FC236}">
                    <a16:creationId xmlns:a16="http://schemas.microsoft.com/office/drawing/2014/main" id="{813C5F80-E976-E476-23C8-804E243D9DC7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2" name="Cube 1231">
                <a:extLst>
                  <a:ext uri="{FF2B5EF4-FFF2-40B4-BE49-F238E27FC236}">
                    <a16:creationId xmlns:a16="http://schemas.microsoft.com/office/drawing/2014/main" id="{9334CFF2-CBBD-33A4-96AD-FDF2165FEF3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3" name="Cube 1232">
                <a:extLst>
                  <a:ext uri="{FF2B5EF4-FFF2-40B4-BE49-F238E27FC236}">
                    <a16:creationId xmlns:a16="http://schemas.microsoft.com/office/drawing/2014/main" id="{D8FAB3B3-79BF-7A6B-5675-888D2234A578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4" name="Cube 1233">
                <a:extLst>
                  <a:ext uri="{FF2B5EF4-FFF2-40B4-BE49-F238E27FC236}">
                    <a16:creationId xmlns:a16="http://schemas.microsoft.com/office/drawing/2014/main" id="{D2B459E6-5A60-5CCC-3BC5-C2862DC02E75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5" name="Cube 1234">
                <a:extLst>
                  <a:ext uri="{FF2B5EF4-FFF2-40B4-BE49-F238E27FC236}">
                    <a16:creationId xmlns:a16="http://schemas.microsoft.com/office/drawing/2014/main" id="{AB84195F-9CBC-4D43-9416-80FD188A050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6" name="Cube 1235">
                <a:extLst>
                  <a:ext uri="{FF2B5EF4-FFF2-40B4-BE49-F238E27FC236}">
                    <a16:creationId xmlns:a16="http://schemas.microsoft.com/office/drawing/2014/main" id="{32E708D4-33F2-5993-5F94-3B65E669B0F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61" name="Group 1160">
              <a:extLst>
                <a:ext uri="{FF2B5EF4-FFF2-40B4-BE49-F238E27FC236}">
                  <a16:creationId xmlns:a16="http://schemas.microsoft.com/office/drawing/2014/main" id="{9BCCE877-26EC-F954-5924-93548BE958E5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17" name="Cube 1216">
                <a:extLst>
                  <a:ext uri="{FF2B5EF4-FFF2-40B4-BE49-F238E27FC236}">
                    <a16:creationId xmlns:a16="http://schemas.microsoft.com/office/drawing/2014/main" id="{828743E6-D16D-AF88-A577-6EE9EFCB86E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8" name="Cube 1217">
                <a:extLst>
                  <a:ext uri="{FF2B5EF4-FFF2-40B4-BE49-F238E27FC236}">
                    <a16:creationId xmlns:a16="http://schemas.microsoft.com/office/drawing/2014/main" id="{01E5E814-665A-EBD7-5DC1-1F681E3194F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9" name="Cube 1218">
                <a:extLst>
                  <a:ext uri="{FF2B5EF4-FFF2-40B4-BE49-F238E27FC236}">
                    <a16:creationId xmlns:a16="http://schemas.microsoft.com/office/drawing/2014/main" id="{842D94D3-CEC9-0904-FC30-7BEEF73D40F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0" name="Cube 1219">
                <a:extLst>
                  <a:ext uri="{FF2B5EF4-FFF2-40B4-BE49-F238E27FC236}">
                    <a16:creationId xmlns:a16="http://schemas.microsoft.com/office/drawing/2014/main" id="{42316C80-3C66-B27F-870C-C5500E904FD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1" name="Cube 1220">
                <a:extLst>
                  <a:ext uri="{FF2B5EF4-FFF2-40B4-BE49-F238E27FC236}">
                    <a16:creationId xmlns:a16="http://schemas.microsoft.com/office/drawing/2014/main" id="{60F03A75-FAC7-4CCA-C06A-AB5A3485CE2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2" name="Cube 1221">
                <a:extLst>
                  <a:ext uri="{FF2B5EF4-FFF2-40B4-BE49-F238E27FC236}">
                    <a16:creationId xmlns:a16="http://schemas.microsoft.com/office/drawing/2014/main" id="{C60BFA79-BFB5-BBCD-3C49-54CA106F399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3" name="Cube 1222">
                <a:extLst>
                  <a:ext uri="{FF2B5EF4-FFF2-40B4-BE49-F238E27FC236}">
                    <a16:creationId xmlns:a16="http://schemas.microsoft.com/office/drawing/2014/main" id="{E50698A5-F3AA-BF41-AB26-E20F6DA924E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4" name="Cube 1223">
                <a:extLst>
                  <a:ext uri="{FF2B5EF4-FFF2-40B4-BE49-F238E27FC236}">
                    <a16:creationId xmlns:a16="http://schemas.microsoft.com/office/drawing/2014/main" id="{25DFE6E7-375B-9D24-6C12-F5489D4968C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5" name="Cube 1224">
                <a:extLst>
                  <a:ext uri="{FF2B5EF4-FFF2-40B4-BE49-F238E27FC236}">
                    <a16:creationId xmlns:a16="http://schemas.microsoft.com/office/drawing/2014/main" id="{E573DFFA-88AB-6C81-436B-DF4D5CEFB5A4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6" name="Cube 1225">
                <a:extLst>
                  <a:ext uri="{FF2B5EF4-FFF2-40B4-BE49-F238E27FC236}">
                    <a16:creationId xmlns:a16="http://schemas.microsoft.com/office/drawing/2014/main" id="{79DF0D1C-A275-459A-C2D6-36E8B27B596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62" name="Group 1161">
              <a:extLst>
                <a:ext uri="{FF2B5EF4-FFF2-40B4-BE49-F238E27FC236}">
                  <a16:creationId xmlns:a16="http://schemas.microsoft.com/office/drawing/2014/main" id="{179D9E17-92AE-1E79-89D5-24C0D05D8D14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07" name="Cube 1206">
                <a:extLst>
                  <a:ext uri="{FF2B5EF4-FFF2-40B4-BE49-F238E27FC236}">
                    <a16:creationId xmlns:a16="http://schemas.microsoft.com/office/drawing/2014/main" id="{8657BCDF-BB38-D2F4-BC42-41E8166CBA0B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8" name="Cube 1207">
                <a:extLst>
                  <a:ext uri="{FF2B5EF4-FFF2-40B4-BE49-F238E27FC236}">
                    <a16:creationId xmlns:a16="http://schemas.microsoft.com/office/drawing/2014/main" id="{60F06FD6-75B3-BC29-A70D-216820DF633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9" name="Cube 1208">
                <a:extLst>
                  <a:ext uri="{FF2B5EF4-FFF2-40B4-BE49-F238E27FC236}">
                    <a16:creationId xmlns:a16="http://schemas.microsoft.com/office/drawing/2014/main" id="{0D723B69-588B-21E7-0343-0B05B458079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0" name="Cube 1209">
                <a:extLst>
                  <a:ext uri="{FF2B5EF4-FFF2-40B4-BE49-F238E27FC236}">
                    <a16:creationId xmlns:a16="http://schemas.microsoft.com/office/drawing/2014/main" id="{8071A67D-F254-4DBF-9E10-B7AE7AE5EDC9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1" name="Cube 1210">
                <a:extLst>
                  <a:ext uri="{FF2B5EF4-FFF2-40B4-BE49-F238E27FC236}">
                    <a16:creationId xmlns:a16="http://schemas.microsoft.com/office/drawing/2014/main" id="{9CDFA08D-29F2-091F-CE39-A1FEB4D90EB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2" name="Cube 1211">
                <a:extLst>
                  <a:ext uri="{FF2B5EF4-FFF2-40B4-BE49-F238E27FC236}">
                    <a16:creationId xmlns:a16="http://schemas.microsoft.com/office/drawing/2014/main" id="{97C61216-F1C3-9F6D-B299-BF7C6FD77B7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3" name="Cube 1212">
                <a:extLst>
                  <a:ext uri="{FF2B5EF4-FFF2-40B4-BE49-F238E27FC236}">
                    <a16:creationId xmlns:a16="http://schemas.microsoft.com/office/drawing/2014/main" id="{52199D10-83D2-9B1A-B843-7F2B7DFE4DB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4" name="Cube 1213">
                <a:extLst>
                  <a:ext uri="{FF2B5EF4-FFF2-40B4-BE49-F238E27FC236}">
                    <a16:creationId xmlns:a16="http://schemas.microsoft.com/office/drawing/2014/main" id="{CE7442AD-AE7F-CC22-A2D9-0686F5547E0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5" name="Cube 1214">
                <a:extLst>
                  <a:ext uri="{FF2B5EF4-FFF2-40B4-BE49-F238E27FC236}">
                    <a16:creationId xmlns:a16="http://schemas.microsoft.com/office/drawing/2014/main" id="{F0FFAD62-52B0-974C-4EE8-BB61850CC754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6" name="Cube 1215">
                <a:extLst>
                  <a:ext uri="{FF2B5EF4-FFF2-40B4-BE49-F238E27FC236}">
                    <a16:creationId xmlns:a16="http://schemas.microsoft.com/office/drawing/2014/main" id="{2F893D57-5C6D-FED9-8D32-D5005E5D039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63" name="Group 1162">
              <a:extLst>
                <a:ext uri="{FF2B5EF4-FFF2-40B4-BE49-F238E27FC236}">
                  <a16:creationId xmlns:a16="http://schemas.microsoft.com/office/drawing/2014/main" id="{DB0ACADE-111A-6B2B-FCC8-1B762BC07A61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97" name="Cube 1196">
                <a:extLst>
                  <a:ext uri="{FF2B5EF4-FFF2-40B4-BE49-F238E27FC236}">
                    <a16:creationId xmlns:a16="http://schemas.microsoft.com/office/drawing/2014/main" id="{94DBC5FF-BBB7-6C7E-A023-106E4B0D5C9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8" name="Cube 1197">
                <a:extLst>
                  <a:ext uri="{FF2B5EF4-FFF2-40B4-BE49-F238E27FC236}">
                    <a16:creationId xmlns:a16="http://schemas.microsoft.com/office/drawing/2014/main" id="{315C487B-D0EE-DE98-5BEB-6B34FE38344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9" name="Cube 1198">
                <a:extLst>
                  <a:ext uri="{FF2B5EF4-FFF2-40B4-BE49-F238E27FC236}">
                    <a16:creationId xmlns:a16="http://schemas.microsoft.com/office/drawing/2014/main" id="{C7A366A1-AA4D-A539-D019-5CE323F1F0E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0" name="Cube 1199">
                <a:extLst>
                  <a:ext uri="{FF2B5EF4-FFF2-40B4-BE49-F238E27FC236}">
                    <a16:creationId xmlns:a16="http://schemas.microsoft.com/office/drawing/2014/main" id="{D795CE21-95EA-428C-6957-0E653474DA7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1" name="Cube 1200">
                <a:extLst>
                  <a:ext uri="{FF2B5EF4-FFF2-40B4-BE49-F238E27FC236}">
                    <a16:creationId xmlns:a16="http://schemas.microsoft.com/office/drawing/2014/main" id="{4AFB399B-DBA1-697C-9CED-1C493189806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2" name="Cube 1201">
                <a:extLst>
                  <a:ext uri="{FF2B5EF4-FFF2-40B4-BE49-F238E27FC236}">
                    <a16:creationId xmlns:a16="http://schemas.microsoft.com/office/drawing/2014/main" id="{FFF89277-E6B8-DD5F-D77C-175203B5700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3" name="Cube 1202">
                <a:extLst>
                  <a:ext uri="{FF2B5EF4-FFF2-40B4-BE49-F238E27FC236}">
                    <a16:creationId xmlns:a16="http://schemas.microsoft.com/office/drawing/2014/main" id="{4677EFB8-19C0-1F38-FF29-842396029D6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4" name="Cube 1203">
                <a:extLst>
                  <a:ext uri="{FF2B5EF4-FFF2-40B4-BE49-F238E27FC236}">
                    <a16:creationId xmlns:a16="http://schemas.microsoft.com/office/drawing/2014/main" id="{4782EC57-AD5F-C785-6A40-49AB12F7991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5" name="Cube 1204">
                <a:extLst>
                  <a:ext uri="{FF2B5EF4-FFF2-40B4-BE49-F238E27FC236}">
                    <a16:creationId xmlns:a16="http://schemas.microsoft.com/office/drawing/2014/main" id="{E927D690-13F6-FCD1-0B67-A3C33E7292A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6" name="Cube 1205">
                <a:extLst>
                  <a:ext uri="{FF2B5EF4-FFF2-40B4-BE49-F238E27FC236}">
                    <a16:creationId xmlns:a16="http://schemas.microsoft.com/office/drawing/2014/main" id="{07C8A83B-7C14-CC16-BCBC-4A09ABEBCBA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64" name="Group 1163">
              <a:extLst>
                <a:ext uri="{FF2B5EF4-FFF2-40B4-BE49-F238E27FC236}">
                  <a16:creationId xmlns:a16="http://schemas.microsoft.com/office/drawing/2014/main" id="{B013FE39-F14F-B877-BC41-C80957E7B832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87" name="Cube 1186">
                <a:extLst>
                  <a:ext uri="{FF2B5EF4-FFF2-40B4-BE49-F238E27FC236}">
                    <a16:creationId xmlns:a16="http://schemas.microsoft.com/office/drawing/2014/main" id="{908FDCB6-BA5C-3466-7862-982476708F5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8" name="Cube 1187">
                <a:extLst>
                  <a:ext uri="{FF2B5EF4-FFF2-40B4-BE49-F238E27FC236}">
                    <a16:creationId xmlns:a16="http://schemas.microsoft.com/office/drawing/2014/main" id="{C8B7B717-2219-FC30-37AB-6D582C61B48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9" name="Cube 1188">
                <a:extLst>
                  <a:ext uri="{FF2B5EF4-FFF2-40B4-BE49-F238E27FC236}">
                    <a16:creationId xmlns:a16="http://schemas.microsoft.com/office/drawing/2014/main" id="{EC9EF88F-975F-ED5D-48F4-E241645B8E0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0" name="Cube 1189">
                <a:extLst>
                  <a:ext uri="{FF2B5EF4-FFF2-40B4-BE49-F238E27FC236}">
                    <a16:creationId xmlns:a16="http://schemas.microsoft.com/office/drawing/2014/main" id="{74B27811-FF6D-327D-CB94-CB691492202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1" name="Cube 1190">
                <a:extLst>
                  <a:ext uri="{FF2B5EF4-FFF2-40B4-BE49-F238E27FC236}">
                    <a16:creationId xmlns:a16="http://schemas.microsoft.com/office/drawing/2014/main" id="{5AC451EC-44D9-CACA-F4B0-48004ECCC0F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2" name="Cube 1191">
                <a:extLst>
                  <a:ext uri="{FF2B5EF4-FFF2-40B4-BE49-F238E27FC236}">
                    <a16:creationId xmlns:a16="http://schemas.microsoft.com/office/drawing/2014/main" id="{32091CF6-1D8C-4909-87DF-C5528047B5C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3" name="Cube 1192">
                <a:extLst>
                  <a:ext uri="{FF2B5EF4-FFF2-40B4-BE49-F238E27FC236}">
                    <a16:creationId xmlns:a16="http://schemas.microsoft.com/office/drawing/2014/main" id="{7DEDC2AD-F2B1-8F6A-1033-DAC6CA4F24E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4" name="Cube 1193">
                <a:extLst>
                  <a:ext uri="{FF2B5EF4-FFF2-40B4-BE49-F238E27FC236}">
                    <a16:creationId xmlns:a16="http://schemas.microsoft.com/office/drawing/2014/main" id="{9721B2B5-9103-F7B2-6DFB-CCBB4EA6696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5" name="Cube 1194">
                <a:extLst>
                  <a:ext uri="{FF2B5EF4-FFF2-40B4-BE49-F238E27FC236}">
                    <a16:creationId xmlns:a16="http://schemas.microsoft.com/office/drawing/2014/main" id="{4C951A0F-A0CE-D177-503B-0197EA6AAB4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6" name="Cube 1195">
                <a:extLst>
                  <a:ext uri="{FF2B5EF4-FFF2-40B4-BE49-F238E27FC236}">
                    <a16:creationId xmlns:a16="http://schemas.microsoft.com/office/drawing/2014/main" id="{73FDD599-2502-C38B-3439-DDC3B2569D9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65" name="Group 1164">
              <a:extLst>
                <a:ext uri="{FF2B5EF4-FFF2-40B4-BE49-F238E27FC236}">
                  <a16:creationId xmlns:a16="http://schemas.microsoft.com/office/drawing/2014/main" id="{BFA9AF85-8229-5CE5-7357-90D8FCDA0546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77" name="Cube 1176">
                <a:extLst>
                  <a:ext uri="{FF2B5EF4-FFF2-40B4-BE49-F238E27FC236}">
                    <a16:creationId xmlns:a16="http://schemas.microsoft.com/office/drawing/2014/main" id="{E9915083-5BAF-615E-1694-FF1304E80A6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8" name="Cube 1177">
                <a:extLst>
                  <a:ext uri="{FF2B5EF4-FFF2-40B4-BE49-F238E27FC236}">
                    <a16:creationId xmlns:a16="http://schemas.microsoft.com/office/drawing/2014/main" id="{9A7E63E8-4A10-C56C-0B80-D9184AC5EF9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9" name="Cube 1178">
                <a:extLst>
                  <a:ext uri="{FF2B5EF4-FFF2-40B4-BE49-F238E27FC236}">
                    <a16:creationId xmlns:a16="http://schemas.microsoft.com/office/drawing/2014/main" id="{6C5DE7D4-FBD2-D653-B9ED-008CA0B9519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0" name="Cube 1179">
                <a:extLst>
                  <a:ext uri="{FF2B5EF4-FFF2-40B4-BE49-F238E27FC236}">
                    <a16:creationId xmlns:a16="http://schemas.microsoft.com/office/drawing/2014/main" id="{AFC2AAF2-0009-8246-6C44-FDA13FBF1D9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1" name="Cube 1180">
                <a:extLst>
                  <a:ext uri="{FF2B5EF4-FFF2-40B4-BE49-F238E27FC236}">
                    <a16:creationId xmlns:a16="http://schemas.microsoft.com/office/drawing/2014/main" id="{492FBF94-DE44-9E0F-DBAF-9CFDFBCE006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2" name="Cube 1181">
                <a:extLst>
                  <a:ext uri="{FF2B5EF4-FFF2-40B4-BE49-F238E27FC236}">
                    <a16:creationId xmlns:a16="http://schemas.microsoft.com/office/drawing/2014/main" id="{9A084DC5-98FD-E5FE-27A3-DB385193EBB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3" name="Cube 1182">
                <a:extLst>
                  <a:ext uri="{FF2B5EF4-FFF2-40B4-BE49-F238E27FC236}">
                    <a16:creationId xmlns:a16="http://schemas.microsoft.com/office/drawing/2014/main" id="{E7FA16BA-27BF-6E04-69C0-3F898845285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4" name="Cube 1183">
                <a:extLst>
                  <a:ext uri="{FF2B5EF4-FFF2-40B4-BE49-F238E27FC236}">
                    <a16:creationId xmlns:a16="http://schemas.microsoft.com/office/drawing/2014/main" id="{F9A0C52E-7A8D-5C95-A96A-473F40C3F40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5" name="Cube 1184">
                <a:extLst>
                  <a:ext uri="{FF2B5EF4-FFF2-40B4-BE49-F238E27FC236}">
                    <a16:creationId xmlns:a16="http://schemas.microsoft.com/office/drawing/2014/main" id="{15221EF7-8123-FD52-DA18-DA02CF7107E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6" name="Cube 1185">
                <a:extLst>
                  <a:ext uri="{FF2B5EF4-FFF2-40B4-BE49-F238E27FC236}">
                    <a16:creationId xmlns:a16="http://schemas.microsoft.com/office/drawing/2014/main" id="{DA9C0325-9EBC-1A5A-AF46-EE78F7B6F89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66" name="Group 1165">
              <a:extLst>
                <a:ext uri="{FF2B5EF4-FFF2-40B4-BE49-F238E27FC236}">
                  <a16:creationId xmlns:a16="http://schemas.microsoft.com/office/drawing/2014/main" id="{22855984-19A3-D059-44E7-B7C5509C9EE6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67" name="Cube 1166">
                <a:extLst>
                  <a:ext uri="{FF2B5EF4-FFF2-40B4-BE49-F238E27FC236}">
                    <a16:creationId xmlns:a16="http://schemas.microsoft.com/office/drawing/2014/main" id="{F31239DC-F6BB-94A0-B233-822F2305969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8" name="Cube 1167">
                <a:extLst>
                  <a:ext uri="{FF2B5EF4-FFF2-40B4-BE49-F238E27FC236}">
                    <a16:creationId xmlns:a16="http://schemas.microsoft.com/office/drawing/2014/main" id="{774B315B-3FB8-142F-357E-67334AA858B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9" name="Cube 1168">
                <a:extLst>
                  <a:ext uri="{FF2B5EF4-FFF2-40B4-BE49-F238E27FC236}">
                    <a16:creationId xmlns:a16="http://schemas.microsoft.com/office/drawing/2014/main" id="{550E0F71-E473-4524-2A7A-95967A06DF5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0" name="Cube 1169">
                <a:extLst>
                  <a:ext uri="{FF2B5EF4-FFF2-40B4-BE49-F238E27FC236}">
                    <a16:creationId xmlns:a16="http://schemas.microsoft.com/office/drawing/2014/main" id="{26E273AA-C6D5-55E4-169E-210ECEA9D03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1" name="Cube 1170">
                <a:extLst>
                  <a:ext uri="{FF2B5EF4-FFF2-40B4-BE49-F238E27FC236}">
                    <a16:creationId xmlns:a16="http://schemas.microsoft.com/office/drawing/2014/main" id="{5DC40717-9FD6-7210-E36D-1140ACD8C17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2" name="Cube 1171">
                <a:extLst>
                  <a:ext uri="{FF2B5EF4-FFF2-40B4-BE49-F238E27FC236}">
                    <a16:creationId xmlns:a16="http://schemas.microsoft.com/office/drawing/2014/main" id="{909191CF-46D7-D546-5069-EEF39BCB909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3" name="Cube 1172">
                <a:extLst>
                  <a:ext uri="{FF2B5EF4-FFF2-40B4-BE49-F238E27FC236}">
                    <a16:creationId xmlns:a16="http://schemas.microsoft.com/office/drawing/2014/main" id="{EB81325A-820E-9EC0-8156-03C256380673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4" name="Cube 1173">
                <a:extLst>
                  <a:ext uri="{FF2B5EF4-FFF2-40B4-BE49-F238E27FC236}">
                    <a16:creationId xmlns:a16="http://schemas.microsoft.com/office/drawing/2014/main" id="{8756E82D-AAE3-3687-77A7-606FA8AC01A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5" name="Cube 1174">
                <a:extLst>
                  <a:ext uri="{FF2B5EF4-FFF2-40B4-BE49-F238E27FC236}">
                    <a16:creationId xmlns:a16="http://schemas.microsoft.com/office/drawing/2014/main" id="{34256478-AD19-DB52-25CC-F9E5E035BBB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6" name="Cube 1175">
                <a:extLst>
                  <a:ext uri="{FF2B5EF4-FFF2-40B4-BE49-F238E27FC236}">
                    <a16:creationId xmlns:a16="http://schemas.microsoft.com/office/drawing/2014/main" id="{11CE4B84-B9D1-7B7B-66D2-2B50E737E48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267" name="Group 1266">
            <a:extLst>
              <a:ext uri="{FF2B5EF4-FFF2-40B4-BE49-F238E27FC236}">
                <a16:creationId xmlns:a16="http://schemas.microsoft.com/office/drawing/2014/main" id="{898A5B86-85EF-1054-8A8E-D7852109B183}"/>
              </a:ext>
            </a:extLst>
          </p:cNvPr>
          <p:cNvGrpSpPr/>
          <p:nvPr/>
        </p:nvGrpSpPr>
        <p:grpSpPr>
          <a:xfrm>
            <a:off x="1054660" y="3217096"/>
            <a:ext cx="1027140" cy="96143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1268" name="Group 1267">
              <a:extLst>
                <a:ext uri="{FF2B5EF4-FFF2-40B4-BE49-F238E27FC236}">
                  <a16:creationId xmlns:a16="http://schemas.microsoft.com/office/drawing/2014/main" id="{0750A1C8-5680-B99E-210E-252B5885D608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368" name="Cube 1367">
                <a:extLst>
                  <a:ext uri="{FF2B5EF4-FFF2-40B4-BE49-F238E27FC236}">
                    <a16:creationId xmlns:a16="http://schemas.microsoft.com/office/drawing/2014/main" id="{46A9E638-547C-D68B-E71F-23BF57B7FECB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9" name="Cube 1368">
                <a:extLst>
                  <a:ext uri="{FF2B5EF4-FFF2-40B4-BE49-F238E27FC236}">
                    <a16:creationId xmlns:a16="http://schemas.microsoft.com/office/drawing/2014/main" id="{96078F06-5952-94DE-60C4-28D78A28059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0" name="Cube 1369">
                <a:extLst>
                  <a:ext uri="{FF2B5EF4-FFF2-40B4-BE49-F238E27FC236}">
                    <a16:creationId xmlns:a16="http://schemas.microsoft.com/office/drawing/2014/main" id="{5146A2D1-7017-8E88-2189-E641A8769A18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1" name="Cube 1370">
                <a:extLst>
                  <a:ext uri="{FF2B5EF4-FFF2-40B4-BE49-F238E27FC236}">
                    <a16:creationId xmlns:a16="http://schemas.microsoft.com/office/drawing/2014/main" id="{43C627E6-4C33-3B09-DF8B-C342DA1C581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2" name="Cube 1371">
                <a:extLst>
                  <a:ext uri="{FF2B5EF4-FFF2-40B4-BE49-F238E27FC236}">
                    <a16:creationId xmlns:a16="http://schemas.microsoft.com/office/drawing/2014/main" id="{555E7AAB-2C42-D8F2-9EA3-44A72523466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3" name="Cube 1372">
                <a:extLst>
                  <a:ext uri="{FF2B5EF4-FFF2-40B4-BE49-F238E27FC236}">
                    <a16:creationId xmlns:a16="http://schemas.microsoft.com/office/drawing/2014/main" id="{81F5B1C3-0A3A-9165-2082-FBB00735626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4" name="Cube 1373">
                <a:extLst>
                  <a:ext uri="{FF2B5EF4-FFF2-40B4-BE49-F238E27FC236}">
                    <a16:creationId xmlns:a16="http://schemas.microsoft.com/office/drawing/2014/main" id="{EE58CF04-0800-5219-66F6-82C811791E4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5" name="Cube 1374">
                <a:extLst>
                  <a:ext uri="{FF2B5EF4-FFF2-40B4-BE49-F238E27FC236}">
                    <a16:creationId xmlns:a16="http://schemas.microsoft.com/office/drawing/2014/main" id="{15DCB533-0D83-F799-685F-ED45ABA7CB2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6" name="Cube 1375">
                <a:extLst>
                  <a:ext uri="{FF2B5EF4-FFF2-40B4-BE49-F238E27FC236}">
                    <a16:creationId xmlns:a16="http://schemas.microsoft.com/office/drawing/2014/main" id="{38216AB1-4CA0-6C65-62FA-E38E2C6391A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7" name="Cube 1376">
                <a:extLst>
                  <a:ext uri="{FF2B5EF4-FFF2-40B4-BE49-F238E27FC236}">
                    <a16:creationId xmlns:a16="http://schemas.microsoft.com/office/drawing/2014/main" id="{364B93F6-1A0C-B0C7-BFF6-7F9FAA656BA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69" name="Group 1268">
              <a:extLst>
                <a:ext uri="{FF2B5EF4-FFF2-40B4-BE49-F238E27FC236}">
                  <a16:creationId xmlns:a16="http://schemas.microsoft.com/office/drawing/2014/main" id="{ED773E3A-8407-E299-162B-8B98D7412B34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358" name="Cube 1357">
                <a:extLst>
                  <a:ext uri="{FF2B5EF4-FFF2-40B4-BE49-F238E27FC236}">
                    <a16:creationId xmlns:a16="http://schemas.microsoft.com/office/drawing/2014/main" id="{92772E1C-2518-2763-3C8E-03EC87E2EC2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9" name="Cube 1358">
                <a:extLst>
                  <a:ext uri="{FF2B5EF4-FFF2-40B4-BE49-F238E27FC236}">
                    <a16:creationId xmlns:a16="http://schemas.microsoft.com/office/drawing/2014/main" id="{BBB1ACFB-92D3-3D07-D04B-83E5FA547DB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0" name="Cube 1359">
                <a:extLst>
                  <a:ext uri="{FF2B5EF4-FFF2-40B4-BE49-F238E27FC236}">
                    <a16:creationId xmlns:a16="http://schemas.microsoft.com/office/drawing/2014/main" id="{BBC04CA6-F797-23B1-7C86-9ACE1130D1AB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1" name="Cube 1360">
                <a:extLst>
                  <a:ext uri="{FF2B5EF4-FFF2-40B4-BE49-F238E27FC236}">
                    <a16:creationId xmlns:a16="http://schemas.microsoft.com/office/drawing/2014/main" id="{BEFB5F70-F284-64CB-9FB7-1DCFA04A9FD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2" name="Cube 1361">
                <a:extLst>
                  <a:ext uri="{FF2B5EF4-FFF2-40B4-BE49-F238E27FC236}">
                    <a16:creationId xmlns:a16="http://schemas.microsoft.com/office/drawing/2014/main" id="{68732A37-17A9-8E6F-1172-AE0DCAB3E0E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3" name="Cube 1362">
                <a:extLst>
                  <a:ext uri="{FF2B5EF4-FFF2-40B4-BE49-F238E27FC236}">
                    <a16:creationId xmlns:a16="http://schemas.microsoft.com/office/drawing/2014/main" id="{37FEDC5B-B869-E65A-C0BD-6BCAA543686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4" name="Cube 1363">
                <a:extLst>
                  <a:ext uri="{FF2B5EF4-FFF2-40B4-BE49-F238E27FC236}">
                    <a16:creationId xmlns:a16="http://schemas.microsoft.com/office/drawing/2014/main" id="{9F1608AB-958F-B066-B221-BA2A89636D0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5" name="Cube 1364">
                <a:extLst>
                  <a:ext uri="{FF2B5EF4-FFF2-40B4-BE49-F238E27FC236}">
                    <a16:creationId xmlns:a16="http://schemas.microsoft.com/office/drawing/2014/main" id="{8503A99C-6E2E-420B-8372-5EFDF5C791C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6" name="Cube 1365">
                <a:extLst>
                  <a:ext uri="{FF2B5EF4-FFF2-40B4-BE49-F238E27FC236}">
                    <a16:creationId xmlns:a16="http://schemas.microsoft.com/office/drawing/2014/main" id="{43B25DEE-EDDE-A832-C8BC-F510CAE1673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7" name="Cube 1366">
                <a:extLst>
                  <a:ext uri="{FF2B5EF4-FFF2-40B4-BE49-F238E27FC236}">
                    <a16:creationId xmlns:a16="http://schemas.microsoft.com/office/drawing/2014/main" id="{446FDF51-525C-0330-1016-64A5A49A6CD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70" name="Group 1269">
              <a:extLst>
                <a:ext uri="{FF2B5EF4-FFF2-40B4-BE49-F238E27FC236}">
                  <a16:creationId xmlns:a16="http://schemas.microsoft.com/office/drawing/2014/main" id="{FE94D5C6-7B12-C46C-C2CF-D3FBECFB026F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348" name="Cube 1347">
                <a:extLst>
                  <a:ext uri="{FF2B5EF4-FFF2-40B4-BE49-F238E27FC236}">
                    <a16:creationId xmlns:a16="http://schemas.microsoft.com/office/drawing/2014/main" id="{A27E4426-F9E5-AAF8-4130-6B69BEA3D80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9" name="Cube 1348">
                <a:extLst>
                  <a:ext uri="{FF2B5EF4-FFF2-40B4-BE49-F238E27FC236}">
                    <a16:creationId xmlns:a16="http://schemas.microsoft.com/office/drawing/2014/main" id="{BB3F83DF-9786-2557-48BA-AC772DE46E7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0" name="Cube 1349">
                <a:extLst>
                  <a:ext uri="{FF2B5EF4-FFF2-40B4-BE49-F238E27FC236}">
                    <a16:creationId xmlns:a16="http://schemas.microsoft.com/office/drawing/2014/main" id="{FBA4CED8-872F-B3BF-7B51-D1EFCD5709F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1" name="Cube 1350">
                <a:extLst>
                  <a:ext uri="{FF2B5EF4-FFF2-40B4-BE49-F238E27FC236}">
                    <a16:creationId xmlns:a16="http://schemas.microsoft.com/office/drawing/2014/main" id="{11DC0D1E-82C6-5D61-0100-4F230F2EAF8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2" name="Cube 1351">
                <a:extLst>
                  <a:ext uri="{FF2B5EF4-FFF2-40B4-BE49-F238E27FC236}">
                    <a16:creationId xmlns:a16="http://schemas.microsoft.com/office/drawing/2014/main" id="{3E1243D3-3B9A-C00E-82B0-6BD7B4CAEDB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3" name="Cube 1352">
                <a:extLst>
                  <a:ext uri="{FF2B5EF4-FFF2-40B4-BE49-F238E27FC236}">
                    <a16:creationId xmlns:a16="http://schemas.microsoft.com/office/drawing/2014/main" id="{44A1B137-2407-BC00-0487-B65FD512334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4" name="Cube 1353">
                <a:extLst>
                  <a:ext uri="{FF2B5EF4-FFF2-40B4-BE49-F238E27FC236}">
                    <a16:creationId xmlns:a16="http://schemas.microsoft.com/office/drawing/2014/main" id="{7DD1B1A1-B26C-200F-EE45-7DD66A1DC58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5" name="Cube 1354">
                <a:extLst>
                  <a:ext uri="{FF2B5EF4-FFF2-40B4-BE49-F238E27FC236}">
                    <a16:creationId xmlns:a16="http://schemas.microsoft.com/office/drawing/2014/main" id="{26CCD6D5-457C-9647-595A-DDB17BA6C70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6" name="Cube 1355">
                <a:extLst>
                  <a:ext uri="{FF2B5EF4-FFF2-40B4-BE49-F238E27FC236}">
                    <a16:creationId xmlns:a16="http://schemas.microsoft.com/office/drawing/2014/main" id="{F919E4C9-DD41-448A-51F1-4F216358F14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7" name="Cube 1356">
                <a:extLst>
                  <a:ext uri="{FF2B5EF4-FFF2-40B4-BE49-F238E27FC236}">
                    <a16:creationId xmlns:a16="http://schemas.microsoft.com/office/drawing/2014/main" id="{E91E65C9-9AE4-822A-FBD9-771A6D1514C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71" name="Group 1270">
              <a:extLst>
                <a:ext uri="{FF2B5EF4-FFF2-40B4-BE49-F238E27FC236}">
                  <a16:creationId xmlns:a16="http://schemas.microsoft.com/office/drawing/2014/main" id="{18D2CC69-E5F7-AF3E-ACE0-A05A4F28278E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338" name="Cube 1337">
                <a:extLst>
                  <a:ext uri="{FF2B5EF4-FFF2-40B4-BE49-F238E27FC236}">
                    <a16:creationId xmlns:a16="http://schemas.microsoft.com/office/drawing/2014/main" id="{F2BECAFC-1A74-B5BE-DBC3-6AACE8D2BBC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9" name="Cube 1338">
                <a:extLst>
                  <a:ext uri="{FF2B5EF4-FFF2-40B4-BE49-F238E27FC236}">
                    <a16:creationId xmlns:a16="http://schemas.microsoft.com/office/drawing/2014/main" id="{B3C5874E-17F9-E9C3-1599-BBD87A432EF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0" name="Cube 1339">
                <a:extLst>
                  <a:ext uri="{FF2B5EF4-FFF2-40B4-BE49-F238E27FC236}">
                    <a16:creationId xmlns:a16="http://schemas.microsoft.com/office/drawing/2014/main" id="{19F36761-DF76-0A0F-432B-8D2793EC470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1" name="Cube 1340">
                <a:extLst>
                  <a:ext uri="{FF2B5EF4-FFF2-40B4-BE49-F238E27FC236}">
                    <a16:creationId xmlns:a16="http://schemas.microsoft.com/office/drawing/2014/main" id="{D8C4E387-0B39-8719-8D7C-35952655520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2" name="Cube 1341">
                <a:extLst>
                  <a:ext uri="{FF2B5EF4-FFF2-40B4-BE49-F238E27FC236}">
                    <a16:creationId xmlns:a16="http://schemas.microsoft.com/office/drawing/2014/main" id="{15938B9D-9F62-1529-2659-BCC965965F5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3" name="Cube 1342">
                <a:extLst>
                  <a:ext uri="{FF2B5EF4-FFF2-40B4-BE49-F238E27FC236}">
                    <a16:creationId xmlns:a16="http://schemas.microsoft.com/office/drawing/2014/main" id="{0096E3A7-D701-749D-D420-A855F3BA940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4" name="Cube 1343">
                <a:extLst>
                  <a:ext uri="{FF2B5EF4-FFF2-40B4-BE49-F238E27FC236}">
                    <a16:creationId xmlns:a16="http://schemas.microsoft.com/office/drawing/2014/main" id="{B7D2B7E7-A9F1-1114-B548-09D16D177E68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5" name="Cube 1344">
                <a:extLst>
                  <a:ext uri="{FF2B5EF4-FFF2-40B4-BE49-F238E27FC236}">
                    <a16:creationId xmlns:a16="http://schemas.microsoft.com/office/drawing/2014/main" id="{64FDF1AD-B6BD-D360-E379-5867635367D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6" name="Cube 1345">
                <a:extLst>
                  <a:ext uri="{FF2B5EF4-FFF2-40B4-BE49-F238E27FC236}">
                    <a16:creationId xmlns:a16="http://schemas.microsoft.com/office/drawing/2014/main" id="{9A681975-6068-539D-B396-FD6355E5AA3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7" name="Cube 1346">
                <a:extLst>
                  <a:ext uri="{FF2B5EF4-FFF2-40B4-BE49-F238E27FC236}">
                    <a16:creationId xmlns:a16="http://schemas.microsoft.com/office/drawing/2014/main" id="{8B5110EC-253C-3052-9C3B-C2ED3E5C9BA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72" name="Group 1271">
              <a:extLst>
                <a:ext uri="{FF2B5EF4-FFF2-40B4-BE49-F238E27FC236}">
                  <a16:creationId xmlns:a16="http://schemas.microsoft.com/office/drawing/2014/main" id="{85262229-53F9-EF34-E89A-FC5BB797D7BE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328" name="Cube 1327">
                <a:extLst>
                  <a:ext uri="{FF2B5EF4-FFF2-40B4-BE49-F238E27FC236}">
                    <a16:creationId xmlns:a16="http://schemas.microsoft.com/office/drawing/2014/main" id="{BB5FAB27-FE9A-D750-DB8D-A1D3B67BCB9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9" name="Cube 1328">
                <a:extLst>
                  <a:ext uri="{FF2B5EF4-FFF2-40B4-BE49-F238E27FC236}">
                    <a16:creationId xmlns:a16="http://schemas.microsoft.com/office/drawing/2014/main" id="{D25D3778-0F4D-07AD-A101-C11CDA46412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0" name="Cube 1329">
                <a:extLst>
                  <a:ext uri="{FF2B5EF4-FFF2-40B4-BE49-F238E27FC236}">
                    <a16:creationId xmlns:a16="http://schemas.microsoft.com/office/drawing/2014/main" id="{06DDF028-C687-F23B-ED55-B832F42C2EE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1" name="Cube 1330">
                <a:extLst>
                  <a:ext uri="{FF2B5EF4-FFF2-40B4-BE49-F238E27FC236}">
                    <a16:creationId xmlns:a16="http://schemas.microsoft.com/office/drawing/2014/main" id="{6F0297AE-ED73-2BBD-03BD-551CFA3A1C49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2" name="Cube 1331">
                <a:extLst>
                  <a:ext uri="{FF2B5EF4-FFF2-40B4-BE49-F238E27FC236}">
                    <a16:creationId xmlns:a16="http://schemas.microsoft.com/office/drawing/2014/main" id="{193EDD03-A1D9-D801-C8B7-19ABD3F97D4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3" name="Cube 1332">
                <a:extLst>
                  <a:ext uri="{FF2B5EF4-FFF2-40B4-BE49-F238E27FC236}">
                    <a16:creationId xmlns:a16="http://schemas.microsoft.com/office/drawing/2014/main" id="{3057E0B0-174D-99C7-758D-0C218449FAE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4" name="Cube 1333">
                <a:extLst>
                  <a:ext uri="{FF2B5EF4-FFF2-40B4-BE49-F238E27FC236}">
                    <a16:creationId xmlns:a16="http://schemas.microsoft.com/office/drawing/2014/main" id="{A5762A3F-EAAB-9CE4-025E-7CA6258FFB8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5" name="Cube 1334">
                <a:extLst>
                  <a:ext uri="{FF2B5EF4-FFF2-40B4-BE49-F238E27FC236}">
                    <a16:creationId xmlns:a16="http://schemas.microsoft.com/office/drawing/2014/main" id="{4B3EBFC6-6702-8D66-555A-61F04279686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6" name="Cube 1335">
                <a:extLst>
                  <a:ext uri="{FF2B5EF4-FFF2-40B4-BE49-F238E27FC236}">
                    <a16:creationId xmlns:a16="http://schemas.microsoft.com/office/drawing/2014/main" id="{DE80E918-F703-38E4-E86C-FBFB3E9072F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7" name="Cube 1336">
                <a:extLst>
                  <a:ext uri="{FF2B5EF4-FFF2-40B4-BE49-F238E27FC236}">
                    <a16:creationId xmlns:a16="http://schemas.microsoft.com/office/drawing/2014/main" id="{F222971C-07EF-0EE1-FAE4-60A76D1BFEA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73" name="Group 1272">
              <a:extLst>
                <a:ext uri="{FF2B5EF4-FFF2-40B4-BE49-F238E27FC236}">
                  <a16:creationId xmlns:a16="http://schemas.microsoft.com/office/drawing/2014/main" id="{663AC286-9CC2-5774-F17E-646C067C1471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318" name="Cube 1317">
                <a:extLst>
                  <a:ext uri="{FF2B5EF4-FFF2-40B4-BE49-F238E27FC236}">
                    <a16:creationId xmlns:a16="http://schemas.microsoft.com/office/drawing/2014/main" id="{ADD45752-CE0A-C631-405C-B60E3DABEF5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9" name="Cube 1318">
                <a:extLst>
                  <a:ext uri="{FF2B5EF4-FFF2-40B4-BE49-F238E27FC236}">
                    <a16:creationId xmlns:a16="http://schemas.microsoft.com/office/drawing/2014/main" id="{40F0BAF3-B9D1-FC71-6D8D-DF6C6E799D4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0" name="Cube 1319">
                <a:extLst>
                  <a:ext uri="{FF2B5EF4-FFF2-40B4-BE49-F238E27FC236}">
                    <a16:creationId xmlns:a16="http://schemas.microsoft.com/office/drawing/2014/main" id="{6A86AFA9-7211-63A1-4A87-1B879758E5D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1" name="Cube 1320">
                <a:extLst>
                  <a:ext uri="{FF2B5EF4-FFF2-40B4-BE49-F238E27FC236}">
                    <a16:creationId xmlns:a16="http://schemas.microsoft.com/office/drawing/2014/main" id="{82B7A153-0D32-9D20-F6A5-D94386BD5DA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2" name="Cube 1321">
                <a:extLst>
                  <a:ext uri="{FF2B5EF4-FFF2-40B4-BE49-F238E27FC236}">
                    <a16:creationId xmlns:a16="http://schemas.microsoft.com/office/drawing/2014/main" id="{D4E387BF-8591-C3D3-2A2A-F2C94310687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3" name="Cube 1322">
                <a:extLst>
                  <a:ext uri="{FF2B5EF4-FFF2-40B4-BE49-F238E27FC236}">
                    <a16:creationId xmlns:a16="http://schemas.microsoft.com/office/drawing/2014/main" id="{4ED0B74C-362B-3231-EEF0-C6C5C677F9F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4" name="Cube 1323">
                <a:extLst>
                  <a:ext uri="{FF2B5EF4-FFF2-40B4-BE49-F238E27FC236}">
                    <a16:creationId xmlns:a16="http://schemas.microsoft.com/office/drawing/2014/main" id="{D2FE7912-B259-4F58-59E2-F3F1AD277F9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5" name="Cube 1324">
                <a:extLst>
                  <a:ext uri="{FF2B5EF4-FFF2-40B4-BE49-F238E27FC236}">
                    <a16:creationId xmlns:a16="http://schemas.microsoft.com/office/drawing/2014/main" id="{3A8FE5D4-46DD-9B97-A796-2315FAC9659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6" name="Cube 1325">
                <a:extLst>
                  <a:ext uri="{FF2B5EF4-FFF2-40B4-BE49-F238E27FC236}">
                    <a16:creationId xmlns:a16="http://schemas.microsoft.com/office/drawing/2014/main" id="{2B9EF90B-AEE9-8BD9-B0A9-67696E163C9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7" name="Cube 1326">
                <a:extLst>
                  <a:ext uri="{FF2B5EF4-FFF2-40B4-BE49-F238E27FC236}">
                    <a16:creationId xmlns:a16="http://schemas.microsoft.com/office/drawing/2014/main" id="{935CFDB4-7CC0-F9EB-A113-AD10A39CB9C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74" name="Group 1273">
              <a:extLst>
                <a:ext uri="{FF2B5EF4-FFF2-40B4-BE49-F238E27FC236}">
                  <a16:creationId xmlns:a16="http://schemas.microsoft.com/office/drawing/2014/main" id="{4BE6B6C1-E7DF-1F3D-BA8B-DCC6E0E95BAD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308" name="Cube 1307">
                <a:extLst>
                  <a:ext uri="{FF2B5EF4-FFF2-40B4-BE49-F238E27FC236}">
                    <a16:creationId xmlns:a16="http://schemas.microsoft.com/office/drawing/2014/main" id="{4971BCCC-2E00-F0AE-4414-B9FB7FF27D8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9" name="Cube 1308">
                <a:extLst>
                  <a:ext uri="{FF2B5EF4-FFF2-40B4-BE49-F238E27FC236}">
                    <a16:creationId xmlns:a16="http://schemas.microsoft.com/office/drawing/2014/main" id="{49087ADE-20F4-BC01-682B-F049FEBF31AC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0" name="Cube 1309">
                <a:extLst>
                  <a:ext uri="{FF2B5EF4-FFF2-40B4-BE49-F238E27FC236}">
                    <a16:creationId xmlns:a16="http://schemas.microsoft.com/office/drawing/2014/main" id="{1569928D-360C-546B-0819-2640622F3F6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1" name="Cube 1310">
                <a:extLst>
                  <a:ext uri="{FF2B5EF4-FFF2-40B4-BE49-F238E27FC236}">
                    <a16:creationId xmlns:a16="http://schemas.microsoft.com/office/drawing/2014/main" id="{03949E4E-4034-41CB-CCD1-86822BC96B0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2" name="Cube 1311">
                <a:extLst>
                  <a:ext uri="{FF2B5EF4-FFF2-40B4-BE49-F238E27FC236}">
                    <a16:creationId xmlns:a16="http://schemas.microsoft.com/office/drawing/2014/main" id="{A84643AB-DAE5-ED80-491C-6A2354465C5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3" name="Cube 1312">
                <a:extLst>
                  <a:ext uri="{FF2B5EF4-FFF2-40B4-BE49-F238E27FC236}">
                    <a16:creationId xmlns:a16="http://schemas.microsoft.com/office/drawing/2014/main" id="{D572A57F-D8AF-71C3-E470-888D6F8842F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4" name="Cube 1313">
                <a:extLst>
                  <a:ext uri="{FF2B5EF4-FFF2-40B4-BE49-F238E27FC236}">
                    <a16:creationId xmlns:a16="http://schemas.microsoft.com/office/drawing/2014/main" id="{541F8C8E-F114-2D2C-8787-CC942D71C99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5" name="Cube 1314">
                <a:extLst>
                  <a:ext uri="{FF2B5EF4-FFF2-40B4-BE49-F238E27FC236}">
                    <a16:creationId xmlns:a16="http://schemas.microsoft.com/office/drawing/2014/main" id="{E63B85F4-EAAF-370C-B825-1DC04DEB60A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6" name="Cube 1315">
                <a:extLst>
                  <a:ext uri="{FF2B5EF4-FFF2-40B4-BE49-F238E27FC236}">
                    <a16:creationId xmlns:a16="http://schemas.microsoft.com/office/drawing/2014/main" id="{4E44ECCC-5081-AB8C-B14B-0EC97560AC6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7" name="Cube 1316">
                <a:extLst>
                  <a:ext uri="{FF2B5EF4-FFF2-40B4-BE49-F238E27FC236}">
                    <a16:creationId xmlns:a16="http://schemas.microsoft.com/office/drawing/2014/main" id="{DFACE7B9-F0DB-ABAB-07C7-C6932506A02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75" name="Group 1274">
              <a:extLst>
                <a:ext uri="{FF2B5EF4-FFF2-40B4-BE49-F238E27FC236}">
                  <a16:creationId xmlns:a16="http://schemas.microsoft.com/office/drawing/2014/main" id="{345301AF-0F4B-D6B3-FDF5-28AAA124186F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98" name="Cube 1297">
                <a:extLst>
                  <a:ext uri="{FF2B5EF4-FFF2-40B4-BE49-F238E27FC236}">
                    <a16:creationId xmlns:a16="http://schemas.microsoft.com/office/drawing/2014/main" id="{623CFF7C-AFCE-D74C-5831-05841D9637C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9" name="Cube 1298">
                <a:extLst>
                  <a:ext uri="{FF2B5EF4-FFF2-40B4-BE49-F238E27FC236}">
                    <a16:creationId xmlns:a16="http://schemas.microsoft.com/office/drawing/2014/main" id="{0EBFEB0C-A6E3-65AE-E743-B11DDB1FABF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0" name="Cube 1299">
                <a:extLst>
                  <a:ext uri="{FF2B5EF4-FFF2-40B4-BE49-F238E27FC236}">
                    <a16:creationId xmlns:a16="http://schemas.microsoft.com/office/drawing/2014/main" id="{87A6F1D9-C49E-A577-1EDF-0616B378DDE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1" name="Cube 1300">
                <a:extLst>
                  <a:ext uri="{FF2B5EF4-FFF2-40B4-BE49-F238E27FC236}">
                    <a16:creationId xmlns:a16="http://schemas.microsoft.com/office/drawing/2014/main" id="{BD3AC537-AD9F-375E-2C76-B21B9C91CE8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2" name="Cube 1301">
                <a:extLst>
                  <a:ext uri="{FF2B5EF4-FFF2-40B4-BE49-F238E27FC236}">
                    <a16:creationId xmlns:a16="http://schemas.microsoft.com/office/drawing/2014/main" id="{3C8E941A-579D-CE8D-213A-31ADC07B900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3" name="Cube 1302">
                <a:extLst>
                  <a:ext uri="{FF2B5EF4-FFF2-40B4-BE49-F238E27FC236}">
                    <a16:creationId xmlns:a16="http://schemas.microsoft.com/office/drawing/2014/main" id="{9FF933AC-735B-0058-6575-9C5E5B66BF1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4" name="Cube 1303">
                <a:extLst>
                  <a:ext uri="{FF2B5EF4-FFF2-40B4-BE49-F238E27FC236}">
                    <a16:creationId xmlns:a16="http://schemas.microsoft.com/office/drawing/2014/main" id="{AEAB56E7-8643-B9A0-8F93-82CB572F0668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5" name="Cube 1304">
                <a:extLst>
                  <a:ext uri="{FF2B5EF4-FFF2-40B4-BE49-F238E27FC236}">
                    <a16:creationId xmlns:a16="http://schemas.microsoft.com/office/drawing/2014/main" id="{8444B3C5-6B22-DE13-8BA3-1D9FBF4E8E7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6" name="Cube 1305">
                <a:extLst>
                  <a:ext uri="{FF2B5EF4-FFF2-40B4-BE49-F238E27FC236}">
                    <a16:creationId xmlns:a16="http://schemas.microsoft.com/office/drawing/2014/main" id="{375B8DE8-6A3C-8BCB-32F8-B9B2B7E8B37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7" name="Cube 1306">
                <a:extLst>
                  <a:ext uri="{FF2B5EF4-FFF2-40B4-BE49-F238E27FC236}">
                    <a16:creationId xmlns:a16="http://schemas.microsoft.com/office/drawing/2014/main" id="{CA9A48C8-6CA4-F316-673E-C3DFCA0726B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76" name="Group 1275">
              <a:extLst>
                <a:ext uri="{FF2B5EF4-FFF2-40B4-BE49-F238E27FC236}">
                  <a16:creationId xmlns:a16="http://schemas.microsoft.com/office/drawing/2014/main" id="{6D0EAA5F-DF9C-C778-C423-435876B034B7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88" name="Cube 1287">
                <a:extLst>
                  <a:ext uri="{FF2B5EF4-FFF2-40B4-BE49-F238E27FC236}">
                    <a16:creationId xmlns:a16="http://schemas.microsoft.com/office/drawing/2014/main" id="{47FC359A-DF4B-5324-0927-135EE3BFF31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9" name="Cube 1288">
                <a:extLst>
                  <a:ext uri="{FF2B5EF4-FFF2-40B4-BE49-F238E27FC236}">
                    <a16:creationId xmlns:a16="http://schemas.microsoft.com/office/drawing/2014/main" id="{9AED9D56-BAF7-2BFA-D73A-D7EAF64F10F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0" name="Cube 1289">
                <a:extLst>
                  <a:ext uri="{FF2B5EF4-FFF2-40B4-BE49-F238E27FC236}">
                    <a16:creationId xmlns:a16="http://schemas.microsoft.com/office/drawing/2014/main" id="{61197E89-1E20-6D7A-26BB-9D0032851A8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1" name="Cube 1290">
                <a:extLst>
                  <a:ext uri="{FF2B5EF4-FFF2-40B4-BE49-F238E27FC236}">
                    <a16:creationId xmlns:a16="http://schemas.microsoft.com/office/drawing/2014/main" id="{244418E6-7A8C-8F4D-6098-175027FC876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2" name="Cube 1291">
                <a:extLst>
                  <a:ext uri="{FF2B5EF4-FFF2-40B4-BE49-F238E27FC236}">
                    <a16:creationId xmlns:a16="http://schemas.microsoft.com/office/drawing/2014/main" id="{D1BD8017-179D-B996-D379-BA3EFDB5BF27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3" name="Cube 1292">
                <a:extLst>
                  <a:ext uri="{FF2B5EF4-FFF2-40B4-BE49-F238E27FC236}">
                    <a16:creationId xmlns:a16="http://schemas.microsoft.com/office/drawing/2014/main" id="{68C23570-A82A-20DF-F7CB-1E30FF1DAE9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4" name="Cube 1293">
                <a:extLst>
                  <a:ext uri="{FF2B5EF4-FFF2-40B4-BE49-F238E27FC236}">
                    <a16:creationId xmlns:a16="http://schemas.microsoft.com/office/drawing/2014/main" id="{98CFEA14-25D4-1015-3084-8B5A1DC11E5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5" name="Cube 1294">
                <a:extLst>
                  <a:ext uri="{FF2B5EF4-FFF2-40B4-BE49-F238E27FC236}">
                    <a16:creationId xmlns:a16="http://schemas.microsoft.com/office/drawing/2014/main" id="{C6F97B47-1878-0331-E689-93D40DF5B10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6" name="Cube 1295">
                <a:extLst>
                  <a:ext uri="{FF2B5EF4-FFF2-40B4-BE49-F238E27FC236}">
                    <a16:creationId xmlns:a16="http://schemas.microsoft.com/office/drawing/2014/main" id="{B79A55EB-7527-0FA1-91CF-E71E4C381E54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7" name="Cube 1296">
                <a:extLst>
                  <a:ext uri="{FF2B5EF4-FFF2-40B4-BE49-F238E27FC236}">
                    <a16:creationId xmlns:a16="http://schemas.microsoft.com/office/drawing/2014/main" id="{CFE6AF07-357C-097F-0AFF-594B36E7462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77" name="Group 1276">
              <a:extLst>
                <a:ext uri="{FF2B5EF4-FFF2-40B4-BE49-F238E27FC236}">
                  <a16:creationId xmlns:a16="http://schemas.microsoft.com/office/drawing/2014/main" id="{CE3A8189-01E3-82D2-2F9C-CA45B572C702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78" name="Cube 1277">
                <a:extLst>
                  <a:ext uri="{FF2B5EF4-FFF2-40B4-BE49-F238E27FC236}">
                    <a16:creationId xmlns:a16="http://schemas.microsoft.com/office/drawing/2014/main" id="{33CE6A7D-247A-1AFF-4DA3-912B769DB02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9" name="Cube 1278">
                <a:extLst>
                  <a:ext uri="{FF2B5EF4-FFF2-40B4-BE49-F238E27FC236}">
                    <a16:creationId xmlns:a16="http://schemas.microsoft.com/office/drawing/2014/main" id="{45829AF0-5DD7-11E8-A38C-6E0CE0DDD4F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0" name="Cube 1279">
                <a:extLst>
                  <a:ext uri="{FF2B5EF4-FFF2-40B4-BE49-F238E27FC236}">
                    <a16:creationId xmlns:a16="http://schemas.microsoft.com/office/drawing/2014/main" id="{F4EE9DE3-79C7-9F67-1A26-0EB8847749D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1" name="Cube 1280">
                <a:extLst>
                  <a:ext uri="{FF2B5EF4-FFF2-40B4-BE49-F238E27FC236}">
                    <a16:creationId xmlns:a16="http://schemas.microsoft.com/office/drawing/2014/main" id="{843C32B3-8F5B-AA0F-D014-1803235CED9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2" name="Cube 1281">
                <a:extLst>
                  <a:ext uri="{FF2B5EF4-FFF2-40B4-BE49-F238E27FC236}">
                    <a16:creationId xmlns:a16="http://schemas.microsoft.com/office/drawing/2014/main" id="{0E44E79E-4387-5435-BA83-8EEACCA2561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3" name="Cube 1282">
                <a:extLst>
                  <a:ext uri="{FF2B5EF4-FFF2-40B4-BE49-F238E27FC236}">
                    <a16:creationId xmlns:a16="http://schemas.microsoft.com/office/drawing/2014/main" id="{EB7A8829-A788-2EC9-C86E-F255BC8867D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4" name="Cube 1283">
                <a:extLst>
                  <a:ext uri="{FF2B5EF4-FFF2-40B4-BE49-F238E27FC236}">
                    <a16:creationId xmlns:a16="http://schemas.microsoft.com/office/drawing/2014/main" id="{3E16C81E-48B1-4759-83BF-F8467757CFA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5" name="Cube 1284">
                <a:extLst>
                  <a:ext uri="{FF2B5EF4-FFF2-40B4-BE49-F238E27FC236}">
                    <a16:creationId xmlns:a16="http://schemas.microsoft.com/office/drawing/2014/main" id="{3CC139E3-3AAC-0B56-9D09-C19C3CCF691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6" name="Cube 1285">
                <a:extLst>
                  <a:ext uri="{FF2B5EF4-FFF2-40B4-BE49-F238E27FC236}">
                    <a16:creationId xmlns:a16="http://schemas.microsoft.com/office/drawing/2014/main" id="{2D51E158-913E-F6F7-A4DE-23420C7DE0E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7" name="Cube 1286">
                <a:extLst>
                  <a:ext uri="{FF2B5EF4-FFF2-40B4-BE49-F238E27FC236}">
                    <a16:creationId xmlns:a16="http://schemas.microsoft.com/office/drawing/2014/main" id="{5DD58377-B910-55F5-CAD2-3F63DC7A835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1378" name="Picture 2">
            <a:extLst>
              <a:ext uri="{FF2B5EF4-FFF2-40B4-BE49-F238E27FC236}">
                <a16:creationId xmlns:a16="http://schemas.microsoft.com/office/drawing/2014/main" id="{5A3432F3-79CF-D28F-9E08-68388E57E0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6225" y="1847111"/>
            <a:ext cx="1114409" cy="1057295"/>
          </a:xfrm>
          <a:prstGeom prst="rect">
            <a:avLst/>
          </a:prstGeom>
        </p:spPr>
      </p:pic>
      <p:sp>
        <p:nvSpPr>
          <p:cNvPr id="1379" name="TextBox 1378">
            <a:extLst>
              <a:ext uri="{FF2B5EF4-FFF2-40B4-BE49-F238E27FC236}">
                <a16:creationId xmlns:a16="http://schemas.microsoft.com/office/drawing/2014/main" id="{AE1B49D2-244E-81B0-647C-D8599E303E6A}"/>
              </a:ext>
            </a:extLst>
          </p:cNvPr>
          <p:cNvSpPr txBox="1"/>
          <p:nvPr/>
        </p:nvSpPr>
        <p:spPr>
          <a:xfrm>
            <a:off x="367601" y="816366"/>
            <a:ext cx="1864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Insert your own number here</a:t>
            </a:r>
          </a:p>
        </p:txBody>
      </p:sp>
    </p:spTree>
    <p:extLst>
      <p:ext uri="{BB962C8B-B14F-4D97-AF65-F5344CB8AC3E}">
        <p14:creationId xmlns:p14="http://schemas.microsoft.com/office/powerpoint/2010/main" val="4247235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888e16-e659-4862-bf1f-47ce16bd783b">
      <Terms xmlns="http://schemas.microsoft.com/office/infopath/2007/PartnerControls"/>
    </lcf76f155ced4ddcb4097134ff3c332f>
    <TaxCatchAll xmlns="0e5d574d-2439-459d-83f9-e7b36e52a1ee" xsi:nil="true"/>
    <ClassroomColour xmlns="b4888e16-e659-4862-bf1f-47ce16bd783b">Green</ClassroomColour>
    <Linkedresourcestest xmlns="b4888e16-e659-4862-bf1f-47ce16bd783b" xsi:nil="true"/>
    <LinkedResources xmlns="b4888e16-e659-4862-bf1f-47ce16bd783b">
      <Url xsi:nil="true"/>
      <Description xsi:nil="true"/>
    </LinkedResources>
    <ResourceDescription xmlns="b4888e16-e659-4862-bf1f-47ce16bd783b">Interactive dienes resource to support teaching and practise of place value to 10000.</ResourceDescription>
    <Resourcetype xmlns="b4888e16-e659-4862-bf1f-47ce16bd783b">Digital Template</Resourcetyp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E3FB0840619E4DA75E53703A2D75DE" ma:contentTypeVersion="20" ma:contentTypeDescription="Create a new document." ma:contentTypeScope="" ma:versionID="dd634ac7be4937b1dd88fda947e14bc7">
  <xsd:schema xmlns:xsd="http://www.w3.org/2001/XMLSchema" xmlns:xs="http://www.w3.org/2001/XMLSchema" xmlns:p="http://schemas.microsoft.com/office/2006/metadata/properties" xmlns:ns2="b4888e16-e659-4862-bf1f-47ce16bd783b" xmlns:ns3="0e5d574d-2439-459d-83f9-e7b36e52a1ee" targetNamespace="http://schemas.microsoft.com/office/2006/metadata/properties" ma:root="true" ma:fieldsID="0e4beafacbc2f5a1c62e7641e2cbe607" ns2:_="" ns3:_="">
    <xsd:import namespace="b4888e16-e659-4862-bf1f-47ce16bd783b"/>
    <xsd:import namespace="0e5d574d-2439-459d-83f9-e7b36e52a1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ClassroomColour" minOccurs="0"/>
                <xsd:element ref="ns2:Resourcetype" minOccurs="0"/>
                <xsd:element ref="ns2:LinkedResources" minOccurs="0"/>
                <xsd:element ref="ns2:ResourceDescription" minOccurs="0"/>
                <xsd:element ref="ns2:Linkedresourcestest" minOccurs="0"/>
                <xsd:element ref="ns2:MediaLengthInSeconds" minOccurs="0"/>
                <xsd:element ref="ns2:MediaServiceDateTaken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888e16-e659-4862-bf1f-47ce16bd78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a8110b4-7946-418e-8ab0-d3d0ec8bff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ClassroomColour" ma:index="16" nillable="true" ma:displayName="Classroom Colour" ma:format="Dropdown" ma:internalName="ClassroomColour">
      <xsd:simpleType>
        <xsd:restriction base="dms:Choice">
          <xsd:enumeration value="Indigo"/>
          <xsd:enumeration value="Orange"/>
          <xsd:enumeration value="Green"/>
          <xsd:enumeration value="Blue"/>
          <xsd:enumeration value="Red"/>
          <xsd:enumeration value="Violet"/>
          <xsd:enumeration value="Yellow"/>
          <xsd:enumeration value="Lilac"/>
          <xsd:enumeration value="Magenta"/>
          <xsd:enumeration value="Zebra"/>
        </xsd:restriction>
      </xsd:simpleType>
    </xsd:element>
    <xsd:element name="Resourcetype" ma:index="17" nillable="true" ma:displayName="Resource type" ma:default="Lesson" ma:format="Dropdown" ma:internalName="Resourcetype">
      <xsd:simpleType>
        <xsd:restriction base="dms:Choice">
          <xsd:enumeration value="Lesson"/>
          <xsd:enumeration value="Digital Template"/>
          <xsd:enumeration value="Printable Resource"/>
          <xsd:enumeration value="Book Talks"/>
          <xsd:enumeration value="Chilli Challenge"/>
          <xsd:enumeration value="Reference Sheet"/>
          <xsd:enumeration value="Choice Board"/>
          <xsd:enumeration value="Interactive Resource"/>
          <xsd:enumeration value="Challenge Card"/>
          <xsd:enumeration value="Modelled Example"/>
          <xsd:enumeration value="Home Page"/>
          <xsd:enumeration value="Video"/>
        </xsd:restriction>
      </xsd:simpleType>
    </xsd:element>
    <xsd:element name="LinkedResources" ma:index="19" nillable="true" ma:displayName="Linked Resources" ma:format="Image" ma:internalName="LinkedResource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ResourceDescription" ma:index="20" nillable="true" ma:displayName="Resource Description" ma:format="Dropdown" ma:internalName="ResourceDescription">
      <xsd:simpleType>
        <xsd:restriction base="dms:Note">
          <xsd:maxLength value="255"/>
        </xsd:restriction>
      </xsd:simpleType>
    </xsd:element>
    <xsd:element name="Linkedresourcestest" ma:index="21" nillable="true" ma:displayName="Linked resources test" ma:format="Dropdown" ma:internalName="Linkedresourcestest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5d574d-2439-459d-83f9-e7b36e52a1e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2d94cca-c374-4dc2-9281-5685114859bd}" ma:internalName="TaxCatchAll" ma:showField="CatchAllData" ma:web="0e5d574d-2439-459d-83f9-e7b36e52a1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18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13F7B5-4EC4-4A2B-831E-97076F4F0485}">
  <ds:schemaRefs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0e5d574d-2439-459d-83f9-e7b36e52a1ee"/>
    <ds:schemaRef ds:uri="b4888e16-e659-4862-bf1f-47ce16bd783b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95B40C3-F50B-4430-9248-0FFE83C639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888e16-e659-4862-bf1f-47ce16bd783b"/>
    <ds:schemaRef ds:uri="0e5d574d-2439-459d-83f9-e7b36e52a1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6F373D-6515-44D9-ABCC-A85704A7AF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307</Words>
  <Application>Microsoft Office PowerPoint</Application>
  <PresentationFormat>Widescreen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Lanarkshire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Place Value</dc:subject>
  <dc:creator>Mrs Chand</dc:creator>
  <cp:lastModifiedBy>Mrs Lynch</cp:lastModifiedBy>
  <cp:revision>30</cp:revision>
  <dcterms:created xsi:type="dcterms:W3CDTF">2023-04-18T10:06:36Z</dcterms:created>
  <dcterms:modified xsi:type="dcterms:W3CDTF">2023-09-20T10:09:39Z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0x01010002E3FB0840619E4DA75E53703A2D75DE</vt:lpwstr>
  </property>
  <property fmtid="{D5CDD505-2E9C-101B-9397-08002B2CF9AE}" pid="3" name="MediaServiceImageTags">
    <vt:lpwstr/>
  </property>
</Properties>
</file>