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8" r:id="rId5"/>
    <p:sldId id="282" r:id="rId6"/>
    <p:sldId id="263" r:id="rId7"/>
    <p:sldId id="264" r:id="rId8"/>
    <p:sldId id="267" r:id="rId9"/>
    <p:sldId id="274" r:id="rId10"/>
    <p:sldId id="273" r:id="rId11"/>
    <p:sldId id="276" r:id="rId12"/>
    <p:sldId id="270" r:id="rId13"/>
    <p:sldId id="269" r:id="rId14"/>
    <p:sldId id="268" r:id="rId15"/>
    <p:sldId id="266"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E7B5"/>
    <a:srgbClr val="ECFBF7"/>
    <a:srgbClr val="BAF0E2"/>
    <a:srgbClr val="E1F5FC"/>
    <a:srgbClr val="FBD783"/>
    <a:srgbClr val="BD8BFF"/>
    <a:srgbClr val="DDC1FF"/>
    <a:srgbClr val="3B3838"/>
    <a:srgbClr val="FFFFFF"/>
    <a:srgbClr val="BE8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4T16:41:38.7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3 549,'-2'81,"4"92,1-156,7 32,3 13,-13-53,1 0,1 0,-1 0,2 0,2 9,-3-15,-1 0,0-1,1 1,-1-1,1 1,0-1,0 0,0 0,0 0,0 0,0 0,1 0,-1 0,1-1,-1 1,1-1,0 0,-1 0,1 0,3 1,16 1,0 0,0-1,0-2,0 0,25-4,11 1,367 1,-259 2,-131 2,63 11,-60-7,49 3,396-8,-229-3,-247 2,1 0,0 0,0-1,-1 0,1-1,-1 0,1 0,-1 0,0-1,1 0,-2 0,1-1,0 0,-1 0,1-1,-1 0,0 0,-1 0,10-12,-9 10,0-1,-1 0,0 0,0-1,-1 1,0-1,0 0,-1 0,-1-1,1 1,-1 0,-1-1,0 0,0 1,-1-20,-3-462,3 482,0 1,-1-1,0 1,0-1,-5-15,5 21,0 1,0-1,0 1,-1-1,1 1,-1 0,0-1,0 1,0 0,0 0,0 0,0 0,0 1,0-1,-1 0,1 1,-1 0,1-1,-1 1,0 0,-4-1,-9 0,0 0,0 1,0 0,0 1,-17 3,4-1,16 0,1 0,0 1,1 1,-1 0,1 0,-1 1,1 1,-17 11,-30 14,15-11,28-12,0-1,-1 0,0-1,0-1,0 0,-1-1,-28 3,-147-7,86-2,79 0,1 0,0-2,1-1,-27-9,-49-10,87 22,1-2,0 0,-1-1,-20-11,16 8,-34-12,6 10,-1 1,1 2,-2 2,-75 3,99 1,-1-1,-36-8,32 4,-34-1,-9 4,-82 6,151-3,1 0,-1 1,1-1,-1 1,1-1,0 1,-1 0,1 0,0 0,-1 0,1 1,0-1,0 1,0-1,0 1,0-1,1 1,-1 0,-3 4,4-3,-1 1,1-1,-1 1,1-1,0 1,0-1,1 1,-1 0,1-1,0 1,0 0,0 5,1-2,0-1,0 1,0-1,1 0,0 0,0 1,1-1,0 0,0-1,0 1,1-1,-1 1,1-1,1 0,6 6,-5-6,1-1,0-1,0 1,1-1,-1 0,1-1,8 3,57 7,-66-11,152 7,-120-9,1 3,0 1,70 15,-49-4,66 7,-57-9,-36-5,49 2,-12-7,-28-2,72 9,-17 3,2-5,122-8,-90 0,-124 1,1 0,-1-1,0 0,1-1,-1 1,0-1,0-1,0 0,0 0,12-7,-17 8,1 0,-1-1,0 0,1 0,-1 0,-1 0,1 0,0-1,-1 1,1-1,-1 0,0 1,-1-1,1 0,-1 0,1 0,-1-1,0 1,-1 0,1 0,-1-1,0-5,-1-6,0-1,-2 1,0 0,-1 1,0-1,-1 1,-1-1,0 1,-13-19,-3 2,13 18,0 1,-8-17,15 27,0-1,-1 1,0-1,1 1,-1 0,0 0,0 0,-1 0,1 0,-1 1,1 0,-1 0,0 0,0 0,0 0,0 1,0-1,0 1,-1 0,-5 0,-11-1,1 0,-1 2,-21 1,19 0,-13 2,-47 10,-27 2,25-12,-89-7,123-3,-1-2,-89-30,98 27,27 6,0-1,-26-13,30 13,-1 0,0 2,0-1,0 1,-15-2,-15 1,1 3,-1 2,-52 4,0 0,53-4,22 0,-1 1,1 0,-35 7,33-1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C329C-51CE-4C23-8E71-56538228FB8E}" type="datetimeFigureOut">
              <a:rPr lang="en-GB" smtClean="0"/>
              <a:t>20/09/2023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98775-62F4-46D6-849F-607A7F0763E7}" type="slidenum">
              <a:rPr lang="en-GB" smtClean="0"/>
              <a:t>‹#›</a:t>
            </a:fld>
            <a:endParaRPr lang="en-GB"/>
          </a:p>
        </p:txBody>
      </p:sp>
    </p:spTree>
    <p:extLst>
      <p:ext uri="{BB962C8B-B14F-4D97-AF65-F5344CB8AC3E}">
        <p14:creationId xmlns:p14="http://schemas.microsoft.com/office/powerpoint/2010/main" val="262829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8E76-C5CD-25D8-0A62-7CF1ACE1043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9E5A90F-F68A-ED71-E744-DE9F8925F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87477EE-85FB-C645-9B5C-14A397B5773E}"/>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F75D905B-C5FD-EC7C-E7DD-56CB66A76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BC6720-40B0-BD47-8CC9-65F9890D1438}"/>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311867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399E-42BF-0F50-30E4-0FC98FC0386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00DCC06-3F51-B0D5-296D-FA1C4769CF2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8240D18-6FC3-1834-6343-82D3D2532589}"/>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154483BD-C2F8-DC83-D1D0-997DC3EED3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711431-618C-DA81-F9AC-6285F2B0D1E9}"/>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105204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A1E1A0-8478-1A5D-F11A-683522A2591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E1DC481-9439-F3F6-5DD7-761A735268D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A24C324-C500-C606-BD35-C95F8D01810B}"/>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162984E7-7D0B-64C3-4061-BAF2E3E062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A0575C-981F-62F6-CA9E-55AD4AB91E54}"/>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149650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FC5A0-3478-6C29-9D53-CC6375E8282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73C7053-2F27-EFF0-D48F-889A5B736D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0A5BBD-ACD6-ECA3-8D96-0410DD841F6F}"/>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A337665E-7021-949F-04F4-4DA342D2EA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399D3E-8EE5-FFBF-548E-AA0A77B75365}"/>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69918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E465F-06DA-5451-B78B-D253FB71B6E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D9F31A5-692B-ABAC-0F74-4A7447B517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9AD930D-4458-159B-9567-52F9C127A41D}"/>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A414F3D3-18D3-7257-5F1D-06E3E3540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D637CB-5F1D-BB69-AFA9-0745D32B4934}"/>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56877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E279-BC0C-0FDB-6A99-F04CE8B842F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070978B-2BB2-A83B-EF56-E389256150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9A866AE-7C93-71BA-9E9D-144D33D3BBE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BE14E72-23BE-C131-716F-B0AAFF72322F}"/>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6" name="Footer Placeholder 5">
            <a:extLst>
              <a:ext uri="{FF2B5EF4-FFF2-40B4-BE49-F238E27FC236}">
                <a16:creationId xmlns:a16="http://schemas.microsoft.com/office/drawing/2014/main" id="{FB1BC3C7-2D24-F95F-EE08-05F5D9D9CD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88916C-CDB0-D944-2EE3-0719FD629928}"/>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62424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FF928-6CAA-9C3B-EC54-2000303A49F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39A60F9-C57E-30EA-F770-3AC4C6A946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3E7900-A605-9B60-544C-A1674438E5E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B3494DF-2D27-0E76-9B5C-87CCCF4E0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600DE27-A551-AC3E-E36F-7229BF04750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5A50142-130D-C5A8-5871-29706DA43533}"/>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8" name="Footer Placeholder 7">
            <a:extLst>
              <a:ext uri="{FF2B5EF4-FFF2-40B4-BE49-F238E27FC236}">
                <a16:creationId xmlns:a16="http://schemas.microsoft.com/office/drawing/2014/main" id="{9A296819-F0AD-13D3-D430-6736968427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83DF5AD-20F2-BADF-E252-F62B93F7F255}"/>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3252582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0F0CA-9D91-B57F-D0BB-6B60F022F00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1335124-CF2F-B952-DD47-EAAFB9FD928B}"/>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4" name="Footer Placeholder 3">
            <a:extLst>
              <a:ext uri="{FF2B5EF4-FFF2-40B4-BE49-F238E27FC236}">
                <a16:creationId xmlns:a16="http://schemas.microsoft.com/office/drawing/2014/main" id="{6F6493E4-D11D-2B68-CA2C-176D590083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D374CF-1B2E-ADF1-6197-2D2391CA80C8}"/>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90650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C6FF3E-7782-08B4-A88C-24D03B359368}"/>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3" name="Footer Placeholder 2">
            <a:extLst>
              <a:ext uri="{FF2B5EF4-FFF2-40B4-BE49-F238E27FC236}">
                <a16:creationId xmlns:a16="http://schemas.microsoft.com/office/drawing/2014/main" id="{59586669-3182-376B-92BA-41E10E7AFC9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244F5E1-887C-40A3-0749-62A1BD96A086}"/>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63218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0C23-02A0-714F-BCBA-2FBB69DC3AE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905D164-962B-5E2E-83AD-AD10C9C7B7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68FEBE1-BF48-9AA2-7A50-D1E412312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C73518-681B-EA0E-5506-D598A1E475D9}"/>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6" name="Footer Placeholder 5">
            <a:extLst>
              <a:ext uri="{FF2B5EF4-FFF2-40B4-BE49-F238E27FC236}">
                <a16:creationId xmlns:a16="http://schemas.microsoft.com/office/drawing/2014/main" id="{C9D7CE17-C551-B4D2-AB51-402691B74B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CA627B-DB77-793B-98C9-A1CFB8501246}"/>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356040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1649-8D4F-1C1D-7409-0FBC36FE35E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DED7ADC-500C-7AB6-451B-6DD86AB85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9CE316-3A39-E320-FBF9-1BFFB5388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219609F-5FB6-428C-CDED-E3C4039B36B2}"/>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6" name="Footer Placeholder 5">
            <a:extLst>
              <a:ext uri="{FF2B5EF4-FFF2-40B4-BE49-F238E27FC236}">
                <a16:creationId xmlns:a16="http://schemas.microsoft.com/office/drawing/2014/main" id="{0F01F88B-3254-233B-E655-7B9E2DC352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6AA0CC-4C17-9135-254C-65258C910201}"/>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36437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2D00A8-28DC-8355-692F-AFAA413CF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3475E2F-ABE6-72AB-4ACF-08EEFFEE7A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72D486-FEBA-A8AC-F452-3C818B9D1D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AA59432F-16F4-13EE-6808-F31CD2AB4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5B91FF-CB00-580A-FF47-189D8E4F9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E115E-CF7D-41B7-BCB9-7350D470280D}" type="slidenum">
              <a:rPr lang="en-GB" smtClean="0"/>
              <a:t>‹#›</a:t>
            </a:fld>
            <a:endParaRPr lang="en-GB"/>
          </a:p>
        </p:txBody>
      </p:sp>
    </p:spTree>
    <p:extLst>
      <p:ext uri="{BB962C8B-B14F-4D97-AF65-F5344CB8AC3E}">
        <p14:creationId xmlns:p14="http://schemas.microsoft.com/office/powerpoint/2010/main" val="140694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2.xml"/><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1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D94F6F-5C2D-61A0-6B7C-2F5B9F4270DA}"/>
              </a:ext>
            </a:extLst>
          </p:cNvPr>
          <p:cNvSpPr txBox="1"/>
          <p:nvPr/>
        </p:nvSpPr>
        <p:spPr>
          <a:xfrm>
            <a:off x="2527300" y="1601728"/>
            <a:ext cx="4876800" cy="2862322"/>
          </a:xfrm>
          <a:prstGeom prst="rect">
            <a:avLst/>
          </a:prstGeom>
          <a:noFill/>
        </p:spPr>
        <p:txBody>
          <a:bodyPr wrap="square" rtlCol="0">
            <a:spAutoFit/>
          </a:bodyPr>
          <a:lstStyle/>
          <a:p>
            <a:r>
              <a:rPr lang="en-GB" sz="6000" b="1" dirty="0">
                <a:solidFill>
                  <a:schemeClr val="bg2">
                    <a:lumMod val="25000"/>
                  </a:schemeClr>
                </a:solidFill>
                <a:latin typeface="Century Gothic" panose="020B0502020202020204" pitchFamily="34" charset="0"/>
              </a:rPr>
              <a:t>Digital Spelling Strategies</a:t>
            </a:r>
          </a:p>
        </p:txBody>
      </p:sp>
      <p:pic>
        <p:nvPicPr>
          <p:cNvPr id="4" name="Picture 6" descr="Icon&#10;&#10;Description automatically generated">
            <a:extLst>
              <a:ext uri="{FF2B5EF4-FFF2-40B4-BE49-F238E27FC236}">
                <a16:creationId xmlns:a16="http://schemas.microsoft.com/office/drawing/2014/main" id="{CC1580A0-43DB-420B-1973-035862D41C9A}"/>
              </a:ext>
            </a:extLst>
          </p:cNvPr>
          <p:cNvPicPr>
            <a:picLocks noChangeAspect="1"/>
          </p:cNvPicPr>
          <p:nvPr/>
        </p:nvPicPr>
        <p:blipFill>
          <a:blip r:embed="rId4"/>
          <a:stretch>
            <a:fillRect/>
          </a:stretch>
        </p:blipFill>
        <p:spPr>
          <a:xfrm flipH="1">
            <a:off x="7178488" y="1665194"/>
            <a:ext cx="2743200" cy="2743200"/>
          </a:xfrm>
          <a:prstGeom prst="rect">
            <a:avLst/>
          </a:prstGeom>
        </p:spPr>
      </p:pic>
    </p:spTree>
    <p:extLst>
      <p:ext uri="{BB962C8B-B14F-4D97-AF65-F5344CB8AC3E}">
        <p14:creationId xmlns:p14="http://schemas.microsoft.com/office/powerpoint/2010/main" val="151348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620073" y="668892"/>
            <a:ext cx="5020068"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19" name="Oval 18">
            <a:extLst>
              <a:ext uri="{FF2B5EF4-FFF2-40B4-BE49-F238E27FC236}">
                <a16:creationId xmlns:a16="http://schemas.microsoft.com/office/drawing/2014/main" id="{BC11B2A4-D6F3-7ADD-1795-2C95676BE3E4}"/>
              </a:ext>
            </a:extLst>
          </p:cNvPr>
          <p:cNvSpPr/>
          <p:nvPr/>
        </p:nvSpPr>
        <p:spPr>
          <a:xfrm>
            <a:off x="5070713" y="420014"/>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TextBox 3">
            <a:extLst>
              <a:ext uri="{FF2B5EF4-FFF2-40B4-BE49-F238E27FC236}">
                <a16:creationId xmlns:a16="http://schemas.microsoft.com/office/drawing/2014/main" id="{130076D8-FBA5-61A2-BA90-4C77997631BE}"/>
              </a:ext>
            </a:extLst>
          </p:cNvPr>
          <p:cNvSpPr txBox="1"/>
          <p:nvPr/>
        </p:nvSpPr>
        <p:spPr>
          <a:xfrm>
            <a:off x="743356" y="625529"/>
            <a:ext cx="4023003" cy="615553"/>
          </a:xfrm>
          <a:prstGeom prst="rect">
            <a:avLst/>
          </a:prstGeom>
          <a:noFill/>
          <a:ln>
            <a:noFill/>
          </a:ln>
        </p:spPr>
        <p:txBody>
          <a:bodyPr wrap="square" rtlCol="0">
            <a:spAutoFit/>
          </a:bodyPr>
          <a:lstStyle/>
          <a:p>
            <a:r>
              <a:rPr lang="en-GB" sz="3400" b="1" dirty="0">
                <a:latin typeface="Century Gothic" panose="020B0502020202020204" pitchFamily="34" charset="0"/>
              </a:rPr>
              <a:t>Analogy</a:t>
            </a:r>
          </a:p>
        </p:txBody>
      </p:sp>
      <p:pic>
        <p:nvPicPr>
          <p:cNvPr id="9" name="Picture 8">
            <a:extLst>
              <a:ext uri="{FF2B5EF4-FFF2-40B4-BE49-F238E27FC236}">
                <a16:creationId xmlns:a16="http://schemas.microsoft.com/office/drawing/2014/main" id="{4422D246-27B6-442F-377F-D945857E9BF1}"/>
              </a:ext>
            </a:extLst>
          </p:cNvPr>
          <p:cNvPicPr>
            <a:picLocks noChangeAspect="1"/>
          </p:cNvPicPr>
          <p:nvPr/>
        </p:nvPicPr>
        <p:blipFill>
          <a:blip r:embed="rId2"/>
          <a:stretch>
            <a:fillRect/>
          </a:stretch>
        </p:blipFill>
        <p:spPr>
          <a:xfrm>
            <a:off x="5292102" y="596034"/>
            <a:ext cx="540000" cy="540000"/>
          </a:xfrm>
          <a:prstGeom prst="rect">
            <a:avLst/>
          </a:prstGeom>
        </p:spPr>
      </p:pic>
      <p:sp>
        <p:nvSpPr>
          <p:cNvPr id="15" name="TextBox 14">
            <a:extLst>
              <a:ext uri="{FF2B5EF4-FFF2-40B4-BE49-F238E27FC236}">
                <a16:creationId xmlns:a16="http://schemas.microsoft.com/office/drawing/2014/main" id="{69E1FDD7-0448-82B4-965B-74F4B27F7F96}"/>
              </a:ext>
            </a:extLst>
          </p:cNvPr>
          <p:cNvSpPr txBox="1"/>
          <p:nvPr/>
        </p:nvSpPr>
        <p:spPr>
          <a:xfrm>
            <a:off x="618604" y="1495180"/>
            <a:ext cx="11211675" cy="1446550"/>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a:t>
            </a:r>
            <a:r>
              <a:rPr lang="en-GB" sz="2200" dirty="0">
                <a:solidFill>
                  <a:srgbClr val="000000"/>
                </a:solidFill>
                <a:latin typeface="Century Gothic" panose="020B0502020202020204" pitchFamily="34" charset="0"/>
              </a:rPr>
              <a:t>analogy strategy when we know the spelling of a word that is similar to the one we are learning about.</a:t>
            </a:r>
            <a:endParaRPr lang="en-GB" sz="2200" b="0" i="0" dirty="0">
              <a:solidFill>
                <a:srgbClr val="000000"/>
              </a:solidFill>
              <a:effectLst/>
              <a:latin typeface="Century Gothic" panose="020B0502020202020204" pitchFamily="34" charset="0"/>
            </a:endParaRPr>
          </a:p>
          <a:p>
            <a:pPr algn="l"/>
            <a:endParaRPr lang="en-GB" sz="2200" dirty="0">
              <a:solidFill>
                <a:srgbClr val="000000"/>
              </a:solidFill>
              <a:latin typeface="Century Gothic" panose="020B0502020202020204" pitchFamily="34" charset="0"/>
            </a:endParaRPr>
          </a:p>
          <a:p>
            <a:pPr algn="l"/>
            <a:r>
              <a:rPr lang="en-GB" sz="2200" b="1" dirty="0">
                <a:solidFill>
                  <a:srgbClr val="000000"/>
                </a:solidFill>
                <a:latin typeface="Century Gothic" panose="020B0502020202020204" pitchFamily="34" charset="0"/>
              </a:rPr>
              <a:t>Type</a:t>
            </a:r>
            <a:r>
              <a:rPr lang="en-GB" sz="2200" b="0" i="0" dirty="0">
                <a:solidFill>
                  <a:srgbClr val="000000"/>
                </a:solidFill>
                <a:effectLst/>
                <a:latin typeface="Century Gothic" panose="020B0502020202020204" pitchFamily="34" charset="0"/>
              </a:rPr>
              <a:t> your words </a:t>
            </a:r>
            <a:r>
              <a:rPr lang="en-GB" sz="2200" dirty="0">
                <a:solidFill>
                  <a:srgbClr val="000000"/>
                </a:solidFill>
                <a:latin typeface="Century Gothic" panose="020B0502020202020204" pitchFamily="34" charset="0"/>
              </a:rPr>
              <a:t>in the top row, then</a:t>
            </a:r>
            <a:r>
              <a:rPr lang="en-GB" sz="2200" b="0" i="0" dirty="0">
                <a:solidFill>
                  <a:srgbClr val="000000"/>
                </a:solidFill>
                <a:effectLst/>
                <a:latin typeface="Century Gothic" panose="020B0502020202020204" pitchFamily="34" charset="0"/>
              </a:rPr>
              <a:t> </a:t>
            </a:r>
            <a:r>
              <a:rPr lang="en-GB" sz="2200" b="1" dirty="0">
                <a:solidFill>
                  <a:srgbClr val="000000"/>
                </a:solidFill>
                <a:latin typeface="Century Gothic" panose="020B0502020202020204" pitchFamily="34" charset="0"/>
              </a:rPr>
              <a:t>list</a:t>
            </a:r>
            <a:r>
              <a:rPr lang="en-GB" sz="2200" b="1" i="0" dirty="0">
                <a:solidFill>
                  <a:srgbClr val="000000"/>
                </a:solidFill>
                <a:effectLst/>
                <a:latin typeface="Century Gothic" panose="020B0502020202020204" pitchFamily="34" charset="0"/>
              </a:rPr>
              <a:t> </a:t>
            </a:r>
            <a:r>
              <a:rPr lang="en-GB" sz="2200" i="0" dirty="0">
                <a:solidFill>
                  <a:srgbClr val="000000"/>
                </a:solidFill>
                <a:effectLst/>
                <a:latin typeface="Century Gothic" panose="020B0502020202020204" pitchFamily="34" charset="0"/>
              </a:rPr>
              <a:t>words you know with similar spellings.</a:t>
            </a:r>
          </a:p>
        </p:txBody>
      </p:sp>
      <p:graphicFrame>
        <p:nvGraphicFramePr>
          <p:cNvPr id="17" name="Table 22">
            <a:extLst>
              <a:ext uri="{FF2B5EF4-FFF2-40B4-BE49-F238E27FC236}">
                <a16:creationId xmlns:a16="http://schemas.microsoft.com/office/drawing/2014/main" id="{03A3B53C-D64E-0324-2DCE-80DE59B6331D}"/>
              </a:ext>
            </a:extLst>
          </p:cNvPr>
          <p:cNvGraphicFramePr>
            <a:graphicFrameLocks noGrp="1"/>
          </p:cNvGraphicFramePr>
          <p:nvPr>
            <p:extLst>
              <p:ext uri="{D42A27DB-BD31-4B8C-83A1-F6EECF244321}">
                <p14:modId xmlns:p14="http://schemas.microsoft.com/office/powerpoint/2010/main" val="2882533604"/>
              </p:ext>
            </p:extLst>
          </p:nvPr>
        </p:nvGraphicFramePr>
        <p:xfrm>
          <a:off x="5167901" y="3747196"/>
          <a:ext cx="5593727" cy="2197585"/>
        </p:xfrm>
        <a:graphic>
          <a:graphicData uri="http://schemas.openxmlformats.org/drawingml/2006/table">
            <a:tbl>
              <a:tblPr firstRow="1" bandRow="1">
                <a:tableStyleId>{5C22544A-7EE6-4342-B048-85BDC9FD1C3A}</a:tableStyleId>
              </a:tblPr>
              <a:tblGrid>
                <a:gridCol w="2878563">
                  <a:extLst>
                    <a:ext uri="{9D8B030D-6E8A-4147-A177-3AD203B41FA5}">
                      <a16:colId xmlns:a16="http://schemas.microsoft.com/office/drawing/2014/main" val="2217530942"/>
                    </a:ext>
                  </a:extLst>
                </a:gridCol>
                <a:gridCol w="2715164">
                  <a:extLst>
                    <a:ext uri="{9D8B030D-6E8A-4147-A177-3AD203B41FA5}">
                      <a16:colId xmlns:a16="http://schemas.microsoft.com/office/drawing/2014/main" val="4175008914"/>
                    </a:ext>
                  </a:extLst>
                </a:gridCol>
              </a:tblGrid>
              <a:tr h="465076">
                <a:tc>
                  <a:txBody>
                    <a:bodyPr/>
                    <a:lstStyle/>
                    <a:p>
                      <a:r>
                        <a:rPr lang="en-GB" sz="2200" dirty="0">
                          <a:solidFill>
                            <a:schemeClr val="tx1"/>
                          </a:solidFill>
                          <a:latin typeface="Century Gothic" panose="020B0502020202020204" pitchFamily="34" charset="0"/>
                        </a:rPr>
                        <a:t>word</a:t>
                      </a:r>
                    </a:p>
                  </a:txBody>
                  <a:tcPr>
                    <a:lnL w="38100" cap="flat" cmpd="sng" algn="ctr">
                      <a:solidFill>
                        <a:schemeClr val="bg1"/>
                      </a:solidFill>
                      <a:prstDash val="solid"/>
                      <a:round/>
                      <a:headEnd type="none" w="med" len="med"/>
                      <a:tailEnd type="none" w="med" len="med"/>
                    </a:lnL>
                    <a:lnR w="38100" cap="flat" cmpd="sng" algn="ctr">
                      <a:solidFill>
                        <a:srgbClr val="50E7B5"/>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50E7B5"/>
                      </a:solidFill>
                      <a:prstDash val="solid"/>
                      <a:round/>
                      <a:headEnd type="none" w="med" len="med"/>
                      <a:tailEnd type="none" w="med" len="med"/>
                    </a:lnB>
                    <a:lnTlToBr w="12700" cmpd="sng">
                      <a:noFill/>
                      <a:prstDash val="solid"/>
                    </a:lnTlToBr>
                    <a:lnBlToTr w="12700" cmpd="sng">
                      <a:noFill/>
                      <a:prstDash val="solid"/>
                    </a:lnBlToTr>
                    <a:solidFill>
                      <a:srgbClr val="BAF0E2"/>
                    </a:solidFill>
                  </a:tcPr>
                </a:tc>
                <a:tc>
                  <a:txBody>
                    <a:bodyPr/>
                    <a:lstStyle/>
                    <a:p>
                      <a:r>
                        <a:rPr lang="en-GB" sz="2200" dirty="0">
                          <a:solidFill>
                            <a:schemeClr val="tx1"/>
                          </a:solidFill>
                          <a:latin typeface="Century Gothic" panose="020B0502020202020204" pitchFamily="34" charset="0"/>
                        </a:rPr>
                        <a:t>all</a:t>
                      </a:r>
                    </a:p>
                  </a:txBody>
                  <a:tcPr>
                    <a:lnL w="38100" cap="flat" cmpd="sng" algn="ctr">
                      <a:solidFill>
                        <a:srgbClr val="50E7B5"/>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50E7B5"/>
                      </a:solidFill>
                      <a:prstDash val="solid"/>
                      <a:round/>
                      <a:headEnd type="none" w="med" len="med"/>
                      <a:tailEnd type="none" w="med" len="med"/>
                    </a:lnB>
                    <a:lnTlToBr w="12700" cmpd="sng">
                      <a:noFill/>
                      <a:prstDash val="solid"/>
                    </a:lnTlToBr>
                    <a:lnBlToTr w="12700" cmpd="sng">
                      <a:noFill/>
                      <a:prstDash val="solid"/>
                    </a:lnBlToTr>
                    <a:solidFill>
                      <a:srgbClr val="BAF0E2"/>
                    </a:solidFill>
                  </a:tcPr>
                </a:tc>
                <a:extLst>
                  <a:ext uri="{0D108BD9-81ED-4DB2-BD59-A6C34878D82A}">
                    <a16:rowId xmlns:a16="http://schemas.microsoft.com/office/drawing/2014/main" val="1890805514"/>
                  </a:ext>
                </a:extLst>
              </a:tr>
              <a:tr h="435263">
                <a:tc rowSpan="4">
                  <a:txBody>
                    <a:bodyPr/>
                    <a:lstStyle/>
                    <a:p>
                      <a:endParaRPr lang="en-GB" sz="2200" dirty="0">
                        <a:latin typeface="Century Gothic" panose="020B0502020202020204" pitchFamily="34" charset="0"/>
                      </a:endParaRPr>
                    </a:p>
                    <a:p>
                      <a:endParaRPr lang="en-GB" sz="2200" dirty="0">
                        <a:latin typeface="Century Gothic" panose="020B0502020202020204" pitchFamily="34" charset="0"/>
                      </a:endParaRPr>
                    </a:p>
                    <a:p>
                      <a:r>
                        <a:rPr lang="en-GB" sz="2200" dirty="0">
                          <a:latin typeface="Century Gothic" panose="020B0502020202020204" pitchFamily="34" charset="0"/>
                        </a:rPr>
                        <a:t>analogy</a:t>
                      </a:r>
                    </a:p>
                  </a:txBody>
                  <a:tcPr>
                    <a:lnL w="38100" cap="flat" cmpd="sng" algn="ctr">
                      <a:solidFill>
                        <a:schemeClr val="bg1"/>
                      </a:solidFill>
                      <a:prstDash val="solid"/>
                      <a:round/>
                      <a:headEnd type="none" w="med" len="med"/>
                      <a:tailEnd type="none" w="med" len="med"/>
                    </a:lnL>
                    <a:lnR w="38100" cap="flat" cmpd="sng" algn="ctr">
                      <a:solidFill>
                        <a:srgbClr val="50E7B5"/>
                      </a:solidFill>
                      <a:prstDash val="solid"/>
                      <a:round/>
                      <a:headEnd type="none" w="med" len="med"/>
                      <a:tailEnd type="none" w="med" len="med"/>
                    </a:lnR>
                    <a:lnT w="38100" cap="flat" cmpd="sng" algn="ctr">
                      <a:solidFill>
                        <a:srgbClr val="50E7B5"/>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F0E2"/>
                    </a:solidFill>
                  </a:tcPr>
                </a:tc>
                <a:tc>
                  <a:txBody>
                    <a:bodyPr/>
                    <a:lstStyle/>
                    <a:p>
                      <a:r>
                        <a:rPr lang="en-GB" sz="2200" dirty="0">
                          <a:latin typeface="Century Gothic" panose="020B0502020202020204" pitchFamily="34" charset="0"/>
                        </a:rPr>
                        <a:t>ball</a:t>
                      </a:r>
                    </a:p>
                  </a:txBody>
                  <a:tcPr>
                    <a:lnL w="38100" cap="flat" cmpd="sng" algn="ctr">
                      <a:solidFill>
                        <a:srgbClr val="50E7B5"/>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50E7B5"/>
                      </a:solidFill>
                      <a:prstDash val="solid"/>
                      <a:round/>
                      <a:headEnd type="none" w="med" len="med"/>
                      <a:tailEnd type="none" w="med" len="med"/>
                    </a:lnT>
                    <a:lnB w="38100" cap="flat" cmpd="sng" algn="ctr">
                      <a:solidFill>
                        <a:srgbClr val="50E7B5"/>
                      </a:solidFill>
                      <a:prstDash val="solid"/>
                      <a:round/>
                      <a:headEnd type="none" w="med" len="med"/>
                      <a:tailEnd type="none" w="med" len="med"/>
                    </a:lnB>
                    <a:lnTlToBr w="12700" cmpd="sng">
                      <a:noFill/>
                      <a:prstDash val="solid"/>
                    </a:lnTlToBr>
                    <a:lnBlToTr w="12700" cmpd="sng">
                      <a:noFill/>
                      <a:prstDash val="solid"/>
                    </a:lnBlToTr>
                    <a:solidFill>
                      <a:srgbClr val="BAF0E2"/>
                    </a:solidFill>
                  </a:tcPr>
                </a:tc>
                <a:extLst>
                  <a:ext uri="{0D108BD9-81ED-4DB2-BD59-A6C34878D82A}">
                    <a16:rowId xmlns:a16="http://schemas.microsoft.com/office/drawing/2014/main" val="3460326361"/>
                  </a:ext>
                </a:extLst>
              </a:tr>
              <a:tr h="435263">
                <a:tc vMerge="1">
                  <a:txBody>
                    <a:bodyPr/>
                    <a:lstStyle/>
                    <a:p>
                      <a:endParaRPr lang="en-GB" dirty="0">
                        <a:latin typeface="Century Gothic" panose="020B0502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lnTlToBr w="12700" cmpd="sng">
                      <a:noFill/>
                      <a:prstDash val="solid"/>
                    </a:lnTlToBr>
                    <a:lnBlToTr w="12700" cmpd="sng">
                      <a:noFill/>
                      <a:prstDash val="solid"/>
                    </a:lnBlToTr>
                    <a:solidFill>
                      <a:srgbClr val="B6E7F8"/>
                    </a:solidFill>
                  </a:tcPr>
                </a:tc>
                <a:tc>
                  <a:txBody>
                    <a:bodyPr/>
                    <a:lstStyle/>
                    <a:p>
                      <a:r>
                        <a:rPr lang="en-GB" sz="2200" dirty="0">
                          <a:latin typeface="Century Gothic" panose="020B0502020202020204" pitchFamily="34" charset="0"/>
                        </a:rPr>
                        <a:t>fall</a:t>
                      </a:r>
                    </a:p>
                  </a:txBody>
                  <a:tcPr>
                    <a:lnL w="38100" cap="flat" cmpd="sng" algn="ctr">
                      <a:solidFill>
                        <a:srgbClr val="50E7B5"/>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50E7B5"/>
                      </a:solidFill>
                      <a:prstDash val="solid"/>
                      <a:round/>
                      <a:headEnd type="none" w="med" len="med"/>
                      <a:tailEnd type="none" w="med" len="med"/>
                    </a:lnT>
                    <a:lnB w="38100" cap="flat" cmpd="sng" algn="ctr">
                      <a:solidFill>
                        <a:srgbClr val="50E7B5"/>
                      </a:solidFill>
                      <a:prstDash val="solid"/>
                      <a:round/>
                      <a:headEnd type="none" w="med" len="med"/>
                      <a:tailEnd type="none" w="med" len="med"/>
                    </a:lnB>
                    <a:lnTlToBr w="12700" cmpd="sng">
                      <a:noFill/>
                      <a:prstDash val="solid"/>
                    </a:lnTlToBr>
                    <a:lnBlToTr w="12700" cmpd="sng">
                      <a:noFill/>
                      <a:prstDash val="solid"/>
                    </a:lnBlToTr>
                    <a:solidFill>
                      <a:srgbClr val="BAF0E2"/>
                    </a:solidFill>
                  </a:tcPr>
                </a:tc>
                <a:extLst>
                  <a:ext uri="{0D108BD9-81ED-4DB2-BD59-A6C34878D82A}">
                    <a16:rowId xmlns:a16="http://schemas.microsoft.com/office/drawing/2014/main" val="3250198201"/>
                  </a:ext>
                </a:extLst>
              </a:tr>
              <a:tr h="435263">
                <a:tc vMerge="1">
                  <a:txBody>
                    <a:bodyPr/>
                    <a:lstStyle/>
                    <a:p>
                      <a:endParaRPr lang="en-GB" dirty="0">
                        <a:latin typeface="Century Gothic" panose="020B0502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lnTlToBr w="12700" cmpd="sng">
                      <a:noFill/>
                      <a:prstDash val="solid"/>
                    </a:lnTlToBr>
                    <a:lnBlToTr w="12700" cmpd="sng">
                      <a:noFill/>
                      <a:prstDash val="solid"/>
                    </a:lnBlToTr>
                    <a:solidFill>
                      <a:srgbClr val="B6E7F8"/>
                    </a:solidFill>
                  </a:tcPr>
                </a:tc>
                <a:tc>
                  <a:txBody>
                    <a:bodyPr/>
                    <a:lstStyle/>
                    <a:p>
                      <a:r>
                        <a:rPr lang="en-GB" sz="2200" dirty="0">
                          <a:latin typeface="Century Gothic" panose="020B0502020202020204" pitchFamily="34" charset="0"/>
                        </a:rPr>
                        <a:t>call</a:t>
                      </a:r>
                    </a:p>
                  </a:txBody>
                  <a:tcPr>
                    <a:lnL w="38100" cap="flat" cmpd="sng" algn="ctr">
                      <a:solidFill>
                        <a:srgbClr val="50E7B5"/>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50E7B5"/>
                      </a:solidFill>
                      <a:prstDash val="solid"/>
                      <a:round/>
                      <a:headEnd type="none" w="med" len="med"/>
                      <a:tailEnd type="none" w="med" len="med"/>
                    </a:lnT>
                    <a:lnB w="38100" cap="flat" cmpd="sng" algn="ctr">
                      <a:solidFill>
                        <a:srgbClr val="50E7B5"/>
                      </a:solidFill>
                      <a:prstDash val="solid"/>
                      <a:round/>
                      <a:headEnd type="none" w="med" len="med"/>
                      <a:tailEnd type="none" w="med" len="med"/>
                    </a:lnB>
                    <a:lnTlToBr w="12700" cmpd="sng">
                      <a:noFill/>
                      <a:prstDash val="solid"/>
                    </a:lnTlToBr>
                    <a:lnBlToTr w="12700" cmpd="sng">
                      <a:noFill/>
                      <a:prstDash val="solid"/>
                    </a:lnBlToTr>
                    <a:solidFill>
                      <a:srgbClr val="BAF0E2"/>
                    </a:solidFill>
                  </a:tcPr>
                </a:tc>
                <a:extLst>
                  <a:ext uri="{0D108BD9-81ED-4DB2-BD59-A6C34878D82A}">
                    <a16:rowId xmlns:a16="http://schemas.microsoft.com/office/drawing/2014/main" val="2834686256"/>
                  </a:ext>
                </a:extLst>
              </a:tr>
              <a:tr h="426299">
                <a:tc vMerge="1">
                  <a:txBody>
                    <a:bodyPr/>
                    <a:lstStyle/>
                    <a:p>
                      <a:endParaRPr lang="en-GB" dirty="0">
                        <a:latin typeface="Century Gothic" panose="020B0502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6E7F8"/>
                    </a:solidFill>
                  </a:tcPr>
                </a:tc>
                <a:tc>
                  <a:txBody>
                    <a:bodyPr/>
                    <a:lstStyle/>
                    <a:p>
                      <a:r>
                        <a:rPr lang="en-GB" sz="2200" dirty="0">
                          <a:latin typeface="Century Gothic" panose="020B0502020202020204" pitchFamily="34" charset="0"/>
                        </a:rPr>
                        <a:t>small</a:t>
                      </a:r>
                    </a:p>
                  </a:txBody>
                  <a:tcPr>
                    <a:lnL w="38100" cap="flat" cmpd="sng" algn="ctr">
                      <a:solidFill>
                        <a:srgbClr val="50E7B5"/>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50E7B5"/>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F0E2"/>
                    </a:solidFill>
                  </a:tcPr>
                </a:tc>
                <a:extLst>
                  <a:ext uri="{0D108BD9-81ED-4DB2-BD59-A6C34878D82A}">
                    <a16:rowId xmlns:a16="http://schemas.microsoft.com/office/drawing/2014/main" val="3289705388"/>
                  </a:ext>
                </a:extLst>
              </a:tr>
            </a:tbl>
          </a:graphicData>
        </a:graphic>
      </p:graphicFrame>
      <p:sp>
        <p:nvSpPr>
          <p:cNvPr id="18" name="Oval 17">
            <a:extLst>
              <a:ext uri="{FF2B5EF4-FFF2-40B4-BE49-F238E27FC236}">
                <a16:creationId xmlns:a16="http://schemas.microsoft.com/office/drawing/2014/main" id="{018A0E00-71DF-41AF-D9A1-39503D321A6D}"/>
              </a:ext>
            </a:extLst>
          </p:cNvPr>
          <p:cNvSpPr/>
          <p:nvPr/>
        </p:nvSpPr>
        <p:spPr>
          <a:xfrm>
            <a:off x="743356" y="3380482"/>
            <a:ext cx="624864" cy="644475"/>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1F9BDF5D-B991-E04A-6504-230A5C4438A4}"/>
              </a:ext>
            </a:extLst>
          </p:cNvPr>
          <p:cNvSpPr txBox="1"/>
          <p:nvPr/>
        </p:nvSpPr>
        <p:spPr>
          <a:xfrm>
            <a:off x="844156" y="3394092"/>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21" name="Oval 20">
            <a:extLst>
              <a:ext uri="{FF2B5EF4-FFF2-40B4-BE49-F238E27FC236}">
                <a16:creationId xmlns:a16="http://schemas.microsoft.com/office/drawing/2014/main" id="{2534FF09-C059-A6BB-480B-44876AEDA0B5}"/>
              </a:ext>
            </a:extLst>
          </p:cNvPr>
          <p:cNvSpPr/>
          <p:nvPr/>
        </p:nvSpPr>
        <p:spPr>
          <a:xfrm>
            <a:off x="751775" y="4739213"/>
            <a:ext cx="624864" cy="644475"/>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49802A74-BD1A-723B-14DB-8B7DF71F6318}"/>
              </a:ext>
            </a:extLst>
          </p:cNvPr>
          <p:cNvSpPr txBox="1"/>
          <p:nvPr/>
        </p:nvSpPr>
        <p:spPr>
          <a:xfrm>
            <a:off x="852575" y="4752823"/>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sp>
        <p:nvSpPr>
          <p:cNvPr id="23" name="TextBox 22">
            <a:extLst>
              <a:ext uri="{FF2B5EF4-FFF2-40B4-BE49-F238E27FC236}">
                <a16:creationId xmlns:a16="http://schemas.microsoft.com/office/drawing/2014/main" id="{319AB654-F87C-2E4B-2E4E-F52CACA0AC5E}"/>
              </a:ext>
            </a:extLst>
          </p:cNvPr>
          <p:cNvSpPr txBox="1"/>
          <p:nvPr/>
        </p:nvSpPr>
        <p:spPr>
          <a:xfrm>
            <a:off x="1368220" y="3493761"/>
            <a:ext cx="2792814" cy="430887"/>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Click on the table</a:t>
            </a:r>
          </a:p>
        </p:txBody>
      </p:sp>
      <p:pic>
        <p:nvPicPr>
          <p:cNvPr id="24" name="Picture 23">
            <a:extLst>
              <a:ext uri="{FF2B5EF4-FFF2-40B4-BE49-F238E27FC236}">
                <a16:creationId xmlns:a16="http://schemas.microsoft.com/office/drawing/2014/main" id="{E0FAAB00-2C8A-2BCB-31C5-88F45C414BDF}"/>
              </a:ext>
            </a:extLst>
          </p:cNvPr>
          <p:cNvPicPr>
            <a:picLocks noChangeAspect="1"/>
          </p:cNvPicPr>
          <p:nvPr/>
        </p:nvPicPr>
        <p:blipFill>
          <a:blip r:embed="rId3"/>
          <a:stretch>
            <a:fillRect/>
          </a:stretch>
        </p:blipFill>
        <p:spPr>
          <a:xfrm>
            <a:off x="1430372" y="4769908"/>
            <a:ext cx="1153147" cy="526746"/>
          </a:xfrm>
          <a:prstGeom prst="rect">
            <a:avLst/>
          </a:prstGeom>
        </p:spPr>
      </p:pic>
      <p:pic>
        <p:nvPicPr>
          <p:cNvPr id="25" name="Picture 24">
            <a:extLst>
              <a:ext uri="{FF2B5EF4-FFF2-40B4-BE49-F238E27FC236}">
                <a16:creationId xmlns:a16="http://schemas.microsoft.com/office/drawing/2014/main" id="{A20279F2-FD04-7EE0-BAF9-1767EB5008FC}"/>
              </a:ext>
            </a:extLst>
          </p:cNvPr>
          <p:cNvPicPr>
            <a:picLocks noChangeAspect="1"/>
          </p:cNvPicPr>
          <p:nvPr/>
        </p:nvPicPr>
        <p:blipFill>
          <a:blip r:embed="rId4"/>
          <a:stretch>
            <a:fillRect/>
          </a:stretch>
        </p:blipFill>
        <p:spPr>
          <a:xfrm>
            <a:off x="2603677" y="4463709"/>
            <a:ext cx="624864" cy="1154410"/>
          </a:xfrm>
          <a:prstGeom prst="rect">
            <a:avLst/>
          </a:prstGeom>
        </p:spPr>
      </p:pic>
      <p:sp>
        <p:nvSpPr>
          <p:cNvPr id="26" name="Arrow: Right 25">
            <a:extLst>
              <a:ext uri="{FF2B5EF4-FFF2-40B4-BE49-F238E27FC236}">
                <a16:creationId xmlns:a16="http://schemas.microsoft.com/office/drawing/2014/main" id="{2C65F78D-8868-1801-4839-A938F8EDAADA}"/>
              </a:ext>
            </a:extLst>
          </p:cNvPr>
          <p:cNvSpPr/>
          <p:nvPr/>
        </p:nvSpPr>
        <p:spPr>
          <a:xfrm>
            <a:off x="2847190" y="3883735"/>
            <a:ext cx="1022697" cy="422510"/>
          </a:xfrm>
          <a:prstGeom prst="rightArrow">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EC7A9550-08FF-D9C2-1175-0163FF12D5BF}"/>
              </a:ext>
            </a:extLst>
          </p:cNvPr>
          <p:cNvSpPr>
            <a:spLocks noGrp="1" noRot="1" noMove="1" noResize="1" noEditPoints="1" noAdjustHandles="1" noChangeArrowheads="1" noChangeShapeType="1"/>
          </p:cNvSpPr>
          <p:nvPr/>
        </p:nvSpPr>
        <p:spPr>
          <a:xfrm>
            <a:off x="5070713" y="3519922"/>
            <a:ext cx="6056199" cy="245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0958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607230" y="686455"/>
            <a:ext cx="5032768"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743356" y="631878"/>
            <a:ext cx="4023003" cy="615553"/>
          </a:xfrm>
          <a:prstGeom prst="rect">
            <a:avLst/>
          </a:prstGeom>
          <a:noFill/>
        </p:spPr>
        <p:txBody>
          <a:bodyPr wrap="square" rtlCol="0">
            <a:spAutoFit/>
          </a:bodyPr>
          <a:lstStyle/>
          <a:p>
            <a:r>
              <a:rPr lang="en-GB" sz="3400" b="1" dirty="0">
                <a:latin typeface="Century Gothic" panose="020B0502020202020204" pitchFamily="34" charset="0"/>
              </a:rPr>
              <a:t>Self Assessment</a:t>
            </a:r>
          </a:p>
        </p:txBody>
      </p:sp>
      <p:sp>
        <p:nvSpPr>
          <p:cNvPr id="3" name="TextBox 2">
            <a:extLst>
              <a:ext uri="{FF2B5EF4-FFF2-40B4-BE49-F238E27FC236}">
                <a16:creationId xmlns:a16="http://schemas.microsoft.com/office/drawing/2014/main" id="{D0ACD382-9C2B-34D5-F453-E0DA9D5AAFE7}"/>
              </a:ext>
            </a:extLst>
          </p:cNvPr>
          <p:cNvSpPr txBox="1"/>
          <p:nvPr/>
        </p:nvSpPr>
        <p:spPr>
          <a:xfrm>
            <a:off x="620073" y="1460396"/>
            <a:ext cx="10882902" cy="430887"/>
          </a:xfrm>
          <a:prstGeom prst="rect">
            <a:avLst/>
          </a:prstGeom>
          <a:noFill/>
        </p:spPr>
        <p:txBody>
          <a:bodyPr wrap="square" lIns="91440" tIns="45720" rIns="91440" bIns="45720" rtlCol="0" anchor="t">
            <a:spAutoFit/>
          </a:bodyPr>
          <a:lstStyle/>
          <a:p>
            <a:pPr algn="l" rtl="0" fontAlgn="base"/>
            <a:r>
              <a:rPr lang="en-GB" sz="2200" b="0" i="0" u="none" strike="noStrike" dirty="0">
                <a:solidFill>
                  <a:srgbClr val="404040"/>
                </a:solidFill>
                <a:effectLst/>
                <a:latin typeface="Century Gothic" panose="020B0502020202020204" pitchFamily="34" charset="0"/>
              </a:rPr>
              <a:t>We will know if we have been successful if we can:</a:t>
            </a:r>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grpSp>
        <p:nvGrpSpPr>
          <p:cNvPr id="4" name="Group 3">
            <a:extLst>
              <a:ext uri="{FF2B5EF4-FFF2-40B4-BE49-F238E27FC236}">
                <a16:creationId xmlns:a16="http://schemas.microsoft.com/office/drawing/2014/main" id="{FF6CAE9E-DF75-F16B-D16F-976A1E4C1D77}"/>
              </a:ext>
            </a:extLst>
          </p:cNvPr>
          <p:cNvGrpSpPr/>
          <p:nvPr/>
        </p:nvGrpSpPr>
        <p:grpSpPr>
          <a:xfrm>
            <a:off x="819175" y="3672005"/>
            <a:ext cx="4608878" cy="2221461"/>
            <a:chOff x="8493051" y="1844637"/>
            <a:chExt cx="4191300" cy="2020187"/>
          </a:xfrm>
        </p:grpSpPr>
        <p:sp>
          <p:nvSpPr>
            <p:cNvPr id="9" name="Freeform: Shape 53">
              <a:extLst>
                <a:ext uri="{FF2B5EF4-FFF2-40B4-BE49-F238E27FC236}">
                  <a16:creationId xmlns:a16="http://schemas.microsoft.com/office/drawing/2014/main" id="{6323E42F-39F9-3691-A2CC-DDCBB4B0CF6D}"/>
                </a:ext>
              </a:extLst>
            </p:cNvPr>
            <p:cNvSpPr/>
            <p:nvPr/>
          </p:nvSpPr>
          <p:spPr>
            <a:xfrm rot="5400000">
              <a:off x="11136832" y="953525"/>
              <a:ext cx="493234" cy="2601804"/>
            </a:xfrm>
            <a:custGeom>
              <a:avLst/>
              <a:gdLst>
                <a:gd name="connsiteX0" fmla="*/ 0 w 493234"/>
                <a:gd name="connsiteY0" fmla="*/ 3128466 h 3128466"/>
                <a:gd name="connsiteX1" fmla="*/ 0 w 493234"/>
                <a:gd name="connsiteY1" fmla="*/ 594002 h 3128466"/>
                <a:gd name="connsiteX2" fmla="*/ 2 w 493234"/>
                <a:gd name="connsiteY2" fmla="*/ 594002 h 3128466"/>
                <a:gd name="connsiteX3" fmla="*/ 246618 w 493234"/>
                <a:gd name="connsiteY3" fmla="*/ 0 h 3128466"/>
                <a:gd name="connsiteX4" fmla="*/ 493234 w 493234"/>
                <a:gd name="connsiteY4" fmla="*/ 594002 h 3128466"/>
                <a:gd name="connsiteX5" fmla="*/ 493234 w 493234"/>
                <a:gd name="connsiteY5" fmla="*/ 594002 h 3128466"/>
                <a:gd name="connsiteX6" fmla="*/ 493234 w 493234"/>
                <a:gd name="connsiteY6" fmla="*/ 3128466 h 31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34" h="3128466">
                  <a:moveTo>
                    <a:pt x="0" y="3128466"/>
                  </a:moveTo>
                  <a:lnTo>
                    <a:pt x="0" y="594002"/>
                  </a:lnTo>
                  <a:lnTo>
                    <a:pt x="2" y="594002"/>
                  </a:lnTo>
                  <a:lnTo>
                    <a:pt x="246618" y="0"/>
                  </a:lnTo>
                  <a:lnTo>
                    <a:pt x="493234" y="594002"/>
                  </a:lnTo>
                  <a:lnTo>
                    <a:pt x="493234" y="594002"/>
                  </a:lnTo>
                  <a:lnTo>
                    <a:pt x="493234" y="312846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5" name="Freeform: Shape 54">
              <a:extLst>
                <a:ext uri="{FF2B5EF4-FFF2-40B4-BE49-F238E27FC236}">
                  <a16:creationId xmlns:a16="http://schemas.microsoft.com/office/drawing/2014/main" id="{B81B9A8C-65B3-B866-54E1-27D60DCB7194}"/>
                </a:ext>
              </a:extLst>
            </p:cNvPr>
            <p:cNvSpPr/>
            <p:nvPr/>
          </p:nvSpPr>
          <p:spPr>
            <a:xfrm rot="5400000">
              <a:off x="11136832" y="1592357"/>
              <a:ext cx="493234" cy="2601804"/>
            </a:xfrm>
            <a:custGeom>
              <a:avLst/>
              <a:gdLst>
                <a:gd name="connsiteX0" fmla="*/ 0 w 493234"/>
                <a:gd name="connsiteY0" fmla="*/ 3128466 h 3128466"/>
                <a:gd name="connsiteX1" fmla="*/ 0 w 493234"/>
                <a:gd name="connsiteY1" fmla="*/ 594002 h 3128466"/>
                <a:gd name="connsiteX2" fmla="*/ 2 w 493234"/>
                <a:gd name="connsiteY2" fmla="*/ 594002 h 3128466"/>
                <a:gd name="connsiteX3" fmla="*/ 246618 w 493234"/>
                <a:gd name="connsiteY3" fmla="*/ 0 h 3128466"/>
                <a:gd name="connsiteX4" fmla="*/ 493234 w 493234"/>
                <a:gd name="connsiteY4" fmla="*/ 594002 h 3128466"/>
                <a:gd name="connsiteX5" fmla="*/ 493234 w 493234"/>
                <a:gd name="connsiteY5" fmla="*/ 594002 h 3128466"/>
                <a:gd name="connsiteX6" fmla="*/ 493234 w 493234"/>
                <a:gd name="connsiteY6" fmla="*/ 3128466 h 31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34" h="3128466">
                  <a:moveTo>
                    <a:pt x="0" y="3128466"/>
                  </a:moveTo>
                  <a:lnTo>
                    <a:pt x="0" y="594002"/>
                  </a:lnTo>
                  <a:lnTo>
                    <a:pt x="2" y="594002"/>
                  </a:lnTo>
                  <a:lnTo>
                    <a:pt x="246618" y="0"/>
                  </a:lnTo>
                  <a:lnTo>
                    <a:pt x="493234" y="594002"/>
                  </a:lnTo>
                  <a:lnTo>
                    <a:pt x="493234" y="594002"/>
                  </a:lnTo>
                  <a:lnTo>
                    <a:pt x="493234" y="3128466"/>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Freeform: Shape 55">
              <a:extLst>
                <a:ext uri="{FF2B5EF4-FFF2-40B4-BE49-F238E27FC236}">
                  <a16:creationId xmlns:a16="http://schemas.microsoft.com/office/drawing/2014/main" id="{E2373D40-3105-D650-ECB0-69850E731127}"/>
                </a:ext>
              </a:extLst>
            </p:cNvPr>
            <p:cNvSpPr/>
            <p:nvPr/>
          </p:nvSpPr>
          <p:spPr>
            <a:xfrm rot="5400000">
              <a:off x="11136832" y="2191171"/>
              <a:ext cx="493234" cy="2601804"/>
            </a:xfrm>
            <a:custGeom>
              <a:avLst/>
              <a:gdLst>
                <a:gd name="connsiteX0" fmla="*/ 0 w 493234"/>
                <a:gd name="connsiteY0" fmla="*/ 3128466 h 3128466"/>
                <a:gd name="connsiteX1" fmla="*/ 0 w 493234"/>
                <a:gd name="connsiteY1" fmla="*/ 594002 h 3128466"/>
                <a:gd name="connsiteX2" fmla="*/ 2 w 493234"/>
                <a:gd name="connsiteY2" fmla="*/ 594002 h 3128466"/>
                <a:gd name="connsiteX3" fmla="*/ 246618 w 493234"/>
                <a:gd name="connsiteY3" fmla="*/ 0 h 3128466"/>
                <a:gd name="connsiteX4" fmla="*/ 493234 w 493234"/>
                <a:gd name="connsiteY4" fmla="*/ 594002 h 3128466"/>
                <a:gd name="connsiteX5" fmla="*/ 493234 w 493234"/>
                <a:gd name="connsiteY5" fmla="*/ 594002 h 3128466"/>
                <a:gd name="connsiteX6" fmla="*/ 493234 w 493234"/>
                <a:gd name="connsiteY6" fmla="*/ 3128466 h 31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34" h="3128466">
                  <a:moveTo>
                    <a:pt x="0" y="3128466"/>
                  </a:moveTo>
                  <a:lnTo>
                    <a:pt x="0" y="594002"/>
                  </a:lnTo>
                  <a:lnTo>
                    <a:pt x="2" y="594002"/>
                  </a:lnTo>
                  <a:lnTo>
                    <a:pt x="246618" y="0"/>
                  </a:lnTo>
                  <a:lnTo>
                    <a:pt x="493234" y="594002"/>
                  </a:lnTo>
                  <a:lnTo>
                    <a:pt x="493234" y="594002"/>
                  </a:lnTo>
                  <a:lnTo>
                    <a:pt x="493234" y="3128466"/>
                  </a:lnTo>
                  <a:close/>
                </a:path>
              </a:pathLst>
            </a:custGeom>
            <a:solidFill>
              <a:srgbClr val="A7E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Freeform: Shape 56">
              <a:extLst>
                <a:ext uri="{FF2B5EF4-FFF2-40B4-BE49-F238E27FC236}">
                  <a16:creationId xmlns:a16="http://schemas.microsoft.com/office/drawing/2014/main" id="{08DED620-BEFD-4895-F7F8-A1C036A4A4E7}"/>
                </a:ext>
              </a:extLst>
            </p:cNvPr>
            <p:cNvSpPr/>
            <p:nvPr/>
          </p:nvSpPr>
          <p:spPr>
            <a:xfrm flipH="1">
              <a:off x="9892417" y="2007811"/>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Freeform: Shape 57">
              <a:extLst>
                <a:ext uri="{FF2B5EF4-FFF2-40B4-BE49-F238E27FC236}">
                  <a16:creationId xmlns:a16="http://schemas.microsoft.com/office/drawing/2014/main" id="{6C99EA6F-DBC3-DB5A-9302-D16E124C507C}"/>
                </a:ext>
              </a:extLst>
            </p:cNvPr>
            <p:cNvSpPr/>
            <p:nvPr/>
          </p:nvSpPr>
          <p:spPr>
            <a:xfrm>
              <a:off x="8503242" y="3202723"/>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Freeform: Shape 58">
              <a:extLst>
                <a:ext uri="{FF2B5EF4-FFF2-40B4-BE49-F238E27FC236}">
                  <a16:creationId xmlns:a16="http://schemas.microsoft.com/office/drawing/2014/main" id="{1CF7CA24-441B-6071-BB2D-2DCB9C79AED8}"/>
                </a:ext>
              </a:extLst>
            </p:cNvPr>
            <p:cNvSpPr/>
            <p:nvPr/>
          </p:nvSpPr>
          <p:spPr>
            <a:xfrm>
              <a:off x="8493051" y="2605267"/>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Freeform: Shape 61">
              <a:extLst>
                <a:ext uri="{FF2B5EF4-FFF2-40B4-BE49-F238E27FC236}">
                  <a16:creationId xmlns:a16="http://schemas.microsoft.com/office/drawing/2014/main" id="{808691A0-9277-D122-2BA2-378DE090DBB6}"/>
                </a:ext>
              </a:extLst>
            </p:cNvPr>
            <p:cNvSpPr/>
            <p:nvPr/>
          </p:nvSpPr>
          <p:spPr>
            <a:xfrm flipH="1">
              <a:off x="9892417" y="3245457"/>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Freeform: Shape 62">
              <a:extLst>
                <a:ext uri="{FF2B5EF4-FFF2-40B4-BE49-F238E27FC236}">
                  <a16:creationId xmlns:a16="http://schemas.microsoft.com/office/drawing/2014/main" id="{2BDFB13B-3397-E1FB-2C5A-F6851D7ED95E}"/>
                </a:ext>
              </a:extLst>
            </p:cNvPr>
            <p:cNvSpPr/>
            <p:nvPr/>
          </p:nvSpPr>
          <p:spPr>
            <a:xfrm flipH="1">
              <a:off x="9883555" y="2646643"/>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5" name="Freeform: Shape 67">
              <a:extLst>
                <a:ext uri="{FF2B5EF4-FFF2-40B4-BE49-F238E27FC236}">
                  <a16:creationId xmlns:a16="http://schemas.microsoft.com/office/drawing/2014/main" id="{3269F392-E419-F8BF-95ED-E1508D54954E}"/>
                </a:ext>
              </a:extLst>
            </p:cNvPr>
            <p:cNvSpPr/>
            <p:nvPr/>
          </p:nvSpPr>
          <p:spPr>
            <a:xfrm>
              <a:off x="8494380" y="2007811"/>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Rectangle: Rounded Corners 25">
              <a:extLst>
                <a:ext uri="{FF2B5EF4-FFF2-40B4-BE49-F238E27FC236}">
                  <a16:creationId xmlns:a16="http://schemas.microsoft.com/office/drawing/2014/main" id="{1814A034-E711-BAE1-331F-4FBDD8360781}"/>
                </a:ext>
              </a:extLst>
            </p:cNvPr>
            <p:cNvSpPr/>
            <p:nvPr/>
          </p:nvSpPr>
          <p:spPr>
            <a:xfrm>
              <a:off x="9047644" y="1844637"/>
              <a:ext cx="1034903" cy="2020187"/>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7" name="Rectangle: Rounded Corners 26">
              <a:extLst>
                <a:ext uri="{FF2B5EF4-FFF2-40B4-BE49-F238E27FC236}">
                  <a16:creationId xmlns:a16="http://schemas.microsoft.com/office/drawing/2014/main" id="{796F7B4E-4B06-5D7A-6F21-DEA2C00C6679}"/>
                </a:ext>
              </a:extLst>
            </p:cNvPr>
            <p:cNvSpPr/>
            <p:nvPr/>
          </p:nvSpPr>
          <p:spPr>
            <a:xfrm>
              <a:off x="9107895" y="1902230"/>
              <a:ext cx="914400" cy="1905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8" name="Oval 27">
              <a:extLst>
                <a:ext uri="{FF2B5EF4-FFF2-40B4-BE49-F238E27FC236}">
                  <a16:creationId xmlns:a16="http://schemas.microsoft.com/office/drawing/2014/main" id="{0E8BA08A-4A26-A41E-E2BD-6DE0A3051D90}"/>
                </a:ext>
              </a:extLst>
            </p:cNvPr>
            <p:cNvSpPr/>
            <p:nvPr/>
          </p:nvSpPr>
          <p:spPr>
            <a:xfrm>
              <a:off x="9318478" y="2009611"/>
              <a:ext cx="493233" cy="4932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9" name="Oval 28">
              <a:extLst>
                <a:ext uri="{FF2B5EF4-FFF2-40B4-BE49-F238E27FC236}">
                  <a16:creationId xmlns:a16="http://schemas.microsoft.com/office/drawing/2014/main" id="{7EEA24CA-10DD-2CF5-270A-E0E058560633}"/>
                </a:ext>
              </a:extLst>
            </p:cNvPr>
            <p:cNvSpPr/>
            <p:nvPr/>
          </p:nvSpPr>
          <p:spPr>
            <a:xfrm>
              <a:off x="9308217" y="2587053"/>
              <a:ext cx="493233" cy="493233"/>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0" name="Oval 29">
              <a:extLst>
                <a:ext uri="{FF2B5EF4-FFF2-40B4-BE49-F238E27FC236}">
                  <a16:creationId xmlns:a16="http://schemas.microsoft.com/office/drawing/2014/main" id="{7E4C470A-3597-CCB0-BA1B-7FAB8B3AEB9C}"/>
                </a:ext>
              </a:extLst>
            </p:cNvPr>
            <p:cNvSpPr/>
            <p:nvPr/>
          </p:nvSpPr>
          <p:spPr>
            <a:xfrm>
              <a:off x="9308217" y="3164494"/>
              <a:ext cx="493233" cy="49323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1" name="Moon 30">
              <a:extLst>
                <a:ext uri="{FF2B5EF4-FFF2-40B4-BE49-F238E27FC236}">
                  <a16:creationId xmlns:a16="http://schemas.microsoft.com/office/drawing/2014/main" id="{A4BDD432-4A3D-F652-737C-9CCF9D6A8B6F}"/>
                </a:ext>
              </a:extLst>
            </p:cNvPr>
            <p:cNvSpPr/>
            <p:nvPr/>
          </p:nvSpPr>
          <p:spPr>
            <a:xfrm>
              <a:off x="9365077" y="2068005"/>
              <a:ext cx="134944" cy="349020"/>
            </a:xfrm>
            <a:prstGeom prst="moon">
              <a:avLst>
                <a:gd name="adj" fmla="val 125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2" name="Moon 31">
              <a:extLst>
                <a:ext uri="{FF2B5EF4-FFF2-40B4-BE49-F238E27FC236}">
                  <a16:creationId xmlns:a16="http://schemas.microsoft.com/office/drawing/2014/main" id="{61C72047-BA1E-5935-AD57-C686DF3CB6CF}"/>
                </a:ext>
              </a:extLst>
            </p:cNvPr>
            <p:cNvSpPr/>
            <p:nvPr/>
          </p:nvSpPr>
          <p:spPr>
            <a:xfrm>
              <a:off x="9360877" y="2654170"/>
              <a:ext cx="134944" cy="349020"/>
            </a:xfrm>
            <a:prstGeom prst="moon">
              <a:avLst>
                <a:gd name="adj" fmla="val 125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Moon 32">
              <a:extLst>
                <a:ext uri="{FF2B5EF4-FFF2-40B4-BE49-F238E27FC236}">
                  <a16:creationId xmlns:a16="http://schemas.microsoft.com/office/drawing/2014/main" id="{44DEF7C0-9AAC-C10E-FDD4-2978AE8CFC49}"/>
                </a:ext>
              </a:extLst>
            </p:cNvPr>
            <p:cNvSpPr/>
            <p:nvPr/>
          </p:nvSpPr>
          <p:spPr>
            <a:xfrm>
              <a:off x="9360598" y="3236600"/>
              <a:ext cx="134944" cy="349020"/>
            </a:xfrm>
            <a:prstGeom prst="moon">
              <a:avLst>
                <a:gd name="adj" fmla="val 125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4" name="TextBox 19">
              <a:extLst>
                <a:ext uri="{FF2B5EF4-FFF2-40B4-BE49-F238E27FC236}">
                  <a16:creationId xmlns:a16="http://schemas.microsoft.com/office/drawing/2014/main" id="{529BE329-5118-94F8-145D-DD1044016462}"/>
                </a:ext>
              </a:extLst>
            </p:cNvPr>
            <p:cNvSpPr txBox="1"/>
            <p:nvPr/>
          </p:nvSpPr>
          <p:spPr>
            <a:xfrm>
              <a:off x="10163251" y="2131712"/>
              <a:ext cx="2065666" cy="2798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Century Gothic" panose="020B0502020202020204" pitchFamily="34" charset="0"/>
                </a:rPr>
                <a:t>I need more help</a:t>
              </a:r>
            </a:p>
          </p:txBody>
        </p:sp>
        <p:sp>
          <p:nvSpPr>
            <p:cNvPr id="35" name="TextBox 20">
              <a:extLst>
                <a:ext uri="{FF2B5EF4-FFF2-40B4-BE49-F238E27FC236}">
                  <a16:creationId xmlns:a16="http://schemas.microsoft.com/office/drawing/2014/main" id="{091BC28B-8057-68F4-F595-8C4FE9F5974F}"/>
                </a:ext>
              </a:extLst>
            </p:cNvPr>
            <p:cNvSpPr txBox="1"/>
            <p:nvPr/>
          </p:nvSpPr>
          <p:spPr>
            <a:xfrm>
              <a:off x="10163251" y="2799204"/>
              <a:ext cx="2419638" cy="2798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Century Gothic" panose="020B0502020202020204" pitchFamily="34" charset="0"/>
                </a:rPr>
                <a:t>I am getting there</a:t>
              </a:r>
            </a:p>
          </p:txBody>
        </p:sp>
        <p:sp>
          <p:nvSpPr>
            <p:cNvPr id="36" name="TextBox 21">
              <a:extLst>
                <a:ext uri="{FF2B5EF4-FFF2-40B4-BE49-F238E27FC236}">
                  <a16:creationId xmlns:a16="http://schemas.microsoft.com/office/drawing/2014/main" id="{2A0F9DAD-2DCE-3CE2-2A56-837D2E4FFD1C}"/>
                </a:ext>
              </a:extLst>
            </p:cNvPr>
            <p:cNvSpPr txBox="1"/>
            <p:nvPr/>
          </p:nvSpPr>
          <p:spPr>
            <a:xfrm>
              <a:off x="10156244" y="3389446"/>
              <a:ext cx="2065666" cy="2798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Century Gothic" panose="020B0502020202020204" pitchFamily="34" charset="0"/>
                </a:rPr>
                <a:t>I can do this</a:t>
              </a:r>
            </a:p>
          </p:txBody>
        </p:sp>
      </p:grpSp>
      <p:sp>
        <p:nvSpPr>
          <p:cNvPr id="39" name="Oval 38">
            <a:extLst>
              <a:ext uri="{FF2B5EF4-FFF2-40B4-BE49-F238E27FC236}">
                <a16:creationId xmlns:a16="http://schemas.microsoft.com/office/drawing/2014/main" id="{66854501-0E21-A3B3-3956-8806B96DE3B0}"/>
              </a:ext>
            </a:extLst>
          </p:cNvPr>
          <p:cNvSpPr/>
          <p:nvPr/>
        </p:nvSpPr>
        <p:spPr>
          <a:xfrm>
            <a:off x="5070713" y="449549"/>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38" name="Graphic 37" descr="Clipboard Ticked with solid fill">
            <a:extLst>
              <a:ext uri="{FF2B5EF4-FFF2-40B4-BE49-F238E27FC236}">
                <a16:creationId xmlns:a16="http://schemas.microsoft.com/office/drawing/2014/main" id="{1A296A4D-F81A-9CDD-246A-E8439DE7F1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4700" y="562988"/>
            <a:ext cx="646331" cy="646331"/>
          </a:xfrm>
          <a:prstGeom prst="rect">
            <a:avLst/>
          </a:prstGeom>
        </p:spPr>
      </p:pic>
      <p:sp>
        <p:nvSpPr>
          <p:cNvPr id="18" name="TextBox 17">
            <a:extLst>
              <a:ext uri="{FF2B5EF4-FFF2-40B4-BE49-F238E27FC236}">
                <a16:creationId xmlns:a16="http://schemas.microsoft.com/office/drawing/2014/main" id="{4DBB712A-0930-BD11-FBF5-AFF4DDBB7D4A}"/>
              </a:ext>
            </a:extLst>
          </p:cNvPr>
          <p:cNvSpPr txBox="1"/>
          <p:nvPr/>
        </p:nvSpPr>
        <p:spPr>
          <a:xfrm>
            <a:off x="684056" y="2178708"/>
            <a:ext cx="890546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200" b="1" dirty="0">
                <a:solidFill>
                  <a:srgbClr val="191919"/>
                </a:solidFill>
                <a:latin typeface="Century Gothic"/>
                <a:cs typeface="Segoe UI"/>
              </a:rPr>
              <a:t>Match </a:t>
            </a:r>
            <a:r>
              <a:rPr lang="en-GB" sz="2200" dirty="0">
                <a:solidFill>
                  <a:srgbClr val="191919"/>
                </a:solidFill>
                <a:latin typeface="Century Gothic"/>
                <a:cs typeface="Segoe UI"/>
              </a:rPr>
              <a:t>each word with a strategy.</a:t>
            </a:r>
          </a:p>
          <a:p>
            <a:pPr marL="342900" indent="-342900">
              <a:buFont typeface="Arial" panose="020B0604020202020204" pitchFamily="34" charset="0"/>
              <a:buChar char="•"/>
            </a:pPr>
            <a:r>
              <a:rPr lang="en-GB" sz="2200" b="1" dirty="0">
                <a:solidFill>
                  <a:srgbClr val="191919"/>
                </a:solidFill>
                <a:latin typeface="Century Gothic"/>
                <a:cs typeface="Segoe UI"/>
              </a:rPr>
              <a:t>Use</a:t>
            </a:r>
            <a:r>
              <a:rPr lang="en-GB" sz="2200" dirty="0">
                <a:solidFill>
                  <a:srgbClr val="191919"/>
                </a:solidFill>
                <a:latin typeface="Century Gothic"/>
                <a:cs typeface="Segoe UI"/>
              </a:rPr>
              <a:t> digital tools to support my learning.</a:t>
            </a:r>
          </a:p>
          <a:p>
            <a:pPr marL="342900" indent="-342900">
              <a:buFont typeface="Arial" panose="020B0604020202020204" pitchFamily="34" charset="0"/>
              <a:buChar char="•"/>
            </a:pPr>
            <a:r>
              <a:rPr lang="en-GB" sz="2200" b="1" dirty="0">
                <a:solidFill>
                  <a:srgbClr val="191919"/>
                </a:solidFill>
                <a:latin typeface="Century Gothic"/>
                <a:cs typeface="Segoe UI"/>
              </a:rPr>
              <a:t>Create</a:t>
            </a:r>
            <a:r>
              <a:rPr lang="en-GB" sz="2200" dirty="0">
                <a:solidFill>
                  <a:srgbClr val="191919"/>
                </a:solidFill>
                <a:latin typeface="Century Gothic"/>
                <a:cs typeface="Segoe UI"/>
              </a:rPr>
              <a:t> digital content to demonstrate my learning.</a:t>
            </a:r>
          </a:p>
        </p:txBody>
      </p:sp>
      <p:pic>
        <p:nvPicPr>
          <p:cNvPr id="19" name="Graphic 18">
            <a:extLst>
              <a:ext uri="{FF2B5EF4-FFF2-40B4-BE49-F238E27FC236}">
                <a16:creationId xmlns:a16="http://schemas.microsoft.com/office/drawing/2014/main" id="{82EE14D1-F32F-EA59-9FFE-E853D8F187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6692" y="2651072"/>
            <a:ext cx="3288774" cy="3288774"/>
          </a:xfrm>
          <a:prstGeom prst="rect">
            <a:avLst/>
          </a:prstGeom>
        </p:spPr>
      </p:pic>
    </p:spTree>
    <p:extLst>
      <p:ext uri="{BB962C8B-B14F-4D97-AF65-F5344CB8AC3E}">
        <p14:creationId xmlns:p14="http://schemas.microsoft.com/office/powerpoint/2010/main" val="759848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4934534"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216853A-0481-8497-1ED3-5A3F5437F3D5}"/>
              </a:ext>
            </a:extLst>
          </p:cNvPr>
          <p:cNvSpPr/>
          <p:nvPr/>
        </p:nvSpPr>
        <p:spPr>
          <a:xfrm>
            <a:off x="5229086" y="437268"/>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751704" y="654032"/>
            <a:ext cx="4657471" cy="615553"/>
          </a:xfrm>
          <a:prstGeom prst="rect">
            <a:avLst/>
          </a:prstGeom>
          <a:noFill/>
        </p:spPr>
        <p:txBody>
          <a:bodyPr wrap="square" lIns="91440" tIns="45720" rIns="91440" bIns="45720" rtlCol="0" anchor="t">
            <a:spAutoFit/>
          </a:bodyPr>
          <a:lstStyle/>
          <a:p>
            <a:r>
              <a:rPr lang="en-GB" sz="3400" b="1">
                <a:latin typeface="Century Gothic"/>
              </a:rPr>
              <a:t>Share your learning</a:t>
            </a:r>
          </a:p>
        </p:txBody>
      </p:sp>
      <p:sp>
        <p:nvSpPr>
          <p:cNvPr id="3" name="TextBox 2">
            <a:extLst>
              <a:ext uri="{FF2B5EF4-FFF2-40B4-BE49-F238E27FC236}">
                <a16:creationId xmlns:a16="http://schemas.microsoft.com/office/drawing/2014/main" id="{D0ACD382-9C2B-34D5-F453-E0DA9D5AAFE7}"/>
              </a:ext>
            </a:extLst>
          </p:cNvPr>
          <p:cNvSpPr txBox="1"/>
          <p:nvPr/>
        </p:nvSpPr>
        <p:spPr>
          <a:xfrm>
            <a:off x="620073" y="1460396"/>
            <a:ext cx="10882902" cy="1200329"/>
          </a:xfrm>
          <a:prstGeom prst="rect">
            <a:avLst/>
          </a:prstGeom>
          <a:noFill/>
        </p:spPr>
        <p:txBody>
          <a:bodyPr wrap="square" lIns="91440" tIns="45720" rIns="91440" bIns="45720" rtlCol="0" anchor="t">
            <a:spAutoFit/>
          </a:bodyPr>
          <a:lstStyle/>
          <a:p>
            <a:r>
              <a:rPr lang="en-US" sz="2400" b="0" i="0" u="none" strike="noStrike">
                <a:effectLst/>
                <a:latin typeface="Century Gothic" panose="020B0502020202020204" pitchFamily="34" charset="0"/>
              </a:rPr>
              <a:t>We </a:t>
            </a:r>
            <a:r>
              <a:rPr lang="en-US" sz="2400">
                <a:latin typeface="Century Gothic" panose="020B0502020202020204" pitchFamily="34" charset="0"/>
              </a:rPr>
              <a:t>love </a:t>
            </a:r>
            <a:r>
              <a:rPr lang="en-US" sz="2400" b="0" i="0" u="none" strike="noStrike">
                <a:effectLst/>
                <a:latin typeface="Century Gothic" panose="020B0502020202020204" pitchFamily="34" charset="0"/>
              </a:rPr>
              <a:t>to </a:t>
            </a:r>
            <a:r>
              <a:rPr lang="en-US" sz="2400">
                <a:latin typeface="Century Gothic" panose="020B0502020202020204" pitchFamily="34" charset="0"/>
              </a:rPr>
              <a:t>see you all taking part </a:t>
            </a:r>
            <a:r>
              <a:rPr lang="en-US" sz="2400" b="0" i="0" u="none" strike="noStrike">
                <a:effectLst/>
                <a:latin typeface="Century Gothic" panose="020B0502020202020204" pitchFamily="34" charset="0"/>
              </a:rPr>
              <a:t>in </a:t>
            </a:r>
            <a:r>
              <a:rPr lang="en-US" sz="2400">
                <a:latin typeface="Century Gothic" panose="020B0502020202020204" pitchFamily="34" charset="0"/>
              </a:rPr>
              <a:t>our lessons</a:t>
            </a:r>
            <a:r>
              <a:rPr lang="en-US" sz="2400" b="0" i="0" u="none" strike="noStrike">
                <a:effectLst/>
                <a:latin typeface="Century Gothic" panose="020B0502020202020204" pitchFamily="34" charset="0"/>
              </a:rPr>
              <a:t>.</a:t>
            </a:r>
            <a:r>
              <a:rPr lang="en-US" sz="2400">
                <a:latin typeface="Century Gothic" panose="020B0502020202020204" pitchFamily="34" charset="0"/>
              </a:rPr>
              <a:t> Remember to share your learning with us </a:t>
            </a:r>
            <a:r>
              <a:rPr lang="en-US" sz="2400" b="0" i="0" u="none" strike="noStrike">
                <a:effectLst/>
                <a:latin typeface="Century Gothic" panose="020B0502020202020204" pitchFamily="34" charset="0"/>
              </a:rPr>
              <a:t>on</a:t>
            </a:r>
            <a:r>
              <a:rPr lang="en-US" sz="2400">
                <a:latin typeface="Century Gothic" panose="020B0502020202020204" pitchFamily="34" charset="0"/>
              </a:rPr>
              <a:t> Twitter</a:t>
            </a:r>
            <a:r>
              <a:rPr lang="en-US" sz="2400" b="0" i="0" u="none" strike="noStrike">
                <a:effectLst/>
                <a:latin typeface="Century Gothic" panose="020B0502020202020204" pitchFamily="34" charset="0"/>
              </a:rPr>
              <a:t>.</a:t>
            </a:r>
            <a:endParaRPr lang="en-US">
              <a:latin typeface="Century Gothic" panose="020B0502020202020204" pitchFamily="34" charset="0"/>
            </a:endParaRPr>
          </a:p>
          <a:p>
            <a:pPr algn="l"/>
            <a:endParaRPr lang="en-US" sz="2400" b="0" i="0">
              <a:solidFill>
                <a:srgbClr val="404040"/>
              </a:solidFill>
              <a:effectLst/>
              <a:latin typeface="Century Gothic" panose="020B0502020202020204" pitchFamily="34" charset="0"/>
            </a:endParaRPr>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BB38745C-2095-7692-D10F-B6AF43AB6635}"/>
              </a:ext>
            </a:extLst>
          </p:cNvPr>
          <p:cNvSpPr txBox="1"/>
          <p:nvPr/>
        </p:nvSpPr>
        <p:spPr>
          <a:xfrm>
            <a:off x="3763617" y="3023704"/>
            <a:ext cx="428528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latin typeface="Century Gothic"/>
              </a:rPr>
              <a:t>@NLDigitalSchool</a:t>
            </a:r>
          </a:p>
          <a:p>
            <a:r>
              <a:rPr lang="en-GB" sz="3200" b="1">
                <a:latin typeface="Century Gothic"/>
              </a:rPr>
              <a:t>#NLVirtualClassroom</a:t>
            </a:r>
          </a:p>
        </p:txBody>
      </p:sp>
      <p:pic>
        <p:nvPicPr>
          <p:cNvPr id="17" name="Picture 16">
            <a:extLst>
              <a:ext uri="{FF2B5EF4-FFF2-40B4-BE49-F238E27FC236}">
                <a16:creationId xmlns:a16="http://schemas.microsoft.com/office/drawing/2014/main" id="{930CE733-FAD5-12B5-7DDA-217164A98DB9}"/>
              </a:ext>
            </a:extLst>
          </p:cNvPr>
          <p:cNvPicPr>
            <a:picLocks noChangeAspect="1"/>
          </p:cNvPicPr>
          <p:nvPr/>
        </p:nvPicPr>
        <p:blipFill>
          <a:blip r:embed="rId2"/>
          <a:stretch>
            <a:fillRect/>
          </a:stretch>
        </p:blipFill>
        <p:spPr>
          <a:xfrm>
            <a:off x="8417926" y="2620397"/>
            <a:ext cx="2223825" cy="2223825"/>
          </a:xfrm>
          <a:prstGeom prst="rect">
            <a:avLst/>
          </a:prstGeom>
        </p:spPr>
      </p:pic>
      <p:pic>
        <p:nvPicPr>
          <p:cNvPr id="23" name="Picture 22">
            <a:extLst>
              <a:ext uri="{FF2B5EF4-FFF2-40B4-BE49-F238E27FC236}">
                <a16:creationId xmlns:a16="http://schemas.microsoft.com/office/drawing/2014/main" id="{233B6102-3477-26E6-0E47-95CC4EFA0691}"/>
              </a:ext>
            </a:extLst>
          </p:cNvPr>
          <p:cNvPicPr>
            <a:picLocks noChangeAspect="1"/>
          </p:cNvPicPr>
          <p:nvPr/>
        </p:nvPicPr>
        <p:blipFill>
          <a:blip r:embed="rId3"/>
          <a:stretch>
            <a:fillRect/>
          </a:stretch>
        </p:blipFill>
        <p:spPr>
          <a:xfrm>
            <a:off x="5409175" y="661490"/>
            <a:ext cx="536220" cy="536220"/>
          </a:xfrm>
          <a:prstGeom prst="rect">
            <a:avLst/>
          </a:prstGeom>
        </p:spPr>
      </p:pic>
      <p:pic>
        <p:nvPicPr>
          <p:cNvPr id="19" name="Picture 18">
            <a:extLst>
              <a:ext uri="{FF2B5EF4-FFF2-40B4-BE49-F238E27FC236}">
                <a16:creationId xmlns:a16="http://schemas.microsoft.com/office/drawing/2014/main" id="{F2953CC8-322B-138F-2E93-43DA1A0482B8}"/>
              </a:ext>
            </a:extLst>
          </p:cNvPr>
          <p:cNvPicPr>
            <a:picLocks noChangeAspect="1"/>
          </p:cNvPicPr>
          <p:nvPr/>
        </p:nvPicPr>
        <p:blipFill>
          <a:blip r:embed="rId4"/>
          <a:stretch>
            <a:fillRect/>
          </a:stretch>
        </p:blipFill>
        <p:spPr>
          <a:xfrm>
            <a:off x="2957353" y="2817102"/>
            <a:ext cx="514981" cy="551120"/>
          </a:xfrm>
          <a:prstGeom prst="rect">
            <a:avLst/>
          </a:prstGeom>
        </p:spPr>
      </p:pic>
      <p:pic>
        <p:nvPicPr>
          <p:cNvPr id="22" name="Graphic 21">
            <a:extLst>
              <a:ext uri="{FF2B5EF4-FFF2-40B4-BE49-F238E27FC236}">
                <a16:creationId xmlns:a16="http://schemas.microsoft.com/office/drawing/2014/main" id="{CC66F6CA-1B87-F2FF-88E4-404FEED7D8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297433" y="2538976"/>
            <a:ext cx="3279107" cy="3279107"/>
          </a:xfrm>
          <a:prstGeom prst="rect">
            <a:avLst/>
          </a:prstGeom>
        </p:spPr>
      </p:pic>
    </p:spTree>
    <p:extLst>
      <p:ext uri="{BB962C8B-B14F-4D97-AF65-F5344CB8AC3E}">
        <p14:creationId xmlns:p14="http://schemas.microsoft.com/office/powerpoint/2010/main" val="1328818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0E7B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4277C0-4D31-DEF1-557E-3B822A4626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58446" y="2616368"/>
            <a:ext cx="3475108" cy="1625263"/>
          </a:xfrm>
          <a:prstGeom prst="rect">
            <a:avLst/>
          </a:prstGeom>
        </p:spPr>
      </p:pic>
      <p:pic>
        <p:nvPicPr>
          <p:cNvPr id="5" name="Picture 4">
            <a:extLst>
              <a:ext uri="{FF2B5EF4-FFF2-40B4-BE49-F238E27FC236}">
                <a16:creationId xmlns:a16="http://schemas.microsoft.com/office/drawing/2014/main" id="{0BADB1D3-CA80-C69C-0B4C-DB018CDB8E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3155" y="6214836"/>
            <a:ext cx="2803984" cy="454552"/>
          </a:xfrm>
          <a:prstGeom prst="rect">
            <a:avLst/>
          </a:prstGeom>
        </p:spPr>
      </p:pic>
      <p:pic>
        <p:nvPicPr>
          <p:cNvPr id="9" name="Picture 16">
            <a:extLst>
              <a:ext uri="{FF2B5EF4-FFF2-40B4-BE49-F238E27FC236}">
                <a16:creationId xmlns:a16="http://schemas.microsoft.com/office/drawing/2014/main" id="{23E1ECAB-739B-90AA-9342-34F7C0BC1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0081" y="6026225"/>
            <a:ext cx="690341" cy="6846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BEF8A13-2850-D55B-DEBE-7A58B3D96EFA}"/>
              </a:ext>
            </a:extLst>
          </p:cNvPr>
          <p:cNvSpPr txBox="1"/>
          <p:nvPr/>
        </p:nvSpPr>
        <p:spPr>
          <a:xfrm>
            <a:off x="9738285" y="6495416"/>
            <a:ext cx="1641796" cy="215444"/>
          </a:xfrm>
          <a:prstGeom prst="rect">
            <a:avLst/>
          </a:prstGeom>
          <a:noFill/>
        </p:spPr>
        <p:txBody>
          <a:bodyPr wrap="none" rtlCol="0">
            <a:spAutoFit/>
          </a:bodyPr>
          <a:lstStyle/>
          <a:p>
            <a:r>
              <a:rPr lang="en-GB" sz="800" dirty="0">
                <a:solidFill>
                  <a:srgbClr val="BAF0E2"/>
                </a:solidFill>
                <a:latin typeface="Century Gothic" panose="020B0502020202020204" pitchFamily="34" charset="0"/>
              </a:rPr>
              <a:t>Images sourced from </a:t>
            </a:r>
            <a:r>
              <a:rPr lang="en-GB" sz="800" dirty="0" err="1">
                <a:solidFill>
                  <a:srgbClr val="BAF0E2"/>
                </a:solidFill>
                <a:latin typeface="Century Gothic" panose="020B0502020202020204" pitchFamily="34" charset="0"/>
              </a:rPr>
              <a:t>flaticon</a:t>
            </a:r>
            <a:endParaRPr lang="en-GB" sz="800" dirty="0">
              <a:solidFill>
                <a:srgbClr val="BAF0E2"/>
              </a:solidFill>
              <a:latin typeface="Century Gothic" panose="020B0502020202020204" pitchFamily="34" charset="0"/>
            </a:endParaRPr>
          </a:p>
        </p:txBody>
      </p:sp>
    </p:spTree>
    <p:extLst>
      <p:ext uri="{BB962C8B-B14F-4D97-AF65-F5344CB8AC3E}">
        <p14:creationId xmlns:p14="http://schemas.microsoft.com/office/powerpoint/2010/main" val="2514878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creenshot, display, operating system&#10;&#10;Description automatically generated">
            <a:extLst>
              <a:ext uri="{FF2B5EF4-FFF2-40B4-BE49-F238E27FC236}">
                <a16:creationId xmlns:a16="http://schemas.microsoft.com/office/drawing/2014/main" id="{4F438A32-63AD-31E2-31C4-32E74B6FF5B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Oval 3">
            <a:extLst>
              <a:ext uri="{FF2B5EF4-FFF2-40B4-BE49-F238E27FC236}">
                <a16:creationId xmlns:a16="http://schemas.microsoft.com/office/drawing/2014/main" id="{141387A8-B5E1-9CFC-9E33-25FA8B8CD663}"/>
              </a:ext>
            </a:extLst>
          </p:cNvPr>
          <p:cNvSpPr/>
          <p:nvPr/>
        </p:nvSpPr>
        <p:spPr>
          <a:xfrm>
            <a:off x="4973331" y="332424"/>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522691" y="522284"/>
            <a:ext cx="4934534"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661222" y="496319"/>
            <a:ext cx="4657471" cy="615553"/>
          </a:xfrm>
          <a:prstGeom prst="rect">
            <a:avLst/>
          </a:prstGeom>
          <a:noFill/>
        </p:spPr>
        <p:txBody>
          <a:bodyPr wrap="square" rtlCol="0">
            <a:spAutoFit/>
          </a:bodyPr>
          <a:lstStyle/>
          <a:p>
            <a:r>
              <a:rPr lang="en-GB" sz="3400" b="1" dirty="0">
                <a:latin typeface="Century Gothic" panose="020B0502020202020204" pitchFamily="34" charset="0"/>
              </a:rPr>
              <a:t>Teacher Information</a:t>
            </a:r>
          </a:p>
        </p:txBody>
      </p:sp>
      <p:pic>
        <p:nvPicPr>
          <p:cNvPr id="7" name="Picture 6" descr="Icon&#10;&#10;Description automatically generated">
            <a:extLst>
              <a:ext uri="{FF2B5EF4-FFF2-40B4-BE49-F238E27FC236}">
                <a16:creationId xmlns:a16="http://schemas.microsoft.com/office/drawing/2014/main" id="{06E801EA-C04C-2648-A208-C77DD5D42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0036" y="262787"/>
            <a:ext cx="1440000" cy="1440000"/>
          </a:xfrm>
          <a:prstGeom prst="rect">
            <a:avLst/>
          </a:prstGeom>
        </p:spPr>
      </p:pic>
      <p:sp>
        <p:nvSpPr>
          <p:cNvPr id="3" name="TextBox 2">
            <a:extLst>
              <a:ext uri="{FF2B5EF4-FFF2-40B4-BE49-F238E27FC236}">
                <a16:creationId xmlns:a16="http://schemas.microsoft.com/office/drawing/2014/main" id="{462DCD5E-E0B9-D679-D631-B6E99258F6AF}"/>
              </a:ext>
            </a:extLst>
          </p:cNvPr>
          <p:cNvSpPr txBox="1"/>
          <p:nvPr/>
        </p:nvSpPr>
        <p:spPr>
          <a:xfrm>
            <a:off x="543567" y="1150881"/>
            <a:ext cx="10882902" cy="5109091"/>
          </a:xfrm>
          <a:prstGeom prst="rect">
            <a:avLst/>
          </a:prstGeom>
          <a:noFill/>
        </p:spPr>
        <p:txBody>
          <a:bodyPr wrap="square" lIns="91440" tIns="45720" rIns="91440" bIns="45720" rtlCol="0" anchor="t">
            <a:spAutoFit/>
          </a:bodyPr>
          <a:lstStyle/>
          <a:p>
            <a:pPr algn="l" rtl="0" fontAlgn="base"/>
            <a:r>
              <a:rPr lang="en-GB" sz="1600" b="1" dirty="0">
                <a:solidFill>
                  <a:srgbClr val="404040"/>
                </a:solidFill>
                <a:latin typeface="Century Gothic" panose="020B0502020202020204" pitchFamily="34" charset="0"/>
              </a:rPr>
              <a:t>Spelling Resources:</a:t>
            </a:r>
          </a:p>
          <a:p>
            <a:pPr algn="l" rtl="0" fontAlgn="base"/>
            <a:endParaRPr lang="en-GB" sz="1600" b="1" dirty="0">
              <a:solidFill>
                <a:srgbClr val="404040"/>
              </a:solidFill>
              <a:latin typeface="Century Gothic" panose="020B0502020202020204" pitchFamily="34" charset="0"/>
            </a:endParaRPr>
          </a:p>
          <a:p>
            <a:pPr algn="l" rtl="0" fontAlgn="base"/>
            <a:r>
              <a:rPr lang="en-GB" sz="1600" dirty="0">
                <a:solidFill>
                  <a:srgbClr val="404040"/>
                </a:solidFill>
                <a:latin typeface="Century Gothic" panose="020B0502020202020204" pitchFamily="34" charset="0"/>
              </a:rPr>
              <a:t>When giving learners a spelling task, ensure you have given them a word list as the spelling resources are designed to be used for a range of word lists.</a:t>
            </a:r>
          </a:p>
          <a:p>
            <a:pPr algn="l" rtl="0" fontAlgn="base"/>
            <a:endParaRPr lang="en-GB" sz="1600" dirty="0">
              <a:solidFill>
                <a:srgbClr val="404040"/>
              </a:solidFill>
              <a:latin typeface="Century Gothic" panose="020B0502020202020204" pitchFamily="34" charset="0"/>
            </a:endParaRPr>
          </a:p>
          <a:p>
            <a:pPr algn="l" rtl="0" fontAlgn="base"/>
            <a:r>
              <a:rPr lang="en-GB" sz="1600" b="1" dirty="0">
                <a:solidFill>
                  <a:srgbClr val="404040"/>
                </a:solidFill>
                <a:latin typeface="Century Gothic" panose="020B0502020202020204" pitchFamily="34" charset="0"/>
              </a:rPr>
              <a:t>Slideshow/ Edit Mode</a:t>
            </a:r>
          </a:p>
          <a:p>
            <a:pPr algn="l" rtl="0" fontAlgn="base"/>
            <a:endParaRPr lang="en-GB" sz="1600" u="sng" dirty="0">
              <a:solidFill>
                <a:srgbClr val="404040"/>
              </a:solidFill>
              <a:latin typeface="Century Gothic" panose="020B0502020202020204" pitchFamily="34" charset="0"/>
            </a:endParaRPr>
          </a:p>
          <a:p>
            <a:pPr algn="l" rtl="0" fontAlgn="base"/>
            <a:r>
              <a:rPr lang="en-GB" sz="1600" dirty="0">
                <a:solidFill>
                  <a:srgbClr val="404040"/>
                </a:solidFill>
                <a:latin typeface="Century Gothic" panose="020B0502020202020204" pitchFamily="34" charset="0"/>
              </a:rPr>
              <a:t>When navigating through the PowerPoint, some slides will require you to be in “</a:t>
            </a:r>
            <a:r>
              <a:rPr lang="en-GB" sz="1600" b="1" dirty="0">
                <a:solidFill>
                  <a:srgbClr val="404040"/>
                </a:solidFill>
                <a:latin typeface="Century Gothic" panose="020B0502020202020204" pitchFamily="34" charset="0"/>
              </a:rPr>
              <a:t>edit mode</a:t>
            </a:r>
            <a:r>
              <a:rPr lang="en-GB" sz="1600" dirty="0">
                <a:solidFill>
                  <a:srgbClr val="404040"/>
                </a:solidFill>
                <a:latin typeface="Century Gothic" panose="020B0502020202020204" pitchFamily="34" charset="0"/>
              </a:rPr>
              <a:t>” rather than slideshow mode. Exit slideshow mode to interact with the resources. </a:t>
            </a:r>
          </a:p>
          <a:p>
            <a:pPr algn="l" rtl="0" fontAlgn="base"/>
            <a:endParaRPr lang="en-GB" sz="1600" dirty="0">
              <a:solidFill>
                <a:srgbClr val="404040"/>
              </a:solidFill>
              <a:latin typeface="Century Gothic" panose="020B0502020202020204" pitchFamily="34" charset="0"/>
            </a:endParaRPr>
          </a:p>
          <a:p>
            <a:pPr algn="l" rtl="0" fontAlgn="base"/>
            <a:r>
              <a:rPr lang="en-GB" sz="1600" b="1" dirty="0">
                <a:solidFill>
                  <a:srgbClr val="404040"/>
                </a:solidFill>
                <a:latin typeface="Century Gothic" panose="020B0502020202020204" pitchFamily="34" charset="0"/>
              </a:rPr>
              <a:t>Deleting Slides</a:t>
            </a:r>
          </a:p>
          <a:p>
            <a:pPr algn="l" rtl="0" fontAlgn="base"/>
            <a:endParaRPr lang="en-GB" sz="1600" u="sng" dirty="0">
              <a:solidFill>
                <a:srgbClr val="404040"/>
              </a:solidFill>
              <a:latin typeface="Century Gothic" panose="020B0502020202020204" pitchFamily="34" charset="0"/>
            </a:endParaRPr>
          </a:p>
          <a:p>
            <a:pPr algn="l" rtl="0" fontAlgn="base"/>
            <a:r>
              <a:rPr lang="en-GB" sz="1600" b="0" i="0" u="none" strike="noStrike" dirty="0">
                <a:solidFill>
                  <a:srgbClr val="404040"/>
                </a:solidFill>
                <a:effectLst/>
                <a:latin typeface="Century Gothic" panose="020B0502020202020204" pitchFamily="34" charset="0"/>
              </a:rPr>
              <a:t>Some of the slides may not be relevant to your learners. You can delete these and tailor the learning to your class. To do so, right click the slide on the left hand side and select “</a:t>
            </a:r>
            <a:r>
              <a:rPr lang="en-GB" sz="1600" b="1" i="0" u="none" strike="noStrike" dirty="0">
                <a:solidFill>
                  <a:srgbClr val="404040"/>
                </a:solidFill>
                <a:effectLst/>
                <a:latin typeface="Century Gothic" panose="020B0502020202020204" pitchFamily="34" charset="0"/>
              </a:rPr>
              <a:t>delete slide</a:t>
            </a:r>
            <a:r>
              <a:rPr lang="en-GB" sz="1600" b="0" i="0" u="none" strike="noStrike" dirty="0">
                <a:solidFill>
                  <a:srgbClr val="404040"/>
                </a:solidFill>
                <a:effectLst/>
                <a:latin typeface="Century Gothic" panose="020B0502020202020204" pitchFamily="34" charset="0"/>
              </a:rPr>
              <a:t>”.</a:t>
            </a:r>
          </a:p>
          <a:p>
            <a:pPr algn="l" rtl="0" fontAlgn="base"/>
            <a:endParaRPr lang="en-GB" sz="1600" b="0" i="0" strike="noStrike" dirty="0">
              <a:solidFill>
                <a:srgbClr val="404040"/>
              </a:solidFill>
              <a:effectLst/>
              <a:latin typeface="Century Gothic" panose="020B0502020202020204" pitchFamily="34" charset="0"/>
            </a:endParaRPr>
          </a:p>
          <a:p>
            <a:pPr algn="l" rtl="0" fontAlgn="base"/>
            <a:r>
              <a:rPr lang="en-GB" sz="1600" b="1" dirty="0">
                <a:solidFill>
                  <a:srgbClr val="404040"/>
                </a:solidFill>
                <a:latin typeface="Century Gothic" panose="020B0502020202020204" pitchFamily="34" charset="0"/>
              </a:rPr>
              <a:t>Duplicating Slides</a:t>
            </a:r>
          </a:p>
          <a:p>
            <a:pPr algn="l" rtl="0" fontAlgn="base"/>
            <a:endParaRPr lang="en-GB" sz="1600" b="0" i="0" u="sng" strike="noStrike" dirty="0">
              <a:solidFill>
                <a:srgbClr val="404040"/>
              </a:solidFill>
              <a:effectLst/>
              <a:latin typeface="Century Gothic" panose="020B0502020202020204" pitchFamily="34" charset="0"/>
            </a:endParaRPr>
          </a:p>
          <a:p>
            <a:pPr fontAlgn="base"/>
            <a:r>
              <a:rPr lang="en-GB" sz="1600" b="0" i="0" u="none" strike="noStrike" dirty="0">
                <a:solidFill>
                  <a:srgbClr val="404040"/>
                </a:solidFill>
                <a:effectLst/>
                <a:latin typeface="Century Gothic" panose="020B0502020202020204" pitchFamily="34" charset="0"/>
              </a:rPr>
              <a:t>You may want to give your learners more space </a:t>
            </a:r>
            <a:r>
              <a:rPr lang="en-GB" sz="1600" dirty="0">
                <a:solidFill>
                  <a:srgbClr val="404040"/>
                </a:solidFill>
                <a:latin typeface="Century Gothic" panose="020B0502020202020204" pitchFamily="34" charset="0"/>
              </a:rPr>
              <a:t>to complete their task or provide them with more templates. To do this, right click the slide and select “</a:t>
            </a:r>
            <a:r>
              <a:rPr lang="en-GB" sz="1600" b="1" dirty="0">
                <a:solidFill>
                  <a:srgbClr val="404040"/>
                </a:solidFill>
                <a:latin typeface="Century Gothic" panose="020B0502020202020204" pitchFamily="34" charset="0"/>
              </a:rPr>
              <a:t>duplicate slide</a:t>
            </a:r>
            <a:r>
              <a:rPr lang="en-GB" sz="1600" dirty="0">
                <a:solidFill>
                  <a:srgbClr val="404040"/>
                </a:solidFill>
                <a:latin typeface="Century Gothic" panose="020B0502020202020204" pitchFamily="34" charset="0"/>
              </a:rPr>
              <a:t>”.</a:t>
            </a:r>
          </a:p>
          <a:p>
            <a:pPr algn="l" rtl="0" fontAlgn="base"/>
            <a:endParaRPr lang="en-GB" sz="2200" dirty="0">
              <a:solidFill>
                <a:srgbClr val="404040"/>
              </a:solidFill>
              <a:latin typeface="Century Gothic" panose="020B0502020202020204" pitchFamily="34" charset="0"/>
            </a:endParaRPr>
          </a:p>
        </p:txBody>
      </p:sp>
      <p:pic>
        <p:nvPicPr>
          <p:cNvPr id="8" name="Graphic 7" descr="Information outline">
            <a:extLst>
              <a:ext uri="{FF2B5EF4-FFF2-40B4-BE49-F238E27FC236}">
                <a16:creationId xmlns:a16="http://schemas.microsoft.com/office/drawing/2014/main" id="{4E888CFA-E7BA-3743-41F3-7BABABD350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77859" y="325024"/>
            <a:ext cx="914400" cy="914400"/>
          </a:xfrm>
          <a:prstGeom prst="rect">
            <a:avLst/>
          </a:prstGeom>
        </p:spPr>
      </p:pic>
    </p:spTree>
    <p:extLst>
      <p:ext uri="{BB962C8B-B14F-4D97-AF65-F5344CB8AC3E}">
        <p14:creationId xmlns:p14="http://schemas.microsoft.com/office/powerpoint/2010/main" val="1050268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216853A-0481-8497-1ED3-5A3F5437F3D5}"/>
              </a:ext>
            </a:extLst>
          </p:cNvPr>
          <p:cNvSpPr/>
          <p:nvPr/>
        </p:nvSpPr>
        <p:spPr>
          <a:xfrm>
            <a:off x="5070714" y="408189"/>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593332" y="690160"/>
            <a:ext cx="4934534"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A494386D-917A-B91F-4739-1981586999FF}"/>
              </a:ext>
            </a:extLst>
          </p:cNvPr>
          <p:cNvSpPr txBox="1"/>
          <p:nvPr/>
        </p:nvSpPr>
        <p:spPr>
          <a:xfrm>
            <a:off x="715766" y="593271"/>
            <a:ext cx="4668514" cy="1138773"/>
          </a:xfrm>
          <a:prstGeom prst="rect">
            <a:avLst/>
          </a:prstGeom>
          <a:noFill/>
        </p:spPr>
        <p:txBody>
          <a:bodyPr wrap="square" lIns="91440" tIns="45720" rIns="91440" bIns="45720" rtlCol="0" anchor="t">
            <a:spAutoFit/>
          </a:bodyPr>
          <a:lstStyle/>
          <a:p>
            <a:r>
              <a:rPr lang="en-GB" sz="3400" b="1" dirty="0">
                <a:latin typeface="Century Gothic"/>
              </a:rPr>
              <a:t>Learning Intention</a:t>
            </a:r>
            <a:endParaRPr lang="en-GB" sz="3400" dirty="0">
              <a:latin typeface="Century Gothic"/>
            </a:endParaRPr>
          </a:p>
          <a:p>
            <a:endParaRPr lang="en-GB" sz="3400" b="1" dirty="0">
              <a:latin typeface="Century Gothic"/>
            </a:endParaRPr>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pic>
        <p:nvPicPr>
          <p:cNvPr id="15" name="Picture 14">
            <a:extLst>
              <a:ext uri="{FF2B5EF4-FFF2-40B4-BE49-F238E27FC236}">
                <a16:creationId xmlns:a16="http://schemas.microsoft.com/office/drawing/2014/main" id="{0CF0E430-D4A5-B1AA-ABD0-36FD6319E650}"/>
              </a:ext>
            </a:extLst>
          </p:cNvPr>
          <p:cNvPicPr>
            <a:picLocks noChangeAspect="1"/>
          </p:cNvPicPr>
          <p:nvPr/>
        </p:nvPicPr>
        <p:blipFill>
          <a:blip r:embed="rId2"/>
          <a:stretch>
            <a:fillRect/>
          </a:stretch>
        </p:blipFill>
        <p:spPr>
          <a:xfrm>
            <a:off x="5239785" y="586496"/>
            <a:ext cx="576162" cy="576162"/>
          </a:xfrm>
          <a:prstGeom prst="rect">
            <a:avLst/>
          </a:prstGeom>
        </p:spPr>
      </p:pic>
      <p:sp>
        <p:nvSpPr>
          <p:cNvPr id="9" name="Rectangle: Rounded Corners 8">
            <a:extLst>
              <a:ext uri="{FF2B5EF4-FFF2-40B4-BE49-F238E27FC236}">
                <a16:creationId xmlns:a16="http://schemas.microsoft.com/office/drawing/2014/main" id="{53B170B3-D7B5-6769-546E-A3D1AF81EF4D}"/>
              </a:ext>
            </a:extLst>
          </p:cNvPr>
          <p:cNvSpPr/>
          <p:nvPr/>
        </p:nvSpPr>
        <p:spPr>
          <a:xfrm>
            <a:off x="593332" y="2767922"/>
            <a:ext cx="4934534"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7272E537-E101-09C1-6201-A3063B031BAA}"/>
              </a:ext>
            </a:extLst>
          </p:cNvPr>
          <p:cNvSpPr/>
          <p:nvPr/>
        </p:nvSpPr>
        <p:spPr>
          <a:xfrm>
            <a:off x="4998922" y="2617086"/>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TextBox 21">
            <a:extLst>
              <a:ext uri="{FF2B5EF4-FFF2-40B4-BE49-F238E27FC236}">
                <a16:creationId xmlns:a16="http://schemas.microsoft.com/office/drawing/2014/main" id="{FA6502A7-A282-0710-69E4-F41602849632}"/>
              </a:ext>
            </a:extLst>
          </p:cNvPr>
          <p:cNvSpPr txBox="1"/>
          <p:nvPr/>
        </p:nvSpPr>
        <p:spPr>
          <a:xfrm>
            <a:off x="715766" y="2757835"/>
            <a:ext cx="4668514" cy="615553"/>
          </a:xfrm>
          <a:prstGeom prst="rect">
            <a:avLst/>
          </a:prstGeom>
          <a:noFill/>
        </p:spPr>
        <p:txBody>
          <a:bodyPr wrap="square" lIns="91440" tIns="45720" rIns="91440" bIns="45720" rtlCol="0" anchor="t">
            <a:spAutoFit/>
          </a:bodyPr>
          <a:lstStyle/>
          <a:p>
            <a:r>
              <a:rPr lang="en-GB" sz="3400" b="1" dirty="0">
                <a:latin typeface="Century Gothic"/>
              </a:rPr>
              <a:t>Success Criteria</a:t>
            </a:r>
            <a:endParaRPr lang="en-US" sz="3400" dirty="0"/>
          </a:p>
        </p:txBody>
      </p:sp>
      <p:pic>
        <p:nvPicPr>
          <p:cNvPr id="17" name="Picture 16">
            <a:extLst>
              <a:ext uri="{FF2B5EF4-FFF2-40B4-BE49-F238E27FC236}">
                <a16:creationId xmlns:a16="http://schemas.microsoft.com/office/drawing/2014/main" id="{63B5AF64-6379-FA62-C095-9FBE71582B1F}"/>
              </a:ext>
            </a:extLst>
          </p:cNvPr>
          <p:cNvPicPr>
            <a:picLocks noChangeAspect="1"/>
          </p:cNvPicPr>
          <p:nvPr/>
        </p:nvPicPr>
        <p:blipFill>
          <a:blip r:embed="rId3"/>
          <a:stretch>
            <a:fillRect/>
          </a:stretch>
        </p:blipFill>
        <p:spPr>
          <a:xfrm>
            <a:off x="5181753" y="2804912"/>
            <a:ext cx="548640" cy="548640"/>
          </a:xfrm>
          <a:prstGeom prst="rect">
            <a:avLst/>
          </a:prstGeom>
        </p:spPr>
      </p:pic>
      <p:pic>
        <p:nvPicPr>
          <p:cNvPr id="1028" name="Picture 4">
            <a:extLst>
              <a:ext uri="{FF2B5EF4-FFF2-40B4-BE49-F238E27FC236}">
                <a16:creationId xmlns:a16="http://schemas.microsoft.com/office/drawing/2014/main" id="{3C9F7A7C-22E6-CCED-DCCB-6DAAA9F46C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827" y="2100390"/>
            <a:ext cx="3819838" cy="381983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193CB5E-436A-8145-F6E0-7D37B9402137}"/>
              </a:ext>
            </a:extLst>
          </p:cNvPr>
          <p:cNvSpPr txBox="1"/>
          <p:nvPr/>
        </p:nvSpPr>
        <p:spPr>
          <a:xfrm>
            <a:off x="593332" y="1415974"/>
            <a:ext cx="10882902" cy="430887"/>
          </a:xfrm>
          <a:prstGeom prst="rect">
            <a:avLst/>
          </a:prstGeom>
          <a:noFill/>
        </p:spPr>
        <p:txBody>
          <a:bodyPr wrap="square" lIns="91440" tIns="45720" rIns="91440" bIns="45720" rtlCol="0" anchor="t">
            <a:spAutoFit/>
          </a:bodyPr>
          <a:lstStyle/>
          <a:p>
            <a:r>
              <a:rPr lang="en-GB" sz="2200" dirty="0">
                <a:solidFill>
                  <a:srgbClr val="000000"/>
                </a:solidFill>
                <a:latin typeface="Century Gothic"/>
              </a:rPr>
              <a:t>We are learning to </a:t>
            </a:r>
            <a:r>
              <a:rPr lang="en-GB" sz="2200" b="1" dirty="0">
                <a:solidFill>
                  <a:srgbClr val="000000"/>
                </a:solidFill>
                <a:latin typeface="Century Gothic"/>
              </a:rPr>
              <a:t>use </a:t>
            </a:r>
            <a:r>
              <a:rPr lang="en-GB" sz="2200" dirty="0">
                <a:solidFill>
                  <a:srgbClr val="000000"/>
                </a:solidFill>
                <a:latin typeface="Century Gothic"/>
              </a:rPr>
              <a:t>strategies to spell common words.</a:t>
            </a:r>
            <a:endParaRPr lang="en-US" sz="2200" dirty="0">
              <a:solidFill>
                <a:srgbClr val="000000"/>
              </a:solidFill>
              <a:latin typeface="Century Gothic"/>
            </a:endParaRPr>
          </a:p>
        </p:txBody>
      </p:sp>
      <p:sp>
        <p:nvSpPr>
          <p:cNvPr id="24" name="TextBox 23">
            <a:extLst>
              <a:ext uri="{FF2B5EF4-FFF2-40B4-BE49-F238E27FC236}">
                <a16:creationId xmlns:a16="http://schemas.microsoft.com/office/drawing/2014/main" id="{362EB2EA-0A76-6285-AC43-57B6C66C9E95}"/>
              </a:ext>
            </a:extLst>
          </p:cNvPr>
          <p:cNvSpPr txBox="1"/>
          <p:nvPr/>
        </p:nvSpPr>
        <p:spPr>
          <a:xfrm>
            <a:off x="546192" y="3557123"/>
            <a:ext cx="890546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200" b="1" dirty="0">
                <a:solidFill>
                  <a:srgbClr val="191919"/>
                </a:solidFill>
                <a:latin typeface="Century Gothic"/>
                <a:cs typeface="Segoe UI"/>
              </a:rPr>
              <a:t>Match </a:t>
            </a:r>
            <a:r>
              <a:rPr lang="en-GB" sz="2200" dirty="0">
                <a:solidFill>
                  <a:srgbClr val="191919"/>
                </a:solidFill>
                <a:latin typeface="Century Gothic"/>
                <a:cs typeface="Segoe UI"/>
              </a:rPr>
              <a:t>each word with a strategy.</a:t>
            </a:r>
          </a:p>
          <a:p>
            <a:pPr marL="342900" indent="-342900">
              <a:buFont typeface="Arial" panose="020B0604020202020204" pitchFamily="34" charset="0"/>
              <a:buChar char="•"/>
            </a:pPr>
            <a:r>
              <a:rPr lang="en-GB" sz="2200" b="1" dirty="0">
                <a:solidFill>
                  <a:srgbClr val="191919"/>
                </a:solidFill>
                <a:latin typeface="Century Gothic"/>
                <a:cs typeface="Segoe UI"/>
              </a:rPr>
              <a:t>Use</a:t>
            </a:r>
            <a:r>
              <a:rPr lang="en-GB" sz="2200" dirty="0">
                <a:solidFill>
                  <a:srgbClr val="191919"/>
                </a:solidFill>
                <a:latin typeface="Century Gothic"/>
                <a:cs typeface="Segoe UI"/>
              </a:rPr>
              <a:t> digital tools to support my learning.</a:t>
            </a:r>
          </a:p>
          <a:p>
            <a:pPr marL="342900" indent="-342900">
              <a:buFont typeface="Arial" panose="020B0604020202020204" pitchFamily="34" charset="0"/>
              <a:buChar char="•"/>
            </a:pPr>
            <a:r>
              <a:rPr lang="en-GB" sz="2200" b="1" dirty="0">
                <a:solidFill>
                  <a:srgbClr val="191919"/>
                </a:solidFill>
                <a:latin typeface="Century Gothic"/>
                <a:cs typeface="Segoe UI"/>
              </a:rPr>
              <a:t>Create</a:t>
            </a:r>
            <a:r>
              <a:rPr lang="en-GB" sz="2200" dirty="0">
                <a:solidFill>
                  <a:srgbClr val="191919"/>
                </a:solidFill>
                <a:latin typeface="Century Gothic"/>
                <a:cs typeface="Segoe UI"/>
              </a:rPr>
              <a:t> digital content to demonstrate my learning.</a:t>
            </a:r>
          </a:p>
        </p:txBody>
      </p:sp>
    </p:spTree>
    <p:extLst>
      <p:ext uri="{BB962C8B-B14F-4D97-AF65-F5344CB8AC3E}">
        <p14:creationId xmlns:p14="http://schemas.microsoft.com/office/powerpoint/2010/main" val="3433356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Icon&#10;&#10;Description automatically generated">
            <a:extLst>
              <a:ext uri="{FF2B5EF4-FFF2-40B4-BE49-F238E27FC236}">
                <a16:creationId xmlns:a16="http://schemas.microsoft.com/office/drawing/2014/main" id="{EDB9C21E-4E23-3729-1F0A-6082DBDE6CAA}"/>
              </a:ext>
            </a:extLst>
          </p:cNvPr>
          <p:cNvPicPr>
            <a:picLocks noGrp="1" noRot="1" noChangeAspect="1" noMove="1" noResize="1" noEditPoints="1" noAdjustHandles="1" noChangeArrowheads="1" noChangeShapeType="1" noCrop="1"/>
          </p:cNvPicPr>
          <p:nvPr/>
        </p:nvPicPr>
        <p:blipFill>
          <a:blip r:embed="rId2"/>
          <a:stretch>
            <a:fillRect/>
          </a:stretch>
        </p:blipFill>
        <p:spPr>
          <a:xfrm>
            <a:off x="269943" y="2276380"/>
            <a:ext cx="3747824" cy="3687830"/>
          </a:xfrm>
          <a:prstGeom prst="rect">
            <a:avLst/>
          </a:prstGeom>
        </p:spPr>
      </p:pic>
      <p:sp>
        <p:nvSpPr>
          <p:cNvPr id="4" name="Oval 3">
            <a:extLst>
              <a:ext uri="{FF2B5EF4-FFF2-40B4-BE49-F238E27FC236}">
                <a16:creationId xmlns:a16="http://schemas.microsoft.com/office/drawing/2014/main" id="{141387A8-B5E1-9CFC-9E33-25FA8B8CD663}"/>
              </a:ext>
            </a:extLst>
          </p:cNvPr>
          <p:cNvSpPr/>
          <p:nvPr/>
        </p:nvSpPr>
        <p:spPr>
          <a:xfrm>
            <a:off x="5070713" y="375376"/>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4934534"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80103BB5-E503-CC96-4E15-8097951F4CDA}"/>
              </a:ext>
            </a:extLst>
          </p:cNvPr>
          <p:cNvSpPr txBox="1">
            <a:spLocks noGrp="1" noRot="1" noMove="1" noResize="1" noEditPoints="1" noAdjustHandles="1" noChangeArrowheads="1" noChangeShapeType="1"/>
          </p:cNvSpPr>
          <p:nvPr/>
        </p:nvSpPr>
        <p:spPr>
          <a:xfrm>
            <a:off x="731863" y="622757"/>
            <a:ext cx="5278519" cy="615553"/>
          </a:xfrm>
          <a:prstGeom prst="rect">
            <a:avLst/>
          </a:prstGeom>
          <a:noFill/>
          <a:ln>
            <a:noFill/>
          </a:ln>
        </p:spPr>
        <p:txBody>
          <a:bodyPr wrap="square" rtlCol="0">
            <a:spAutoFit/>
          </a:bodyPr>
          <a:lstStyle/>
          <a:p>
            <a:r>
              <a:rPr lang="en-GB" sz="3400" b="1" dirty="0">
                <a:latin typeface="Century Gothic" panose="020B0502020202020204" pitchFamily="34" charset="0"/>
              </a:rPr>
              <a:t>Introduction</a:t>
            </a:r>
          </a:p>
        </p:txBody>
      </p:sp>
      <p:sp>
        <p:nvSpPr>
          <p:cNvPr id="17" name="Speech Bubble: Rectangle with Corners Rounded 16">
            <a:extLst>
              <a:ext uri="{FF2B5EF4-FFF2-40B4-BE49-F238E27FC236}">
                <a16:creationId xmlns:a16="http://schemas.microsoft.com/office/drawing/2014/main" id="{BAF7DC45-C160-A835-BBF8-9829813EB238}"/>
              </a:ext>
            </a:extLst>
          </p:cNvPr>
          <p:cNvSpPr>
            <a:spLocks noGrp="1" noRot="1" noMove="1" noResize="1" noEditPoints="1" noAdjustHandles="1" noChangeArrowheads="1" noChangeShapeType="1"/>
          </p:cNvSpPr>
          <p:nvPr/>
        </p:nvSpPr>
        <p:spPr>
          <a:xfrm flipH="1">
            <a:off x="4459255" y="1439504"/>
            <a:ext cx="6090922" cy="3668741"/>
          </a:xfrm>
          <a:prstGeom prst="wedgeRoundRectCallout">
            <a:avLst>
              <a:gd name="adj1" fmla="val 75654"/>
              <a:gd name="adj2" fmla="val 35646"/>
              <a:gd name="adj3" fmla="val 16667"/>
            </a:avLst>
          </a:prstGeom>
          <a:solidFill>
            <a:schemeClr val="bg1"/>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18" name="TextBox 17">
            <a:extLst>
              <a:ext uri="{FF2B5EF4-FFF2-40B4-BE49-F238E27FC236}">
                <a16:creationId xmlns:a16="http://schemas.microsoft.com/office/drawing/2014/main" id="{981C9112-B4C1-6510-3114-B857FAD8FE4E}"/>
              </a:ext>
            </a:extLst>
          </p:cNvPr>
          <p:cNvSpPr txBox="1">
            <a:spLocks noGrp="1" noRot="1" noMove="1" noResize="1" noEditPoints="1" noAdjustHandles="1" noChangeArrowheads="1" noChangeShapeType="1"/>
          </p:cNvSpPr>
          <p:nvPr/>
        </p:nvSpPr>
        <p:spPr>
          <a:xfrm>
            <a:off x="4584859" y="1537060"/>
            <a:ext cx="5929135" cy="3293209"/>
          </a:xfrm>
          <a:prstGeom prst="rect">
            <a:avLst/>
          </a:prstGeom>
          <a:noFill/>
          <a:ln>
            <a:noFill/>
          </a:ln>
        </p:spPr>
        <p:txBody>
          <a:bodyPr wrap="square" rtlCol="0">
            <a:spAutoFit/>
          </a:bodyPr>
          <a:lstStyle/>
          <a:p>
            <a:r>
              <a:rPr lang="en-GB" sz="2600" dirty="0">
                <a:latin typeface="Century Gothic" panose="020B0502020202020204" pitchFamily="34" charset="0"/>
              </a:rPr>
              <a:t>We are going to identify the best strategy to help spell our words.</a:t>
            </a:r>
            <a:br>
              <a:rPr lang="en-GB" sz="2600" dirty="0">
                <a:latin typeface="Century Gothic" panose="020B0502020202020204" pitchFamily="34" charset="0"/>
              </a:rPr>
            </a:br>
            <a:br>
              <a:rPr lang="en-GB" sz="2600" dirty="0">
                <a:latin typeface="Century Gothic" panose="020B0502020202020204" pitchFamily="34" charset="0"/>
              </a:rPr>
            </a:br>
            <a:r>
              <a:rPr lang="en-GB" sz="2600" dirty="0">
                <a:latin typeface="Century Gothic" panose="020B0502020202020204" pitchFamily="34" charset="0"/>
              </a:rPr>
              <a:t>Each slide shows one of the six strategies.</a:t>
            </a:r>
            <a:br>
              <a:rPr lang="en-GB" sz="2600" dirty="0">
                <a:latin typeface="Century Gothic" panose="020B0502020202020204" pitchFamily="34" charset="0"/>
              </a:rPr>
            </a:br>
            <a:br>
              <a:rPr lang="en-GB" sz="2600" dirty="0">
                <a:latin typeface="Century Gothic" panose="020B0502020202020204" pitchFamily="34" charset="0"/>
              </a:rPr>
            </a:br>
            <a:r>
              <a:rPr lang="en-GB" sz="2600" dirty="0">
                <a:latin typeface="Century Gothic" panose="020B0502020202020204" pitchFamily="34" charset="0"/>
              </a:rPr>
              <a:t>Use the examples on each slide to help you sort the words.</a:t>
            </a:r>
          </a:p>
        </p:txBody>
      </p:sp>
      <p:pic>
        <p:nvPicPr>
          <p:cNvPr id="20" name="Picture 19">
            <a:extLst>
              <a:ext uri="{FF2B5EF4-FFF2-40B4-BE49-F238E27FC236}">
                <a16:creationId xmlns:a16="http://schemas.microsoft.com/office/drawing/2014/main" id="{A1ADDE95-B5C9-185C-59D3-E257FC38A147}"/>
              </a:ext>
            </a:extLst>
          </p:cNvPr>
          <p:cNvPicPr>
            <a:picLocks noChangeAspect="1"/>
          </p:cNvPicPr>
          <p:nvPr/>
        </p:nvPicPr>
        <p:blipFill>
          <a:blip r:embed="rId3"/>
          <a:stretch>
            <a:fillRect/>
          </a:stretch>
        </p:blipFill>
        <p:spPr>
          <a:xfrm flipH="1">
            <a:off x="5208112" y="525201"/>
            <a:ext cx="713109" cy="713109"/>
          </a:xfrm>
          <a:prstGeom prst="rect">
            <a:avLst/>
          </a:prstGeom>
        </p:spPr>
      </p:pic>
    </p:spTree>
    <p:extLst>
      <p:ext uri="{BB962C8B-B14F-4D97-AF65-F5344CB8AC3E}">
        <p14:creationId xmlns:p14="http://schemas.microsoft.com/office/powerpoint/2010/main" val="351235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5121668"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4" name="Oval 3">
            <a:extLst>
              <a:ext uri="{FF2B5EF4-FFF2-40B4-BE49-F238E27FC236}">
                <a16:creationId xmlns:a16="http://schemas.microsoft.com/office/drawing/2014/main" id="{CE7B89D8-38C2-46DE-AC30-29F297E252E8}"/>
              </a:ext>
            </a:extLst>
          </p:cNvPr>
          <p:cNvSpPr/>
          <p:nvPr/>
        </p:nvSpPr>
        <p:spPr>
          <a:xfrm>
            <a:off x="5107514" y="422791"/>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Rectangle 20">
            <a:extLst>
              <a:ext uri="{FF2B5EF4-FFF2-40B4-BE49-F238E27FC236}">
                <a16:creationId xmlns:a16="http://schemas.microsoft.com/office/drawing/2014/main" id="{4E43D381-67B9-CBB3-1FD2-CD29EB2288C9}"/>
              </a:ext>
            </a:extLst>
          </p:cNvPr>
          <p:cNvSpPr/>
          <p:nvPr/>
        </p:nvSpPr>
        <p:spPr>
          <a:xfrm>
            <a:off x="1767155" y="5095982"/>
            <a:ext cx="9195371" cy="801384"/>
          </a:xfrm>
          <a:prstGeom prst="rect">
            <a:avLst/>
          </a:prstGeom>
          <a:noFill/>
          <a:ln w="5715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147E9F04-31C5-42E1-0E60-7878CCE4F064}"/>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sp>
        <p:nvSpPr>
          <p:cNvPr id="24" name="Arrow: Circular 23">
            <a:extLst>
              <a:ext uri="{FF2B5EF4-FFF2-40B4-BE49-F238E27FC236}">
                <a16:creationId xmlns:a16="http://schemas.microsoft.com/office/drawing/2014/main" id="{A9DA59A3-C31A-8FD4-F9A8-9176951692AB}"/>
              </a:ext>
            </a:extLst>
          </p:cNvPr>
          <p:cNvSpPr/>
          <p:nvPr/>
        </p:nvSpPr>
        <p:spPr>
          <a:xfrm>
            <a:off x="8780748"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TextBox 24">
            <a:extLst>
              <a:ext uri="{FF2B5EF4-FFF2-40B4-BE49-F238E27FC236}">
                <a16:creationId xmlns:a16="http://schemas.microsoft.com/office/drawing/2014/main" id="{038AD797-98D6-D934-990D-47C5972ED558}"/>
              </a:ext>
            </a:extLst>
          </p:cNvPr>
          <p:cNvSpPr txBox="1"/>
          <p:nvPr/>
        </p:nvSpPr>
        <p:spPr>
          <a:xfrm>
            <a:off x="731863" y="622757"/>
            <a:ext cx="5278519" cy="615553"/>
          </a:xfrm>
          <a:prstGeom prst="rect">
            <a:avLst/>
          </a:prstGeom>
          <a:noFill/>
        </p:spPr>
        <p:txBody>
          <a:bodyPr wrap="square" rtlCol="0">
            <a:spAutoFit/>
          </a:bodyPr>
          <a:lstStyle/>
          <a:p>
            <a:r>
              <a:rPr lang="en-GB" sz="3400" b="1" dirty="0">
                <a:latin typeface="Century Gothic" panose="020B0502020202020204" pitchFamily="34" charset="0"/>
              </a:rPr>
              <a:t>Phonics</a:t>
            </a:r>
          </a:p>
        </p:txBody>
      </p:sp>
      <p:sp>
        <p:nvSpPr>
          <p:cNvPr id="26" name="TextBox 25">
            <a:extLst>
              <a:ext uri="{FF2B5EF4-FFF2-40B4-BE49-F238E27FC236}">
                <a16:creationId xmlns:a16="http://schemas.microsoft.com/office/drawing/2014/main" id="{C94C0842-69FA-964D-0C07-0A33E37A9802}"/>
              </a:ext>
            </a:extLst>
          </p:cNvPr>
          <p:cNvSpPr txBox="1"/>
          <p:nvPr/>
        </p:nvSpPr>
        <p:spPr>
          <a:xfrm>
            <a:off x="593332" y="1411225"/>
            <a:ext cx="11211675" cy="1446550"/>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phonics strategy when we can sound out the whole word.</a:t>
            </a:r>
            <a:br>
              <a:rPr lang="en-GB" sz="2200" b="0" i="0" dirty="0">
                <a:solidFill>
                  <a:srgbClr val="000000"/>
                </a:solidFill>
                <a:effectLst/>
                <a:latin typeface="Century Gothic" panose="020B0502020202020204" pitchFamily="34" charset="0"/>
              </a:rPr>
            </a:br>
            <a:br>
              <a:rPr lang="en-GB" sz="2200" b="0" i="0" dirty="0">
                <a:solidFill>
                  <a:srgbClr val="000000"/>
                </a:solidFill>
                <a:effectLst/>
                <a:latin typeface="Century Gothic" panose="020B0502020202020204" pitchFamily="34" charset="0"/>
              </a:rPr>
            </a:br>
            <a:r>
              <a:rPr lang="en-GB" sz="2200" b="1" dirty="0">
                <a:solidFill>
                  <a:srgbClr val="000000"/>
                </a:solidFill>
                <a:latin typeface="Century Gothic" panose="020B0502020202020204" pitchFamily="34" charset="0"/>
              </a:rPr>
              <a:t>Type</a:t>
            </a:r>
            <a:r>
              <a:rPr lang="en-GB" sz="2200" b="0" i="0" dirty="0">
                <a:solidFill>
                  <a:srgbClr val="000000"/>
                </a:solidFill>
                <a:effectLst/>
                <a:latin typeface="Century Gothic" panose="020B0502020202020204" pitchFamily="34" charset="0"/>
              </a:rPr>
              <a:t> your phonics words </a:t>
            </a:r>
            <a:r>
              <a:rPr lang="en-GB" sz="2200" dirty="0">
                <a:solidFill>
                  <a:srgbClr val="000000"/>
                </a:solidFill>
                <a:latin typeface="Century Gothic" panose="020B0502020202020204" pitchFamily="34" charset="0"/>
              </a:rPr>
              <a:t>in the boxes</a:t>
            </a:r>
            <a:r>
              <a:rPr lang="en-GB" sz="2200" b="0" i="0" dirty="0">
                <a:solidFill>
                  <a:srgbClr val="000000"/>
                </a:solidFill>
                <a:effectLst/>
                <a:latin typeface="Century Gothic" panose="020B0502020202020204" pitchFamily="34" charset="0"/>
              </a:rPr>
              <a:t> </a:t>
            </a:r>
            <a:r>
              <a:rPr lang="en-GB" sz="2200" dirty="0">
                <a:solidFill>
                  <a:srgbClr val="000000"/>
                </a:solidFill>
                <a:latin typeface="Century Gothic" panose="020B0502020202020204" pitchFamily="34" charset="0"/>
              </a:rPr>
              <a:t>then </a:t>
            </a:r>
            <a:r>
              <a:rPr lang="en-GB" sz="2200" b="1" dirty="0">
                <a:solidFill>
                  <a:srgbClr val="000000"/>
                </a:solidFill>
                <a:latin typeface="Century Gothic" panose="020B0502020202020204" pitchFamily="34" charset="0"/>
              </a:rPr>
              <a:t>tap</a:t>
            </a:r>
            <a:r>
              <a:rPr lang="en-GB" sz="2200" dirty="0">
                <a:solidFill>
                  <a:srgbClr val="000000"/>
                </a:solidFill>
                <a:latin typeface="Century Gothic" panose="020B0502020202020204" pitchFamily="34" charset="0"/>
              </a:rPr>
              <a:t> and</a:t>
            </a:r>
            <a:r>
              <a:rPr lang="en-GB" sz="2200" b="0" i="0" dirty="0">
                <a:solidFill>
                  <a:srgbClr val="000000"/>
                </a:solidFill>
                <a:effectLst/>
                <a:latin typeface="Century Gothic" panose="020B0502020202020204" pitchFamily="34" charset="0"/>
              </a:rPr>
              <a:t> </a:t>
            </a:r>
            <a:r>
              <a:rPr lang="en-GB" sz="2200" b="1" i="0" dirty="0">
                <a:solidFill>
                  <a:srgbClr val="000000"/>
                </a:solidFill>
                <a:effectLst/>
                <a:latin typeface="Century Gothic" panose="020B0502020202020204" pitchFamily="34" charset="0"/>
              </a:rPr>
              <a:t>drag</a:t>
            </a:r>
            <a:r>
              <a:rPr lang="en-GB" sz="2200" b="0" i="0" dirty="0">
                <a:solidFill>
                  <a:srgbClr val="000000"/>
                </a:solidFill>
                <a:effectLst/>
                <a:latin typeface="Century Gothic" panose="020B0502020202020204" pitchFamily="34" charset="0"/>
              </a:rPr>
              <a:t> the sound buttons to show </a:t>
            </a:r>
            <a:r>
              <a:rPr lang="en-GB" sz="2200" dirty="0">
                <a:solidFill>
                  <a:srgbClr val="000000"/>
                </a:solidFill>
                <a:latin typeface="Century Gothic" panose="020B0502020202020204" pitchFamily="34" charset="0"/>
              </a:rPr>
              <a:t>each phoneme.</a:t>
            </a:r>
            <a:endParaRPr lang="en-GB" sz="2200" b="0" i="0" dirty="0">
              <a:solidFill>
                <a:srgbClr val="000000"/>
              </a:solidFill>
              <a:effectLst/>
              <a:latin typeface="Century Gothic" panose="020B0502020202020204" pitchFamily="34" charset="0"/>
            </a:endParaRPr>
          </a:p>
        </p:txBody>
      </p:sp>
      <p:pic>
        <p:nvPicPr>
          <p:cNvPr id="29" name="Picture 28">
            <a:extLst>
              <a:ext uri="{FF2B5EF4-FFF2-40B4-BE49-F238E27FC236}">
                <a16:creationId xmlns:a16="http://schemas.microsoft.com/office/drawing/2014/main" id="{2E7AC911-C374-A739-2423-61265CD22FA5}"/>
              </a:ext>
            </a:extLst>
          </p:cNvPr>
          <p:cNvPicPr>
            <a:picLocks noChangeAspect="1"/>
          </p:cNvPicPr>
          <p:nvPr/>
        </p:nvPicPr>
        <p:blipFill>
          <a:blip r:embed="rId2"/>
          <a:stretch>
            <a:fillRect/>
          </a:stretch>
        </p:blipFill>
        <p:spPr>
          <a:xfrm>
            <a:off x="5287885" y="594982"/>
            <a:ext cx="540000" cy="540000"/>
          </a:xfrm>
          <a:prstGeom prst="rect">
            <a:avLst/>
          </a:prstGeom>
        </p:spPr>
      </p:pic>
      <p:sp>
        <p:nvSpPr>
          <p:cNvPr id="30" name="TextBox 29">
            <a:extLst>
              <a:ext uri="{FF2B5EF4-FFF2-40B4-BE49-F238E27FC236}">
                <a16:creationId xmlns:a16="http://schemas.microsoft.com/office/drawing/2014/main" id="{EECA2707-417A-3F20-605E-E9937BB4733B}"/>
              </a:ext>
            </a:extLst>
          </p:cNvPr>
          <p:cNvSpPr txBox="1"/>
          <p:nvPr/>
        </p:nvSpPr>
        <p:spPr>
          <a:xfrm>
            <a:off x="554887" y="2985235"/>
            <a:ext cx="2613563" cy="1323439"/>
          </a:xfrm>
          <a:prstGeom prst="rect">
            <a:avLst/>
          </a:prstGeom>
          <a:noFill/>
          <a:ln w="38100">
            <a:solidFill>
              <a:srgbClr val="50E7B5"/>
            </a:solidFill>
          </a:ln>
        </p:spPr>
        <p:txBody>
          <a:bodyPr wrap="square">
            <a:spAutoFit/>
          </a:bodyPr>
          <a:lstStyle/>
          <a:p>
            <a:pPr algn="l"/>
            <a:r>
              <a:rPr lang="en-GB" sz="5000" dirty="0">
                <a:solidFill>
                  <a:srgbClr val="000000"/>
                </a:solidFill>
                <a:latin typeface="Century Gothic" panose="020B0502020202020204" pitchFamily="34" charset="0"/>
              </a:rPr>
              <a:t>m</a:t>
            </a:r>
            <a:r>
              <a:rPr lang="en-GB" sz="5000" b="0" i="0" dirty="0">
                <a:solidFill>
                  <a:srgbClr val="000000"/>
                </a:solidFill>
                <a:effectLst/>
                <a:latin typeface="Century Gothic" panose="020B0502020202020204" pitchFamily="34" charset="0"/>
              </a:rPr>
              <a:t>ouse</a:t>
            </a:r>
          </a:p>
          <a:p>
            <a:pPr algn="l"/>
            <a:endParaRPr lang="en-GB" sz="3000" b="0" i="0" dirty="0">
              <a:solidFill>
                <a:srgbClr val="000000"/>
              </a:solidFill>
              <a:effectLst/>
              <a:latin typeface="Century Gothic" panose="020B0502020202020204" pitchFamily="34" charset="0"/>
            </a:endParaRPr>
          </a:p>
        </p:txBody>
      </p:sp>
      <p:sp>
        <p:nvSpPr>
          <p:cNvPr id="31" name="TextBox 30">
            <a:extLst>
              <a:ext uri="{FF2B5EF4-FFF2-40B4-BE49-F238E27FC236}">
                <a16:creationId xmlns:a16="http://schemas.microsoft.com/office/drawing/2014/main" id="{A933A1F2-488B-19EA-10DC-5438A5220E6C}"/>
              </a:ext>
            </a:extLst>
          </p:cNvPr>
          <p:cNvSpPr txBox="1"/>
          <p:nvPr/>
        </p:nvSpPr>
        <p:spPr>
          <a:xfrm>
            <a:off x="6214585" y="3030690"/>
            <a:ext cx="2613563" cy="1323439"/>
          </a:xfrm>
          <a:prstGeom prst="rect">
            <a:avLst/>
          </a:prstGeom>
          <a:noFill/>
          <a:ln w="38100">
            <a:solidFill>
              <a:srgbClr val="50E7B5"/>
            </a:solidFill>
          </a:ln>
        </p:spPr>
        <p:txBody>
          <a:bodyPr wrap="square">
            <a:spAutoFit/>
          </a:bodyPr>
          <a:lstStyle/>
          <a:p>
            <a:pPr algn="l"/>
            <a:endParaRPr lang="en-GB" sz="5000" b="0" i="0" dirty="0">
              <a:solidFill>
                <a:srgbClr val="000000"/>
              </a:solidFill>
              <a:effectLst/>
              <a:latin typeface="Century Gothic" panose="020B0502020202020204" pitchFamily="34" charset="0"/>
            </a:endParaRPr>
          </a:p>
          <a:p>
            <a:pPr algn="l"/>
            <a:endParaRPr lang="en-GB" sz="3000" b="0" i="0" dirty="0">
              <a:solidFill>
                <a:srgbClr val="000000"/>
              </a:solidFill>
              <a:effectLst/>
              <a:latin typeface="Century Gothic" panose="020B0502020202020204" pitchFamily="34" charset="0"/>
            </a:endParaRPr>
          </a:p>
        </p:txBody>
      </p:sp>
      <p:sp>
        <p:nvSpPr>
          <p:cNvPr id="32" name="TextBox 31">
            <a:extLst>
              <a:ext uri="{FF2B5EF4-FFF2-40B4-BE49-F238E27FC236}">
                <a16:creationId xmlns:a16="http://schemas.microsoft.com/office/drawing/2014/main" id="{F4774C78-D83D-9387-9119-E7E2D6616C93}"/>
              </a:ext>
            </a:extLst>
          </p:cNvPr>
          <p:cNvSpPr txBox="1"/>
          <p:nvPr/>
        </p:nvSpPr>
        <p:spPr>
          <a:xfrm>
            <a:off x="9023550" y="3308931"/>
            <a:ext cx="2613563" cy="1323439"/>
          </a:xfrm>
          <a:prstGeom prst="rect">
            <a:avLst/>
          </a:prstGeom>
          <a:noFill/>
          <a:ln w="38100">
            <a:solidFill>
              <a:srgbClr val="50E7B5"/>
            </a:solidFill>
          </a:ln>
        </p:spPr>
        <p:txBody>
          <a:bodyPr wrap="square">
            <a:spAutoFit/>
          </a:bodyPr>
          <a:lstStyle/>
          <a:p>
            <a:pPr algn="l"/>
            <a:endParaRPr lang="en-GB" sz="5000" b="0" i="0" dirty="0">
              <a:solidFill>
                <a:srgbClr val="000000"/>
              </a:solidFill>
              <a:effectLst/>
              <a:latin typeface="Century Gothic" panose="020B0502020202020204" pitchFamily="34" charset="0"/>
            </a:endParaRPr>
          </a:p>
          <a:p>
            <a:pPr algn="l"/>
            <a:endParaRPr lang="en-GB" sz="3000" b="0" i="0" dirty="0">
              <a:solidFill>
                <a:srgbClr val="000000"/>
              </a:solidFill>
              <a:effectLst/>
              <a:latin typeface="Century Gothic" panose="020B0502020202020204" pitchFamily="34" charset="0"/>
            </a:endParaRPr>
          </a:p>
        </p:txBody>
      </p:sp>
      <p:sp>
        <p:nvSpPr>
          <p:cNvPr id="33" name="TextBox 32">
            <a:extLst>
              <a:ext uri="{FF2B5EF4-FFF2-40B4-BE49-F238E27FC236}">
                <a16:creationId xmlns:a16="http://schemas.microsoft.com/office/drawing/2014/main" id="{29593438-5316-71CF-D134-0B45F699FCB1}"/>
              </a:ext>
            </a:extLst>
          </p:cNvPr>
          <p:cNvSpPr txBox="1"/>
          <p:nvPr/>
        </p:nvSpPr>
        <p:spPr>
          <a:xfrm>
            <a:off x="3384736" y="3306867"/>
            <a:ext cx="2613563" cy="1323439"/>
          </a:xfrm>
          <a:prstGeom prst="rect">
            <a:avLst/>
          </a:prstGeom>
          <a:noFill/>
          <a:ln w="38100">
            <a:solidFill>
              <a:srgbClr val="50E7B5"/>
            </a:solidFill>
          </a:ln>
        </p:spPr>
        <p:txBody>
          <a:bodyPr wrap="square">
            <a:spAutoFit/>
          </a:bodyPr>
          <a:lstStyle/>
          <a:p>
            <a:pPr algn="l"/>
            <a:endParaRPr lang="en-GB" sz="5000" b="0" i="0" dirty="0">
              <a:solidFill>
                <a:srgbClr val="000000"/>
              </a:solidFill>
              <a:effectLst/>
              <a:latin typeface="Century Gothic" panose="020B0502020202020204" pitchFamily="34" charset="0"/>
            </a:endParaRPr>
          </a:p>
          <a:p>
            <a:pPr algn="l"/>
            <a:endParaRPr lang="en-GB" sz="3000" b="0" i="0" dirty="0">
              <a:solidFill>
                <a:srgbClr val="000000"/>
              </a:solidFill>
              <a:effectLst/>
              <a:latin typeface="Century Gothic" panose="020B0502020202020204" pitchFamily="34" charset="0"/>
            </a:endParaRPr>
          </a:p>
        </p:txBody>
      </p:sp>
      <p:sp>
        <p:nvSpPr>
          <p:cNvPr id="35" name="Oval 34">
            <a:extLst>
              <a:ext uri="{FF2B5EF4-FFF2-40B4-BE49-F238E27FC236}">
                <a16:creationId xmlns:a16="http://schemas.microsoft.com/office/drawing/2014/main" id="{5D92F8A7-93F7-458C-D851-B989127FB609}"/>
              </a:ext>
            </a:extLst>
          </p:cNvPr>
          <p:cNvSpPr/>
          <p:nvPr/>
        </p:nvSpPr>
        <p:spPr>
          <a:xfrm>
            <a:off x="3237558" y="5417614"/>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9FC73678-AF7B-7E2C-016C-08EA6B25A377}"/>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61A8090F-41A4-EB62-92B5-67EA37D4323F}"/>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57FE358E-FC87-1711-80B1-2F4E3F3F163D}"/>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66C1CF94-120B-AA21-1A7F-14980D66708C}"/>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CBD7BEFF-B4BA-2E82-6415-CB7A23E684F0}"/>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B9C4EE61-9FB9-DBC7-DB12-0E266EF6B5B9}"/>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D3A93DA3-F56F-F792-DB42-E9B0A8BE7738}"/>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16B54545-25C0-98C9-25B4-3FE4AD831100}"/>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57D38FE1-D62D-AADC-6A5D-D3ECFDC36E08}"/>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10CBDC82-FD32-2E83-8DD6-3A8359D2A947}"/>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DA7F3485-B713-C583-F141-862F9CD5FFED}"/>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29876899-5A12-EA6D-8CC9-3596C7995211}"/>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7E72AE95-CC4A-41CF-6F67-F2CD8CF8E24E}"/>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EC81A16C-4DBC-1A00-504F-13D3A812D9B3}"/>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C2F11DF1-7776-B98F-8B69-4B110DDA7EBC}"/>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0CD7376B-220F-DE04-7DAB-587FC7CD7AF1}"/>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01D1B806-C3A0-C4B4-4DC8-30E85C7F0E22}"/>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12E6E054-7DEB-2E97-1F1A-0F37EE636D79}"/>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63946054-9066-AC33-CC46-3B337A52BDDD}"/>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664C0622-9F6A-24F1-4885-BF8C33508184}"/>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E316AF4F-C01C-7D9C-D121-68A5A0A2595C}"/>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37A45962-5F0D-E5DA-793B-A5CA03FB845E}"/>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34D8149F-487B-B193-DC04-9386B88F6A14}"/>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6E8845DF-E7B2-286E-1485-459012FDA108}"/>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9BF94D9F-2907-5E23-4196-C8FDF5D2CD67}"/>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0B3E91E3-5D20-CE3B-2082-4CEA04B6DF45}"/>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BD64048E-99B2-0FFF-DE19-711ECA400DA0}"/>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45AF41D9-D142-8B14-17C1-36A2CD507217}"/>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22881AAB-C660-8CF3-AADB-3CFB975FA320}"/>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460B074E-0AE6-600E-9B0B-B199CA1FF938}"/>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08300D23-49C7-E58A-CEB0-DCB5744F0B09}"/>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BF307BF6-F63B-B8DD-D0EF-B21C42DB2155}"/>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95026444-AF3D-A976-AA7E-A776503B3703}"/>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a:extLst>
              <a:ext uri="{FF2B5EF4-FFF2-40B4-BE49-F238E27FC236}">
                <a16:creationId xmlns:a16="http://schemas.microsoft.com/office/drawing/2014/main" id="{B99B4E8C-4C23-9407-1F81-8AADF23EAD24}"/>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B9D2A04F-729F-DE52-366B-9F17BC3270B5}"/>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4999E79D-201D-E2FD-B5F0-E4FFDE8DC01E}"/>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a:extLst>
              <a:ext uri="{FF2B5EF4-FFF2-40B4-BE49-F238E27FC236}">
                <a16:creationId xmlns:a16="http://schemas.microsoft.com/office/drawing/2014/main" id="{E10C5073-BEC7-49D8-C88F-5DF37F5FF212}"/>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a:extLst>
              <a:ext uri="{FF2B5EF4-FFF2-40B4-BE49-F238E27FC236}">
                <a16:creationId xmlns:a16="http://schemas.microsoft.com/office/drawing/2014/main" id="{6B31CBCA-61C7-0159-3CA6-20FE7F0F3251}"/>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06AA47B8-B432-3A15-C985-4F94C69875B4}"/>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a:extLst>
              <a:ext uri="{FF2B5EF4-FFF2-40B4-BE49-F238E27FC236}">
                <a16:creationId xmlns:a16="http://schemas.microsoft.com/office/drawing/2014/main" id="{75C5D446-A629-FE73-D1EE-AB6D71FDED43}"/>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C82189FE-74A9-F666-FD2E-833B432FAB7C}"/>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A018E522-C2D3-92C2-1288-D7EA21731C9A}"/>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a:extLst>
              <a:ext uri="{FF2B5EF4-FFF2-40B4-BE49-F238E27FC236}">
                <a16:creationId xmlns:a16="http://schemas.microsoft.com/office/drawing/2014/main" id="{AC7E1A43-7CE4-A165-AF27-6B77157E34D7}"/>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a:extLst>
              <a:ext uri="{FF2B5EF4-FFF2-40B4-BE49-F238E27FC236}">
                <a16:creationId xmlns:a16="http://schemas.microsoft.com/office/drawing/2014/main" id="{1E0A6BF6-52A5-49A0-2173-829AB59FD065}"/>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a:extLst>
              <a:ext uri="{FF2B5EF4-FFF2-40B4-BE49-F238E27FC236}">
                <a16:creationId xmlns:a16="http://schemas.microsoft.com/office/drawing/2014/main" id="{82943536-E3DB-DF31-1326-858AA7022AE5}"/>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A7AB4238-FE1D-BF9C-933D-3374D223C5E3}"/>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A8A15EB5-E862-11E1-F323-1EF9F0BE1E0A}"/>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C8A0E9D1-C74E-E4A5-BC2A-02F383464015}"/>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9C1B7853-4820-3659-C664-CA209B133C65}"/>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0B69052D-D638-8566-91E1-267CF73E8AC9}"/>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99EAB673-EDAC-98F7-B78A-0A05604ECD1A}"/>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a:extLst>
              <a:ext uri="{FF2B5EF4-FFF2-40B4-BE49-F238E27FC236}">
                <a16:creationId xmlns:a16="http://schemas.microsoft.com/office/drawing/2014/main" id="{D6C475E4-3851-15F7-D243-FB5CDF9C5866}"/>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a:extLst>
              <a:ext uri="{FF2B5EF4-FFF2-40B4-BE49-F238E27FC236}">
                <a16:creationId xmlns:a16="http://schemas.microsoft.com/office/drawing/2014/main" id="{F9E67A1E-A27F-0D73-6A52-97113A8E186C}"/>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a:extLst>
              <a:ext uri="{FF2B5EF4-FFF2-40B4-BE49-F238E27FC236}">
                <a16:creationId xmlns:a16="http://schemas.microsoft.com/office/drawing/2014/main" id="{5A193D2F-6CA3-C424-67A2-05DB3579C3E5}"/>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a:extLst>
              <a:ext uri="{FF2B5EF4-FFF2-40B4-BE49-F238E27FC236}">
                <a16:creationId xmlns:a16="http://schemas.microsoft.com/office/drawing/2014/main" id="{602F9D34-5338-6E72-1185-9AF4518C072B}"/>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a:extLst>
              <a:ext uri="{FF2B5EF4-FFF2-40B4-BE49-F238E27FC236}">
                <a16:creationId xmlns:a16="http://schemas.microsoft.com/office/drawing/2014/main" id="{4EA15667-967A-3BC9-E2BF-D39E0D3F3791}"/>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a:extLst>
              <a:ext uri="{FF2B5EF4-FFF2-40B4-BE49-F238E27FC236}">
                <a16:creationId xmlns:a16="http://schemas.microsoft.com/office/drawing/2014/main" id="{3DB86819-F666-7297-46FA-E4EC53386179}"/>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E5C5F0B2-DA67-EBC4-25EC-6CCB3FE7814F}"/>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E512E3DB-10C1-B06A-B121-FB205F0E5FBC}"/>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a:extLst>
              <a:ext uri="{FF2B5EF4-FFF2-40B4-BE49-F238E27FC236}">
                <a16:creationId xmlns:a16="http://schemas.microsoft.com/office/drawing/2014/main" id="{C57FD0E8-2EED-4A46-CDDC-5B26FE6A562D}"/>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a:extLst>
              <a:ext uri="{FF2B5EF4-FFF2-40B4-BE49-F238E27FC236}">
                <a16:creationId xmlns:a16="http://schemas.microsoft.com/office/drawing/2014/main" id="{CF366987-F955-556E-938C-D9EB55B1342D}"/>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31AF9016-EA2C-9104-3455-79FC74BEA37F}"/>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id="{C04FA35E-5CC1-7869-F913-5873B30E0E37}"/>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id="{A9607D29-E1F5-DA72-9008-CC07C1F8EA70}"/>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a:extLst>
              <a:ext uri="{FF2B5EF4-FFF2-40B4-BE49-F238E27FC236}">
                <a16:creationId xmlns:a16="http://schemas.microsoft.com/office/drawing/2014/main" id="{4379C2B8-3A8E-1191-C5B5-640B7721D215}"/>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76642BFE-79AC-0047-90EF-BF0541592616}"/>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id="{780903A6-706B-9889-5283-42651D6EB7B6}"/>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a:extLst>
              <a:ext uri="{FF2B5EF4-FFF2-40B4-BE49-F238E27FC236}">
                <a16:creationId xmlns:a16="http://schemas.microsoft.com/office/drawing/2014/main" id="{3AD39F52-1A79-C6D0-C188-D49E0671FBC4}"/>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F3E87A4B-1B34-C0F5-84C1-AC3FAA9FFF4E}"/>
              </a:ext>
            </a:extLst>
          </p:cNvPr>
          <p:cNvSpPr/>
          <p:nvPr/>
        </p:nvSpPr>
        <p:spPr>
          <a:xfrm>
            <a:off x="3237558" y="5427305"/>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64ADAD8D-783B-AC42-1F4E-F53A26AA1C70}"/>
              </a:ext>
            </a:extLst>
          </p:cNvPr>
          <p:cNvSpPr/>
          <p:nvPr/>
        </p:nvSpPr>
        <p:spPr>
          <a:xfrm>
            <a:off x="838449" y="3738568"/>
            <a:ext cx="267128" cy="238310"/>
          </a:xfrm>
          <a:prstGeom prst="ellipse">
            <a:avLst/>
          </a:prstGeom>
          <a:solidFill>
            <a:srgbClr val="50E7B5"/>
          </a:solidFill>
          <a:ln>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9" name="Straight Connector 178">
            <a:extLst>
              <a:ext uri="{FF2B5EF4-FFF2-40B4-BE49-F238E27FC236}">
                <a16:creationId xmlns:a16="http://schemas.microsoft.com/office/drawing/2014/main" id="{E028BE50-9347-20CD-86C8-9DA35ED1420A}"/>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2DB30874-D532-E057-F8ED-877B75789810}"/>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B16773E-E1D0-9DB8-173A-A70544A9C538}"/>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548AE26-C3E7-85D0-F890-3B08F2C4E7C7}"/>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247478DD-54D6-C062-075B-B02F29FDC260}"/>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CA749D4-3619-1995-5F19-AD11567AE596}"/>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B5D3E282-EDF2-47F3-FD0D-94DC1588AD2F}"/>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CAC8F238-6A81-5628-01B5-E852D9851FAC}"/>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7B16587-44EF-180E-841C-28464AB3C191}"/>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629A081-B38A-A29B-7C15-EFDB522CCD02}"/>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F16D4DDC-D431-A9A7-B50D-56BF086995A4}"/>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291A522-EAD2-FCF1-4E34-78BF17C39B08}"/>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0490070-1124-F247-0FFF-6B24A978B867}"/>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793AFA0B-94BC-DA8B-777B-BFBC0FA803C3}"/>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06BDAFE-003F-D366-CBC5-AB74DD362A73}"/>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12E4B78-BFC8-337F-6935-209AA0C6E364}"/>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78E3A816-7D89-BD6E-2825-E74F24A00A3C}"/>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07230555-2570-E74D-C2F2-E8D1EBD3D0DC}"/>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049A9AAD-1781-E40D-9DA4-84F2D1DA2547}"/>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CD80184E-222F-8F95-AF2A-5A007A4415C9}"/>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AB71349-85F6-A62A-69AD-2D26C6AB67AE}"/>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233FD9E8-07F1-5900-DAAB-63BD880E01BE}"/>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94E500AD-A952-7C7B-8595-16CC99DCB5CF}"/>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9502B70F-A00A-31AE-48F5-632E2C96CF0E}"/>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9761B2D-92D3-2E8F-8FDC-224C708D7A4E}"/>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FD6C1462-CE68-4930-DC93-E831AC5FEBF6}"/>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AA11E842-3FBF-2C9A-BB79-520E32BE73BB}"/>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6838BD85-A9F7-FC56-B428-C1072D6495E3}"/>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07CBCB84-6EA5-F552-5515-B27BD3CBBD9B}"/>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063B8955-F459-93A7-EE97-8AECEA67A9BA}"/>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928DBF9-3DFC-02F6-F552-F460C4FB28B9}"/>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5298FECD-2871-1F69-FA7B-7FD7DD354FA8}"/>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AC88D6D3-FAD4-3A17-21AC-F33F3DA69781}"/>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294262D7-73FC-3B61-79A9-DCB5A22C6ABB}"/>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A842FF11-2628-432E-AFF3-1877F2E98126}"/>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BE4A4D9B-7323-E4DD-F523-8F64D14B6B6E}"/>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F1B9DED6-91AA-B56E-9BEE-5454E78CD42B}"/>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50A3A23C-3D1F-32F7-7E6B-77ED29732D7B}"/>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51334BBA-BDE5-1F76-38EB-159E36AC0828}"/>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4652F9F7-2C72-D975-A6DA-8B846146CB14}"/>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9B065FF-3DFE-D79E-AAC1-512A91A61C9A}"/>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D70FB9DE-C6AA-31B7-C1B6-6655107DDA8B}"/>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471C3ADA-0C58-D9FE-80D8-29D8C53E0D2C}"/>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5E2E1FB3-8595-4496-7578-AEC8F738982A}"/>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3D8198A8-DBC1-00B9-0169-5C6246DCA51D}"/>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F670F83D-0E93-52E4-7B16-15F96CE1C96A}"/>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BD35EDB3-35D1-66A8-1992-EAC56DE0F05E}"/>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0BAA0000-F08F-9C5A-5AB2-C28453A6BE78}"/>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1B0EAE94-672F-4A20-4928-281230FCFE3C}"/>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373AFAE4-9714-A33F-D51A-E76662697AC1}"/>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4D2E8CB-2653-9D95-C0C7-2A2E7505991F}"/>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97C028C0-5228-71D3-3ED5-472E6591FB32}"/>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8951CAC8-2517-E1BE-2144-688504C6503C}"/>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0554BEE3-027A-C1BE-A331-144F59CD0D92}"/>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804F3C2B-9F84-6BF9-3390-D48E97F0706B}"/>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0E40D4EE-3EDB-16B9-695A-FE562E5AAD33}"/>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A54E678C-5FE3-3B0F-9F95-A677793FA1BF}"/>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30FBDEA2-3CD6-EDBD-1CD7-2AB7003E1D35}"/>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6899E22-9977-E4D5-7B4B-DDE98AEA5DFC}"/>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A6B71926-C368-3210-07D2-B58D8A82BBA1}"/>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5915CE04-91CD-464D-9B99-42040109F69F}"/>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5D8EF704-0BEF-A65F-98A0-BB8E85974448}"/>
              </a:ext>
            </a:extLst>
          </p:cNvPr>
          <p:cNvCxnSpPr>
            <a:cxnSpLocks/>
          </p:cNvCxnSpPr>
          <p:nvPr/>
        </p:nvCxnSpPr>
        <p:spPr>
          <a:xfrm>
            <a:off x="5675496"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455E3470-67AE-3AD5-C244-95EFF45C0B51}"/>
              </a:ext>
            </a:extLst>
          </p:cNvPr>
          <p:cNvCxnSpPr>
            <a:cxnSpLocks/>
          </p:cNvCxnSpPr>
          <p:nvPr/>
        </p:nvCxnSpPr>
        <p:spPr>
          <a:xfrm>
            <a:off x="1278156" y="389392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sp>
        <p:nvSpPr>
          <p:cNvPr id="242" name="Arrow: Circular 241">
            <a:extLst>
              <a:ext uri="{FF2B5EF4-FFF2-40B4-BE49-F238E27FC236}">
                <a16:creationId xmlns:a16="http://schemas.microsoft.com/office/drawing/2014/main" id="{47CAB5B9-6D89-8419-906A-CAF49973EEFA}"/>
              </a:ext>
            </a:extLst>
          </p:cNvPr>
          <p:cNvSpPr/>
          <p:nvPr/>
        </p:nvSpPr>
        <p:spPr>
          <a:xfrm>
            <a:off x="8780748" y="5311985"/>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3" name="Arrow: Circular 242">
            <a:extLst>
              <a:ext uri="{FF2B5EF4-FFF2-40B4-BE49-F238E27FC236}">
                <a16:creationId xmlns:a16="http://schemas.microsoft.com/office/drawing/2014/main" id="{2FAB80BE-2B90-5F27-E92A-4E0AA9452175}"/>
              </a:ext>
            </a:extLst>
          </p:cNvPr>
          <p:cNvSpPr/>
          <p:nvPr/>
        </p:nvSpPr>
        <p:spPr>
          <a:xfrm>
            <a:off x="8780748" y="5311985"/>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4" name="Arrow: Circular 243">
            <a:extLst>
              <a:ext uri="{FF2B5EF4-FFF2-40B4-BE49-F238E27FC236}">
                <a16:creationId xmlns:a16="http://schemas.microsoft.com/office/drawing/2014/main" id="{75DFAB55-DD02-7DB3-AE63-17AE19CA0081}"/>
              </a:ext>
            </a:extLst>
          </p:cNvPr>
          <p:cNvSpPr/>
          <p:nvPr/>
        </p:nvSpPr>
        <p:spPr>
          <a:xfrm>
            <a:off x="8780748" y="5311985"/>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5" name="Arrow: Circular 244">
            <a:extLst>
              <a:ext uri="{FF2B5EF4-FFF2-40B4-BE49-F238E27FC236}">
                <a16:creationId xmlns:a16="http://schemas.microsoft.com/office/drawing/2014/main" id="{2EC8BB49-F882-B6BD-A88D-C30E1AA7EC24}"/>
              </a:ext>
            </a:extLst>
          </p:cNvPr>
          <p:cNvSpPr/>
          <p:nvPr/>
        </p:nvSpPr>
        <p:spPr>
          <a:xfrm>
            <a:off x="8780748" y="5311985"/>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6" name="Arrow: Circular 245">
            <a:extLst>
              <a:ext uri="{FF2B5EF4-FFF2-40B4-BE49-F238E27FC236}">
                <a16:creationId xmlns:a16="http://schemas.microsoft.com/office/drawing/2014/main" id="{19AAE322-DB9F-72BD-01F9-562EC6FAEFE7}"/>
              </a:ext>
            </a:extLst>
          </p:cNvPr>
          <p:cNvSpPr/>
          <p:nvPr/>
        </p:nvSpPr>
        <p:spPr>
          <a:xfrm>
            <a:off x="8780748" y="5311985"/>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7" name="Arrow: Circular 246">
            <a:extLst>
              <a:ext uri="{FF2B5EF4-FFF2-40B4-BE49-F238E27FC236}">
                <a16:creationId xmlns:a16="http://schemas.microsoft.com/office/drawing/2014/main" id="{76CBAC09-C2C5-4135-AD3D-E0BA659FFE98}"/>
              </a:ext>
            </a:extLst>
          </p:cNvPr>
          <p:cNvSpPr/>
          <p:nvPr/>
        </p:nvSpPr>
        <p:spPr>
          <a:xfrm>
            <a:off x="8780748" y="5311985"/>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8" name="Arrow: Circular 247">
            <a:extLst>
              <a:ext uri="{FF2B5EF4-FFF2-40B4-BE49-F238E27FC236}">
                <a16:creationId xmlns:a16="http://schemas.microsoft.com/office/drawing/2014/main" id="{E378F93D-9AB1-9676-A264-704462D81921}"/>
              </a:ext>
            </a:extLst>
          </p:cNvPr>
          <p:cNvSpPr/>
          <p:nvPr/>
        </p:nvSpPr>
        <p:spPr>
          <a:xfrm>
            <a:off x="8780748" y="5311985"/>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9" name="Arrow: Circular 248">
            <a:extLst>
              <a:ext uri="{FF2B5EF4-FFF2-40B4-BE49-F238E27FC236}">
                <a16:creationId xmlns:a16="http://schemas.microsoft.com/office/drawing/2014/main" id="{07A49E0F-A1B3-0592-A563-F5E05ACE9A44}"/>
              </a:ext>
            </a:extLst>
          </p:cNvPr>
          <p:cNvSpPr/>
          <p:nvPr/>
        </p:nvSpPr>
        <p:spPr>
          <a:xfrm>
            <a:off x="8780748" y="5311985"/>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0" name="Arrow: Circular 249">
            <a:extLst>
              <a:ext uri="{FF2B5EF4-FFF2-40B4-BE49-F238E27FC236}">
                <a16:creationId xmlns:a16="http://schemas.microsoft.com/office/drawing/2014/main" id="{5EA364CA-FBCF-8775-C23F-7BEA91D4BA80}"/>
              </a:ext>
            </a:extLst>
          </p:cNvPr>
          <p:cNvSpPr/>
          <p:nvPr/>
        </p:nvSpPr>
        <p:spPr>
          <a:xfrm>
            <a:off x="8780748" y="5311985"/>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1" name="Arrow: Circular 250">
            <a:extLst>
              <a:ext uri="{FF2B5EF4-FFF2-40B4-BE49-F238E27FC236}">
                <a16:creationId xmlns:a16="http://schemas.microsoft.com/office/drawing/2014/main" id="{1A74B8DB-ADE8-4E51-1D42-51779C957B30}"/>
              </a:ext>
            </a:extLst>
          </p:cNvPr>
          <p:cNvSpPr/>
          <p:nvPr/>
        </p:nvSpPr>
        <p:spPr>
          <a:xfrm>
            <a:off x="8780748" y="5311985"/>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2" name="Arrow: Circular 251">
            <a:extLst>
              <a:ext uri="{FF2B5EF4-FFF2-40B4-BE49-F238E27FC236}">
                <a16:creationId xmlns:a16="http://schemas.microsoft.com/office/drawing/2014/main" id="{A1004331-0A8C-A5C0-B5D9-F5D187A54D7C}"/>
              </a:ext>
            </a:extLst>
          </p:cNvPr>
          <p:cNvSpPr/>
          <p:nvPr/>
        </p:nvSpPr>
        <p:spPr>
          <a:xfrm>
            <a:off x="8780748" y="5311985"/>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3" name="Arrow: Circular 252">
            <a:extLst>
              <a:ext uri="{FF2B5EF4-FFF2-40B4-BE49-F238E27FC236}">
                <a16:creationId xmlns:a16="http://schemas.microsoft.com/office/drawing/2014/main" id="{49914CD6-B3B7-D5F7-4604-6BC843171959}"/>
              </a:ext>
            </a:extLst>
          </p:cNvPr>
          <p:cNvSpPr/>
          <p:nvPr/>
        </p:nvSpPr>
        <p:spPr>
          <a:xfrm>
            <a:off x="8780748" y="5311985"/>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4" name="Arrow: Circular 253">
            <a:extLst>
              <a:ext uri="{FF2B5EF4-FFF2-40B4-BE49-F238E27FC236}">
                <a16:creationId xmlns:a16="http://schemas.microsoft.com/office/drawing/2014/main" id="{8DDAE551-3C44-23C3-7B18-3B234CD4B744}"/>
              </a:ext>
            </a:extLst>
          </p:cNvPr>
          <p:cNvSpPr/>
          <p:nvPr/>
        </p:nvSpPr>
        <p:spPr>
          <a:xfrm>
            <a:off x="8780748" y="5311985"/>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5" name="Arrow: Circular 254">
            <a:extLst>
              <a:ext uri="{FF2B5EF4-FFF2-40B4-BE49-F238E27FC236}">
                <a16:creationId xmlns:a16="http://schemas.microsoft.com/office/drawing/2014/main" id="{D7E137A1-1292-39FC-E0E8-B1D1CAE4DE19}"/>
              </a:ext>
            </a:extLst>
          </p:cNvPr>
          <p:cNvSpPr/>
          <p:nvPr/>
        </p:nvSpPr>
        <p:spPr>
          <a:xfrm>
            <a:off x="8780748" y="5311985"/>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6" name="Arrow: Circular 255">
            <a:extLst>
              <a:ext uri="{FF2B5EF4-FFF2-40B4-BE49-F238E27FC236}">
                <a16:creationId xmlns:a16="http://schemas.microsoft.com/office/drawing/2014/main" id="{D68FC408-8F5C-1716-C861-F2F23F641030}"/>
              </a:ext>
            </a:extLst>
          </p:cNvPr>
          <p:cNvSpPr/>
          <p:nvPr/>
        </p:nvSpPr>
        <p:spPr>
          <a:xfrm>
            <a:off x="8780748" y="5311985"/>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7" name="Arrow: Circular 256">
            <a:extLst>
              <a:ext uri="{FF2B5EF4-FFF2-40B4-BE49-F238E27FC236}">
                <a16:creationId xmlns:a16="http://schemas.microsoft.com/office/drawing/2014/main" id="{EA431DB6-84A3-EEA8-4504-F557296D77FA}"/>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8" name="Arrow: Circular 257">
            <a:extLst>
              <a:ext uri="{FF2B5EF4-FFF2-40B4-BE49-F238E27FC236}">
                <a16:creationId xmlns:a16="http://schemas.microsoft.com/office/drawing/2014/main" id="{08421040-BFF0-EEF3-D51C-7DD0575449B2}"/>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9" name="Arrow: Circular 258">
            <a:extLst>
              <a:ext uri="{FF2B5EF4-FFF2-40B4-BE49-F238E27FC236}">
                <a16:creationId xmlns:a16="http://schemas.microsoft.com/office/drawing/2014/main" id="{C59822E7-3B40-3C7B-E62F-59BF0A36F7BC}"/>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0" name="Arrow: Circular 259">
            <a:extLst>
              <a:ext uri="{FF2B5EF4-FFF2-40B4-BE49-F238E27FC236}">
                <a16:creationId xmlns:a16="http://schemas.microsoft.com/office/drawing/2014/main" id="{09D1AFA9-DA6F-496D-E2E6-FDBA340151BA}"/>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1" name="Arrow: Circular 260">
            <a:extLst>
              <a:ext uri="{FF2B5EF4-FFF2-40B4-BE49-F238E27FC236}">
                <a16:creationId xmlns:a16="http://schemas.microsoft.com/office/drawing/2014/main" id="{8170960F-380C-1334-0464-ABA03D67A0FC}"/>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2" name="Arrow: Circular 261">
            <a:extLst>
              <a:ext uri="{FF2B5EF4-FFF2-40B4-BE49-F238E27FC236}">
                <a16:creationId xmlns:a16="http://schemas.microsoft.com/office/drawing/2014/main" id="{8101F7CD-65E5-41F5-8383-7B8E648F49D4}"/>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3" name="Arrow: Circular 262">
            <a:extLst>
              <a:ext uri="{FF2B5EF4-FFF2-40B4-BE49-F238E27FC236}">
                <a16:creationId xmlns:a16="http://schemas.microsoft.com/office/drawing/2014/main" id="{F0405C8F-3020-04A2-691A-DDBCA6920825}"/>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4" name="Arrow: Circular 263">
            <a:extLst>
              <a:ext uri="{FF2B5EF4-FFF2-40B4-BE49-F238E27FC236}">
                <a16:creationId xmlns:a16="http://schemas.microsoft.com/office/drawing/2014/main" id="{CD418E96-9F09-688E-18A1-34DD3BCA267D}"/>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5" name="Arrow: Circular 264">
            <a:extLst>
              <a:ext uri="{FF2B5EF4-FFF2-40B4-BE49-F238E27FC236}">
                <a16:creationId xmlns:a16="http://schemas.microsoft.com/office/drawing/2014/main" id="{8E808259-0705-57AC-25E0-166C2D032334}"/>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6" name="Arrow: Circular 265">
            <a:extLst>
              <a:ext uri="{FF2B5EF4-FFF2-40B4-BE49-F238E27FC236}">
                <a16:creationId xmlns:a16="http://schemas.microsoft.com/office/drawing/2014/main" id="{CBEF900B-3E90-D1E4-30EE-A28786B4A773}"/>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7" name="Arrow: Circular 266">
            <a:extLst>
              <a:ext uri="{FF2B5EF4-FFF2-40B4-BE49-F238E27FC236}">
                <a16:creationId xmlns:a16="http://schemas.microsoft.com/office/drawing/2014/main" id="{0C060DB8-4CE8-8742-3E79-25A623ECC0DC}"/>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8" name="Arrow: Circular 267">
            <a:extLst>
              <a:ext uri="{FF2B5EF4-FFF2-40B4-BE49-F238E27FC236}">
                <a16:creationId xmlns:a16="http://schemas.microsoft.com/office/drawing/2014/main" id="{86FF760F-1B2B-AAAA-60D6-2A25205EE482}"/>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9" name="Arrow: Circular 268">
            <a:extLst>
              <a:ext uri="{FF2B5EF4-FFF2-40B4-BE49-F238E27FC236}">
                <a16:creationId xmlns:a16="http://schemas.microsoft.com/office/drawing/2014/main" id="{E55C42BE-3A9F-F381-8AD2-2BE338681D25}"/>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0" name="Arrow: Circular 269">
            <a:extLst>
              <a:ext uri="{FF2B5EF4-FFF2-40B4-BE49-F238E27FC236}">
                <a16:creationId xmlns:a16="http://schemas.microsoft.com/office/drawing/2014/main" id="{F88B7A64-C4E4-D08A-5305-0F6A43313F0D}"/>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1" name="Arrow: Circular 270">
            <a:extLst>
              <a:ext uri="{FF2B5EF4-FFF2-40B4-BE49-F238E27FC236}">
                <a16:creationId xmlns:a16="http://schemas.microsoft.com/office/drawing/2014/main" id="{EDA3BDB3-101A-15F6-5652-4CE62404FCF2}"/>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2" name="Arrow: Circular 271">
            <a:extLst>
              <a:ext uri="{FF2B5EF4-FFF2-40B4-BE49-F238E27FC236}">
                <a16:creationId xmlns:a16="http://schemas.microsoft.com/office/drawing/2014/main" id="{A34D8C70-8B06-F0D0-E7CA-00E347953A8D}"/>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3" name="Arrow: Circular 272">
            <a:extLst>
              <a:ext uri="{FF2B5EF4-FFF2-40B4-BE49-F238E27FC236}">
                <a16:creationId xmlns:a16="http://schemas.microsoft.com/office/drawing/2014/main" id="{E2DABBAD-E4AE-53EC-AC42-D3F54EDCA207}"/>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4" name="Arrow: Circular 273">
            <a:extLst>
              <a:ext uri="{FF2B5EF4-FFF2-40B4-BE49-F238E27FC236}">
                <a16:creationId xmlns:a16="http://schemas.microsoft.com/office/drawing/2014/main" id="{9D75D864-1625-ED51-3BE5-290CBA0C74F6}"/>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5" name="Arrow: Circular 274">
            <a:extLst>
              <a:ext uri="{FF2B5EF4-FFF2-40B4-BE49-F238E27FC236}">
                <a16:creationId xmlns:a16="http://schemas.microsoft.com/office/drawing/2014/main" id="{5A997F7F-204A-A7BD-6EEB-02362F5DD2F1}"/>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6" name="Arrow: Circular 275">
            <a:extLst>
              <a:ext uri="{FF2B5EF4-FFF2-40B4-BE49-F238E27FC236}">
                <a16:creationId xmlns:a16="http://schemas.microsoft.com/office/drawing/2014/main" id="{47820D89-A51C-FD5E-9188-7EC893F7D954}"/>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7" name="Arrow: Circular 276">
            <a:extLst>
              <a:ext uri="{FF2B5EF4-FFF2-40B4-BE49-F238E27FC236}">
                <a16:creationId xmlns:a16="http://schemas.microsoft.com/office/drawing/2014/main" id="{2DB2014F-6ECF-1124-146B-C1420DA5EC39}"/>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8" name="Arrow: Circular 277">
            <a:extLst>
              <a:ext uri="{FF2B5EF4-FFF2-40B4-BE49-F238E27FC236}">
                <a16:creationId xmlns:a16="http://schemas.microsoft.com/office/drawing/2014/main" id="{B9903034-236A-50AA-DAF9-E536D53279EE}"/>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9" name="Arrow: Circular 278">
            <a:extLst>
              <a:ext uri="{FF2B5EF4-FFF2-40B4-BE49-F238E27FC236}">
                <a16:creationId xmlns:a16="http://schemas.microsoft.com/office/drawing/2014/main" id="{EC3582F6-61D5-3AEA-BEAD-D84ADF2F29C4}"/>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0" name="Arrow: Circular 279">
            <a:extLst>
              <a:ext uri="{FF2B5EF4-FFF2-40B4-BE49-F238E27FC236}">
                <a16:creationId xmlns:a16="http://schemas.microsoft.com/office/drawing/2014/main" id="{F18B77C8-2625-258E-81CC-0BD41D62CA72}"/>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1" name="Arrow: Circular 280">
            <a:extLst>
              <a:ext uri="{FF2B5EF4-FFF2-40B4-BE49-F238E27FC236}">
                <a16:creationId xmlns:a16="http://schemas.microsoft.com/office/drawing/2014/main" id="{A6F74D1D-BDFE-66B8-2EB0-E5BBEB1B59F5}"/>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2" name="Arrow: Circular 281">
            <a:extLst>
              <a:ext uri="{FF2B5EF4-FFF2-40B4-BE49-F238E27FC236}">
                <a16:creationId xmlns:a16="http://schemas.microsoft.com/office/drawing/2014/main" id="{607FA15F-E31A-8E66-C058-E85773C13C6E}"/>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3" name="Arrow: Circular 282">
            <a:extLst>
              <a:ext uri="{FF2B5EF4-FFF2-40B4-BE49-F238E27FC236}">
                <a16:creationId xmlns:a16="http://schemas.microsoft.com/office/drawing/2014/main" id="{CD74191F-C152-68F0-82D8-39490A152B8E}"/>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4" name="Arrow: Circular 283">
            <a:extLst>
              <a:ext uri="{FF2B5EF4-FFF2-40B4-BE49-F238E27FC236}">
                <a16:creationId xmlns:a16="http://schemas.microsoft.com/office/drawing/2014/main" id="{1439A517-4C48-3C0C-20C1-F920A4BA6750}"/>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5" name="Arrow: Circular 284">
            <a:extLst>
              <a:ext uri="{FF2B5EF4-FFF2-40B4-BE49-F238E27FC236}">
                <a16:creationId xmlns:a16="http://schemas.microsoft.com/office/drawing/2014/main" id="{B901331E-66BA-159A-A499-76C003988D3C}"/>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6" name="Arrow: Circular 285">
            <a:extLst>
              <a:ext uri="{FF2B5EF4-FFF2-40B4-BE49-F238E27FC236}">
                <a16:creationId xmlns:a16="http://schemas.microsoft.com/office/drawing/2014/main" id="{6AE42012-63F3-FA14-5FDA-977B05C0E98D}"/>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7" name="Arrow: Circular 286">
            <a:extLst>
              <a:ext uri="{FF2B5EF4-FFF2-40B4-BE49-F238E27FC236}">
                <a16:creationId xmlns:a16="http://schemas.microsoft.com/office/drawing/2014/main" id="{FE8A92F7-9C1B-6353-9B09-71BDDBB0F70B}"/>
              </a:ext>
            </a:extLst>
          </p:cNvPr>
          <p:cNvSpPr/>
          <p:nvPr/>
        </p:nvSpPr>
        <p:spPr>
          <a:xfrm>
            <a:off x="8780748" y="5311936"/>
            <a:ext cx="983899" cy="914400"/>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288" name="Straight Connector 287">
            <a:extLst>
              <a:ext uri="{FF2B5EF4-FFF2-40B4-BE49-F238E27FC236}">
                <a16:creationId xmlns:a16="http://schemas.microsoft.com/office/drawing/2014/main" id="{3AC84963-D907-3296-E836-C53A7FDE3770}"/>
              </a:ext>
            </a:extLst>
          </p:cNvPr>
          <p:cNvCxnSpPr>
            <a:cxnSpLocks/>
          </p:cNvCxnSpPr>
          <p:nvPr/>
        </p:nvCxnSpPr>
        <p:spPr>
          <a:xfrm>
            <a:off x="2098376" y="389392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82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1000" autoRev="1" fill="remove"/>
                                        <p:tgtEl>
                                          <p:spTgt spid="24"/>
                                        </p:tgtEl>
                                        <p:attrNameLst>
                                          <p:attrName>style.color</p:attrName>
                                        </p:attrNameLst>
                                      </p:cBhvr>
                                      <p:to>
                                        <a:schemeClr val="bg1"/>
                                      </p:to>
                                    </p:animClr>
                                    <p:animClr clrSpc="rgb" dir="cw">
                                      <p:cBhvr>
                                        <p:cTn id="7" dur="1000" autoRev="1" fill="remove"/>
                                        <p:tgtEl>
                                          <p:spTgt spid="24"/>
                                        </p:tgtEl>
                                        <p:attrNameLst>
                                          <p:attrName>fillcolor</p:attrName>
                                        </p:attrNameLst>
                                      </p:cBhvr>
                                      <p:to>
                                        <a:schemeClr val="bg1"/>
                                      </p:to>
                                    </p:animClr>
                                    <p:set>
                                      <p:cBhvr>
                                        <p:cTn id="8" dur="1000" autoRev="1" fill="remove"/>
                                        <p:tgtEl>
                                          <p:spTgt spid="24"/>
                                        </p:tgtEl>
                                        <p:attrNameLst>
                                          <p:attrName>fill.type</p:attrName>
                                        </p:attrNameLst>
                                      </p:cBhvr>
                                      <p:to>
                                        <p:strVal val="solid"/>
                                      </p:to>
                                    </p:set>
                                    <p:set>
                                      <p:cBhvr>
                                        <p:cTn id="9" dur="1000" autoRev="1" fill="remove"/>
                                        <p:tgtEl>
                                          <p:spTgt spid="24"/>
                                        </p:tgtEl>
                                        <p:attrNameLst>
                                          <p:attrName>fill.on</p:attrName>
                                        </p:attrNameLst>
                                      </p:cBhvr>
                                      <p:to>
                                        <p:strVal val="true"/>
                                      </p:to>
                                    </p:set>
                                  </p:childTnLst>
                                </p:cTn>
                              </p:par>
                            </p:childTnLst>
                          </p:cTn>
                        </p:par>
                        <p:par>
                          <p:cTn id="10" fill="hold">
                            <p:stCondLst>
                              <p:cond delay="2000"/>
                            </p:stCondLst>
                            <p:childTnLst>
                              <p:par>
                                <p:cTn id="11" presetID="27" presetClass="emph" presetSubtype="0" fill="remove" grpId="0" nodeType="afterEffect">
                                  <p:stCondLst>
                                    <p:cond delay="0"/>
                                  </p:stCondLst>
                                  <p:childTnLst>
                                    <p:animClr clrSpc="rgb" dir="cw">
                                      <p:cBhvr override="childStyle">
                                        <p:cTn id="12" dur="1000" autoRev="1" fill="remove"/>
                                        <p:tgtEl>
                                          <p:spTgt spid="242"/>
                                        </p:tgtEl>
                                        <p:attrNameLst>
                                          <p:attrName>style.color</p:attrName>
                                        </p:attrNameLst>
                                      </p:cBhvr>
                                      <p:to>
                                        <a:schemeClr val="bg1"/>
                                      </p:to>
                                    </p:animClr>
                                    <p:animClr clrSpc="rgb" dir="cw">
                                      <p:cBhvr>
                                        <p:cTn id="13" dur="1000" autoRev="1" fill="remove"/>
                                        <p:tgtEl>
                                          <p:spTgt spid="242"/>
                                        </p:tgtEl>
                                        <p:attrNameLst>
                                          <p:attrName>fillcolor</p:attrName>
                                        </p:attrNameLst>
                                      </p:cBhvr>
                                      <p:to>
                                        <a:schemeClr val="bg1"/>
                                      </p:to>
                                    </p:animClr>
                                    <p:set>
                                      <p:cBhvr>
                                        <p:cTn id="14" dur="1000" autoRev="1" fill="remove"/>
                                        <p:tgtEl>
                                          <p:spTgt spid="242"/>
                                        </p:tgtEl>
                                        <p:attrNameLst>
                                          <p:attrName>fill.type</p:attrName>
                                        </p:attrNameLst>
                                      </p:cBhvr>
                                      <p:to>
                                        <p:strVal val="solid"/>
                                      </p:to>
                                    </p:set>
                                    <p:set>
                                      <p:cBhvr>
                                        <p:cTn id="15" dur="1000" autoRev="1" fill="remove"/>
                                        <p:tgtEl>
                                          <p:spTgt spid="242"/>
                                        </p:tgtEl>
                                        <p:attrNameLst>
                                          <p:attrName>fill.on</p:attrName>
                                        </p:attrNameLst>
                                      </p:cBhvr>
                                      <p:to>
                                        <p:strVal val="true"/>
                                      </p:to>
                                    </p:set>
                                  </p:childTnLst>
                                </p:cTn>
                              </p:par>
                            </p:childTnLst>
                          </p:cTn>
                        </p:par>
                        <p:par>
                          <p:cTn id="16" fill="hold">
                            <p:stCondLst>
                              <p:cond delay="4000"/>
                            </p:stCondLst>
                            <p:childTnLst>
                              <p:par>
                                <p:cTn id="17" presetID="27" presetClass="emph" presetSubtype="0" fill="remove" grpId="0" nodeType="afterEffect">
                                  <p:stCondLst>
                                    <p:cond delay="0"/>
                                  </p:stCondLst>
                                  <p:childTnLst>
                                    <p:animClr clrSpc="rgb" dir="cw">
                                      <p:cBhvr override="childStyle">
                                        <p:cTn id="18" dur="1000" autoRev="1" fill="remove"/>
                                        <p:tgtEl>
                                          <p:spTgt spid="243"/>
                                        </p:tgtEl>
                                        <p:attrNameLst>
                                          <p:attrName>style.color</p:attrName>
                                        </p:attrNameLst>
                                      </p:cBhvr>
                                      <p:to>
                                        <a:schemeClr val="bg1"/>
                                      </p:to>
                                    </p:animClr>
                                    <p:animClr clrSpc="rgb" dir="cw">
                                      <p:cBhvr>
                                        <p:cTn id="19" dur="1000" autoRev="1" fill="remove"/>
                                        <p:tgtEl>
                                          <p:spTgt spid="243"/>
                                        </p:tgtEl>
                                        <p:attrNameLst>
                                          <p:attrName>fillcolor</p:attrName>
                                        </p:attrNameLst>
                                      </p:cBhvr>
                                      <p:to>
                                        <a:schemeClr val="bg1"/>
                                      </p:to>
                                    </p:animClr>
                                    <p:set>
                                      <p:cBhvr>
                                        <p:cTn id="20" dur="1000" autoRev="1" fill="remove"/>
                                        <p:tgtEl>
                                          <p:spTgt spid="243"/>
                                        </p:tgtEl>
                                        <p:attrNameLst>
                                          <p:attrName>fill.type</p:attrName>
                                        </p:attrNameLst>
                                      </p:cBhvr>
                                      <p:to>
                                        <p:strVal val="solid"/>
                                      </p:to>
                                    </p:set>
                                    <p:set>
                                      <p:cBhvr>
                                        <p:cTn id="21" dur="1000" autoRev="1" fill="remove"/>
                                        <p:tgtEl>
                                          <p:spTgt spid="243"/>
                                        </p:tgtEl>
                                        <p:attrNameLst>
                                          <p:attrName>fill.on</p:attrName>
                                        </p:attrNameLst>
                                      </p:cBhvr>
                                      <p:to>
                                        <p:strVal val="true"/>
                                      </p:to>
                                    </p:set>
                                  </p:childTnLst>
                                </p:cTn>
                              </p:par>
                            </p:childTnLst>
                          </p:cTn>
                        </p:par>
                        <p:par>
                          <p:cTn id="22" fill="hold">
                            <p:stCondLst>
                              <p:cond delay="6000"/>
                            </p:stCondLst>
                            <p:childTnLst>
                              <p:par>
                                <p:cTn id="23" presetID="27" presetClass="emph" presetSubtype="0" fill="remove" grpId="0" nodeType="afterEffect">
                                  <p:stCondLst>
                                    <p:cond delay="0"/>
                                  </p:stCondLst>
                                  <p:childTnLst>
                                    <p:animClr clrSpc="rgb" dir="cw">
                                      <p:cBhvr override="childStyle">
                                        <p:cTn id="24" dur="1000" autoRev="1" fill="remove"/>
                                        <p:tgtEl>
                                          <p:spTgt spid="244"/>
                                        </p:tgtEl>
                                        <p:attrNameLst>
                                          <p:attrName>style.color</p:attrName>
                                        </p:attrNameLst>
                                      </p:cBhvr>
                                      <p:to>
                                        <a:schemeClr val="bg1"/>
                                      </p:to>
                                    </p:animClr>
                                    <p:animClr clrSpc="rgb" dir="cw">
                                      <p:cBhvr>
                                        <p:cTn id="25" dur="1000" autoRev="1" fill="remove"/>
                                        <p:tgtEl>
                                          <p:spTgt spid="244"/>
                                        </p:tgtEl>
                                        <p:attrNameLst>
                                          <p:attrName>fillcolor</p:attrName>
                                        </p:attrNameLst>
                                      </p:cBhvr>
                                      <p:to>
                                        <a:schemeClr val="bg1"/>
                                      </p:to>
                                    </p:animClr>
                                    <p:set>
                                      <p:cBhvr>
                                        <p:cTn id="26" dur="1000" autoRev="1" fill="remove"/>
                                        <p:tgtEl>
                                          <p:spTgt spid="244"/>
                                        </p:tgtEl>
                                        <p:attrNameLst>
                                          <p:attrName>fill.type</p:attrName>
                                        </p:attrNameLst>
                                      </p:cBhvr>
                                      <p:to>
                                        <p:strVal val="solid"/>
                                      </p:to>
                                    </p:set>
                                    <p:set>
                                      <p:cBhvr>
                                        <p:cTn id="27" dur="1000" autoRev="1" fill="remove"/>
                                        <p:tgtEl>
                                          <p:spTgt spid="244"/>
                                        </p:tgtEl>
                                        <p:attrNameLst>
                                          <p:attrName>fill.on</p:attrName>
                                        </p:attrNameLst>
                                      </p:cBhvr>
                                      <p:to>
                                        <p:strVal val="true"/>
                                      </p:to>
                                    </p:set>
                                  </p:childTnLst>
                                </p:cTn>
                              </p:par>
                            </p:childTnLst>
                          </p:cTn>
                        </p:par>
                        <p:par>
                          <p:cTn id="28" fill="hold">
                            <p:stCondLst>
                              <p:cond delay="8000"/>
                            </p:stCondLst>
                            <p:childTnLst>
                              <p:par>
                                <p:cTn id="29" presetID="27" presetClass="emph" presetSubtype="0" fill="remove" grpId="0" nodeType="afterEffect">
                                  <p:stCondLst>
                                    <p:cond delay="0"/>
                                  </p:stCondLst>
                                  <p:childTnLst>
                                    <p:animClr clrSpc="rgb" dir="cw">
                                      <p:cBhvr override="childStyle">
                                        <p:cTn id="30" dur="1000" autoRev="1" fill="remove"/>
                                        <p:tgtEl>
                                          <p:spTgt spid="245"/>
                                        </p:tgtEl>
                                        <p:attrNameLst>
                                          <p:attrName>style.color</p:attrName>
                                        </p:attrNameLst>
                                      </p:cBhvr>
                                      <p:to>
                                        <a:schemeClr val="bg1"/>
                                      </p:to>
                                    </p:animClr>
                                    <p:animClr clrSpc="rgb" dir="cw">
                                      <p:cBhvr>
                                        <p:cTn id="31" dur="1000" autoRev="1" fill="remove"/>
                                        <p:tgtEl>
                                          <p:spTgt spid="245"/>
                                        </p:tgtEl>
                                        <p:attrNameLst>
                                          <p:attrName>fillcolor</p:attrName>
                                        </p:attrNameLst>
                                      </p:cBhvr>
                                      <p:to>
                                        <a:schemeClr val="bg1"/>
                                      </p:to>
                                    </p:animClr>
                                    <p:set>
                                      <p:cBhvr>
                                        <p:cTn id="32" dur="1000" autoRev="1" fill="remove"/>
                                        <p:tgtEl>
                                          <p:spTgt spid="245"/>
                                        </p:tgtEl>
                                        <p:attrNameLst>
                                          <p:attrName>fill.type</p:attrName>
                                        </p:attrNameLst>
                                      </p:cBhvr>
                                      <p:to>
                                        <p:strVal val="solid"/>
                                      </p:to>
                                    </p:set>
                                    <p:set>
                                      <p:cBhvr>
                                        <p:cTn id="33" dur="1000" autoRev="1" fill="remove"/>
                                        <p:tgtEl>
                                          <p:spTgt spid="245"/>
                                        </p:tgtEl>
                                        <p:attrNameLst>
                                          <p:attrName>fill.on</p:attrName>
                                        </p:attrNameLst>
                                      </p:cBhvr>
                                      <p:to>
                                        <p:strVal val="true"/>
                                      </p:to>
                                    </p:set>
                                  </p:childTnLst>
                                </p:cTn>
                              </p:par>
                            </p:childTnLst>
                          </p:cTn>
                        </p:par>
                        <p:par>
                          <p:cTn id="34" fill="hold">
                            <p:stCondLst>
                              <p:cond delay="10000"/>
                            </p:stCondLst>
                            <p:childTnLst>
                              <p:par>
                                <p:cTn id="35" presetID="27" presetClass="emph" presetSubtype="0" fill="remove" grpId="0" nodeType="afterEffect">
                                  <p:stCondLst>
                                    <p:cond delay="0"/>
                                  </p:stCondLst>
                                  <p:childTnLst>
                                    <p:animClr clrSpc="rgb" dir="cw">
                                      <p:cBhvr override="childStyle">
                                        <p:cTn id="36" dur="1000" autoRev="1" fill="remove"/>
                                        <p:tgtEl>
                                          <p:spTgt spid="246"/>
                                        </p:tgtEl>
                                        <p:attrNameLst>
                                          <p:attrName>style.color</p:attrName>
                                        </p:attrNameLst>
                                      </p:cBhvr>
                                      <p:to>
                                        <a:schemeClr val="bg1"/>
                                      </p:to>
                                    </p:animClr>
                                    <p:animClr clrSpc="rgb" dir="cw">
                                      <p:cBhvr>
                                        <p:cTn id="37" dur="1000" autoRev="1" fill="remove"/>
                                        <p:tgtEl>
                                          <p:spTgt spid="246"/>
                                        </p:tgtEl>
                                        <p:attrNameLst>
                                          <p:attrName>fillcolor</p:attrName>
                                        </p:attrNameLst>
                                      </p:cBhvr>
                                      <p:to>
                                        <a:schemeClr val="bg1"/>
                                      </p:to>
                                    </p:animClr>
                                    <p:set>
                                      <p:cBhvr>
                                        <p:cTn id="38" dur="1000" autoRev="1" fill="remove"/>
                                        <p:tgtEl>
                                          <p:spTgt spid="246"/>
                                        </p:tgtEl>
                                        <p:attrNameLst>
                                          <p:attrName>fill.type</p:attrName>
                                        </p:attrNameLst>
                                      </p:cBhvr>
                                      <p:to>
                                        <p:strVal val="solid"/>
                                      </p:to>
                                    </p:set>
                                    <p:set>
                                      <p:cBhvr>
                                        <p:cTn id="39" dur="1000" autoRev="1" fill="remove"/>
                                        <p:tgtEl>
                                          <p:spTgt spid="246"/>
                                        </p:tgtEl>
                                        <p:attrNameLst>
                                          <p:attrName>fill.on</p:attrName>
                                        </p:attrNameLst>
                                      </p:cBhvr>
                                      <p:to>
                                        <p:strVal val="true"/>
                                      </p:to>
                                    </p:set>
                                  </p:childTnLst>
                                </p:cTn>
                              </p:par>
                            </p:childTnLst>
                          </p:cTn>
                        </p:par>
                        <p:par>
                          <p:cTn id="40" fill="hold">
                            <p:stCondLst>
                              <p:cond delay="12000"/>
                            </p:stCondLst>
                            <p:childTnLst>
                              <p:par>
                                <p:cTn id="41" presetID="27" presetClass="emph" presetSubtype="0" fill="remove" grpId="0" nodeType="afterEffect">
                                  <p:stCondLst>
                                    <p:cond delay="0"/>
                                  </p:stCondLst>
                                  <p:childTnLst>
                                    <p:animClr clrSpc="rgb" dir="cw">
                                      <p:cBhvr override="childStyle">
                                        <p:cTn id="42" dur="1000" autoRev="1" fill="remove"/>
                                        <p:tgtEl>
                                          <p:spTgt spid="247"/>
                                        </p:tgtEl>
                                        <p:attrNameLst>
                                          <p:attrName>style.color</p:attrName>
                                        </p:attrNameLst>
                                      </p:cBhvr>
                                      <p:to>
                                        <a:schemeClr val="bg1"/>
                                      </p:to>
                                    </p:animClr>
                                    <p:animClr clrSpc="rgb" dir="cw">
                                      <p:cBhvr>
                                        <p:cTn id="43" dur="1000" autoRev="1" fill="remove"/>
                                        <p:tgtEl>
                                          <p:spTgt spid="247"/>
                                        </p:tgtEl>
                                        <p:attrNameLst>
                                          <p:attrName>fillcolor</p:attrName>
                                        </p:attrNameLst>
                                      </p:cBhvr>
                                      <p:to>
                                        <a:schemeClr val="bg1"/>
                                      </p:to>
                                    </p:animClr>
                                    <p:set>
                                      <p:cBhvr>
                                        <p:cTn id="44" dur="1000" autoRev="1" fill="remove"/>
                                        <p:tgtEl>
                                          <p:spTgt spid="247"/>
                                        </p:tgtEl>
                                        <p:attrNameLst>
                                          <p:attrName>fill.type</p:attrName>
                                        </p:attrNameLst>
                                      </p:cBhvr>
                                      <p:to>
                                        <p:strVal val="solid"/>
                                      </p:to>
                                    </p:set>
                                    <p:set>
                                      <p:cBhvr>
                                        <p:cTn id="45" dur="1000" autoRev="1" fill="remove"/>
                                        <p:tgtEl>
                                          <p:spTgt spid="247"/>
                                        </p:tgtEl>
                                        <p:attrNameLst>
                                          <p:attrName>fill.on</p:attrName>
                                        </p:attrNameLst>
                                      </p:cBhvr>
                                      <p:to>
                                        <p:strVal val="true"/>
                                      </p:to>
                                    </p:set>
                                  </p:childTnLst>
                                </p:cTn>
                              </p:par>
                            </p:childTnLst>
                          </p:cTn>
                        </p:par>
                        <p:par>
                          <p:cTn id="46" fill="hold">
                            <p:stCondLst>
                              <p:cond delay="14000"/>
                            </p:stCondLst>
                            <p:childTnLst>
                              <p:par>
                                <p:cTn id="47" presetID="27" presetClass="emph" presetSubtype="0" fill="remove" grpId="0" nodeType="afterEffect">
                                  <p:stCondLst>
                                    <p:cond delay="0"/>
                                  </p:stCondLst>
                                  <p:childTnLst>
                                    <p:animClr clrSpc="rgb" dir="cw">
                                      <p:cBhvr override="childStyle">
                                        <p:cTn id="48" dur="1000" autoRev="1" fill="remove"/>
                                        <p:tgtEl>
                                          <p:spTgt spid="248"/>
                                        </p:tgtEl>
                                        <p:attrNameLst>
                                          <p:attrName>style.color</p:attrName>
                                        </p:attrNameLst>
                                      </p:cBhvr>
                                      <p:to>
                                        <a:schemeClr val="bg1"/>
                                      </p:to>
                                    </p:animClr>
                                    <p:animClr clrSpc="rgb" dir="cw">
                                      <p:cBhvr>
                                        <p:cTn id="49" dur="1000" autoRev="1" fill="remove"/>
                                        <p:tgtEl>
                                          <p:spTgt spid="248"/>
                                        </p:tgtEl>
                                        <p:attrNameLst>
                                          <p:attrName>fillcolor</p:attrName>
                                        </p:attrNameLst>
                                      </p:cBhvr>
                                      <p:to>
                                        <a:schemeClr val="bg1"/>
                                      </p:to>
                                    </p:animClr>
                                    <p:set>
                                      <p:cBhvr>
                                        <p:cTn id="50" dur="1000" autoRev="1" fill="remove"/>
                                        <p:tgtEl>
                                          <p:spTgt spid="248"/>
                                        </p:tgtEl>
                                        <p:attrNameLst>
                                          <p:attrName>fill.type</p:attrName>
                                        </p:attrNameLst>
                                      </p:cBhvr>
                                      <p:to>
                                        <p:strVal val="solid"/>
                                      </p:to>
                                    </p:set>
                                    <p:set>
                                      <p:cBhvr>
                                        <p:cTn id="51" dur="1000" autoRev="1" fill="remove"/>
                                        <p:tgtEl>
                                          <p:spTgt spid="248"/>
                                        </p:tgtEl>
                                        <p:attrNameLst>
                                          <p:attrName>fill.on</p:attrName>
                                        </p:attrNameLst>
                                      </p:cBhvr>
                                      <p:to>
                                        <p:strVal val="true"/>
                                      </p:to>
                                    </p:set>
                                  </p:childTnLst>
                                </p:cTn>
                              </p:par>
                            </p:childTnLst>
                          </p:cTn>
                        </p:par>
                        <p:par>
                          <p:cTn id="52" fill="hold">
                            <p:stCondLst>
                              <p:cond delay="16000"/>
                            </p:stCondLst>
                            <p:childTnLst>
                              <p:par>
                                <p:cTn id="53" presetID="27" presetClass="emph" presetSubtype="0" fill="remove" grpId="0" nodeType="afterEffect">
                                  <p:stCondLst>
                                    <p:cond delay="0"/>
                                  </p:stCondLst>
                                  <p:childTnLst>
                                    <p:animClr clrSpc="rgb" dir="cw">
                                      <p:cBhvr override="childStyle">
                                        <p:cTn id="54" dur="1000" autoRev="1" fill="remove"/>
                                        <p:tgtEl>
                                          <p:spTgt spid="249"/>
                                        </p:tgtEl>
                                        <p:attrNameLst>
                                          <p:attrName>style.color</p:attrName>
                                        </p:attrNameLst>
                                      </p:cBhvr>
                                      <p:to>
                                        <a:schemeClr val="bg1"/>
                                      </p:to>
                                    </p:animClr>
                                    <p:animClr clrSpc="rgb" dir="cw">
                                      <p:cBhvr>
                                        <p:cTn id="55" dur="1000" autoRev="1" fill="remove"/>
                                        <p:tgtEl>
                                          <p:spTgt spid="249"/>
                                        </p:tgtEl>
                                        <p:attrNameLst>
                                          <p:attrName>fillcolor</p:attrName>
                                        </p:attrNameLst>
                                      </p:cBhvr>
                                      <p:to>
                                        <a:schemeClr val="bg1"/>
                                      </p:to>
                                    </p:animClr>
                                    <p:set>
                                      <p:cBhvr>
                                        <p:cTn id="56" dur="1000" autoRev="1" fill="remove"/>
                                        <p:tgtEl>
                                          <p:spTgt spid="249"/>
                                        </p:tgtEl>
                                        <p:attrNameLst>
                                          <p:attrName>fill.type</p:attrName>
                                        </p:attrNameLst>
                                      </p:cBhvr>
                                      <p:to>
                                        <p:strVal val="solid"/>
                                      </p:to>
                                    </p:set>
                                    <p:set>
                                      <p:cBhvr>
                                        <p:cTn id="57" dur="1000" autoRev="1" fill="remove"/>
                                        <p:tgtEl>
                                          <p:spTgt spid="249"/>
                                        </p:tgtEl>
                                        <p:attrNameLst>
                                          <p:attrName>fill.on</p:attrName>
                                        </p:attrNameLst>
                                      </p:cBhvr>
                                      <p:to>
                                        <p:strVal val="true"/>
                                      </p:to>
                                    </p:set>
                                  </p:childTnLst>
                                </p:cTn>
                              </p:par>
                            </p:childTnLst>
                          </p:cTn>
                        </p:par>
                        <p:par>
                          <p:cTn id="58" fill="hold">
                            <p:stCondLst>
                              <p:cond delay="18000"/>
                            </p:stCondLst>
                            <p:childTnLst>
                              <p:par>
                                <p:cTn id="59" presetID="27" presetClass="emph" presetSubtype="0" fill="remove" grpId="0" nodeType="afterEffect">
                                  <p:stCondLst>
                                    <p:cond delay="0"/>
                                  </p:stCondLst>
                                  <p:childTnLst>
                                    <p:animClr clrSpc="rgb" dir="cw">
                                      <p:cBhvr override="childStyle">
                                        <p:cTn id="60" dur="1000" autoRev="1" fill="remove"/>
                                        <p:tgtEl>
                                          <p:spTgt spid="250"/>
                                        </p:tgtEl>
                                        <p:attrNameLst>
                                          <p:attrName>style.color</p:attrName>
                                        </p:attrNameLst>
                                      </p:cBhvr>
                                      <p:to>
                                        <a:schemeClr val="bg1"/>
                                      </p:to>
                                    </p:animClr>
                                    <p:animClr clrSpc="rgb" dir="cw">
                                      <p:cBhvr>
                                        <p:cTn id="61" dur="1000" autoRev="1" fill="remove"/>
                                        <p:tgtEl>
                                          <p:spTgt spid="250"/>
                                        </p:tgtEl>
                                        <p:attrNameLst>
                                          <p:attrName>fillcolor</p:attrName>
                                        </p:attrNameLst>
                                      </p:cBhvr>
                                      <p:to>
                                        <a:schemeClr val="bg1"/>
                                      </p:to>
                                    </p:animClr>
                                    <p:set>
                                      <p:cBhvr>
                                        <p:cTn id="62" dur="1000" autoRev="1" fill="remove"/>
                                        <p:tgtEl>
                                          <p:spTgt spid="250"/>
                                        </p:tgtEl>
                                        <p:attrNameLst>
                                          <p:attrName>fill.type</p:attrName>
                                        </p:attrNameLst>
                                      </p:cBhvr>
                                      <p:to>
                                        <p:strVal val="solid"/>
                                      </p:to>
                                    </p:set>
                                    <p:set>
                                      <p:cBhvr>
                                        <p:cTn id="63" dur="1000" autoRev="1" fill="remove"/>
                                        <p:tgtEl>
                                          <p:spTgt spid="250"/>
                                        </p:tgtEl>
                                        <p:attrNameLst>
                                          <p:attrName>fill.on</p:attrName>
                                        </p:attrNameLst>
                                      </p:cBhvr>
                                      <p:to>
                                        <p:strVal val="true"/>
                                      </p:to>
                                    </p:set>
                                  </p:childTnLst>
                                </p:cTn>
                              </p:par>
                            </p:childTnLst>
                          </p:cTn>
                        </p:par>
                        <p:par>
                          <p:cTn id="64" fill="hold">
                            <p:stCondLst>
                              <p:cond delay="20000"/>
                            </p:stCondLst>
                            <p:childTnLst>
                              <p:par>
                                <p:cTn id="65" presetID="27" presetClass="emph" presetSubtype="0" fill="remove" grpId="0" nodeType="afterEffect">
                                  <p:stCondLst>
                                    <p:cond delay="0"/>
                                  </p:stCondLst>
                                  <p:childTnLst>
                                    <p:animClr clrSpc="rgb" dir="cw">
                                      <p:cBhvr override="childStyle">
                                        <p:cTn id="66" dur="1000" autoRev="1" fill="remove"/>
                                        <p:tgtEl>
                                          <p:spTgt spid="251"/>
                                        </p:tgtEl>
                                        <p:attrNameLst>
                                          <p:attrName>style.color</p:attrName>
                                        </p:attrNameLst>
                                      </p:cBhvr>
                                      <p:to>
                                        <a:schemeClr val="bg1"/>
                                      </p:to>
                                    </p:animClr>
                                    <p:animClr clrSpc="rgb" dir="cw">
                                      <p:cBhvr>
                                        <p:cTn id="67" dur="1000" autoRev="1" fill="remove"/>
                                        <p:tgtEl>
                                          <p:spTgt spid="251"/>
                                        </p:tgtEl>
                                        <p:attrNameLst>
                                          <p:attrName>fillcolor</p:attrName>
                                        </p:attrNameLst>
                                      </p:cBhvr>
                                      <p:to>
                                        <a:schemeClr val="bg1"/>
                                      </p:to>
                                    </p:animClr>
                                    <p:set>
                                      <p:cBhvr>
                                        <p:cTn id="68" dur="1000" autoRev="1" fill="remove"/>
                                        <p:tgtEl>
                                          <p:spTgt spid="251"/>
                                        </p:tgtEl>
                                        <p:attrNameLst>
                                          <p:attrName>fill.type</p:attrName>
                                        </p:attrNameLst>
                                      </p:cBhvr>
                                      <p:to>
                                        <p:strVal val="solid"/>
                                      </p:to>
                                    </p:set>
                                    <p:set>
                                      <p:cBhvr>
                                        <p:cTn id="69" dur="1000" autoRev="1" fill="remove"/>
                                        <p:tgtEl>
                                          <p:spTgt spid="251"/>
                                        </p:tgtEl>
                                        <p:attrNameLst>
                                          <p:attrName>fill.on</p:attrName>
                                        </p:attrNameLst>
                                      </p:cBhvr>
                                      <p:to>
                                        <p:strVal val="true"/>
                                      </p:to>
                                    </p:set>
                                  </p:childTnLst>
                                </p:cTn>
                              </p:par>
                            </p:childTnLst>
                          </p:cTn>
                        </p:par>
                        <p:par>
                          <p:cTn id="70" fill="hold">
                            <p:stCondLst>
                              <p:cond delay="22000"/>
                            </p:stCondLst>
                            <p:childTnLst>
                              <p:par>
                                <p:cTn id="71" presetID="27" presetClass="emph" presetSubtype="0" fill="remove" grpId="0" nodeType="afterEffect">
                                  <p:stCondLst>
                                    <p:cond delay="0"/>
                                  </p:stCondLst>
                                  <p:childTnLst>
                                    <p:animClr clrSpc="rgb" dir="cw">
                                      <p:cBhvr override="childStyle">
                                        <p:cTn id="72" dur="1000" autoRev="1" fill="remove"/>
                                        <p:tgtEl>
                                          <p:spTgt spid="252"/>
                                        </p:tgtEl>
                                        <p:attrNameLst>
                                          <p:attrName>style.color</p:attrName>
                                        </p:attrNameLst>
                                      </p:cBhvr>
                                      <p:to>
                                        <a:schemeClr val="bg1"/>
                                      </p:to>
                                    </p:animClr>
                                    <p:animClr clrSpc="rgb" dir="cw">
                                      <p:cBhvr>
                                        <p:cTn id="73" dur="1000" autoRev="1" fill="remove"/>
                                        <p:tgtEl>
                                          <p:spTgt spid="252"/>
                                        </p:tgtEl>
                                        <p:attrNameLst>
                                          <p:attrName>fillcolor</p:attrName>
                                        </p:attrNameLst>
                                      </p:cBhvr>
                                      <p:to>
                                        <a:schemeClr val="bg1"/>
                                      </p:to>
                                    </p:animClr>
                                    <p:set>
                                      <p:cBhvr>
                                        <p:cTn id="74" dur="1000" autoRev="1" fill="remove"/>
                                        <p:tgtEl>
                                          <p:spTgt spid="252"/>
                                        </p:tgtEl>
                                        <p:attrNameLst>
                                          <p:attrName>fill.type</p:attrName>
                                        </p:attrNameLst>
                                      </p:cBhvr>
                                      <p:to>
                                        <p:strVal val="solid"/>
                                      </p:to>
                                    </p:set>
                                    <p:set>
                                      <p:cBhvr>
                                        <p:cTn id="75" dur="1000" autoRev="1" fill="remove"/>
                                        <p:tgtEl>
                                          <p:spTgt spid="252"/>
                                        </p:tgtEl>
                                        <p:attrNameLst>
                                          <p:attrName>fill.on</p:attrName>
                                        </p:attrNameLst>
                                      </p:cBhvr>
                                      <p:to>
                                        <p:strVal val="true"/>
                                      </p:to>
                                    </p:set>
                                  </p:childTnLst>
                                </p:cTn>
                              </p:par>
                            </p:childTnLst>
                          </p:cTn>
                        </p:par>
                        <p:par>
                          <p:cTn id="76" fill="hold">
                            <p:stCondLst>
                              <p:cond delay="24000"/>
                            </p:stCondLst>
                            <p:childTnLst>
                              <p:par>
                                <p:cTn id="77" presetID="27" presetClass="emph" presetSubtype="0" fill="remove" grpId="0" nodeType="afterEffect">
                                  <p:stCondLst>
                                    <p:cond delay="0"/>
                                  </p:stCondLst>
                                  <p:childTnLst>
                                    <p:animClr clrSpc="rgb" dir="cw">
                                      <p:cBhvr override="childStyle">
                                        <p:cTn id="78" dur="1000" autoRev="1" fill="remove"/>
                                        <p:tgtEl>
                                          <p:spTgt spid="253"/>
                                        </p:tgtEl>
                                        <p:attrNameLst>
                                          <p:attrName>style.color</p:attrName>
                                        </p:attrNameLst>
                                      </p:cBhvr>
                                      <p:to>
                                        <a:schemeClr val="bg1"/>
                                      </p:to>
                                    </p:animClr>
                                    <p:animClr clrSpc="rgb" dir="cw">
                                      <p:cBhvr>
                                        <p:cTn id="79" dur="1000" autoRev="1" fill="remove"/>
                                        <p:tgtEl>
                                          <p:spTgt spid="253"/>
                                        </p:tgtEl>
                                        <p:attrNameLst>
                                          <p:attrName>fillcolor</p:attrName>
                                        </p:attrNameLst>
                                      </p:cBhvr>
                                      <p:to>
                                        <a:schemeClr val="bg1"/>
                                      </p:to>
                                    </p:animClr>
                                    <p:set>
                                      <p:cBhvr>
                                        <p:cTn id="80" dur="1000" autoRev="1" fill="remove"/>
                                        <p:tgtEl>
                                          <p:spTgt spid="253"/>
                                        </p:tgtEl>
                                        <p:attrNameLst>
                                          <p:attrName>fill.type</p:attrName>
                                        </p:attrNameLst>
                                      </p:cBhvr>
                                      <p:to>
                                        <p:strVal val="solid"/>
                                      </p:to>
                                    </p:set>
                                    <p:set>
                                      <p:cBhvr>
                                        <p:cTn id="81" dur="1000" autoRev="1" fill="remove"/>
                                        <p:tgtEl>
                                          <p:spTgt spid="253"/>
                                        </p:tgtEl>
                                        <p:attrNameLst>
                                          <p:attrName>fill.on</p:attrName>
                                        </p:attrNameLst>
                                      </p:cBhvr>
                                      <p:to>
                                        <p:strVal val="true"/>
                                      </p:to>
                                    </p:set>
                                  </p:childTnLst>
                                </p:cTn>
                              </p:par>
                            </p:childTnLst>
                          </p:cTn>
                        </p:par>
                        <p:par>
                          <p:cTn id="82" fill="hold">
                            <p:stCondLst>
                              <p:cond delay="26000"/>
                            </p:stCondLst>
                            <p:childTnLst>
                              <p:par>
                                <p:cTn id="83" presetID="27" presetClass="emph" presetSubtype="0" fill="remove" grpId="0" nodeType="afterEffect">
                                  <p:stCondLst>
                                    <p:cond delay="0"/>
                                  </p:stCondLst>
                                  <p:childTnLst>
                                    <p:animClr clrSpc="rgb" dir="cw">
                                      <p:cBhvr override="childStyle">
                                        <p:cTn id="84" dur="1000" autoRev="1" fill="remove"/>
                                        <p:tgtEl>
                                          <p:spTgt spid="254"/>
                                        </p:tgtEl>
                                        <p:attrNameLst>
                                          <p:attrName>style.color</p:attrName>
                                        </p:attrNameLst>
                                      </p:cBhvr>
                                      <p:to>
                                        <a:schemeClr val="bg1"/>
                                      </p:to>
                                    </p:animClr>
                                    <p:animClr clrSpc="rgb" dir="cw">
                                      <p:cBhvr>
                                        <p:cTn id="85" dur="1000" autoRev="1" fill="remove"/>
                                        <p:tgtEl>
                                          <p:spTgt spid="254"/>
                                        </p:tgtEl>
                                        <p:attrNameLst>
                                          <p:attrName>fillcolor</p:attrName>
                                        </p:attrNameLst>
                                      </p:cBhvr>
                                      <p:to>
                                        <a:schemeClr val="bg1"/>
                                      </p:to>
                                    </p:animClr>
                                    <p:set>
                                      <p:cBhvr>
                                        <p:cTn id="86" dur="1000" autoRev="1" fill="remove"/>
                                        <p:tgtEl>
                                          <p:spTgt spid="254"/>
                                        </p:tgtEl>
                                        <p:attrNameLst>
                                          <p:attrName>fill.type</p:attrName>
                                        </p:attrNameLst>
                                      </p:cBhvr>
                                      <p:to>
                                        <p:strVal val="solid"/>
                                      </p:to>
                                    </p:set>
                                    <p:set>
                                      <p:cBhvr>
                                        <p:cTn id="87" dur="1000" autoRev="1" fill="remove"/>
                                        <p:tgtEl>
                                          <p:spTgt spid="254"/>
                                        </p:tgtEl>
                                        <p:attrNameLst>
                                          <p:attrName>fill.on</p:attrName>
                                        </p:attrNameLst>
                                      </p:cBhvr>
                                      <p:to>
                                        <p:strVal val="true"/>
                                      </p:to>
                                    </p:set>
                                  </p:childTnLst>
                                </p:cTn>
                              </p:par>
                            </p:childTnLst>
                          </p:cTn>
                        </p:par>
                        <p:par>
                          <p:cTn id="88" fill="hold">
                            <p:stCondLst>
                              <p:cond delay="28000"/>
                            </p:stCondLst>
                            <p:childTnLst>
                              <p:par>
                                <p:cTn id="89" presetID="27" presetClass="emph" presetSubtype="0" fill="remove" grpId="0" nodeType="afterEffect">
                                  <p:stCondLst>
                                    <p:cond delay="0"/>
                                  </p:stCondLst>
                                  <p:childTnLst>
                                    <p:animClr clrSpc="rgb" dir="cw">
                                      <p:cBhvr override="childStyle">
                                        <p:cTn id="90" dur="1000" autoRev="1" fill="remove"/>
                                        <p:tgtEl>
                                          <p:spTgt spid="255"/>
                                        </p:tgtEl>
                                        <p:attrNameLst>
                                          <p:attrName>style.color</p:attrName>
                                        </p:attrNameLst>
                                      </p:cBhvr>
                                      <p:to>
                                        <a:schemeClr val="bg1"/>
                                      </p:to>
                                    </p:animClr>
                                    <p:animClr clrSpc="rgb" dir="cw">
                                      <p:cBhvr>
                                        <p:cTn id="91" dur="1000" autoRev="1" fill="remove"/>
                                        <p:tgtEl>
                                          <p:spTgt spid="255"/>
                                        </p:tgtEl>
                                        <p:attrNameLst>
                                          <p:attrName>fillcolor</p:attrName>
                                        </p:attrNameLst>
                                      </p:cBhvr>
                                      <p:to>
                                        <a:schemeClr val="bg1"/>
                                      </p:to>
                                    </p:animClr>
                                    <p:set>
                                      <p:cBhvr>
                                        <p:cTn id="92" dur="1000" autoRev="1" fill="remove"/>
                                        <p:tgtEl>
                                          <p:spTgt spid="255"/>
                                        </p:tgtEl>
                                        <p:attrNameLst>
                                          <p:attrName>fill.type</p:attrName>
                                        </p:attrNameLst>
                                      </p:cBhvr>
                                      <p:to>
                                        <p:strVal val="solid"/>
                                      </p:to>
                                    </p:set>
                                    <p:set>
                                      <p:cBhvr>
                                        <p:cTn id="93" dur="1000" autoRev="1" fill="remove"/>
                                        <p:tgtEl>
                                          <p:spTgt spid="255"/>
                                        </p:tgtEl>
                                        <p:attrNameLst>
                                          <p:attrName>fill.on</p:attrName>
                                        </p:attrNameLst>
                                      </p:cBhvr>
                                      <p:to>
                                        <p:strVal val="true"/>
                                      </p:to>
                                    </p:set>
                                  </p:childTnLst>
                                </p:cTn>
                              </p:par>
                            </p:childTnLst>
                          </p:cTn>
                        </p:par>
                        <p:par>
                          <p:cTn id="94" fill="hold">
                            <p:stCondLst>
                              <p:cond delay="30000"/>
                            </p:stCondLst>
                            <p:childTnLst>
                              <p:par>
                                <p:cTn id="95" presetID="27" presetClass="emph" presetSubtype="0" fill="remove" grpId="0" nodeType="afterEffect">
                                  <p:stCondLst>
                                    <p:cond delay="0"/>
                                  </p:stCondLst>
                                  <p:childTnLst>
                                    <p:animClr clrSpc="rgb" dir="cw">
                                      <p:cBhvr override="childStyle">
                                        <p:cTn id="96" dur="1000" autoRev="1" fill="remove"/>
                                        <p:tgtEl>
                                          <p:spTgt spid="256"/>
                                        </p:tgtEl>
                                        <p:attrNameLst>
                                          <p:attrName>style.color</p:attrName>
                                        </p:attrNameLst>
                                      </p:cBhvr>
                                      <p:to>
                                        <a:schemeClr val="bg1"/>
                                      </p:to>
                                    </p:animClr>
                                    <p:animClr clrSpc="rgb" dir="cw">
                                      <p:cBhvr>
                                        <p:cTn id="97" dur="1000" autoRev="1" fill="remove"/>
                                        <p:tgtEl>
                                          <p:spTgt spid="256"/>
                                        </p:tgtEl>
                                        <p:attrNameLst>
                                          <p:attrName>fillcolor</p:attrName>
                                        </p:attrNameLst>
                                      </p:cBhvr>
                                      <p:to>
                                        <a:schemeClr val="bg1"/>
                                      </p:to>
                                    </p:animClr>
                                    <p:set>
                                      <p:cBhvr>
                                        <p:cTn id="98" dur="1000" autoRev="1" fill="remove"/>
                                        <p:tgtEl>
                                          <p:spTgt spid="256"/>
                                        </p:tgtEl>
                                        <p:attrNameLst>
                                          <p:attrName>fill.type</p:attrName>
                                        </p:attrNameLst>
                                      </p:cBhvr>
                                      <p:to>
                                        <p:strVal val="solid"/>
                                      </p:to>
                                    </p:set>
                                    <p:set>
                                      <p:cBhvr>
                                        <p:cTn id="99" dur="1000" autoRev="1" fill="remove"/>
                                        <p:tgtEl>
                                          <p:spTgt spid="256"/>
                                        </p:tgtEl>
                                        <p:attrNameLst>
                                          <p:attrName>fill.on</p:attrName>
                                        </p:attrNameLst>
                                      </p:cBhvr>
                                      <p:to>
                                        <p:strVal val="true"/>
                                      </p:to>
                                    </p:set>
                                  </p:childTnLst>
                                </p:cTn>
                              </p:par>
                            </p:childTnLst>
                          </p:cTn>
                        </p:par>
                        <p:par>
                          <p:cTn id="100" fill="hold">
                            <p:stCondLst>
                              <p:cond delay="32000"/>
                            </p:stCondLst>
                            <p:childTnLst>
                              <p:par>
                                <p:cTn id="101" presetID="27" presetClass="emph" presetSubtype="0" fill="remove" grpId="0" nodeType="afterEffect">
                                  <p:stCondLst>
                                    <p:cond delay="0"/>
                                  </p:stCondLst>
                                  <p:childTnLst>
                                    <p:animClr clrSpc="rgb" dir="cw">
                                      <p:cBhvr override="childStyle">
                                        <p:cTn id="102" dur="1000" autoRev="1" fill="remove"/>
                                        <p:tgtEl>
                                          <p:spTgt spid="257"/>
                                        </p:tgtEl>
                                        <p:attrNameLst>
                                          <p:attrName>style.color</p:attrName>
                                        </p:attrNameLst>
                                      </p:cBhvr>
                                      <p:to>
                                        <a:schemeClr val="bg1"/>
                                      </p:to>
                                    </p:animClr>
                                    <p:animClr clrSpc="rgb" dir="cw">
                                      <p:cBhvr>
                                        <p:cTn id="103" dur="1000" autoRev="1" fill="remove"/>
                                        <p:tgtEl>
                                          <p:spTgt spid="257"/>
                                        </p:tgtEl>
                                        <p:attrNameLst>
                                          <p:attrName>fillcolor</p:attrName>
                                        </p:attrNameLst>
                                      </p:cBhvr>
                                      <p:to>
                                        <a:schemeClr val="bg1"/>
                                      </p:to>
                                    </p:animClr>
                                    <p:set>
                                      <p:cBhvr>
                                        <p:cTn id="104" dur="1000" autoRev="1" fill="remove"/>
                                        <p:tgtEl>
                                          <p:spTgt spid="257"/>
                                        </p:tgtEl>
                                        <p:attrNameLst>
                                          <p:attrName>fill.type</p:attrName>
                                        </p:attrNameLst>
                                      </p:cBhvr>
                                      <p:to>
                                        <p:strVal val="solid"/>
                                      </p:to>
                                    </p:set>
                                    <p:set>
                                      <p:cBhvr>
                                        <p:cTn id="105" dur="1000" autoRev="1" fill="remove"/>
                                        <p:tgtEl>
                                          <p:spTgt spid="257"/>
                                        </p:tgtEl>
                                        <p:attrNameLst>
                                          <p:attrName>fill.on</p:attrName>
                                        </p:attrNameLst>
                                      </p:cBhvr>
                                      <p:to>
                                        <p:strVal val="true"/>
                                      </p:to>
                                    </p:set>
                                  </p:childTnLst>
                                </p:cTn>
                              </p:par>
                            </p:childTnLst>
                          </p:cTn>
                        </p:par>
                        <p:par>
                          <p:cTn id="106" fill="hold">
                            <p:stCondLst>
                              <p:cond delay="34000"/>
                            </p:stCondLst>
                            <p:childTnLst>
                              <p:par>
                                <p:cTn id="107" presetID="27" presetClass="emph" presetSubtype="0" fill="remove" grpId="0" nodeType="afterEffect">
                                  <p:stCondLst>
                                    <p:cond delay="0"/>
                                  </p:stCondLst>
                                  <p:childTnLst>
                                    <p:animClr clrSpc="rgb" dir="cw">
                                      <p:cBhvr override="childStyle">
                                        <p:cTn id="108" dur="1000" autoRev="1" fill="remove"/>
                                        <p:tgtEl>
                                          <p:spTgt spid="258"/>
                                        </p:tgtEl>
                                        <p:attrNameLst>
                                          <p:attrName>style.color</p:attrName>
                                        </p:attrNameLst>
                                      </p:cBhvr>
                                      <p:to>
                                        <a:schemeClr val="bg1"/>
                                      </p:to>
                                    </p:animClr>
                                    <p:animClr clrSpc="rgb" dir="cw">
                                      <p:cBhvr>
                                        <p:cTn id="109" dur="1000" autoRev="1" fill="remove"/>
                                        <p:tgtEl>
                                          <p:spTgt spid="258"/>
                                        </p:tgtEl>
                                        <p:attrNameLst>
                                          <p:attrName>fillcolor</p:attrName>
                                        </p:attrNameLst>
                                      </p:cBhvr>
                                      <p:to>
                                        <a:schemeClr val="bg1"/>
                                      </p:to>
                                    </p:animClr>
                                    <p:set>
                                      <p:cBhvr>
                                        <p:cTn id="110" dur="1000" autoRev="1" fill="remove"/>
                                        <p:tgtEl>
                                          <p:spTgt spid="258"/>
                                        </p:tgtEl>
                                        <p:attrNameLst>
                                          <p:attrName>fill.type</p:attrName>
                                        </p:attrNameLst>
                                      </p:cBhvr>
                                      <p:to>
                                        <p:strVal val="solid"/>
                                      </p:to>
                                    </p:set>
                                    <p:set>
                                      <p:cBhvr>
                                        <p:cTn id="111" dur="1000" autoRev="1" fill="remove"/>
                                        <p:tgtEl>
                                          <p:spTgt spid="258"/>
                                        </p:tgtEl>
                                        <p:attrNameLst>
                                          <p:attrName>fill.on</p:attrName>
                                        </p:attrNameLst>
                                      </p:cBhvr>
                                      <p:to>
                                        <p:strVal val="true"/>
                                      </p:to>
                                    </p:set>
                                  </p:childTnLst>
                                </p:cTn>
                              </p:par>
                            </p:childTnLst>
                          </p:cTn>
                        </p:par>
                        <p:par>
                          <p:cTn id="112" fill="hold">
                            <p:stCondLst>
                              <p:cond delay="36000"/>
                            </p:stCondLst>
                            <p:childTnLst>
                              <p:par>
                                <p:cTn id="113" presetID="27" presetClass="emph" presetSubtype="0" fill="remove" grpId="0" nodeType="afterEffect">
                                  <p:stCondLst>
                                    <p:cond delay="0"/>
                                  </p:stCondLst>
                                  <p:childTnLst>
                                    <p:animClr clrSpc="rgb" dir="cw">
                                      <p:cBhvr override="childStyle">
                                        <p:cTn id="114" dur="1000" autoRev="1" fill="remove"/>
                                        <p:tgtEl>
                                          <p:spTgt spid="259"/>
                                        </p:tgtEl>
                                        <p:attrNameLst>
                                          <p:attrName>style.color</p:attrName>
                                        </p:attrNameLst>
                                      </p:cBhvr>
                                      <p:to>
                                        <a:schemeClr val="bg1"/>
                                      </p:to>
                                    </p:animClr>
                                    <p:animClr clrSpc="rgb" dir="cw">
                                      <p:cBhvr>
                                        <p:cTn id="115" dur="1000" autoRev="1" fill="remove"/>
                                        <p:tgtEl>
                                          <p:spTgt spid="259"/>
                                        </p:tgtEl>
                                        <p:attrNameLst>
                                          <p:attrName>fillcolor</p:attrName>
                                        </p:attrNameLst>
                                      </p:cBhvr>
                                      <p:to>
                                        <a:schemeClr val="bg1"/>
                                      </p:to>
                                    </p:animClr>
                                    <p:set>
                                      <p:cBhvr>
                                        <p:cTn id="116" dur="1000" autoRev="1" fill="remove"/>
                                        <p:tgtEl>
                                          <p:spTgt spid="259"/>
                                        </p:tgtEl>
                                        <p:attrNameLst>
                                          <p:attrName>fill.type</p:attrName>
                                        </p:attrNameLst>
                                      </p:cBhvr>
                                      <p:to>
                                        <p:strVal val="solid"/>
                                      </p:to>
                                    </p:set>
                                    <p:set>
                                      <p:cBhvr>
                                        <p:cTn id="117" dur="1000" autoRev="1" fill="remove"/>
                                        <p:tgtEl>
                                          <p:spTgt spid="259"/>
                                        </p:tgtEl>
                                        <p:attrNameLst>
                                          <p:attrName>fill.on</p:attrName>
                                        </p:attrNameLst>
                                      </p:cBhvr>
                                      <p:to>
                                        <p:strVal val="true"/>
                                      </p:to>
                                    </p:set>
                                  </p:childTnLst>
                                </p:cTn>
                              </p:par>
                            </p:childTnLst>
                          </p:cTn>
                        </p:par>
                        <p:par>
                          <p:cTn id="118" fill="hold">
                            <p:stCondLst>
                              <p:cond delay="38000"/>
                            </p:stCondLst>
                            <p:childTnLst>
                              <p:par>
                                <p:cTn id="119" presetID="27" presetClass="emph" presetSubtype="0" fill="remove" grpId="0" nodeType="afterEffect">
                                  <p:stCondLst>
                                    <p:cond delay="0"/>
                                  </p:stCondLst>
                                  <p:childTnLst>
                                    <p:animClr clrSpc="rgb" dir="cw">
                                      <p:cBhvr override="childStyle">
                                        <p:cTn id="120" dur="1000" autoRev="1" fill="remove"/>
                                        <p:tgtEl>
                                          <p:spTgt spid="260"/>
                                        </p:tgtEl>
                                        <p:attrNameLst>
                                          <p:attrName>style.color</p:attrName>
                                        </p:attrNameLst>
                                      </p:cBhvr>
                                      <p:to>
                                        <a:schemeClr val="bg1"/>
                                      </p:to>
                                    </p:animClr>
                                    <p:animClr clrSpc="rgb" dir="cw">
                                      <p:cBhvr>
                                        <p:cTn id="121" dur="1000" autoRev="1" fill="remove"/>
                                        <p:tgtEl>
                                          <p:spTgt spid="260"/>
                                        </p:tgtEl>
                                        <p:attrNameLst>
                                          <p:attrName>fillcolor</p:attrName>
                                        </p:attrNameLst>
                                      </p:cBhvr>
                                      <p:to>
                                        <a:schemeClr val="bg1"/>
                                      </p:to>
                                    </p:animClr>
                                    <p:set>
                                      <p:cBhvr>
                                        <p:cTn id="122" dur="1000" autoRev="1" fill="remove"/>
                                        <p:tgtEl>
                                          <p:spTgt spid="260"/>
                                        </p:tgtEl>
                                        <p:attrNameLst>
                                          <p:attrName>fill.type</p:attrName>
                                        </p:attrNameLst>
                                      </p:cBhvr>
                                      <p:to>
                                        <p:strVal val="solid"/>
                                      </p:to>
                                    </p:set>
                                    <p:set>
                                      <p:cBhvr>
                                        <p:cTn id="123" dur="1000" autoRev="1" fill="remove"/>
                                        <p:tgtEl>
                                          <p:spTgt spid="260"/>
                                        </p:tgtEl>
                                        <p:attrNameLst>
                                          <p:attrName>fill.on</p:attrName>
                                        </p:attrNameLst>
                                      </p:cBhvr>
                                      <p:to>
                                        <p:strVal val="true"/>
                                      </p:to>
                                    </p:set>
                                  </p:childTnLst>
                                </p:cTn>
                              </p:par>
                            </p:childTnLst>
                          </p:cTn>
                        </p:par>
                        <p:par>
                          <p:cTn id="124" fill="hold">
                            <p:stCondLst>
                              <p:cond delay="40000"/>
                            </p:stCondLst>
                            <p:childTnLst>
                              <p:par>
                                <p:cTn id="125" presetID="27" presetClass="emph" presetSubtype="0" fill="remove" grpId="0" nodeType="afterEffect">
                                  <p:stCondLst>
                                    <p:cond delay="0"/>
                                  </p:stCondLst>
                                  <p:childTnLst>
                                    <p:animClr clrSpc="rgb" dir="cw">
                                      <p:cBhvr override="childStyle">
                                        <p:cTn id="126" dur="1000" autoRev="1" fill="remove"/>
                                        <p:tgtEl>
                                          <p:spTgt spid="261"/>
                                        </p:tgtEl>
                                        <p:attrNameLst>
                                          <p:attrName>style.color</p:attrName>
                                        </p:attrNameLst>
                                      </p:cBhvr>
                                      <p:to>
                                        <a:schemeClr val="bg1"/>
                                      </p:to>
                                    </p:animClr>
                                    <p:animClr clrSpc="rgb" dir="cw">
                                      <p:cBhvr>
                                        <p:cTn id="127" dur="1000" autoRev="1" fill="remove"/>
                                        <p:tgtEl>
                                          <p:spTgt spid="261"/>
                                        </p:tgtEl>
                                        <p:attrNameLst>
                                          <p:attrName>fillcolor</p:attrName>
                                        </p:attrNameLst>
                                      </p:cBhvr>
                                      <p:to>
                                        <a:schemeClr val="bg1"/>
                                      </p:to>
                                    </p:animClr>
                                    <p:set>
                                      <p:cBhvr>
                                        <p:cTn id="128" dur="1000" autoRev="1" fill="remove"/>
                                        <p:tgtEl>
                                          <p:spTgt spid="261"/>
                                        </p:tgtEl>
                                        <p:attrNameLst>
                                          <p:attrName>fill.type</p:attrName>
                                        </p:attrNameLst>
                                      </p:cBhvr>
                                      <p:to>
                                        <p:strVal val="solid"/>
                                      </p:to>
                                    </p:set>
                                    <p:set>
                                      <p:cBhvr>
                                        <p:cTn id="129" dur="1000" autoRev="1" fill="remove"/>
                                        <p:tgtEl>
                                          <p:spTgt spid="261"/>
                                        </p:tgtEl>
                                        <p:attrNameLst>
                                          <p:attrName>fill.on</p:attrName>
                                        </p:attrNameLst>
                                      </p:cBhvr>
                                      <p:to>
                                        <p:strVal val="true"/>
                                      </p:to>
                                    </p:set>
                                  </p:childTnLst>
                                </p:cTn>
                              </p:par>
                            </p:childTnLst>
                          </p:cTn>
                        </p:par>
                        <p:par>
                          <p:cTn id="130" fill="hold">
                            <p:stCondLst>
                              <p:cond delay="42000"/>
                            </p:stCondLst>
                            <p:childTnLst>
                              <p:par>
                                <p:cTn id="131" presetID="27" presetClass="emph" presetSubtype="0" fill="remove" grpId="0" nodeType="afterEffect">
                                  <p:stCondLst>
                                    <p:cond delay="0"/>
                                  </p:stCondLst>
                                  <p:childTnLst>
                                    <p:animClr clrSpc="rgb" dir="cw">
                                      <p:cBhvr override="childStyle">
                                        <p:cTn id="132" dur="1000" autoRev="1" fill="remove"/>
                                        <p:tgtEl>
                                          <p:spTgt spid="262"/>
                                        </p:tgtEl>
                                        <p:attrNameLst>
                                          <p:attrName>style.color</p:attrName>
                                        </p:attrNameLst>
                                      </p:cBhvr>
                                      <p:to>
                                        <a:schemeClr val="bg1"/>
                                      </p:to>
                                    </p:animClr>
                                    <p:animClr clrSpc="rgb" dir="cw">
                                      <p:cBhvr>
                                        <p:cTn id="133" dur="1000" autoRev="1" fill="remove"/>
                                        <p:tgtEl>
                                          <p:spTgt spid="262"/>
                                        </p:tgtEl>
                                        <p:attrNameLst>
                                          <p:attrName>fillcolor</p:attrName>
                                        </p:attrNameLst>
                                      </p:cBhvr>
                                      <p:to>
                                        <a:schemeClr val="bg1"/>
                                      </p:to>
                                    </p:animClr>
                                    <p:set>
                                      <p:cBhvr>
                                        <p:cTn id="134" dur="1000" autoRev="1" fill="remove"/>
                                        <p:tgtEl>
                                          <p:spTgt spid="262"/>
                                        </p:tgtEl>
                                        <p:attrNameLst>
                                          <p:attrName>fill.type</p:attrName>
                                        </p:attrNameLst>
                                      </p:cBhvr>
                                      <p:to>
                                        <p:strVal val="solid"/>
                                      </p:to>
                                    </p:set>
                                    <p:set>
                                      <p:cBhvr>
                                        <p:cTn id="135" dur="1000" autoRev="1" fill="remove"/>
                                        <p:tgtEl>
                                          <p:spTgt spid="262"/>
                                        </p:tgtEl>
                                        <p:attrNameLst>
                                          <p:attrName>fill.on</p:attrName>
                                        </p:attrNameLst>
                                      </p:cBhvr>
                                      <p:to>
                                        <p:strVal val="true"/>
                                      </p:to>
                                    </p:set>
                                  </p:childTnLst>
                                </p:cTn>
                              </p:par>
                            </p:childTnLst>
                          </p:cTn>
                        </p:par>
                        <p:par>
                          <p:cTn id="136" fill="hold">
                            <p:stCondLst>
                              <p:cond delay="44000"/>
                            </p:stCondLst>
                            <p:childTnLst>
                              <p:par>
                                <p:cTn id="137" presetID="27" presetClass="emph" presetSubtype="0" fill="remove" grpId="0" nodeType="afterEffect">
                                  <p:stCondLst>
                                    <p:cond delay="0"/>
                                  </p:stCondLst>
                                  <p:childTnLst>
                                    <p:animClr clrSpc="rgb" dir="cw">
                                      <p:cBhvr override="childStyle">
                                        <p:cTn id="138" dur="1000" autoRev="1" fill="remove"/>
                                        <p:tgtEl>
                                          <p:spTgt spid="263"/>
                                        </p:tgtEl>
                                        <p:attrNameLst>
                                          <p:attrName>style.color</p:attrName>
                                        </p:attrNameLst>
                                      </p:cBhvr>
                                      <p:to>
                                        <a:schemeClr val="bg1"/>
                                      </p:to>
                                    </p:animClr>
                                    <p:animClr clrSpc="rgb" dir="cw">
                                      <p:cBhvr>
                                        <p:cTn id="139" dur="1000" autoRev="1" fill="remove"/>
                                        <p:tgtEl>
                                          <p:spTgt spid="263"/>
                                        </p:tgtEl>
                                        <p:attrNameLst>
                                          <p:attrName>fillcolor</p:attrName>
                                        </p:attrNameLst>
                                      </p:cBhvr>
                                      <p:to>
                                        <a:schemeClr val="bg1"/>
                                      </p:to>
                                    </p:animClr>
                                    <p:set>
                                      <p:cBhvr>
                                        <p:cTn id="140" dur="1000" autoRev="1" fill="remove"/>
                                        <p:tgtEl>
                                          <p:spTgt spid="263"/>
                                        </p:tgtEl>
                                        <p:attrNameLst>
                                          <p:attrName>fill.type</p:attrName>
                                        </p:attrNameLst>
                                      </p:cBhvr>
                                      <p:to>
                                        <p:strVal val="solid"/>
                                      </p:to>
                                    </p:set>
                                    <p:set>
                                      <p:cBhvr>
                                        <p:cTn id="141" dur="1000" autoRev="1" fill="remove"/>
                                        <p:tgtEl>
                                          <p:spTgt spid="263"/>
                                        </p:tgtEl>
                                        <p:attrNameLst>
                                          <p:attrName>fill.on</p:attrName>
                                        </p:attrNameLst>
                                      </p:cBhvr>
                                      <p:to>
                                        <p:strVal val="true"/>
                                      </p:to>
                                    </p:set>
                                  </p:childTnLst>
                                </p:cTn>
                              </p:par>
                            </p:childTnLst>
                          </p:cTn>
                        </p:par>
                        <p:par>
                          <p:cTn id="142" fill="hold">
                            <p:stCondLst>
                              <p:cond delay="46000"/>
                            </p:stCondLst>
                            <p:childTnLst>
                              <p:par>
                                <p:cTn id="143" presetID="27" presetClass="emph" presetSubtype="0" fill="remove" grpId="0" nodeType="afterEffect">
                                  <p:stCondLst>
                                    <p:cond delay="0"/>
                                  </p:stCondLst>
                                  <p:childTnLst>
                                    <p:animClr clrSpc="rgb" dir="cw">
                                      <p:cBhvr override="childStyle">
                                        <p:cTn id="144" dur="1000" autoRev="1" fill="remove"/>
                                        <p:tgtEl>
                                          <p:spTgt spid="264"/>
                                        </p:tgtEl>
                                        <p:attrNameLst>
                                          <p:attrName>style.color</p:attrName>
                                        </p:attrNameLst>
                                      </p:cBhvr>
                                      <p:to>
                                        <a:schemeClr val="bg1"/>
                                      </p:to>
                                    </p:animClr>
                                    <p:animClr clrSpc="rgb" dir="cw">
                                      <p:cBhvr>
                                        <p:cTn id="145" dur="1000" autoRev="1" fill="remove"/>
                                        <p:tgtEl>
                                          <p:spTgt spid="264"/>
                                        </p:tgtEl>
                                        <p:attrNameLst>
                                          <p:attrName>fillcolor</p:attrName>
                                        </p:attrNameLst>
                                      </p:cBhvr>
                                      <p:to>
                                        <a:schemeClr val="bg1"/>
                                      </p:to>
                                    </p:animClr>
                                    <p:set>
                                      <p:cBhvr>
                                        <p:cTn id="146" dur="1000" autoRev="1" fill="remove"/>
                                        <p:tgtEl>
                                          <p:spTgt spid="264"/>
                                        </p:tgtEl>
                                        <p:attrNameLst>
                                          <p:attrName>fill.type</p:attrName>
                                        </p:attrNameLst>
                                      </p:cBhvr>
                                      <p:to>
                                        <p:strVal val="solid"/>
                                      </p:to>
                                    </p:set>
                                    <p:set>
                                      <p:cBhvr>
                                        <p:cTn id="147" dur="1000" autoRev="1" fill="remove"/>
                                        <p:tgtEl>
                                          <p:spTgt spid="264"/>
                                        </p:tgtEl>
                                        <p:attrNameLst>
                                          <p:attrName>fill.on</p:attrName>
                                        </p:attrNameLst>
                                      </p:cBhvr>
                                      <p:to>
                                        <p:strVal val="true"/>
                                      </p:to>
                                    </p:set>
                                  </p:childTnLst>
                                </p:cTn>
                              </p:par>
                            </p:childTnLst>
                          </p:cTn>
                        </p:par>
                        <p:par>
                          <p:cTn id="148" fill="hold">
                            <p:stCondLst>
                              <p:cond delay="48000"/>
                            </p:stCondLst>
                            <p:childTnLst>
                              <p:par>
                                <p:cTn id="149" presetID="27" presetClass="emph" presetSubtype="0" fill="remove" grpId="0" nodeType="afterEffect">
                                  <p:stCondLst>
                                    <p:cond delay="0"/>
                                  </p:stCondLst>
                                  <p:childTnLst>
                                    <p:animClr clrSpc="rgb" dir="cw">
                                      <p:cBhvr override="childStyle">
                                        <p:cTn id="150" dur="1000" autoRev="1" fill="remove"/>
                                        <p:tgtEl>
                                          <p:spTgt spid="265"/>
                                        </p:tgtEl>
                                        <p:attrNameLst>
                                          <p:attrName>style.color</p:attrName>
                                        </p:attrNameLst>
                                      </p:cBhvr>
                                      <p:to>
                                        <a:schemeClr val="bg1"/>
                                      </p:to>
                                    </p:animClr>
                                    <p:animClr clrSpc="rgb" dir="cw">
                                      <p:cBhvr>
                                        <p:cTn id="151" dur="1000" autoRev="1" fill="remove"/>
                                        <p:tgtEl>
                                          <p:spTgt spid="265"/>
                                        </p:tgtEl>
                                        <p:attrNameLst>
                                          <p:attrName>fillcolor</p:attrName>
                                        </p:attrNameLst>
                                      </p:cBhvr>
                                      <p:to>
                                        <a:schemeClr val="bg1"/>
                                      </p:to>
                                    </p:animClr>
                                    <p:set>
                                      <p:cBhvr>
                                        <p:cTn id="152" dur="1000" autoRev="1" fill="remove"/>
                                        <p:tgtEl>
                                          <p:spTgt spid="265"/>
                                        </p:tgtEl>
                                        <p:attrNameLst>
                                          <p:attrName>fill.type</p:attrName>
                                        </p:attrNameLst>
                                      </p:cBhvr>
                                      <p:to>
                                        <p:strVal val="solid"/>
                                      </p:to>
                                    </p:set>
                                    <p:set>
                                      <p:cBhvr>
                                        <p:cTn id="153" dur="1000" autoRev="1" fill="remove"/>
                                        <p:tgtEl>
                                          <p:spTgt spid="265"/>
                                        </p:tgtEl>
                                        <p:attrNameLst>
                                          <p:attrName>fill.on</p:attrName>
                                        </p:attrNameLst>
                                      </p:cBhvr>
                                      <p:to>
                                        <p:strVal val="true"/>
                                      </p:to>
                                    </p:set>
                                  </p:childTnLst>
                                </p:cTn>
                              </p:par>
                            </p:childTnLst>
                          </p:cTn>
                        </p:par>
                        <p:par>
                          <p:cTn id="154" fill="hold">
                            <p:stCondLst>
                              <p:cond delay="50000"/>
                            </p:stCondLst>
                            <p:childTnLst>
                              <p:par>
                                <p:cTn id="155" presetID="27" presetClass="emph" presetSubtype="0" fill="remove" grpId="0" nodeType="afterEffect">
                                  <p:stCondLst>
                                    <p:cond delay="0"/>
                                  </p:stCondLst>
                                  <p:childTnLst>
                                    <p:animClr clrSpc="rgb" dir="cw">
                                      <p:cBhvr override="childStyle">
                                        <p:cTn id="156" dur="1000" autoRev="1" fill="remove"/>
                                        <p:tgtEl>
                                          <p:spTgt spid="266"/>
                                        </p:tgtEl>
                                        <p:attrNameLst>
                                          <p:attrName>style.color</p:attrName>
                                        </p:attrNameLst>
                                      </p:cBhvr>
                                      <p:to>
                                        <a:schemeClr val="bg1"/>
                                      </p:to>
                                    </p:animClr>
                                    <p:animClr clrSpc="rgb" dir="cw">
                                      <p:cBhvr>
                                        <p:cTn id="157" dur="1000" autoRev="1" fill="remove"/>
                                        <p:tgtEl>
                                          <p:spTgt spid="266"/>
                                        </p:tgtEl>
                                        <p:attrNameLst>
                                          <p:attrName>fillcolor</p:attrName>
                                        </p:attrNameLst>
                                      </p:cBhvr>
                                      <p:to>
                                        <a:schemeClr val="bg1"/>
                                      </p:to>
                                    </p:animClr>
                                    <p:set>
                                      <p:cBhvr>
                                        <p:cTn id="158" dur="1000" autoRev="1" fill="remove"/>
                                        <p:tgtEl>
                                          <p:spTgt spid="266"/>
                                        </p:tgtEl>
                                        <p:attrNameLst>
                                          <p:attrName>fill.type</p:attrName>
                                        </p:attrNameLst>
                                      </p:cBhvr>
                                      <p:to>
                                        <p:strVal val="solid"/>
                                      </p:to>
                                    </p:set>
                                    <p:set>
                                      <p:cBhvr>
                                        <p:cTn id="159" dur="1000" autoRev="1" fill="remove"/>
                                        <p:tgtEl>
                                          <p:spTgt spid="266"/>
                                        </p:tgtEl>
                                        <p:attrNameLst>
                                          <p:attrName>fill.on</p:attrName>
                                        </p:attrNameLst>
                                      </p:cBhvr>
                                      <p:to>
                                        <p:strVal val="true"/>
                                      </p:to>
                                    </p:set>
                                  </p:childTnLst>
                                </p:cTn>
                              </p:par>
                            </p:childTnLst>
                          </p:cTn>
                        </p:par>
                        <p:par>
                          <p:cTn id="160" fill="hold">
                            <p:stCondLst>
                              <p:cond delay="52000"/>
                            </p:stCondLst>
                            <p:childTnLst>
                              <p:par>
                                <p:cTn id="161" presetID="27" presetClass="emph" presetSubtype="0" fill="remove" grpId="0" nodeType="afterEffect">
                                  <p:stCondLst>
                                    <p:cond delay="0"/>
                                  </p:stCondLst>
                                  <p:childTnLst>
                                    <p:animClr clrSpc="rgb" dir="cw">
                                      <p:cBhvr override="childStyle">
                                        <p:cTn id="162" dur="1000" autoRev="1" fill="remove"/>
                                        <p:tgtEl>
                                          <p:spTgt spid="267"/>
                                        </p:tgtEl>
                                        <p:attrNameLst>
                                          <p:attrName>style.color</p:attrName>
                                        </p:attrNameLst>
                                      </p:cBhvr>
                                      <p:to>
                                        <a:schemeClr val="bg1"/>
                                      </p:to>
                                    </p:animClr>
                                    <p:animClr clrSpc="rgb" dir="cw">
                                      <p:cBhvr>
                                        <p:cTn id="163" dur="1000" autoRev="1" fill="remove"/>
                                        <p:tgtEl>
                                          <p:spTgt spid="267"/>
                                        </p:tgtEl>
                                        <p:attrNameLst>
                                          <p:attrName>fillcolor</p:attrName>
                                        </p:attrNameLst>
                                      </p:cBhvr>
                                      <p:to>
                                        <a:schemeClr val="bg1"/>
                                      </p:to>
                                    </p:animClr>
                                    <p:set>
                                      <p:cBhvr>
                                        <p:cTn id="164" dur="1000" autoRev="1" fill="remove"/>
                                        <p:tgtEl>
                                          <p:spTgt spid="267"/>
                                        </p:tgtEl>
                                        <p:attrNameLst>
                                          <p:attrName>fill.type</p:attrName>
                                        </p:attrNameLst>
                                      </p:cBhvr>
                                      <p:to>
                                        <p:strVal val="solid"/>
                                      </p:to>
                                    </p:set>
                                    <p:set>
                                      <p:cBhvr>
                                        <p:cTn id="165" dur="1000" autoRev="1" fill="remove"/>
                                        <p:tgtEl>
                                          <p:spTgt spid="267"/>
                                        </p:tgtEl>
                                        <p:attrNameLst>
                                          <p:attrName>fill.on</p:attrName>
                                        </p:attrNameLst>
                                      </p:cBhvr>
                                      <p:to>
                                        <p:strVal val="true"/>
                                      </p:to>
                                    </p:set>
                                  </p:childTnLst>
                                </p:cTn>
                              </p:par>
                            </p:childTnLst>
                          </p:cTn>
                        </p:par>
                        <p:par>
                          <p:cTn id="166" fill="hold">
                            <p:stCondLst>
                              <p:cond delay="54000"/>
                            </p:stCondLst>
                            <p:childTnLst>
                              <p:par>
                                <p:cTn id="167" presetID="27" presetClass="emph" presetSubtype="0" fill="remove" grpId="0" nodeType="afterEffect">
                                  <p:stCondLst>
                                    <p:cond delay="0"/>
                                  </p:stCondLst>
                                  <p:childTnLst>
                                    <p:animClr clrSpc="rgb" dir="cw">
                                      <p:cBhvr override="childStyle">
                                        <p:cTn id="168" dur="1000" autoRev="1" fill="remove"/>
                                        <p:tgtEl>
                                          <p:spTgt spid="268"/>
                                        </p:tgtEl>
                                        <p:attrNameLst>
                                          <p:attrName>style.color</p:attrName>
                                        </p:attrNameLst>
                                      </p:cBhvr>
                                      <p:to>
                                        <a:schemeClr val="bg1"/>
                                      </p:to>
                                    </p:animClr>
                                    <p:animClr clrSpc="rgb" dir="cw">
                                      <p:cBhvr>
                                        <p:cTn id="169" dur="1000" autoRev="1" fill="remove"/>
                                        <p:tgtEl>
                                          <p:spTgt spid="268"/>
                                        </p:tgtEl>
                                        <p:attrNameLst>
                                          <p:attrName>fillcolor</p:attrName>
                                        </p:attrNameLst>
                                      </p:cBhvr>
                                      <p:to>
                                        <a:schemeClr val="bg1"/>
                                      </p:to>
                                    </p:animClr>
                                    <p:set>
                                      <p:cBhvr>
                                        <p:cTn id="170" dur="1000" autoRev="1" fill="remove"/>
                                        <p:tgtEl>
                                          <p:spTgt spid="268"/>
                                        </p:tgtEl>
                                        <p:attrNameLst>
                                          <p:attrName>fill.type</p:attrName>
                                        </p:attrNameLst>
                                      </p:cBhvr>
                                      <p:to>
                                        <p:strVal val="solid"/>
                                      </p:to>
                                    </p:set>
                                    <p:set>
                                      <p:cBhvr>
                                        <p:cTn id="171" dur="1000" autoRev="1" fill="remove"/>
                                        <p:tgtEl>
                                          <p:spTgt spid="268"/>
                                        </p:tgtEl>
                                        <p:attrNameLst>
                                          <p:attrName>fill.on</p:attrName>
                                        </p:attrNameLst>
                                      </p:cBhvr>
                                      <p:to>
                                        <p:strVal val="true"/>
                                      </p:to>
                                    </p:set>
                                  </p:childTnLst>
                                </p:cTn>
                              </p:par>
                            </p:childTnLst>
                          </p:cTn>
                        </p:par>
                        <p:par>
                          <p:cTn id="172" fill="hold">
                            <p:stCondLst>
                              <p:cond delay="56000"/>
                            </p:stCondLst>
                            <p:childTnLst>
                              <p:par>
                                <p:cTn id="173" presetID="27" presetClass="emph" presetSubtype="0" fill="remove" grpId="0" nodeType="afterEffect">
                                  <p:stCondLst>
                                    <p:cond delay="0"/>
                                  </p:stCondLst>
                                  <p:childTnLst>
                                    <p:animClr clrSpc="rgb" dir="cw">
                                      <p:cBhvr override="childStyle">
                                        <p:cTn id="174" dur="1000" autoRev="1" fill="remove"/>
                                        <p:tgtEl>
                                          <p:spTgt spid="269"/>
                                        </p:tgtEl>
                                        <p:attrNameLst>
                                          <p:attrName>style.color</p:attrName>
                                        </p:attrNameLst>
                                      </p:cBhvr>
                                      <p:to>
                                        <a:schemeClr val="bg1"/>
                                      </p:to>
                                    </p:animClr>
                                    <p:animClr clrSpc="rgb" dir="cw">
                                      <p:cBhvr>
                                        <p:cTn id="175" dur="1000" autoRev="1" fill="remove"/>
                                        <p:tgtEl>
                                          <p:spTgt spid="269"/>
                                        </p:tgtEl>
                                        <p:attrNameLst>
                                          <p:attrName>fillcolor</p:attrName>
                                        </p:attrNameLst>
                                      </p:cBhvr>
                                      <p:to>
                                        <a:schemeClr val="bg1"/>
                                      </p:to>
                                    </p:animClr>
                                    <p:set>
                                      <p:cBhvr>
                                        <p:cTn id="176" dur="1000" autoRev="1" fill="remove"/>
                                        <p:tgtEl>
                                          <p:spTgt spid="269"/>
                                        </p:tgtEl>
                                        <p:attrNameLst>
                                          <p:attrName>fill.type</p:attrName>
                                        </p:attrNameLst>
                                      </p:cBhvr>
                                      <p:to>
                                        <p:strVal val="solid"/>
                                      </p:to>
                                    </p:set>
                                    <p:set>
                                      <p:cBhvr>
                                        <p:cTn id="177" dur="1000" autoRev="1" fill="remove"/>
                                        <p:tgtEl>
                                          <p:spTgt spid="269"/>
                                        </p:tgtEl>
                                        <p:attrNameLst>
                                          <p:attrName>fill.on</p:attrName>
                                        </p:attrNameLst>
                                      </p:cBhvr>
                                      <p:to>
                                        <p:strVal val="true"/>
                                      </p:to>
                                    </p:set>
                                  </p:childTnLst>
                                </p:cTn>
                              </p:par>
                            </p:childTnLst>
                          </p:cTn>
                        </p:par>
                        <p:par>
                          <p:cTn id="178" fill="hold">
                            <p:stCondLst>
                              <p:cond delay="58000"/>
                            </p:stCondLst>
                            <p:childTnLst>
                              <p:par>
                                <p:cTn id="179" presetID="27" presetClass="emph" presetSubtype="0" fill="remove" grpId="0" nodeType="afterEffect">
                                  <p:stCondLst>
                                    <p:cond delay="0"/>
                                  </p:stCondLst>
                                  <p:childTnLst>
                                    <p:animClr clrSpc="rgb" dir="cw">
                                      <p:cBhvr override="childStyle">
                                        <p:cTn id="180" dur="1000" autoRev="1" fill="remove"/>
                                        <p:tgtEl>
                                          <p:spTgt spid="270"/>
                                        </p:tgtEl>
                                        <p:attrNameLst>
                                          <p:attrName>style.color</p:attrName>
                                        </p:attrNameLst>
                                      </p:cBhvr>
                                      <p:to>
                                        <a:schemeClr val="bg1"/>
                                      </p:to>
                                    </p:animClr>
                                    <p:animClr clrSpc="rgb" dir="cw">
                                      <p:cBhvr>
                                        <p:cTn id="181" dur="1000" autoRev="1" fill="remove"/>
                                        <p:tgtEl>
                                          <p:spTgt spid="270"/>
                                        </p:tgtEl>
                                        <p:attrNameLst>
                                          <p:attrName>fillcolor</p:attrName>
                                        </p:attrNameLst>
                                      </p:cBhvr>
                                      <p:to>
                                        <a:schemeClr val="bg1"/>
                                      </p:to>
                                    </p:animClr>
                                    <p:set>
                                      <p:cBhvr>
                                        <p:cTn id="182" dur="1000" autoRev="1" fill="remove"/>
                                        <p:tgtEl>
                                          <p:spTgt spid="270"/>
                                        </p:tgtEl>
                                        <p:attrNameLst>
                                          <p:attrName>fill.type</p:attrName>
                                        </p:attrNameLst>
                                      </p:cBhvr>
                                      <p:to>
                                        <p:strVal val="solid"/>
                                      </p:to>
                                    </p:set>
                                    <p:set>
                                      <p:cBhvr>
                                        <p:cTn id="183" dur="1000" autoRev="1" fill="remove"/>
                                        <p:tgtEl>
                                          <p:spTgt spid="270"/>
                                        </p:tgtEl>
                                        <p:attrNameLst>
                                          <p:attrName>fill.on</p:attrName>
                                        </p:attrNameLst>
                                      </p:cBhvr>
                                      <p:to>
                                        <p:strVal val="true"/>
                                      </p:to>
                                    </p:set>
                                  </p:childTnLst>
                                </p:cTn>
                              </p:par>
                            </p:childTnLst>
                          </p:cTn>
                        </p:par>
                        <p:par>
                          <p:cTn id="184" fill="hold">
                            <p:stCondLst>
                              <p:cond delay="60000"/>
                            </p:stCondLst>
                            <p:childTnLst>
                              <p:par>
                                <p:cTn id="185" presetID="27" presetClass="emph" presetSubtype="0" fill="remove" grpId="0" nodeType="afterEffect">
                                  <p:stCondLst>
                                    <p:cond delay="0"/>
                                  </p:stCondLst>
                                  <p:childTnLst>
                                    <p:animClr clrSpc="rgb" dir="cw">
                                      <p:cBhvr override="childStyle">
                                        <p:cTn id="186" dur="1000" autoRev="1" fill="remove"/>
                                        <p:tgtEl>
                                          <p:spTgt spid="271"/>
                                        </p:tgtEl>
                                        <p:attrNameLst>
                                          <p:attrName>style.color</p:attrName>
                                        </p:attrNameLst>
                                      </p:cBhvr>
                                      <p:to>
                                        <a:schemeClr val="bg1"/>
                                      </p:to>
                                    </p:animClr>
                                    <p:animClr clrSpc="rgb" dir="cw">
                                      <p:cBhvr>
                                        <p:cTn id="187" dur="1000" autoRev="1" fill="remove"/>
                                        <p:tgtEl>
                                          <p:spTgt spid="271"/>
                                        </p:tgtEl>
                                        <p:attrNameLst>
                                          <p:attrName>fillcolor</p:attrName>
                                        </p:attrNameLst>
                                      </p:cBhvr>
                                      <p:to>
                                        <a:schemeClr val="bg1"/>
                                      </p:to>
                                    </p:animClr>
                                    <p:set>
                                      <p:cBhvr>
                                        <p:cTn id="188" dur="1000" autoRev="1" fill="remove"/>
                                        <p:tgtEl>
                                          <p:spTgt spid="271"/>
                                        </p:tgtEl>
                                        <p:attrNameLst>
                                          <p:attrName>fill.type</p:attrName>
                                        </p:attrNameLst>
                                      </p:cBhvr>
                                      <p:to>
                                        <p:strVal val="solid"/>
                                      </p:to>
                                    </p:set>
                                    <p:set>
                                      <p:cBhvr>
                                        <p:cTn id="189" dur="1000" autoRev="1" fill="remove"/>
                                        <p:tgtEl>
                                          <p:spTgt spid="271"/>
                                        </p:tgtEl>
                                        <p:attrNameLst>
                                          <p:attrName>fill.on</p:attrName>
                                        </p:attrNameLst>
                                      </p:cBhvr>
                                      <p:to>
                                        <p:strVal val="true"/>
                                      </p:to>
                                    </p:set>
                                  </p:childTnLst>
                                </p:cTn>
                              </p:par>
                            </p:childTnLst>
                          </p:cTn>
                        </p:par>
                        <p:par>
                          <p:cTn id="190" fill="hold">
                            <p:stCondLst>
                              <p:cond delay="62000"/>
                            </p:stCondLst>
                            <p:childTnLst>
                              <p:par>
                                <p:cTn id="191" presetID="27" presetClass="emph" presetSubtype="0" fill="remove" grpId="0" nodeType="afterEffect">
                                  <p:stCondLst>
                                    <p:cond delay="0"/>
                                  </p:stCondLst>
                                  <p:childTnLst>
                                    <p:animClr clrSpc="rgb" dir="cw">
                                      <p:cBhvr override="childStyle">
                                        <p:cTn id="192" dur="1000" autoRev="1" fill="remove"/>
                                        <p:tgtEl>
                                          <p:spTgt spid="272"/>
                                        </p:tgtEl>
                                        <p:attrNameLst>
                                          <p:attrName>style.color</p:attrName>
                                        </p:attrNameLst>
                                      </p:cBhvr>
                                      <p:to>
                                        <a:schemeClr val="bg1"/>
                                      </p:to>
                                    </p:animClr>
                                    <p:animClr clrSpc="rgb" dir="cw">
                                      <p:cBhvr>
                                        <p:cTn id="193" dur="1000" autoRev="1" fill="remove"/>
                                        <p:tgtEl>
                                          <p:spTgt spid="272"/>
                                        </p:tgtEl>
                                        <p:attrNameLst>
                                          <p:attrName>fillcolor</p:attrName>
                                        </p:attrNameLst>
                                      </p:cBhvr>
                                      <p:to>
                                        <a:schemeClr val="bg1"/>
                                      </p:to>
                                    </p:animClr>
                                    <p:set>
                                      <p:cBhvr>
                                        <p:cTn id="194" dur="1000" autoRev="1" fill="remove"/>
                                        <p:tgtEl>
                                          <p:spTgt spid="272"/>
                                        </p:tgtEl>
                                        <p:attrNameLst>
                                          <p:attrName>fill.type</p:attrName>
                                        </p:attrNameLst>
                                      </p:cBhvr>
                                      <p:to>
                                        <p:strVal val="solid"/>
                                      </p:to>
                                    </p:set>
                                    <p:set>
                                      <p:cBhvr>
                                        <p:cTn id="195" dur="1000" autoRev="1" fill="remove"/>
                                        <p:tgtEl>
                                          <p:spTgt spid="272"/>
                                        </p:tgtEl>
                                        <p:attrNameLst>
                                          <p:attrName>fill.on</p:attrName>
                                        </p:attrNameLst>
                                      </p:cBhvr>
                                      <p:to>
                                        <p:strVal val="true"/>
                                      </p:to>
                                    </p:set>
                                  </p:childTnLst>
                                </p:cTn>
                              </p:par>
                            </p:childTnLst>
                          </p:cTn>
                        </p:par>
                        <p:par>
                          <p:cTn id="196" fill="hold">
                            <p:stCondLst>
                              <p:cond delay="64000"/>
                            </p:stCondLst>
                            <p:childTnLst>
                              <p:par>
                                <p:cTn id="197" presetID="27" presetClass="emph" presetSubtype="0" fill="remove" grpId="0" nodeType="afterEffect">
                                  <p:stCondLst>
                                    <p:cond delay="0"/>
                                  </p:stCondLst>
                                  <p:childTnLst>
                                    <p:animClr clrSpc="rgb" dir="cw">
                                      <p:cBhvr override="childStyle">
                                        <p:cTn id="198" dur="1000" autoRev="1" fill="remove"/>
                                        <p:tgtEl>
                                          <p:spTgt spid="273"/>
                                        </p:tgtEl>
                                        <p:attrNameLst>
                                          <p:attrName>style.color</p:attrName>
                                        </p:attrNameLst>
                                      </p:cBhvr>
                                      <p:to>
                                        <a:schemeClr val="bg1"/>
                                      </p:to>
                                    </p:animClr>
                                    <p:animClr clrSpc="rgb" dir="cw">
                                      <p:cBhvr>
                                        <p:cTn id="199" dur="1000" autoRev="1" fill="remove"/>
                                        <p:tgtEl>
                                          <p:spTgt spid="273"/>
                                        </p:tgtEl>
                                        <p:attrNameLst>
                                          <p:attrName>fillcolor</p:attrName>
                                        </p:attrNameLst>
                                      </p:cBhvr>
                                      <p:to>
                                        <a:schemeClr val="bg1"/>
                                      </p:to>
                                    </p:animClr>
                                    <p:set>
                                      <p:cBhvr>
                                        <p:cTn id="200" dur="1000" autoRev="1" fill="remove"/>
                                        <p:tgtEl>
                                          <p:spTgt spid="273"/>
                                        </p:tgtEl>
                                        <p:attrNameLst>
                                          <p:attrName>fill.type</p:attrName>
                                        </p:attrNameLst>
                                      </p:cBhvr>
                                      <p:to>
                                        <p:strVal val="solid"/>
                                      </p:to>
                                    </p:set>
                                    <p:set>
                                      <p:cBhvr>
                                        <p:cTn id="201" dur="1000" autoRev="1" fill="remove"/>
                                        <p:tgtEl>
                                          <p:spTgt spid="273"/>
                                        </p:tgtEl>
                                        <p:attrNameLst>
                                          <p:attrName>fill.on</p:attrName>
                                        </p:attrNameLst>
                                      </p:cBhvr>
                                      <p:to>
                                        <p:strVal val="true"/>
                                      </p:to>
                                    </p:set>
                                  </p:childTnLst>
                                </p:cTn>
                              </p:par>
                            </p:childTnLst>
                          </p:cTn>
                        </p:par>
                        <p:par>
                          <p:cTn id="202" fill="hold">
                            <p:stCondLst>
                              <p:cond delay="66000"/>
                            </p:stCondLst>
                            <p:childTnLst>
                              <p:par>
                                <p:cTn id="203" presetID="27" presetClass="emph" presetSubtype="0" fill="remove" grpId="0" nodeType="afterEffect">
                                  <p:stCondLst>
                                    <p:cond delay="0"/>
                                  </p:stCondLst>
                                  <p:childTnLst>
                                    <p:animClr clrSpc="rgb" dir="cw">
                                      <p:cBhvr override="childStyle">
                                        <p:cTn id="204" dur="1000" autoRev="1" fill="remove"/>
                                        <p:tgtEl>
                                          <p:spTgt spid="274"/>
                                        </p:tgtEl>
                                        <p:attrNameLst>
                                          <p:attrName>style.color</p:attrName>
                                        </p:attrNameLst>
                                      </p:cBhvr>
                                      <p:to>
                                        <a:schemeClr val="bg1"/>
                                      </p:to>
                                    </p:animClr>
                                    <p:animClr clrSpc="rgb" dir="cw">
                                      <p:cBhvr>
                                        <p:cTn id="205" dur="1000" autoRev="1" fill="remove"/>
                                        <p:tgtEl>
                                          <p:spTgt spid="274"/>
                                        </p:tgtEl>
                                        <p:attrNameLst>
                                          <p:attrName>fillcolor</p:attrName>
                                        </p:attrNameLst>
                                      </p:cBhvr>
                                      <p:to>
                                        <a:schemeClr val="bg1"/>
                                      </p:to>
                                    </p:animClr>
                                    <p:set>
                                      <p:cBhvr>
                                        <p:cTn id="206" dur="1000" autoRev="1" fill="remove"/>
                                        <p:tgtEl>
                                          <p:spTgt spid="274"/>
                                        </p:tgtEl>
                                        <p:attrNameLst>
                                          <p:attrName>fill.type</p:attrName>
                                        </p:attrNameLst>
                                      </p:cBhvr>
                                      <p:to>
                                        <p:strVal val="solid"/>
                                      </p:to>
                                    </p:set>
                                    <p:set>
                                      <p:cBhvr>
                                        <p:cTn id="207" dur="1000" autoRev="1" fill="remove"/>
                                        <p:tgtEl>
                                          <p:spTgt spid="274"/>
                                        </p:tgtEl>
                                        <p:attrNameLst>
                                          <p:attrName>fill.on</p:attrName>
                                        </p:attrNameLst>
                                      </p:cBhvr>
                                      <p:to>
                                        <p:strVal val="true"/>
                                      </p:to>
                                    </p:set>
                                  </p:childTnLst>
                                </p:cTn>
                              </p:par>
                            </p:childTnLst>
                          </p:cTn>
                        </p:par>
                        <p:par>
                          <p:cTn id="208" fill="hold">
                            <p:stCondLst>
                              <p:cond delay="68000"/>
                            </p:stCondLst>
                            <p:childTnLst>
                              <p:par>
                                <p:cTn id="209" presetID="27" presetClass="emph" presetSubtype="0" fill="remove" grpId="0" nodeType="afterEffect">
                                  <p:stCondLst>
                                    <p:cond delay="0"/>
                                  </p:stCondLst>
                                  <p:childTnLst>
                                    <p:animClr clrSpc="rgb" dir="cw">
                                      <p:cBhvr override="childStyle">
                                        <p:cTn id="210" dur="1000" autoRev="1" fill="remove"/>
                                        <p:tgtEl>
                                          <p:spTgt spid="275"/>
                                        </p:tgtEl>
                                        <p:attrNameLst>
                                          <p:attrName>style.color</p:attrName>
                                        </p:attrNameLst>
                                      </p:cBhvr>
                                      <p:to>
                                        <a:schemeClr val="bg1"/>
                                      </p:to>
                                    </p:animClr>
                                    <p:animClr clrSpc="rgb" dir="cw">
                                      <p:cBhvr>
                                        <p:cTn id="211" dur="1000" autoRev="1" fill="remove"/>
                                        <p:tgtEl>
                                          <p:spTgt spid="275"/>
                                        </p:tgtEl>
                                        <p:attrNameLst>
                                          <p:attrName>fillcolor</p:attrName>
                                        </p:attrNameLst>
                                      </p:cBhvr>
                                      <p:to>
                                        <a:schemeClr val="bg1"/>
                                      </p:to>
                                    </p:animClr>
                                    <p:set>
                                      <p:cBhvr>
                                        <p:cTn id="212" dur="1000" autoRev="1" fill="remove"/>
                                        <p:tgtEl>
                                          <p:spTgt spid="275"/>
                                        </p:tgtEl>
                                        <p:attrNameLst>
                                          <p:attrName>fill.type</p:attrName>
                                        </p:attrNameLst>
                                      </p:cBhvr>
                                      <p:to>
                                        <p:strVal val="solid"/>
                                      </p:to>
                                    </p:set>
                                    <p:set>
                                      <p:cBhvr>
                                        <p:cTn id="213" dur="1000" autoRev="1" fill="remove"/>
                                        <p:tgtEl>
                                          <p:spTgt spid="275"/>
                                        </p:tgtEl>
                                        <p:attrNameLst>
                                          <p:attrName>fill.on</p:attrName>
                                        </p:attrNameLst>
                                      </p:cBhvr>
                                      <p:to>
                                        <p:strVal val="true"/>
                                      </p:to>
                                    </p:set>
                                  </p:childTnLst>
                                </p:cTn>
                              </p:par>
                            </p:childTnLst>
                          </p:cTn>
                        </p:par>
                        <p:par>
                          <p:cTn id="214" fill="hold">
                            <p:stCondLst>
                              <p:cond delay="70000"/>
                            </p:stCondLst>
                            <p:childTnLst>
                              <p:par>
                                <p:cTn id="215" presetID="27" presetClass="emph" presetSubtype="0" fill="remove" grpId="0" nodeType="afterEffect">
                                  <p:stCondLst>
                                    <p:cond delay="0"/>
                                  </p:stCondLst>
                                  <p:childTnLst>
                                    <p:animClr clrSpc="rgb" dir="cw">
                                      <p:cBhvr override="childStyle">
                                        <p:cTn id="216" dur="1000" autoRev="1" fill="remove"/>
                                        <p:tgtEl>
                                          <p:spTgt spid="276"/>
                                        </p:tgtEl>
                                        <p:attrNameLst>
                                          <p:attrName>style.color</p:attrName>
                                        </p:attrNameLst>
                                      </p:cBhvr>
                                      <p:to>
                                        <a:schemeClr val="bg1"/>
                                      </p:to>
                                    </p:animClr>
                                    <p:animClr clrSpc="rgb" dir="cw">
                                      <p:cBhvr>
                                        <p:cTn id="217" dur="1000" autoRev="1" fill="remove"/>
                                        <p:tgtEl>
                                          <p:spTgt spid="276"/>
                                        </p:tgtEl>
                                        <p:attrNameLst>
                                          <p:attrName>fillcolor</p:attrName>
                                        </p:attrNameLst>
                                      </p:cBhvr>
                                      <p:to>
                                        <a:schemeClr val="bg1"/>
                                      </p:to>
                                    </p:animClr>
                                    <p:set>
                                      <p:cBhvr>
                                        <p:cTn id="218" dur="1000" autoRev="1" fill="remove"/>
                                        <p:tgtEl>
                                          <p:spTgt spid="276"/>
                                        </p:tgtEl>
                                        <p:attrNameLst>
                                          <p:attrName>fill.type</p:attrName>
                                        </p:attrNameLst>
                                      </p:cBhvr>
                                      <p:to>
                                        <p:strVal val="solid"/>
                                      </p:to>
                                    </p:set>
                                    <p:set>
                                      <p:cBhvr>
                                        <p:cTn id="219" dur="1000" autoRev="1" fill="remove"/>
                                        <p:tgtEl>
                                          <p:spTgt spid="276"/>
                                        </p:tgtEl>
                                        <p:attrNameLst>
                                          <p:attrName>fill.on</p:attrName>
                                        </p:attrNameLst>
                                      </p:cBhvr>
                                      <p:to>
                                        <p:strVal val="true"/>
                                      </p:to>
                                    </p:set>
                                  </p:childTnLst>
                                </p:cTn>
                              </p:par>
                            </p:childTnLst>
                          </p:cTn>
                        </p:par>
                        <p:par>
                          <p:cTn id="220" fill="hold">
                            <p:stCondLst>
                              <p:cond delay="72000"/>
                            </p:stCondLst>
                            <p:childTnLst>
                              <p:par>
                                <p:cTn id="221" presetID="27" presetClass="emph" presetSubtype="0" fill="remove" grpId="0" nodeType="afterEffect">
                                  <p:stCondLst>
                                    <p:cond delay="0"/>
                                  </p:stCondLst>
                                  <p:childTnLst>
                                    <p:animClr clrSpc="rgb" dir="cw">
                                      <p:cBhvr override="childStyle">
                                        <p:cTn id="222" dur="1000" autoRev="1" fill="remove"/>
                                        <p:tgtEl>
                                          <p:spTgt spid="277"/>
                                        </p:tgtEl>
                                        <p:attrNameLst>
                                          <p:attrName>style.color</p:attrName>
                                        </p:attrNameLst>
                                      </p:cBhvr>
                                      <p:to>
                                        <a:schemeClr val="bg1"/>
                                      </p:to>
                                    </p:animClr>
                                    <p:animClr clrSpc="rgb" dir="cw">
                                      <p:cBhvr>
                                        <p:cTn id="223" dur="1000" autoRev="1" fill="remove"/>
                                        <p:tgtEl>
                                          <p:spTgt spid="277"/>
                                        </p:tgtEl>
                                        <p:attrNameLst>
                                          <p:attrName>fillcolor</p:attrName>
                                        </p:attrNameLst>
                                      </p:cBhvr>
                                      <p:to>
                                        <a:schemeClr val="bg1"/>
                                      </p:to>
                                    </p:animClr>
                                    <p:set>
                                      <p:cBhvr>
                                        <p:cTn id="224" dur="1000" autoRev="1" fill="remove"/>
                                        <p:tgtEl>
                                          <p:spTgt spid="277"/>
                                        </p:tgtEl>
                                        <p:attrNameLst>
                                          <p:attrName>fill.type</p:attrName>
                                        </p:attrNameLst>
                                      </p:cBhvr>
                                      <p:to>
                                        <p:strVal val="solid"/>
                                      </p:to>
                                    </p:set>
                                    <p:set>
                                      <p:cBhvr>
                                        <p:cTn id="225" dur="1000" autoRev="1" fill="remove"/>
                                        <p:tgtEl>
                                          <p:spTgt spid="277"/>
                                        </p:tgtEl>
                                        <p:attrNameLst>
                                          <p:attrName>fill.on</p:attrName>
                                        </p:attrNameLst>
                                      </p:cBhvr>
                                      <p:to>
                                        <p:strVal val="true"/>
                                      </p:to>
                                    </p:set>
                                  </p:childTnLst>
                                </p:cTn>
                              </p:par>
                            </p:childTnLst>
                          </p:cTn>
                        </p:par>
                        <p:par>
                          <p:cTn id="226" fill="hold">
                            <p:stCondLst>
                              <p:cond delay="74000"/>
                            </p:stCondLst>
                            <p:childTnLst>
                              <p:par>
                                <p:cTn id="227" presetID="27" presetClass="emph" presetSubtype="0" fill="remove" grpId="0" nodeType="afterEffect">
                                  <p:stCondLst>
                                    <p:cond delay="0"/>
                                  </p:stCondLst>
                                  <p:childTnLst>
                                    <p:animClr clrSpc="rgb" dir="cw">
                                      <p:cBhvr override="childStyle">
                                        <p:cTn id="228" dur="1000" autoRev="1" fill="remove"/>
                                        <p:tgtEl>
                                          <p:spTgt spid="278"/>
                                        </p:tgtEl>
                                        <p:attrNameLst>
                                          <p:attrName>style.color</p:attrName>
                                        </p:attrNameLst>
                                      </p:cBhvr>
                                      <p:to>
                                        <a:schemeClr val="bg1"/>
                                      </p:to>
                                    </p:animClr>
                                    <p:animClr clrSpc="rgb" dir="cw">
                                      <p:cBhvr>
                                        <p:cTn id="229" dur="1000" autoRev="1" fill="remove"/>
                                        <p:tgtEl>
                                          <p:spTgt spid="278"/>
                                        </p:tgtEl>
                                        <p:attrNameLst>
                                          <p:attrName>fillcolor</p:attrName>
                                        </p:attrNameLst>
                                      </p:cBhvr>
                                      <p:to>
                                        <a:schemeClr val="bg1"/>
                                      </p:to>
                                    </p:animClr>
                                    <p:set>
                                      <p:cBhvr>
                                        <p:cTn id="230" dur="1000" autoRev="1" fill="remove"/>
                                        <p:tgtEl>
                                          <p:spTgt spid="278"/>
                                        </p:tgtEl>
                                        <p:attrNameLst>
                                          <p:attrName>fill.type</p:attrName>
                                        </p:attrNameLst>
                                      </p:cBhvr>
                                      <p:to>
                                        <p:strVal val="solid"/>
                                      </p:to>
                                    </p:set>
                                    <p:set>
                                      <p:cBhvr>
                                        <p:cTn id="231" dur="1000" autoRev="1" fill="remove"/>
                                        <p:tgtEl>
                                          <p:spTgt spid="278"/>
                                        </p:tgtEl>
                                        <p:attrNameLst>
                                          <p:attrName>fill.on</p:attrName>
                                        </p:attrNameLst>
                                      </p:cBhvr>
                                      <p:to>
                                        <p:strVal val="true"/>
                                      </p:to>
                                    </p:set>
                                  </p:childTnLst>
                                </p:cTn>
                              </p:par>
                            </p:childTnLst>
                          </p:cTn>
                        </p:par>
                        <p:par>
                          <p:cTn id="232" fill="hold">
                            <p:stCondLst>
                              <p:cond delay="76000"/>
                            </p:stCondLst>
                            <p:childTnLst>
                              <p:par>
                                <p:cTn id="233" presetID="27" presetClass="emph" presetSubtype="0" fill="remove" grpId="0" nodeType="afterEffect">
                                  <p:stCondLst>
                                    <p:cond delay="0"/>
                                  </p:stCondLst>
                                  <p:childTnLst>
                                    <p:animClr clrSpc="rgb" dir="cw">
                                      <p:cBhvr override="childStyle">
                                        <p:cTn id="234" dur="1000" autoRev="1" fill="remove"/>
                                        <p:tgtEl>
                                          <p:spTgt spid="279"/>
                                        </p:tgtEl>
                                        <p:attrNameLst>
                                          <p:attrName>style.color</p:attrName>
                                        </p:attrNameLst>
                                      </p:cBhvr>
                                      <p:to>
                                        <a:schemeClr val="bg1"/>
                                      </p:to>
                                    </p:animClr>
                                    <p:animClr clrSpc="rgb" dir="cw">
                                      <p:cBhvr>
                                        <p:cTn id="235" dur="1000" autoRev="1" fill="remove"/>
                                        <p:tgtEl>
                                          <p:spTgt spid="279"/>
                                        </p:tgtEl>
                                        <p:attrNameLst>
                                          <p:attrName>fillcolor</p:attrName>
                                        </p:attrNameLst>
                                      </p:cBhvr>
                                      <p:to>
                                        <a:schemeClr val="bg1"/>
                                      </p:to>
                                    </p:animClr>
                                    <p:set>
                                      <p:cBhvr>
                                        <p:cTn id="236" dur="1000" autoRev="1" fill="remove"/>
                                        <p:tgtEl>
                                          <p:spTgt spid="279"/>
                                        </p:tgtEl>
                                        <p:attrNameLst>
                                          <p:attrName>fill.type</p:attrName>
                                        </p:attrNameLst>
                                      </p:cBhvr>
                                      <p:to>
                                        <p:strVal val="solid"/>
                                      </p:to>
                                    </p:set>
                                    <p:set>
                                      <p:cBhvr>
                                        <p:cTn id="237" dur="1000" autoRev="1" fill="remove"/>
                                        <p:tgtEl>
                                          <p:spTgt spid="279"/>
                                        </p:tgtEl>
                                        <p:attrNameLst>
                                          <p:attrName>fill.on</p:attrName>
                                        </p:attrNameLst>
                                      </p:cBhvr>
                                      <p:to>
                                        <p:strVal val="true"/>
                                      </p:to>
                                    </p:set>
                                  </p:childTnLst>
                                </p:cTn>
                              </p:par>
                            </p:childTnLst>
                          </p:cTn>
                        </p:par>
                        <p:par>
                          <p:cTn id="238" fill="hold">
                            <p:stCondLst>
                              <p:cond delay="78000"/>
                            </p:stCondLst>
                            <p:childTnLst>
                              <p:par>
                                <p:cTn id="239" presetID="27" presetClass="emph" presetSubtype="0" fill="remove" grpId="0" nodeType="afterEffect">
                                  <p:stCondLst>
                                    <p:cond delay="0"/>
                                  </p:stCondLst>
                                  <p:childTnLst>
                                    <p:animClr clrSpc="rgb" dir="cw">
                                      <p:cBhvr override="childStyle">
                                        <p:cTn id="240" dur="1000" autoRev="1" fill="remove"/>
                                        <p:tgtEl>
                                          <p:spTgt spid="280"/>
                                        </p:tgtEl>
                                        <p:attrNameLst>
                                          <p:attrName>style.color</p:attrName>
                                        </p:attrNameLst>
                                      </p:cBhvr>
                                      <p:to>
                                        <a:schemeClr val="bg1"/>
                                      </p:to>
                                    </p:animClr>
                                    <p:animClr clrSpc="rgb" dir="cw">
                                      <p:cBhvr>
                                        <p:cTn id="241" dur="1000" autoRev="1" fill="remove"/>
                                        <p:tgtEl>
                                          <p:spTgt spid="280"/>
                                        </p:tgtEl>
                                        <p:attrNameLst>
                                          <p:attrName>fillcolor</p:attrName>
                                        </p:attrNameLst>
                                      </p:cBhvr>
                                      <p:to>
                                        <a:schemeClr val="bg1"/>
                                      </p:to>
                                    </p:animClr>
                                    <p:set>
                                      <p:cBhvr>
                                        <p:cTn id="242" dur="1000" autoRev="1" fill="remove"/>
                                        <p:tgtEl>
                                          <p:spTgt spid="280"/>
                                        </p:tgtEl>
                                        <p:attrNameLst>
                                          <p:attrName>fill.type</p:attrName>
                                        </p:attrNameLst>
                                      </p:cBhvr>
                                      <p:to>
                                        <p:strVal val="solid"/>
                                      </p:to>
                                    </p:set>
                                    <p:set>
                                      <p:cBhvr>
                                        <p:cTn id="243" dur="1000" autoRev="1" fill="remove"/>
                                        <p:tgtEl>
                                          <p:spTgt spid="280"/>
                                        </p:tgtEl>
                                        <p:attrNameLst>
                                          <p:attrName>fill.on</p:attrName>
                                        </p:attrNameLst>
                                      </p:cBhvr>
                                      <p:to>
                                        <p:strVal val="true"/>
                                      </p:to>
                                    </p:set>
                                  </p:childTnLst>
                                </p:cTn>
                              </p:par>
                            </p:childTnLst>
                          </p:cTn>
                        </p:par>
                        <p:par>
                          <p:cTn id="244" fill="hold">
                            <p:stCondLst>
                              <p:cond delay="80000"/>
                            </p:stCondLst>
                            <p:childTnLst>
                              <p:par>
                                <p:cTn id="245" presetID="27" presetClass="emph" presetSubtype="0" fill="remove" grpId="0" nodeType="afterEffect">
                                  <p:stCondLst>
                                    <p:cond delay="0"/>
                                  </p:stCondLst>
                                  <p:childTnLst>
                                    <p:animClr clrSpc="rgb" dir="cw">
                                      <p:cBhvr override="childStyle">
                                        <p:cTn id="246" dur="1000" autoRev="1" fill="remove"/>
                                        <p:tgtEl>
                                          <p:spTgt spid="281"/>
                                        </p:tgtEl>
                                        <p:attrNameLst>
                                          <p:attrName>style.color</p:attrName>
                                        </p:attrNameLst>
                                      </p:cBhvr>
                                      <p:to>
                                        <a:schemeClr val="bg1"/>
                                      </p:to>
                                    </p:animClr>
                                    <p:animClr clrSpc="rgb" dir="cw">
                                      <p:cBhvr>
                                        <p:cTn id="247" dur="1000" autoRev="1" fill="remove"/>
                                        <p:tgtEl>
                                          <p:spTgt spid="281"/>
                                        </p:tgtEl>
                                        <p:attrNameLst>
                                          <p:attrName>fillcolor</p:attrName>
                                        </p:attrNameLst>
                                      </p:cBhvr>
                                      <p:to>
                                        <a:schemeClr val="bg1"/>
                                      </p:to>
                                    </p:animClr>
                                    <p:set>
                                      <p:cBhvr>
                                        <p:cTn id="248" dur="1000" autoRev="1" fill="remove"/>
                                        <p:tgtEl>
                                          <p:spTgt spid="281"/>
                                        </p:tgtEl>
                                        <p:attrNameLst>
                                          <p:attrName>fill.type</p:attrName>
                                        </p:attrNameLst>
                                      </p:cBhvr>
                                      <p:to>
                                        <p:strVal val="solid"/>
                                      </p:to>
                                    </p:set>
                                    <p:set>
                                      <p:cBhvr>
                                        <p:cTn id="249" dur="1000" autoRev="1" fill="remove"/>
                                        <p:tgtEl>
                                          <p:spTgt spid="281"/>
                                        </p:tgtEl>
                                        <p:attrNameLst>
                                          <p:attrName>fill.on</p:attrName>
                                        </p:attrNameLst>
                                      </p:cBhvr>
                                      <p:to>
                                        <p:strVal val="true"/>
                                      </p:to>
                                    </p:set>
                                  </p:childTnLst>
                                </p:cTn>
                              </p:par>
                            </p:childTnLst>
                          </p:cTn>
                        </p:par>
                        <p:par>
                          <p:cTn id="250" fill="hold">
                            <p:stCondLst>
                              <p:cond delay="82000"/>
                            </p:stCondLst>
                            <p:childTnLst>
                              <p:par>
                                <p:cTn id="251" presetID="27" presetClass="emph" presetSubtype="0" fill="remove" grpId="0" nodeType="afterEffect">
                                  <p:stCondLst>
                                    <p:cond delay="0"/>
                                  </p:stCondLst>
                                  <p:childTnLst>
                                    <p:animClr clrSpc="rgb" dir="cw">
                                      <p:cBhvr override="childStyle">
                                        <p:cTn id="252" dur="1000" autoRev="1" fill="remove"/>
                                        <p:tgtEl>
                                          <p:spTgt spid="282"/>
                                        </p:tgtEl>
                                        <p:attrNameLst>
                                          <p:attrName>style.color</p:attrName>
                                        </p:attrNameLst>
                                      </p:cBhvr>
                                      <p:to>
                                        <a:schemeClr val="bg1"/>
                                      </p:to>
                                    </p:animClr>
                                    <p:animClr clrSpc="rgb" dir="cw">
                                      <p:cBhvr>
                                        <p:cTn id="253" dur="1000" autoRev="1" fill="remove"/>
                                        <p:tgtEl>
                                          <p:spTgt spid="282"/>
                                        </p:tgtEl>
                                        <p:attrNameLst>
                                          <p:attrName>fillcolor</p:attrName>
                                        </p:attrNameLst>
                                      </p:cBhvr>
                                      <p:to>
                                        <a:schemeClr val="bg1"/>
                                      </p:to>
                                    </p:animClr>
                                    <p:set>
                                      <p:cBhvr>
                                        <p:cTn id="254" dur="1000" autoRev="1" fill="remove"/>
                                        <p:tgtEl>
                                          <p:spTgt spid="282"/>
                                        </p:tgtEl>
                                        <p:attrNameLst>
                                          <p:attrName>fill.type</p:attrName>
                                        </p:attrNameLst>
                                      </p:cBhvr>
                                      <p:to>
                                        <p:strVal val="solid"/>
                                      </p:to>
                                    </p:set>
                                    <p:set>
                                      <p:cBhvr>
                                        <p:cTn id="255" dur="1000" autoRev="1" fill="remove"/>
                                        <p:tgtEl>
                                          <p:spTgt spid="282"/>
                                        </p:tgtEl>
                                        <p:attrNameLst>
                                          <p:attrName>fill.on</p:attrName>
                                        </p:attrNameLst>
                                      </p:cBhvr>
                                      <p:to>
                                        <p:strVal val="true"/>
                                      </p:to>
                                    </p:set>
                                  </p:childTnLst>
                                </p:cTn>
                              </p:par>
                            </p:childTnLst>
                          </p:cTn>
                        </p:par>
                        <p:par>
                          <p:cTn id="256" fill="hold">
                            <p:stCondLst>
                              <p:cond delay="84000"/>
                            </p:stCondLst>
                            <p:childTnLst>
                              <p:par>
                                <p:cTn id="257" presetID="27" presetClass="emph" presetSubtype="0" fill="remove" grpId="0" nodeType="afterEffect">
                                  <p:stCondLst>
                                    <p:cond delay="0"/>
                                  </p:stCondLst>
                                  <p:childTnLst>
                                    <p:animClr clrSpc="rgb" dir="cw">
                                      <p:cBhvr override="childStyle">
                                        <p:cTn id="258" dur="1000" autoRev="1" fill="remove"/>
                                        <p:tgtEl>
                                          <p:spTgt spid="283"/>
                                        </p:tgtEl>
                                        <p:attrNameLst>
                                          <p:attrName>style.color</p:attrName>
                                        </p:attrNameLst>
                                      </p:cBhvr>
                                      <p:to>
                                        <a:schemeClr val="bg1"/>
                                      </p:to>
                                    </p:animClr>
                                    <p:animClr clrSpc="rgb" dir="cw">
                                      <p:cBhvr>
                                        <p:cTn id="259" dur="1000" autoRev="1" fill="remove"/>
                                        <p:tgtEl>
                                          <p:spTgt spid="283"/>
                                        </p:tgtEl>
                                        <p:attrNameLst>
                                          <p:attrName>fillcolor</p:attrName>
                                        </p:attrNameLst>
                                      </p:cBhvr>
                                      <p:to>
                                        <a:schemeClr val="bg1"/>
                                      </p:to>
                                    </p:animClr>
                                    <p:set>
                                      <p:cBhvr>
                                        <p:cTn id="260" dur="1000" autoRev="1" fill="remove"/>
                                        <p:tgtEl>
                                          <p:spTgt spid="283"/>
                                        </p:tgtEl>
                                        <p:attrNameLst>
                                          <p:attrName>fill.type</p:attrName>
                                        </p:attrNameLst>
                                      </p:cBhvr>
                                      <p:to>
                                        <p:strVal val="solid"/>
                                      </p:to>
                                    </p:set>
                                    <p:set>
                                      <p:cBhvr>
                                        <p:cTn id="261" dur="1000" autoRev="1" fill="remove"/>
                                        <p:tgtEl>
                                          <p:spTgt spid="283"/>
                                        </p:tgtEl>
                                        <p:attrNameLst>
                                          <p:attrName>fill.on</p:attrName>
                                        </p:attrNameLst>
                                      </p:cBhvr>
                                      <p:to>
                                        <p:strVal val="true"/>
                                      </p:to>
                                    </p:set>
                                  </p:childTnLst>
                                </p:cTn>
                              </p:par>
                            </p:childTnLst>
                          </p:cTn>
                        </p:par>
                        <p:par>
                          <p:cTn id="262" fill="hold">
                            <p:stCondLst>
                              <p:cond delay="86000"/>
                            </p:stCondLst>
                            <p:childTnLst>
                              <p:par>
                                <p:cTn id="263" presetID="27" presetClass="emph" presetSubtype="0" fill="remove" grpId="0" nodeType="afterEffect">
                                  <p:stCondLst>
                                    <p:cond delay="0"/>
                                  </p:stCondLst>
                                  <p:childTnLst>
                                    <p:animClr clrSpc="rgb" dir="cw">
                                      <p:cBhvr override="childStyle">
                                        <p:cTn id="264" dur="1000" autoRev="1" fill="remove"/>
                                        <p:tgtEl>
                                          <p:spTgt spid="284"/>
                                        </p:tgtEl>
                                        <p:attrNameLst>
                                          <p:attrName>style.color</p:attrName>
                                        </p:attrNameLst>
                                      </p:cBhvr>
                                      <p:to>
                                        <a:schemeClr val="bg1"/>
                                      </p:to>
                                    </p:animClr>
                                    <p:animClr clrSpc="rgb" dir="cw">
                                      <p:cBhvr>
                                        <p:cTn id="265" dur="1000" autoRev="1" fill="remove"/>
                                        <p:tgtEl>
                                          <p:spTgt spid="284"/>
                                        </p:tgtEl>
                                        <p:attrNameLst>
                                          <p:attrName>fillcolor</p:attrName>
                                        </p:attrNameLst>
                                      </p:cBhvr>
                                      <p:to>
                                        <a:schemeClr val="bg1"/>
                                      </p:to>
                                    </p:animClr>
                                    <p:set>
                                      <p:cBhvr>
                                        <p:cTn id="266" dur="1000" autoRev="1" fill="remove"/>
                                        <p:tgtEl>
                                          <p:spTgt spid="284"/>
                                        </p:tgtEl>
                                        <p:attrNameLst>
                                          <p:attrName>fill.type</p:attrName>
                                        </p:attrNameLst>
                                      </p:cBhvr>
                                      <p:to>
                                        <p:strVal val="solid"/>
                                      </p:to>
                                    </p:set>
                                    <p:set>
                                      <p:cBhvr>
                                        <p:cTn id="267" dur="1000" autoRev="1" fill="remove"/>
                                        <p:tgtEl>
                                          <p:spTgt spid="284"/>
                                        </p:tgtEl>
                                        <p:attrNameLst>
                                          <p:attrName>fill.on</p:attrName>
                                        </p:attrNameLst>
                                      </p:cBhvr>
                                      <p:to>
                                        <p:strVal val="true"/>
                                      </p:to>
                                    </p:set>
                                  </p:childTnLst>
                                </p:cTn>
                              </p:par>
                            </p:childTnLst>
                          </p:cTn>
                        </p:par>
                        <p:par>
                          <p:cTn id="268" fill="hold">
                            <p:stCondLst>
                              <p:cond delay="88000"/>
                            </p:stCondLst>
                            <p:childTnLst>
                              <p:par>
                                <p:cTn id="269" presetID="27" presetClass="emph" presetSubtype="0" fill="remove" grpId="0" nodeType="afterEffect">
                                  <p:stCondLst>
                                    <p:cond delay="0"/>
                                  </p:stCondLst>
                                  <p:childTnLst>
                                    <p:animClr clrSpc="rgb" dir="cw">
                                      <p:cBhvr override="childStyle">
                                        <p:cTn id="270" dur="1000" autoRev="1" fill="remove"/>
                                        <p:tgtEl>
                                          <p:spTgt spid="285"/>
                                        </p:tgtEl>
                                        <p:attrNameLst>
                                          <p:attrName>style.color</p:attrName>
                                        </p:attrNameLst>
                                      </p:cBhvr>
                                      <p:to>
                                        <a:schemeClr val="bg1"/>
                                      </p:to>
                                    </p:animClr>
                                    <p:animClr clrSpc="rgb" dir="cw">
                                      <p:cBhvr>
                                        <p:cTn id="271" dur="1000" autoRev="1" fill="remove"/>
                                        <p:tgtEl>
                                          <p:spTgt spid="285"/>
                                        </p:tgtEl>
                                        <p:attrNameLst>
                                          <p:attrName>fillcolor</p:attrName>
                                        </p:attrNameLst>
                                      </p:cBhvr>
                                      <p:to>
                                        <a:schemeClr val="bg1"/>
                                      </p:to>
                                    </p:animClr>
                                    <p:set>
                                      <p:cBhvr>
                                        <p:cTn id="272" dur="1000" autoRev="1" fill="remove"/>
                                        <p:tgtEl>
                                          <p:spTgt spid="285"/>
                                        </p:tgtEl>
                                        <p:attrNameLst>
                                          <p:attrName>fill.type</p:attrName>
                                        </p:attrNameLst>
                                      </p:cBhvr>
                                      <p:to>
                                        <p:strVal val="solid"/>
                                      </p:to>
                                    </p:set>
                                    <p:set>
                                      <p:cBhvr>
                                        <p:cTn id="273" dur="1000" autoRev="1" fill="remove"/>
                                        <p:tgtEl>
                                          <p:spTgt spid="285"/>
                                        </p:tgtEl>
                                        <p:attrNameLst>
                                          <p:attrName>fill.on</p:attrName>
                                        </p:attrNameLst>
                                      </p:cBhvr>
                                      <p:to>
                                        <p:strVal val="true"/>
                                      </p:to>
                                    </p:set>
                                  </p:childTnLst>
                                </p:cTn>
                              </p:par>
                            </p:childTnLst>
                          </p:cTn>
                        </p:par>
                        <p:par>
                          <p:cTn id="274" fill="hold">
                            <p:stCondLst>
                              <p:cond delay="90000"/>
                            </p:stCondLst>
                            <p:childTnLst>
                              <p:par>
                                <p:cTn id="275" presetID="27" presetClass="emph" presetSubtype="0" fill="remove" grpId="0" nodeType="afterEffect">
                                  <p:stCondLst>
                                    <p:cond delay="0"/>
                                  </p:stCondLst>
                                  <p:childTnLst>
                                    <p:animClr clrSpc="rgb" dir="cw">
                                      <p:cBhvr override="childStyle">
                                        <p:cTn id="276" dur="1000" autoRev="1" fill="remove"/>
                                        <p:tgtEl>
                                          <p:spTgt spid="286"/>
                                        </p:tgtEl>
                                        <p:attrNameLst>
                                          <p:attrName>style.color</p:attrName>
                                        </p:attrNameLst>
                                      </p:cBhvr>
                                      <p:to>
                                        <a:schemeClr val="bg1"/>
                                      </p:to>
                                    </p:animClr>
                                    <p:animClr clrSpc="rgb" dir="cw">
                                      <p:cBhvr>
                                        <p:cTn id="277" dur="1000" autoRev="1" fill="remove"/>
                                        <p:tgtEl>
                                          <p:spTgt spid="286"/>
                                        </p:tgtEl>
                                        <p:attrNameLst>
                                          <p:attrName>fillcolor</p:attrName>
                                        </p:attrNameLst>
                                      </p:cBhvr>
                                      <p:to>
                                        <a:schemeClr val="bg1"/>
                                      </p:to>
                                    </p:animClr>
                                    <p:set>
                                      <p:cBhvr>
                                        <p:cTn id="278" dur="1000" autoRev="1" fill="remove"/>
                                        <p:tgtEl>
                                          <p:spTgt spid="286"/>
                                        </p:tgtEl>
                                        <p:attrNameLst>
                                          <p:attrName>fill.type</p:attrName>
                                        </p:attrNameLst>
                                      </p:cBhvr>
                                      <p:to>
                                        <p:strVal val="solid"/>
                                      </p:to>
                                    </p:set>
                                    <p:set>
                                      <p:cBhvr>
                                        <p:cTn id="279" dur="1000" autoRev="1" fill="remove"/>
                                        <p:tgtEl>
                                          <p:spTgt spid="286"/>
                                        </p:tgtEl>
                                        <p:attrNameLst>
                                          <p:attrName>fill.on</p:attrName>
                                        </p:attrNameLst>
                                      </p:cBhvr>
                                      <p:to>
                                        <p:strVal val="true"/>
                                      </p:to>
                                    </p:set>
                                  </p:childTnLst>
                                </p:cTn>
                              </p:par>
                            </p:childTnLst>
                          </p:cTn>
                        </p:par>
                        <p:par>
                          <p:cTn id="280" fill="hold">
                            <p:stCondLst>
                              <p:cond delay="92000"/>
                            </p:stCondLst>
                            <p:childTnLst>
                              <p:par>
                                <p:cTn id="281" presetID="27" presetClass="emph" presetSubtype="0" fill="remove" grpId="0" nodeType="afterEffect">
                                  <p:stCondLst>
                                    <p:cond delay="0"/>
                                  </p:stCondLst>
                                  <p:childTnLst>
                                    <p:animClr clrSpc="rgb" dir="cw">
                                      <p:cBhvr override="childStyle">
                                        <p:cTn id="282" dur="1000" autoRev="1" fill="remove"/>
                                        <p:tgtEl>
                                          <p:spTgt spid="287"/>
                                        </p:tgtEl>
                                        <p:attrNameLst>
                                          <p:attrName>style.color</p:attrName>
                                        </p:attrNameLst>
                                      </p:cBhvr>
                                      <p:to>
                                        <a:schemeClr val="bg1"/>
                                      </p:to>
                                    </p:animClr>
                                    <p:animClr clrSpc="rgb" dir="cw">
                                      <p:cBhvr>
                                        <p:cTn id="283" dur="1000" autoRev="1" fill="remove"/>
                                        <p:tgtEl>
                                          <p:spTgt spid="287"/>
                                        </p:tgtEl>
                                        <p:attrNameLst>
                                          <p:attrName>fillcolor</p:attrName>
                                        </p:attrNameLst>
                                      </p:cBhvr>
                                      <p:to>
                                        <a:schemeClr val="bg1"/>
                                      </p:to>
                                    </p:animClr>
                                    <p:set>
                                      <p:cBhvr>
                                        <p:cTn id="284" dur="1000" autoRev="1" fill="remove"/>
                                        <p:tgtEl>
                                          <p:spTgt spid="287"/>
                                        </p:tgtEl>
                                        <p:attrNameLst>
                                          <p:attrName>fill.type</p:attrName>
                                        </p:attrNameLst>
                                      </p:cBhvr>
                                      <p:to>
                                        <p:strVal val="solid"/>
                                      </p:to>
                                    </p:set>
                                    <p:set>
                                      <p:cBhvr>
                                        <p:cTn id="285" dur="1000" autoRev="1" fill="remove"/>
                                        <p:tgtEl>
                                          <p:spTgt spid="28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593332" y="677335"/>
            <a:ext cx="4977765"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15" name="Oval 14">
            <a:extLst>
              <a:ext uri="{FF2B5EF4-FFF2-40B4-BE49-F238E27FC236}">
                <a16:creationId xmlns:a16="http://schemas.microsoft.com/office/drawing/2014/main" id="{EB4D9446-FF37-D035-A174-A4266B89A57D}"/>
              </a:ext>
            </a:extLst>
          </p:cNvPr>
          <p:cNvSpPr/>
          <p:nvPr/>
        </p:nvSpPr>
        <p:spPr>
          <a:xfrm>
            <a:off x="5070715" y="439567"/>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6" name="TextBox 215">
            <a:extLst>
              <a:ext uri="{FF2B5EF4-FFF2-40B4-BE49-F238E27FC236}">
                <a16:creationId xmlns:a16="http://schemas.microsoft.com/office/drawing/2014/main" id="{D0326333-6C3B-103E-CCFB-9F04AE9360CF}"/>
              </a:ext>
            </a:extLst>
          </p:cNvPr>
          <p:cNvSpPr txBox="1"/>
          <p:nvPr/>
        </p:nvSpPr>
        <p:spPr>
          <a:xfrm>
            <a:off x="731863" y="622757"/>
            <a:ext cx="5278519" cy="615553"/>
          </a:xfrm>
          <a:prstGeom prst="rect">
            <a:avLst/>
          </a:prstGeom>
          <a:noFill/>
        </p:spPr>
        <p:txBody>
          <a:bodyPr wrap="square" rtlCol="0">
            <a:spAutoFit/>
          </a:bodyPr>
          <a:lstStyle/>
          <a:p>
            <a:r>
              <a:rPr lang="en-GB" sz="3400" b="1" dirty="0">
                <a:latin typeface="Century Gothic" panose="020B0502020202020204" pitchFamily="34" charset="0"/>
              </a:rPr>
              <a:t>Syllabification</a:t>
            </a:r>
          </a:p>
        </p:txBody>
      </p:sp>
      <p:pic>
        <p:nvPicPr>
          <p:cNvPr id="217" name="Picture 216">
            <a:extLst>
              <a:ext uri="{FF2B5EF4-FFF2-40B4-BE49-F238E27FC236}">
                <a16:creationId xmlns:a16="http://schemas.microsoft.com/office/drawing/2014/main" id="{0E7BA4E1-FAAA-8E7D-4895-EDDF41BEAEB9}"/>
              </a:ext>
            </a:extLst>
          </p:cNvPr>
          <p:cNvPicPr>
            <a:picLocks noChangeAspect="1"/>
          </p:cNvPicPr>
          <p:nvPr/>
        </p:nvPicPr>
        <p:blipFill>
          <a:blip r:embed="rId2"/>
          <a:stretch>
            <a:fillRect/>
          </a:stretch>
        </p:blipFill>
        <p:spPr>
          <a:xfrm>
            <a:off x="5270548" y="584051"/>
            <a:ext cx="540000" cy="540000"/>
          </a:xfrm>
          <a:prstGeom prst="rect">
            <a:avLst/>
          </a:prstGeom>
        </p:spPr>
      </p:pic>
      <p:sp>
        <p:nvSpPr>
          <p:cNvPr id="218" name="TextBox 217">
            <a:extLst>
              <a:ext uri="{FF2B5EF4-FFF2-40B4-BE49-F238E27FC236}">
                <a16:creationId xmlns:a16="http://schemas.microsoft.com/office/drawing/2014/main" id="{1282C818-CFCC-9D53-A931-F7A83D3086AA}"/>
              </a:ext>
            </a:extLst>
          </p:cNvPr>
          <p:cNvSpPr txBox="1"/>
          <p:nvPr/>
        </p:nvSpPr>
        <p:spPr>
          <a:xfrm>
            <a:off x="593332" y="1411225"/>
            <a:ext cx="11211675" cy="1107996"/>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syllabification strategy to break up words into smaller chunks.</a:t>
            </a:r>
          </a:p>
          <a:p>
            <a:pPr algn="l"/>
            <a:endParaRPr lang="en-GB" sz="2200" dirty="0">
              <a:solidFill>
                <a:srgbClr val="000000"/>
              </a:solidFill>
              <a:latin typeface="Century Gothic" panose="020B0502020202020204" pitchFamily="34" charset="0"/>
            </a:endParaRPr>
          </a:p>
          <a:p>
            <a:pPr algn="l"/>
            <a:r>
              <a:rPr lang="en-GB" sz="2200" b="1" dirty="0">
                <a:solidFill>
                  <a:srgbClr val="000000"/>
                </a:solidFill>
                <a:latin typeface="Century Gothic" panose="020B0502020202020204" pitchFamily="34" charset="0"/>
              </a:rPr>
              <a:t>Type </a:t>
            </a:r>
            <a:r>
              <a:rPr lang="en-GB" sz="2200" dirty="0">
                <a:solidFill>
                  <a:srgbClr val="000000"/>
                </a:solidFill>
                <a:latin typeface="Century Gothic" panose="020B0502020202020204" pitchFamily="34" charset="0"/>
              </a:rPr>
              <a:t>your words in the boxes</a:t>
            </a:r>
            <a:r>
              <a:rPr lang="en-GB" sz="2200" i="0" dirty="0">
                <a:solidFill>
                  <a:srgbClr val="000000"/>
                </a:solidFill>
                <a:effectLst/>
                <a:latin typeface="Century Gothic" panose="020B0502020202020204" pitchFamily="34" charset="0"/>
              </a:rPr>
              <a:t> </a:t>
            </a:r>
            <a:r>
              <a:rPr lang="en-GB" sz="2200" b="0" i="0" dirty="0">
                <a:solidFill>
                  <a:srgbClr val="000000"/>
                </a:solidFill>
                <a:effectLst/>
                <a:latin typeface="Century Gothic" panose="020B0502020202020204" pitchFamily="34" charset="0"/>
              </a:rPr>
              <a:t>and use the </a:t>
            </a:r>
            <a:r>
              <a:rPr lang="en-GB" sz="2200" b="1" i="0" dirty="0">
                <a:solidFill>
                  <a:srgbClr val="000000"/>
                </a:solidFill>
                <a:effectLst/>
                <a:latin typeface="Century Gothic" panose="020B0502020202020204" pitchFamily="34" charset="0"/>
              </a:rPr>
              <a:t>insert</a:t>
            </a:r>
            <a:r>
              <a:rPr lang="en-GB" sz="2200" b="0" i="0" dirty="0">
                <a:solidFill>
                  <a:srgbClr val="000000"/>
                </a:solidFill>
                <a:effectLst/>
                <a:latin typeface="Century Gothic" panose="020B0502020202020204" pitchFamily="34" charset="0"/>
              </a:rPr>
              <a:t> line function.</a:t>
            </a:r>
          </a:p>
        </p:txBody>
      </p:sp>
      <p:sp>
        <p:nvSpPr>
          <p:cNvPr id="219" name="TextBox 218">
            <a:extLst>
              <a:ext uri="{FF2B5EF4-FFF2-40B4-BE49-F238E27FC236}">
                <a16:creationId xmlns:a16="http://schemas.microsoft.com/office/drawing/2014/main" id="{7C59218A-76F1-8EB8-1079-47FC08569226}"/>
              </a:ext>
            </a:extLst>
          </p:cNvPr>
          <p:cNvSpPr txBox="1">
            <a:spLocks noGrp="1" noRot="1" noMove="1" noResize="1" noEditPoints="1" noAdjustHandles="1" noChangeArrowheads="1" noChangeShapeType="1"/>
          </p:cNvSpPr>
          <p:nvPr/>
        </p:nvSpPr>
        <p:spPr>
          <a:xfrm>
            <a:off x="4974394" y="2914477"/>
            <a:ext cx="2705167" cy="707886"/>
          </a:xfrm>
          <a:prstGeom prst="rect">
            <a:avLst/>
          </a:prstGeom>
          <a:noFill/>
          <a:ln w="38100">
            <a:solidFill>
              <a:srgbClr val="50E7B5"/>
            </a:solidFill>
          </a:ln>
        </p:spPr>
        <p:txBody>
          <a:bodyPr wrap="square">
            <a:spAutoFit/>
          </a:bodyPr>
          <a:lstStyle/>
          <a:p>
            <a:pPr algn="l"/>
            <a:r>
              <a:rPr lang="en-GB" sz="4000" b="0" i="0" dirty="0">
                <a:solidFill>
                  <a:srgbClr val="000000"/>
                </a:solidFill>
                <a:effectLst/>
                <a:latin typeface="Century Gothic" panose="020B0502020202020204" pitchFamily="34" charset="0"/>
              </a:rPr>
              <a:t>yesterday</a:t>
            </a:r>
          </a:p>
        </p:txBody>
      </p:sp>
      <p:sp>
        <p:nvSpPr>
          <p:cNvPr id="220" name="TextBox 219">
            <a:extLst>
              <a:ext uri="{FF2B5EF4-FFF2-40B4-BE49-F238E27FC236}">
                <a16:creationId xmlns:a16="http://schemas.microsoft.com/office/drawing/2014/main" id="{5EFADD67-C174-7DC5-469E-A984873A4399}"/>
              </a:ext>
            </a:extLst>
          </p:cNvPr>
          <p:cNvSpPr txBox="1">
            <a:spLocks noGrp="1" noRot="1" noMove="1" noResize="1" noEditPoints="1" noAdjustHandles="1" noChangeArrowheads="1" noChangeShapeType="1"/>
          </p:cNvSpPr>
          <p:nvPr/>
        </p:nvSpPr>
        <p:spPr>
          <a:xfrm>
            <a:off x="4974393" y="3974647"/>
            <a:ext cx="2705167" cy="707886"/>
          </a:xfrm>
          <a:prstGeom prst="rect">
            <a:avLst/>
          </a:prstGeom>
          <a:noFill/>
          <a:ln w="38100">
            <a:solidFill>
              <a:srgbClr val="50E7B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221" name="TextBox 220">
            <a:extLst>
              <a:ext uri="{FF2B5EF4-FFF2-40B4-BE49-F238E27FC236}">
                <a16:creationId xmlns:a16="http://schemas.microsoft.com/office/drawing/2014/main" id="{DEEC0C49-CD99-C485-37DD-47A0BC22B4BF}"/>
              </a:ext>
            </a:extLst>
          </p:cNvPr>
          <p:cNvSpPr txBox="1">
            <a:spLocks noGrp="1" noRot="1" noMove="1" noResize="1" noEditPoints="1" noAdjustHandles="1" noChangeArrowheads="1" noChangeShapeType="1"/>
          </p:cNvSpPr>
          <p:nvPr/>
        </p:nvSpPr>
        <p:spPr>
          <a:xfrm>
            <a:off x="4974393" y="4948980"/>
            <a:ext cx="2705167" cy="707886"/>
          </a:xfrm>
          <a:prstGeom prst="rect">
            <a:avLst/>
          </a:prstGeom>
          <a:noFill/>
          <a:ln w="38100">
            <a:solidFill>
              <a:srgbClr val="50E7B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222" name="TextBox 221">
            <a:extLst>
              <a:ext uri="{FF2B5EF4-FFF2-40B4-BE49-F238E27FC236}">
                <a16:creationId xmlns:a16="http://schemas.microsoft.com/office/drawing/2014/main" id="{A0F2C336-D003-70E3-EF42-4480E994D8B6}"/>
              </a:ext>
            </a:extLst>
          </p:cNvPr>
          <p:cNvSpPr txBox="1">
            <a:spLocks noGrp="1" noRot="1" noMove="1" noResize="1" noEditPoints="1" noAdjustHandles="1" noChangeArrowheads="1" noChangeShapeType="1"/>
          </p:cNvSpPr>
          <p:nvPr/>
        </p:nvSpPr>
        <p:spPr>
          <a:xfrm>
            <a:off x="8034379" y="2914477"/>
            <a:ext cx="2705167" cy="707886"/>
          </a:xfrm>
          <a:prstGeom prst="rect">
            <a:avLst/>
          </a:prstGeom>
          <a:solidFill>
            <a:schemeClr val="bg1"/>
          </a:solidFill>
          <a:ln w="38100">
            <a:solidFill>
              <a:srgbClr val="50E7B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223" name="TextBox 222">
            <a:extLst>
              <a:ext uri="{FF2B5EF4-FFF2-40B4-BE49-F238E27FC236}">
                <a16:creationId xmlns:a16="http://schemas.microsoft.com/office/drawing/2014/main" id="{952B51F6-D93F-7819-9D9F-CF7CC8FAC364}"/>
              </a:ext>
            </a:extLst>
          </p:cNvPr>
          <p:cNvSpPr txBox="1">
            <a:spLocks noGrp="1" noRot="1" noMove="1" noResize="1" noEditPoints="1" noAdjustHandles="1" noChangeArrowheads="1" noChangeShapeType="1"/>
          </p:cNvSpPr>
          <p:nvPr/>
        </p:nvSpPr>
        <p:spPr>
          <a:xfrm>
            <a:off x="8035233" y="3959181"/>
            <a:ext cx="2705167" cy="707886"/>
          </a:xfrm>
          <a:prstGeom prst="rect">
            <a:avLst/>
          </a:prstGeom>
          <a:solidFill>
            <a:schemeClr val="bg1"/>
          </a:solidFill>
          <a:ln w="38100">
            <a:solidFill>
              <a:srgbClr val="50E7B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224" name="TextBox 223">
            <a:extLst>
              <a:ext uri="{FF2B5EF4-FFF2-40B4-BE49-F238E27FC236}">
                <a16:creationId xmlns:a16="http://schemas.microsoft.com/office/drawing/2014/main" id="{FEA3EF13-6C1E-04A0-648F-37BBE90A53B5}"/>
              </a:ext>
            </a:extLst>
          </p:cNvPr>
          <p:cNvSpPr txBox="1">
            <a:spLocks noGrp="1" noRot="1" noMove="1" noResize="1" noEditPoints="1" noAdjustHandles="1" noChangeArrowheads="1" noChangeShapeType="1"/>
          </p:cNvSpPr>
          <p:nvPr/>
        </p:nvSpPr>
        <p:spPr>
          <a:xfrm>
            <a:off x="8034377" y="4948980"/>
            <a:ext cx="2705167" cy="707886"/>
          </a:xfrm>
          <a:prstGeom prst="rect">
            <a:avLst/>
          </a:prstGeom>
          <a:solidFill>
            <a:schemeClr val="bg1"/>
          </a:solidFill>
          <a:ln w="38100">
            <a:solidFill>
              <a:srgbClr val="50E7B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pic>
        <p:nvPicPr>
          <p:cNvPr id="225" name="Picture 224">
            <a:extLst>
              <a:ext uri="{FF2B5EF4-FFF2-40B4-BE49-F238E27FC236}">
                <a16:creationId xmlns:a16="http://schemas.microsoft.com/office/drawing/2014/main" id="{CD19D3F0-DE13-6AA5-D706-7351246A5B6F}"/>
              </a:ext>
            </a:extLst>
          </p:cNvPr>
          <p:cNvPicPr/>
          <p:nvPr/>
        </p:nvPicPr>
        <p:blipFill>
          <a:blip r:embed="rId3"/>
          <a:stretch>
            <a:fillRect/>
          </a:stretch>
        </p:blipFill>
        <p:spPr>
          <a:xfrm>
            <a:off x="1309415" y="3006060"/>
            <a:ext cx="1254335" cy="707886"/>
          </a:xfrm>
          <a:prstGeom prst="rect">
            <a:avLst/>
          </a:prstGeom>
          <a:ln w="28575">
            <a:noFill/>
          </a:ln>
        </p:spPr>
      </p:pic>
      <p:pic>
        <p:nvPicPr>
          <p:cNvPr id="226" name="Picture 225">
            <a:extLst>
              <a:ext uri="{FF2B5EF4-FFF2-40B4-BE49-F238E27FC236}">
                <a16:creationId xmlns:a16="http://schemas.microsoft.com/office/drawing/2014/main" id="{EE7E2033-B3E0-2456-1443-47DC79BF5B33}"/>
              </a:ext>
            </a:extLst>
          </p:cNvPr>
          <p:cNvPicPr>
            <a:picLocks noChangeAspect="1"/>
          </p:cNvPicPr>
          <p:nvPr/>
        </p:nvPicPr>
        <p:blipFill>
          <a:blip r:embed="rId4"/>
          <a:stretch>
            <a:fillRect/>
          </a:stretch>
        </p:blipFill>
        <p:spPr>
          <a:xfrm>
            <a:off x="2650781" y="2740344"/>
            <a:ext cx="695325" cy="1047750"/>
          </a:xfrm>
          <a:prstGeom prst="rect">
            <a:avLst/>
          </a:prstGeom>
        </p:spPr>
      </p:pic>
      <p:sp>
        <p:nvSpPr>
          <p:cNvPr id="227" name="Oval 226">
            <a:extLst>
              <a:ext uri="{FF2B5EF4-FFF2-40B4-BE49-F238E27FC236}">
                <a16:creationId xmlns:a16="http://schemas.microsoft.com/office/drawing/2014/main" id="{2F93C82F-38FA-B156-1A08-5826920E8DCC}"/>
              </a:ext>
            </a:extLst>
          </p:cNvPr>
          <p:cNvSpPr>
            <a:spLocks noGrp="1" noRot="1" noMove="1" noResize="1" noEditPoints="1" noAdjustHandles="1" noChangeArrowheads="1" noChangeShapeType="1"/>
          </p:cNvSpPr>
          <p:nvPr/>
        </p:nvSpPr>
        <p:spPr>
          <a:xfrm>
            <a:off x="649220" y="3075949"/>
            <a:ext cx="624864" cy="684393"/>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TextBox 227">
            <a:extLst>
              <a:ext uri="{FF2B5EF4-FFF2-40B4-BE49-F238E27FC236}">
                <a16:creationId xmlns:a16="http://schemas.microsoft.com/office/drawing/2014/main" id="{BC12A4EA-BCD1-3FDC-FF18-BFF2C9612828}"/>
              </a:ext>
            </a:extLst>
          </p:cNvPr>
          <p:cNvSpPr txBox="1"/>
          <p:nvPr/>
        </p:nvSpPr>
        <p:spPr>
          <a:xfrm>
            <a:off x="750020" y="3089559"/>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229" name="Oval 228">
            <a:extLst>
              <a:ext uri="{FF2B5EF4-FFF2-40B4-BE49-F238E27FC236}">
                <a16:creationId xmlns:a16="http://schemas.microsoft.com/office/drawing/2014/main" id="{CC7EFD1F-29A2-4BA3-7A1E-40FE50111CBB}"/>
              </a:ext>
            </a:extLst>
          </p:cNvPr>
          <p:cNvSpPr>
            <a:spLocks noGrp="1" noRot="1" noMove="1" noResize="1" noEditPoints="1" noAdjustHandles="1" noChangeArrowheads="1" noChangeShapeType="1"/>
          </p:cNvSpPr>
          <p:nvPr/>
        </p:nvSpPr>
        <p:spPr>
          <a:xfrm>
            <a:off x="649220" y="4079896"/>
            <a:ext cx="624864" cy="684393"/>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TextBox 229">
            <a:extLst>
              <a:ext uri="{FF2B5EF4-FFF2-40B4-BE49-F238E27FC236}">
                <a16:creationId xmlns:a16="http://schemas.microsoft.com/office/drawing/2014/main" id="{BDBAE2A9-1003-1F71-B2A5-72F98D216890}"/>
              </a:ext>
            </a:extLst>
          </p:cNvPr>
          <p:cNvSpPr txBox="1"/>
          <p:nvPr/>
        </p:nvSpPr>
        <p:spPr>
          <a:xfrm>
            <a:off x="750020" y="4093506"/>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sp>
        <p:nvSpPr>
          <p:cNvPr id="231" name="Oval 230">
            <a:extLst>
              <a:ext uri="{FF2B5EF4-FFF2-40B4-BE49-F238E27FC236}">
                <a16:creationId xmlns:a16="http://schemas.microsoft.com/office/drawing/2014/main" id="{FD8FC263-3E21-395A-3EC5-EB5E4FEC7EBF}"/>
              </a:ext>
            </a:extLst>
          </p:cNvPr>
          <p:cNvSpPr>
            <a:spLocks noGrp="1" noRot="1" noMove="1" noResize="1" noEditPoints="1" noAdjustHandles="1" noChangeArrowheads="1" noChangeShapeType="1"/>
          </p:cNvSpPr>
          <p:nvPr/>
        </p:nvSpPr>
        <p:spPr>
          <a:xfrm>
            <a:off x="649220" y="5009517"/>
            <a:ext cx="624864" cy="684393"/>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TextBox 231">
            <a:extLst>
              <a:ext uri="{FF2B5EF4-FFF2-40B4-BE49-F238E27FC236}">
                <a16:creationId xmlns:a16="http://schemas.microsoft.com/office/drawing/2014/main" id="{F39CEA5F-B741-F346-3481-20E7C271E1AF}"/>
              </a:ext>
            </a:extLst>
          </p:cNvPr>
          <p:cNvSpPr txBox="1"/>
          <p:nvPr/>
        </p:nvSpPr>
        <p:spPr>
          <a:xfrm>
            <a:off x="750020" y="5023127"/>
            <a:ext cx="442750" cy="646331"/>
          </a:xfrm>
          <a:prstGeom prst="rect">
            <a:avLst/>
          </a:prstGeom>
          <a:noFill/>
        </p:spPr>
        <p:txBody>
          <a:bodyPr wrap="none" rtlCol="0">
            <a:spAutoFit/>
          </a:bodyPr>
          <a:lstStyle/>
          <a:p>
            <a:r>
              <a:rPr lang="en-GB" sz="3600" b="1" dirty="0">
                <a:latin typeface="Century Gothic" panose="020B0502020202020204" pitchFamily="34" charset="0"/>
              </a:rPr>
              <a:t>3</a:t>
            </a:r>
          </a:p>
        </p:txBody>
      </p:sp>
      <p:pic>
        <p:nvPicPr>
          <p:cNvPr id="233" name="Picture 232">
            <a:extLst>
              <a:ext uri="{FF2B5EF4-FFF2-40B4-BE49-F238E27FC236}">
                <a16:creationId xmlns:a16="http://schemas.microsoft.com/office/drawing/2014/main" id="{9E0E1ACF-F147-30DC-CFE0-8A9ECFB5C5C5}"/>
              </a:ext>
            </a:extLst>
          </p:cNvPr>
          <p:cNvPicPr>
            <a:picLocks noChangeAspect="1"/>
          </p:cNvPicPr>
          <p:nvPr/>
        </p:nvPicPr>
        <p:blipFill>
          <a:blip r:embed="rId5"/>
          <a:stretch>
            <a:fillRect/>
          </a:stretch>
        </p:blipFill>
        <p:spPr>
          <a:xfrm>
            <a:off x="1452454" y="3999253"/>
            <a:ext cx="905001" cy="847843"/>
          </a:xfrm>
          <a:prstGeom prst="rect">
            <a:avLst/>
          </a:prstGeom>
        </p:spPr>
      </p:pic>
      <p:sp>
        <p:nvSpPr>
          <p:cNvPr id="234" name="TextBox 233">
            <a:extLst>
              <a:ext uri="{FF2B5EF4-FFF2-40B4-BE49-F238E27FC236}">
                <a16:creationId xmlns:a16="http://schemas.microsoft.com/office/drawing/2014/main" id="{002E2E25-B88E-58A8-B511-56E77CDF9575}"/>
              </a:ext>
            </a:extLst>
          </p:cNvPr>
          <p:cNvSpPr txBox="1"/>
          <p:nvPr/>
        </p:nvSpPr>
        <p:spPr>
          <a:xfrm>
            <a:off x="1274085" y="5023127"/>
            <a:ext cx="2705168" cy="769441"/>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Drag the cursor to</a:t>
            </a:r>
            <a:r>
              <a:rPr lang="en-GB" sz="2200" dirty="0">
                <a:solidFill>
                  <a:srgbClr val="000000"/>
                </a:solidFill>
                <a:latin typeface="Century Gothic" panose="020B0502020202020204" pitchFamily="34" charset="0"/>
              </a:rPr>
              <a:t> create</a:t>
            </a:r>
            <a:r>
              <a:rPr lang="en-GB" sz="2200" b="0" i="0" dirty="0">
                <a:solidFill>
                  <a:srgbClr val="000000"/>
                </a:solidFill>
                <a:effectLst/>
                <a:latin typeface="Century Gothic" panose="020B0502020202020204" pitchFamily="34" charset="0"/>
              </a:rPr>
              <a:t> the line.</a:t>
            </a:r>
          </a:p>
        </p:txBody>
      </p:sp>
      <p:cxnSp>
        <p:nvCxnSpPr>
          <p:cNvPr id="2" name="Straight Connector 1">
            <a:extLst>
              <a:ext uri="{FF2B5EF4-FFF2-40B4-BE49-F238E27FC236}">
                <a16:creationId xmlns:a16="http://schemas.microsoft.com/office/drawing/2014/main" id="{A54930E8-075A-DD85-4E49-732A5E3A94BA}"/>
              </a:ext>
            </a:extLst>
          </p:cNvPr>
          <p:cNvCxnSpPr>
            <a:cxnSpLocks noGrp="1" noRot="1" noMove="1" noResize="1" noEditPoints="1" noAdjustHandles="1" noChangeArrowheads="1" noChangeShapeType="1"/>
          </p:cNvCxnSpPr>
          <p:nvPr/>
        </p:nvCxnSpPr>
        <p:spPr>
          <a:xfrm>
            <a:off x="5889720" y="2750618"/>
            <a:ext cx="0" cy="960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356E9A2-2872-4E96-46D4-1B2D11886442}"/>
              </a:ext>
            </a:extLst>
          </p:cNvPr>
          <p:cNvCxnSpPr>
            <a:cxnSpLocks noGrp="1" noRot="1" noMove="1" noResize="1" noEditPoints="1" noAdjustHandles="1" noChangeArrowheads="1" noChangeShapeType="1"/>
          </p:cNvCxnSpPr>
          <p:nvPr/>
        </p:nvCxnSpPr>
        <p:spPr>
          <a:xfrm>
            <a:off x="6526812" y="2750618"/>
            <a:ext cx="0" cy="960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091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a:extLst>
              <a:ext uri="{FF2B5EF4-FFF2-40B4-BE49-F238E27FC236}">
                <a16:creationId xmlns:a16="http://schemas.microsoft.com/office/drawing/2014/main" id="{99FC705D-D9BD-C5BB-A7F6-7D47B798A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1258" y="1167169"/>
            <a:ext cx="1769468" cy="17694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3E755EC2-D81B-8A25-4A90-51E3097D807A}"/>
              </a:ext>
            </a:extLst>
          </p:cNvPr>
          <p:cNvSpPr/>
          <p:nvPr/>
        </p:nvSpPr>
        <p:spPr>
          <a:xfrm>
            <a:off x="3869915" y="2974519"/>
            <a:ext cx="7762664" cy="2890191"/>
          </a:xfrm>
          <a:prstGeom prst="roundRect">
            <a:avLst/>
          </a:prstGeom>
          <a:solidFill>
            <a:srgbClr val="ECFBF7"/>
          </a:solidFill>
          <a:ln w="28575">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593332" y="668893"/>
            <a:ext cx="5159768"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42EA504-9A2E-3E11-A2FE-9A0AE6FDCD7D}"/>
              </a:ext>
            </a:extLst>
          </p:cNvPr>
          <p:cNvSpPr/>
          <p:nvPr/>
        </p:nvSpPr>
        <p:spPr>
          <a:xfrm>
            <a:off x="5070715" y="448492"/>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TextBox 3">
            <a:extLst>
              <a:ext uri="{FF2B5EF4-FFF2-40B4-BE49-F238E27FC236}">
                <a16:creationId xmlns:a16="http://schemas.microsoft.com/office/drawing/2014/main" id="{DFDC7F6E-D18F-CCF4-FE12-FD371E966350}"/>
              </a:ext>
            </a:extLst>
          </p:cNvPr>
          <p:cNvSpPr txBox="1"/>
          <p:nvPr/>
        </p:nvSpPr>
        <p:spPr>
          <a:xfrm>
            <a:off x="662557" y="613027"/>
            <a:ext cx="5265728" cy="615553"/>
          </a:xfrm>
          <a:prstGeom prst="rect">
            <a:avLst/>
          </a:prstGeom>
          <a:noFill/>
        </p:spPr>
        <p:txBody>
          <a:bodyPr wrap="square" rtlCol="0">
            <a:spAutoFit/>
          </a:bodyPr>
          <a:lstStyle/>
          <a:p>
            <a:r>
              <a:rPr lang="en-GB" sz="3400" b="1" dirty="0">
                <a:latin typeface="Century Gothic" panose="020B0502020202020204" pitchFamily="34" charset="0"/>
              </a:rPr>
              <a:t>Compound Words</a:t>
            </a:r>
          </a:p>
        </p:txBody>
      </p:sp>
      <p:pic>
        <p:nvPicPr>
          <p:cNvPr id="22" name="Picture 36">
            <a:extLst>
              <a:ext uri="{FF2B5EF4-FFF2-40B4-BE49-F238E27FC236}">
                <a16:creationId xmlns:a16="http://schemas.microsoft.com/office/drawing/2014/main" id="{DB4EB50A-6079-0237-B6A5-142620C2210E}"/>
              </a:ext>
            </a:extLst>
          </p:cNvPr>
          <p:cNvPicPr>
            <a:picLocks noChangeAspect="1"/>
          </p:cNvPicPr>
          <p:nvPr/>
        </p:nvPicPr>
        <p:blipFill>
          <a:blip r:embed="rId3"/>
          <a:stretch>
            <a:fillRect/>
          </a:stretch>
        </p:blipFill>
        <p:spPr>
          <a:xfrm>
            <a:off x="5263175" y="628235"/>
            <a:ext cx="529381" cy="540967"/>
          </a:xfrm>
          <a:prstGeom prst="rect">
            <a:avLst/>
          </a:prstGeom>
        </p:spPr>
      </p:pic>
      <p:sp>
        <p:nvSpPr>
          <p:cNvPr id="23" name="TextBox 22">
            <a:extLst>
              <a:ext uri="{FF2B5EF4-FFF2-40B4-BE49-F238E27FC236}">
                <a16:creationId xmlns:a16="http://schemas.microsoft.com/office/drawing/2014/main" id="{EBEF80D1-0B34-B286-FB77-51B1F6263177}"/>
              </a:ext>
            </a:extLst>
          </p:cNvPr>
          <p:cNvSpPr txBox="1"/>
          <p:nvPr/>
        </p:nvSpPr>
        <p:spPr>
          <a:xfrm>
            <a:off x="593332" y="1411225"/>
            <a:ext cx="11211675" cy="1446550"/>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compound words strategy when a word is made up of</a:t>
            </a:r>
            <a:br>
              <a:rPr lang="en-GB" sz="2200" b="0" i="0" dirty="0">
                <a:solidFill>
                  <a:srgbClr val="000000"/>
                </a:solidFill>
                <a:effectLst/>
                <a:latin typeface="Century Gothic" panose="020B0502020202020204" pitchFamily="34" charset="0"/>
              </a:rPr>
            </a:br>
            <a:r>
              <a:rPr lang="en-GB" sz="2200" b="0" i="0" dirty="0">
                <a:solidFill>
                  <a:srgbClr val="000000"/>
                </a:solidFill>
                <a:effectLst/>
                <a:latin typeface="Century Gothic" panose="020B0502020202020204" pitchFamily="34" charset="0"/>
              </a:rPr>
              <a:t>two smaller words.</a:t>
            </a:r>
          </a:p>
          <a:p>
            <a:pPr algn="l"/>
            <a:endParaRPr lang="en-GB" sz="2200" dirty="0">
              <a:solidFill>
                <a:srgbClr val="000000"/>
              </a:solidFill>
              <a:latin typeface="Century Gothic" panose="020B0502020202020204" pitchFamily="34" charset="0"/>
            </a:endParaRPr>
          </a:p>
          <a:p>
            <a:pPr algn="l"/>
            <a:r>
              <a:rPr lang="en-GB" sz="2200" b="1" dirty="0">
                <a:solidFill>
                  <a:srgbClr val="000000"/>
                </a:solidFill>
                <a:latin typeface="Century Gothic" panose="020B0502020202020204" pitchFamily="34" charset="0"/>
              </a:rPr>
              <a:t>Insert </a:t>
            </a:r>
            <a:r>
              <a:rPr lang="en-GB" sz="2200" b="0" i="0" dirty="0">
                <a:solidFill>
                  <a:srgbClr val="000000"/>
                </a:solidFill>
                <a:effectLst/>
                <a:latin typeface="Century Gothic" panose="020B0502020202020204" pitchFamily="34" charset="0"/>
              </a:rPr>
              <a:t>two joined text boxes and </a:t>
            </a:r>
            <a:r>
              <a:rPr lang="en-GB" sz="2200" b="1" i="0" dirty="0">
                <a:solidFill>
                  <a:srgbClr val="000000"/>
                </a:solidFill>
                <a:effectLst/>
                <a:latin typeface="Century Gothic" panose="020B0502020202020204" pitchFamily="34" charset="0"/>
              </a:rPr>
              <a:t>type</a:t>
            </a:r>
            <a:r>
              <a:rPr lang="en-GB" sz="2200" b="0" i="0" dirty="0">
                <a:solidFill>
                  <a:srgbClr val="000000"/>
                </a:solidFill>
                <a:effectLst/>
                <a:latin typeface="Century Gothic" panose="020B0502020202020204" pitchFamily="34" charset="0"/>
              </a:rPr>
              <a:t> in your words.</a:t>
            </a:r>
          </a:p>
        </p:txBody>
      </p:sp>
      <p:pic>
        <p:nvPicPr>
          <p:cNvPr id="24" name="Picture 23">
            <a:extLst>
              <a:ext uri="{FF2B5EF4-FFF2-40B4-BE49-F238E27FC236}">
                <a16:creationId xmlns:a16="http://schemas.microsoft.com/office/drawing/2014/main" id="{527786A9-1B8E-5BE0-4EF0-1FA2C96F59CD}"/>
              </a:ext>
            </a:extLst>
          </p:cNvPr>
          <p:cNvPicPr/>
          <p:nvPr/>
        </p:nvPicPr>
        <p:blipFill>
          <a:blip r:embed="rId4"/>
          <a:stretch>
            <a:fillRect/>
          </a:stretch>
        </p:blipFill>
        <p:spPr>
          <a:xfrm>
            <a:off x="1262995" y="3627792"/>
            <a:ext cx="1254335" cy="707886"/>
          </a:xfrm>
          <a:prstGeom prst="rect">
            <a:avLst/>
          </a:prstGeom>
          <a:ln w="28575">
            <a:noFill/>
          </a:ln>
        </p:spPr>
      </p:pic>
      <p:sp>
        <p:nvSpPr>
          <p:cNvPr id="25" name="Oval 24">
            <a:extLst>
              <a:ext uri="{FF2B5EF4-FFF2-40B4-BE49-F238E27FC236}">
                <a16:creationId xmlns:a16="http://schemas.microsoft.com/office/drawing/2014/main" id="{CC1019A5-2983-9541-332B-51C725CAD572}"/>
              </a:ext>
            </a:extLst>
          </p:cNvPr>
          <p:cNvSpPr/>
          <p:nvPr/>
        </p:nvSpPr>
        <p:spPr>
          <a:xfrm>
            <a:off x="586002" y="3631435"/>
            <a:ext cx="624864" cy="644475"/>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76958A5B-CFC3-42C4-54EA-4CC8A5922272}"/>
              </a:ext>
            </a:extLst>
          </p:cNvPr>
          <p:cNvSpPr txBox="1"/>
          <p:nvPr/>
        </p:nvSpPr>
        <p:spPr>
          <a:xfrm>
            <a:off x="686802" y="3645045"/>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27" name="Oval 26">
            <a:extLst>
              <a:ext uri="{FF2B5EF4-FFF2-40B4-BE49-F238E27FC236}">
                <a16:creationId xmlns:a16="http://schemas.microsoft.com/office/drawing/2014/main" id="{56EBE803-D78D-95A2-2898-CDBBA2B9C94E}"/>
              </a:ext>
            </a:extLst>
          </p:cNvPr>
          <p:cNvSpPr/>
          <p:nvPr/>
        </p:nvSpPr>
        <p:spPr>
          <a:xfrm>
            <a:off x="589497" y="4814529"/>
            <a:ext cx="624864" cy="644475"/>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9495C07-B855-68FA-960C-A47F819CA982}"/>
              </a:ext>
            </a:extLst>
          </p:cNvPr>
          <p:cNvSpPr txBox="1"/>
          <p:nvPr/>
        </p:nvSpPr>
        <p:spPr>
          <a:xfrm>
            <a:off x="690297" y="4828139"/>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sp>
        <p:nvSpPr>
          <p:cNvPr id="29" name="TextBox 28">
            <a:extLst>
              <a:ext uri="{FF2B5EF4-FFF2-40B4-BE49-F238E27FC236}">
                <a16:creationId xmlns:a16="http://schemas.microsoft.com/office/drawing/2014/main" id="{D36A7E5B-B641-02CE-9FC8-DAAC912F76C8}"/>
              </a:ext>
            </a:extLst>
          </p:cNvPr>
          <p:cNvSpPr txBox="1"/>
          <p:nvPr/>
        </p:nvSpPr>
        <p:spPr>
          <a:xfrm>
            <a:off x="1210866" y="4756714"/>
            <a:ext cx="2705168" cy="1107996"/>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Drag the cursor </a:t>
            </a:r>
            <a:br>
              <a:rPr lang="en-GB" sz="2200" b="0" i="0" dirty="0">
                <a:solidFill>
                  <a:srgbClr val="000000"/>
                </a:solidFill>
                <a:effectLst/>
                <a:latin typeface="Century Gothic" panose="020B0502020202020204" pitchFamily="34" charset="0"/>
              </a:rPr>
            </a:br>
            <a:r>
              <a:rPr lang="en-GB" sz="2200" b="0" i="0" dirty="0">
                <a:solidFill>
                  <a:srgbClr val="000000"/>
                </a:solidFill>
                <a:effectLst/>
                <a:latin typeface="Century Gothic" panose="020B0502020202020204" pitchFamily="34" charset="0"/>
              </a:rPr>
              <a:t>to</a:t>
            </a:r>
            <a:r>
              <a:rPr lang="en-GB" sz="2200" dirty="0">
                <a:solidFill>
                  <a:srgbClr val="000000"/>
                </a:solidFill>
                <a:latin typeface="Century Gothic" panose="020B0502020202020204" pitchFamily="34" charset="0"/>
              </a:rPr>
              <a:t> </a:t>
            </a:r>
            <a:r>
              <a:rPr lang="en-GB" sz="2200" b="0" i="0" dirty="0">
                <a:solidFill>
                  <a:srgbClr val="000000"/>
                </a:solidFill>
                <a:effectLst/>
                <a:latin typeface="Century Gothic" panose="020B0502020202020204" pitchFamily="34" charset="0"/>
              </a:rPr>
              <a:t>create the text box.</a:t>
            </a:r>
          </a:p>
        </p:txBody>
      </p:sp>
      <p:pic>
        <p:nvPicPr>
          <p:cNvPr id="30" name="Picture 29">
            <a:extLst>
              <a:ext uri="{FF2B5EF4-FFF2-40B4-BE49-F238E27FC236}">
                <a16:creationId xmlns:a16="http://schemas.microsoft.com/office/drawing/2014/main" id="{47A8D38B-BD2A-9B0C-A38B-ED32AE7D3FCB}"/>
              </a:ext>
            </a:extLst>
          </p:cNvPr>
          <p:cNvPicPr>
            <a:picLocks noChangeAspect="1"/>
          </p:cNvPicPr>
          <p:nvPr/>
        </p:nvPicPr>
        <p:blipFill>
          <a:blip r:embed="rId5"/>
          <a:stretch>
            <a:fillRect/>
          </a:stretch>
        </p:blipFill>
        <p:spPr>
          <a:xfrm>
            <a:off x="2563451" y="3429000"/>
            <a:ext cx="571500" cy="1038225"/>
          </a:xfrm>
          <a:prstGeom prst="rect">
            <a:avLst/>
          </a:prstGeom>
        </p:spPr>
      </p:pic>
      <p:sp>
        <p:nvSpPr>
          <p:cNvPr id="34" name="TextBox 33">
            <a:extLst>
              <a:ext uri="{FF2B5EF4-FFF2-40B4-BE49-F238E27FC236}">
                <a16:creationId xmlns:a16="http://schemas.microsoft.com/office/drawing/2014/main" id="{3BD61AEC-DE63-5A5C-B283-83AA67D05865}"/>
              </a:ext>
            </a:extLst>
          </p:cNvPr>
          <p:cNvSpPr txBox="1"/>
          <p:nvPr/>
        </p:nvSpPr>
        <p:spPr>
          <a:xfrm>
            <a:off x="4412046" y="3236500"/>
            <a:ext cx="1211514" cy="707886"/>
          </a:xfrm>
          <a:prstGeom prst="rect">
            <a:avLst/>
          </a:prstGeom>
          <a:noFill/>
          <a:ln w="38100">
            <a:solidFill>
              <a:srgbClr val="50E7B5"/>
            </a:solidFill>
          </a:ln>
        </p:spPr>
        <p:txBody>
          <a:bodyPr wrap="square" rtlCol="0">
            <a:spAutoFit/>
          </a:bodyPr>
          <a:lstStyle/>
          <a:p>
            <a:pPr algn="ctr"/>
            <a:r>
              <a:rPr lang="en-GB" sz="4000" dirty="0">
                <a:latin typeface="Century Gothic" panose="020B0502020202020204" pitchFamily="34" charset="0"/>
              </a:rPr>
              <a:t>foot</a:t>
            </a:r>
          </a:p>
        </p:txBody>
      </p:sp>
      <p:sp>
        <p:nvSpPr>
          <p:cNvPr id="35" name="TextBox 34">
            <a:extLst>
              <a:ext uri="{FF2B5EF4-FFF2-40B4-BE49-F238E27FC236}">
                <a16:creationId xmlns:a16="http://schemas.microsoft.com/office/drawing/2014/main" id="{5C35E86E-AD7C-6CBC-63E1-EF69ABAC4A02}"/>
              </a:ext>
            </a:extLst>
          </p:cNvPr>
          <p:cNvSpPr txBox="1"/>
          <p:nvPr/>
        </p:nvSpPr>
        <p:spPr>
          <a:xfrm>
            <a:off x="5621408" y="3236500"/>
            <a:ext cx="1211514" cy="707886"/>
          </a:xfrm>
          <a:prstGeom prst="rect">
            <a:avLst/>
          </a:prstGeom>
          <a:noFill/>
          <a:ln w="38100">
            <a:solidFill>
              <a:srgbClr val="50E7B5"/>
            </a:solidFill>
          </a:ln>
        </p:spPr>
        <p:txBody>
          <a:bodyPr wrap="square" rtlCol="0">
            <a:spAutoFit/>
          </a:bodyPr>
          <a:lstStyle/>
          <a:p>
            <a:pPr algn="ctr"/>
            <a:r>
              <a:rPr lang="en-GB" sz="4000" dirty="0">
                <a:latin typeface="Century Gothic" panose="020B0502020202020204" pitchFamily="34" charset="0"/>
              </a:rPr>
              <a:t>ball</a:t>
            </a:r>
          </a:p>
        </p:txBody>
      </p:sp>
      <p:sp>
        <p:nvSpPr>
          <p:cNvPr id="3" name="Speech Bubble: Rectangle with Corners Rounded 2">
            <a:extLst>
              <a:ext uri="{FF2B5EF4-FFF2-40B4-BE49-F238E27FC236}">
                <a16:creationId xmlns:a16="http://schemas.microsoft.com/office/drawing/2014/main" id="{9BB0A4B0-CA73-E25C-BDA6-1EE9C311CD25}"/>
              </a:ext>
            </a:extLst>
          </p:cNvPr>
          <p:cNvSpPr>
            <a:spLocks/>
          </p:cNvSpPr>
          <p:nvPr/>
        </p:nvSpPr>
        <p:spPr>
          <a:xfrm flipH="1">
            <a:off x="7798086" y="429365"/>
            <a:ext cx="3092522" cy="987143"/>
          </a:xfrm>
          <a:prstGeom prst="wedgeRoundRectCallout">
            <a:avLst>
              <a:gd name="adj1" fmla="val -37329"/>
              <a:gd name="adj2" fmla="val 67652"/>
              <a:gd name="adj3" fmla="val 16667"/>
            </a:avLst>
          </a:prstGeom>
          <a:solidFill>
            <a:schemeClr val="bg1"/>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17" name="TextBox 16">
            <a:extLst>
              <a:ext uri="{FF2B5EF4-FFF2-40B4-BE49-F238E27FC236}">
                <a16:creationId xmlns:a16="http://schemas.microsoft.com/office/drawing/2014/main" id="{AEE793F8-FDEC-A0D4-70EE-741A41743C7A}"/>
              </a:ext>
            </a:extLst>
          </p:cNvPr>
          <p:cNvSpPr txBox="1">
            <a:spLocks/>
          </p:cNvSpPr>
          <p:nvPr/>
        </p:nvSpPr>
        <p:spPr>
          <a:xfrm>
            <a:off x="7798085" y="507503"/>
            <a:ext cx="3092521" cy="923330"/>
          </a:xfrm>
          <a:prstGeom prst="rect">
            <a:avLst/>
          </a:prstGeom>
          <a:noFill/>
        </p:spPr>
        <p:txBody>
          <a:bodyPr wrap="square" rtlCol="0">
            <a:spAutoFit/>
          </a:bodyPr>
          <a:lstStyle/>
          <a:p>
            <a:pPr algn="ctr"/>
            <a:r>
              <a:rPr lang="en-GB" dirty="0">
                <a:latin typeface="Century Gothic" panose="020B0502020202020204" pitchFamily="34" charset="0"/>
              </a:rPr>
              <a:t>You can use </a:t>
            </a:r>
            <a:r>
              <a:rPr lang="en-GB" dirty="0" err="1">
                <a:latin typeface="Century Gothic" panose="020B0502020202020204" pitchFamily="34" charset="0"/>
              </a:rPr>
              <a:t>ctrl+C</a:t>
            </a:r>
            <a:r>
              <a:rPr lang="en-GB" dirty="0">
                <a:latin typeface="Century Gothic" panose="020B0502020202020204" pitchFamily="34" charset="0"/>
              </a:rPr>
              <a:t> then </a:t>
            </a:r>
            <a:r>
              <a:rPr lang="en-GB" dirty="0" err="1">
                <a:latin typeface="Century Gothic" panose="020B0502020202020204" pitchFamily="34" charset="0"/>
              </a:rPr>
              <a:t>ctrl+V</a:t>
            </a:r>
            <a:r>
              <a:rPr lang="en-GB" dirty="0">
                <a:latin typeface="Century Gothic" panose="020B0502020202020204" pitchFamily="34" charset="0"/>
              </a:rPr>
              <a:t> to copy and paste your text boxes.</a:t>
            </a:r>
          </a:p>
        </p:txBody>
      </p:sp>
    </p:spTree>
    <p:extLst>
      <p:ext uri="{BB962C8B-B14F-4D97-AF65-F5344CB8AC3E}">
        <p14:creationId xmlns:p14="http://schemas.microsoft.com/office/powerpoint/2010/main" val="260920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5159768"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9" name="Oval 8">
            <a:extLst>
              <a:ext uri="{FF2B5EF4-FFF2-40B4-BE49-F238E27FC236}">
                <a16:creationId xmlns:a16="http://schemas.microsoft.com/office/drawing/2014/main" id="{342EA504-9A2E-3E11-A2FE-9A0AE6FDCD7D}"/>
              </a:ext>
            </a:extLst>
          </p:cNvPr>
          <p:cNvSpPr/>
          <p:nvPr/>
        </p:nvSpPr>
        <p:spPr>
          <a:xfrm>
            <a:off x="5070715" y="429293"/>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5" name="Picture 14">
            <a:extLst>
              <a:ext uri="{FF2B5EF4-FFF2-40B4-BE49-F238E27FC236}">
                <a16:creationId xmlns:a16="http://schemas.microsoft.com/office/drawing/2014/main" id="{BC56A134-E9B9-62E1-728A-CAC3A6CA2FF2}"/>
              </a:ext>
            </a:extLst>
          </p:cNvPr>
          <p:cNvPicPr>
            <a:picLocks noChangeAspect="1"/>
          </p:cNvPicPr>
          <p:nvPr/>
        </p:nvPicPr>
        <p:blipFill>
          <a:blip r:embed="rId2"/>
          <a:stretch>
            <a:fillRect/>
          </a:stretch>
        </p:blipFill>
        <p:spPr>
          <a:xfrm>
            <a:off x="2423437" y="3491574"/>
            <a:ext cx="704850" cy="885825"/>
          </a:xfrm>
          <a:prstGeom prst="rect">
            <a:avLst/>
          </a:prstGeom>
        </p:spPr>
      </p:pic>
      <p:sp>
        <p:nvSpPr>
          <p:cNvPr id="17" name="TextBox 16">
            <a:extLst>
              <a:ext uri="{FF2B5EF4-FFF2-40B4-BE49-F238E27FC236}">
                <a16:creationId xmlns:a16="http://schemas.microsoft.com/office/drawing/2014/main" id="{054DF6D4-B791-C9C6-9D33-B2055D851ABF}"/>
              </a:ext>
            </a:extLst>
          </p:cNvPr>
          <p:cNvSpPr txBox="1"/>
          <p:nvPr/>
        </p:nvSpPr>
        <p:spPr>
          <a:xfrm>
            <a:off x="743356" y="614316"/>
            <a:ext cx="4287740" cy="615553"/>
          </a:xfrm>
          <a:prstGeom prst="rect">
            <a:avLst/>
          </a:prstGeom>
          <a:noFill/>
        </p:spPr>
        <p:txBody>
          <a:bodyPr wrap="square" rtlCol="0">
            <a:spAutoFit/>
          </a:bodyPr>
          <a:lstStyle/>
          <a:p>
            <a:r>
              <a:rPr lang="en-GB" sz="3400" b="1" dirty="0">
                <a:latin typeface="Century Gothic" panose="020B0502020202020204" pitchFamily="34" charset="0"/>
              </a:rPr>
              <a:t>Word Within a Word</a:t>
            </a:r>
          </a:p>
        </p:txBody>
      </p:sp>
      <p:pic>
        <p:nvPicPr>
          <p:cNvPr id="18" name="Picture 17">
            <a:extLst>
              <a:ext uri="{FF2B5EF4-FFF2-40B4-BE49-F238E27FC236}">
                <a16:creationId xmlns:a16="http://schemas.microsoft.com/office/drawing/2014/main" id="{72EFAC8A-C6FC-D815-9092-F08835FE565B}"/>
              </a:ext>
            </a:extLst>
          </p:cNvPr>
          <p:cNvPicPr>
            <a:picLocks noChangeAspect="1"/>
          </p:cNvPicPr>
          <p:nvPr/>
        </p:nvPicPr>
        <p:blipFill>
          <a:blip r:embed="rId3"/>
          <a:stretch>
            <a:fillRect/>
          </a:stretch>
        </p:blipFill>
        <p:spPr>
          <a:xfrm>
            <a:off x="5268928" y="564971"/>
            <a:ext cx="583956" cy="583956"/>
          </a:xfrm>
          <a:prstGeom prst="rect">
            <a:avLst/>
          </a:prstGeom>
        </p:spPr>
      </p:pic>
      <p:sp>
        <p:nvSpPr>
          <p:cNvPr id="19" name="TextBox 18">
            <a:extLst>
              <a:ext uri="{FF2B5EF4-FFF2-40B4-BE49-F238E27FC236}">
                <a16:creationId xmlns:a16="http://schemas.microsoft.com/office/drawing/2014/main" id="{4B2A3134-FEC2-8F86-9249-CB7B4C24EAF6}"/>
              </a:ext>
            </a:extLst>
          </p:cNvPr>
          <p:cNvSpPr txBox="1"/>
          <p:nvPr/>
        </p:nvSpPr>
        <p:spPr>
          <a:xfrm>
            <a:off x="593332" y="1411225"/>
            <a:ext cx="11211675" cy="1446550"/>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word within a word strategy when we can see a familiar word</a:t>
            </a:r>
            <a:br>
              <a:rPr lang="en-GB" sz="2200" b="0" i="0" dirty="0">
                <a:solidFill>
                  <a:srgbClr val="000000"/>
                </a:solidFill>
                <a:effectLst/>
                <a:latin typeface="Century Gothic" panose="020B0502020202020204" pitchFamily="34" charset="0"/>
              </a:rPr>
            </a:br>
            <a:r>
              <a:rPr lang="en-GB" sz="2200" b="0" i="0" dirty="0">
                <a:solidFill>
                  <a:srgbClr val="000000"/>
                </a:solidFill>
                <a:effectLst/>
                <a:latin typeface="Century Gothic" panose="020B0502020202020204" pitchFamily="34" charset="0"/>
              </a:rPr>
              <a:t>inside a larger word.</a:t>
            </a:r>
          </a:p>
          <a:p>
            <a:pPr algn="l"/>
            <a:endParaRPr lang="en-GB" sz="2200" dirty="0">
              <a:solidFill>
                <a:srgbClr val="000000"/>
              </a:solidFill>
              <a:latin typeface="Century Gothic" panose="020B0502020202020204" pitchFamily="34" charset="0"/>
            </a:endParaRPr>
          </a:p>
          <a:p>
            <a:pPr algn="l"/>
            <a:r>
              <a:rPr lang="en-GB" sz="2200" b="1" dirty="0">
                <a:solidFill>
                  <a:srgbClr val="000000"/>
                </a:solidFill>
                <a:latin typeface="Century Gothic" panose="020B0502020202020204" pitchFamily="34" charset="0"/>
              </a:rPr>
              <a:t>Type</a:t>
            </a:r>
            <a:r>
              <a:rPr lang="en-GB" sz="2200" b="0" i="0" dirty="0">
                <a:solidFill>
                  <a:srgbClr val="000000"/>
                </a:solidFill>
                <a:effectLst/>
                <a:latin typeface="Century Gothic" panose="020B0502020202020204" pitchFamily="34" charset="0"/>
              </a:rPr>
              <a:t> your words here and </a:t>
            </a:r>
            <a:r>
              <a:rPr lang="en-GB" sz="2200" b="1" i="0" dirty="0">
                <a:solidFill>
                  <a:srgbClr val="000000"/>
                </a:solidFill>
                <a:effectLst/>
                <a:latin typeface="Century Gothic" panose="020B0502020202020204" pitchFamily="34" charset="0"/>
              </a:rPr>
              <a:t>highlight</a:t>
            </a:r>
            <a:r>
              <a:rPr lang="en-GB" sz="2200" b="0" i="0" dirty="0">
                <a:solidFill>
                  <a:srgbClr val="000000"/>
                </a:solidFill>
                <a:effectLst/>
                <a:latin typeface="Century Gothic" panose="020B0502020202020204" pitchFamily="34" charset="0"/>
              </a:rPr>
              <a:t> the word within a word.</a:t>
            </a:r>
          </a:p>
        </p:txBody>
      </p:sp>
      <p:sp>
        <p:nvSpPr>
          <p:cNvPr id="34" name="Oval 33">
            <a:extLst>
              <a:ext uri="{FF2B5EF4-FFF2-40B4-BE49-F238E27FC236}">
                <a16:creationId xmlns:a16="http://schemas.microsoft.com/office/drawing/2014/main" id="{C319A04B-E1B4-F223-8020-84B674E75627}"/>
              </a:ext>
            </a:extLst>
          </p:cNvPr>
          <p:cNvSpPr/>
          <p:nvPr/>
        </p:nvSpPr>
        <p:spPr>
          <a:xfrm>
            <a:off x="372774" y="3675628"/>
            <a:ext cx="624864" cy="644475"/>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9C4613E1-8EFC-3607-4A9D-3C212FEB2138}"/>
              </a:ext>
            </a:extLst>
          </p:cNvPr>
          <p:cNvSpPr txBox="1"/>
          <p:nvPr/>
        </p:nvSpPr>
        <p:spPr>
          <a:xfrm>
            <a:off x="473574" y="3689238"/>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36" name="Oval 35">
            <a:extLst>
              <a:ext uri="{FF2B5EF4-FFF2-40B4-BE49-F238E27FC236}">
                <a16:creationId xmlns:a16="http://schemas.microsoft.com/office/drawing/2014/main" id="{93902F01-6AD0-0E61-9C42-1002B4A0863B}"/>
              </a:ext>
            </a:extLst>
          </p:cNvPr>
          <p:cNvSpPr/>
          <p:nvPr/>
        </p:nvSpPr>
        <p:spPr>
          <a:xfrm>
            <a:off x="372774" y="4679575"/>
            <a:ext cx="624864" cy="644475"/>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2297A93D-3B19-67F4-B4C1-13A9EE654F7F}"/>
              </a:ext>
            </a:extLst>
          </p:cNvPr>
          <p:cNvSpPr txBox="1"/>
          <p:nvPr/>
        </p:nvSpPr>
        <p:spPr>
          <a:xfrm>
            <a:off x="473574" y="4693185"/>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pic>
        <p:nvPicPr>
          <p:cNvPr id="38" name="Picture 37">
            <a:extLst>
              <a:ext uri="{FF2B5EF4-FFF2-40B4-BE49-F238E27FC236}">
                <a16:creationId xmlns:a16="http://schemas.microsoft.com/office/drawing/2014/main" id="{2C8D805B-C79E-AFD3-D894-6B133E81D5CA}"/>
              </a:ext>
            </a:extLst>
          </p:cNvPr>
          <p:cNvPicPr/>
          <p:nvPr/>
        </p:nvPicPr>
        <p:blipFill rotWithShape="1">
          <a:blip r:embed="rId4"/>
          <a:srcRect l="14392" t="5341" r="82051" b="91067"/>
          <a:stretch/>
        </p:blipFill>
        <p:spPr>
          <a:xfrm>
            <a:off x="1162163" y="3708387"/>
            <a:ext cx="1044594" cy="611715"/>
          </a:xfrm>
          <a:prstGeom prst="rect">
            <a:avLst/>
          </a:prstGeom>
        </p:spPr>
      </p:pic>
      <p:sp>
        <p:nvSpPr>
          <p:cNvPr id="39" name="Oval 38">
            <a:extLst>
              <a:ext uri="{FF2B5EF4-FFF2-40B4-BE49-F238E27FC236}">
                <a16:creationId xmlns:a16="http://schemas.microsoft.com/office/drawing/2014/main" id="{40D15574-6CBA-7BA7-D297-BA71E0AF514E}"/>
              </a:ext>
            </a:extLst>
          </p:cNvPr>
          <p:cNvSpPr>
            <a:spLocks/>
          </p:cNvSpPr>
          <p:nvPr/>
        </p:nvSpPr>
        <p:spPr>
          <a:xfrm>
            <a:off x="2205706" y="3404520"/>
            <a:ext cx="1140311" cy="1093502"/>
          </a:xfrm>
          <a:prstGeom prst="ellipse">
            <a:avLst/>
          </a:prstGeom>
          <a:noFill/>
          <a:ln w="5715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0" name="Picture 39">
            <a:extLst>
              <a:ext uri="{FF2B5EF4-FFF2-40B4-BE49-F238E27FC236}">
                <a16:creationId xmlns:a16="http://schemas.microsoft.com/office/drawing/2014/main" id="{EDD79AAE-9F89-2503-EBD7-4660F8AC108F}"/>
              </a:ext>
            </a:extLst>
          </p:cNvPr>
          <p:cNvPicPr>
            <a:picLocks noChangeAspect="1"/>
          </p:cNvPicPr>
          <p:nvPr/>
        </p:nvPicPr>
        <p:blipFill>
          <a:blip r:embed="rId5"/>
          <a:stretch>
            <a:fillRect/>
          </a:stretch>
        </p:blipFill>
        <p:spPr>
          <a:xfrm>
            <a:off x="1136481" y="4693185"/>
            <a:ext cx="638175" cy="828675"/>
          </a:xfrm>
          <a:prstGeom prst="rect">
            <a:avLst/>
          </a:prstGeom>
        </p:spPr>
      </p:pic>
      <p:sp>
        <p:nvSpPr>
          <p:cNvPr id="41" name="TextBox 40">
            <a:extLst>
              <a:ext uri="{FF2B5EF4-FFF2-40B4-BE49-F238E27FC236}">
                <a16:creationId xmlns:a16="http://schemas.microsoft.com/office/drawing/2014/main" id="{2BB38B94-9002-2482-9B22-13F7D03D32D5}"/>
              </a:ext>
            </a:extLst>
          </p:cNvPr>
          <p:cNvSpPr txBox="1"/>
          <p:nvPr/>
        </p:nvSpPr>
        <p:spPr>
          <a:xfrm>
            <a:off x="1774656" y="4862400"/>
            <a:ext cx="1697985" cy="430887"/>
          </a:xfrm>
          <a:prstGeom prst="rect">
            <a:avLst/>
          </a:prstGeom>
          <a:noFill/>
        </p:spPr>
        <p:txBody>
          <a:bodyPr wrap="square">
            <a:spAutoFit/>
          </a:bodyPr>
          <a:lstStyle/>
          <a:p>
            <a:pPr algn="l"/>
            <a:r>
              <a:rPr lang="en-GB" sz="2200" dirty="0">
                <a:solidFill>
                  <a:srgbClr val="000000"/>
                </a:solidFill>
                <a:latin typeface="Century Gothic" panose="020B0502020202020204" pitchFamily="34" charset="0"/>
              </a:rPr>
              <a:t>t</a:t>
            </a:r>
            <a:r>
              <a:rPr lang="en-GB" sz="2200" b="0" i="0" dirty="0">
                <a:solidFill>
                  <a:srgbClr val="000000"/>
                </a:solidFill>
                <a:effectLst/>
                <a:latin typeface="Century Gothic" panose="020B0502020202020204" pitchFamily="34" charset="0"/>
              </a:rPr>
              <a:t>o stop.</a:t>
            </a:r>
          </a:p>
        </p:txBody>
      </p:sp>
      <p:sp>
        <p:nvSpPr>
          <p:cNvPr id="42" name="TextBox 41">
            <a:extLst>
              <a:ext uri="{FF2B5EF4-FFF2-40B4-BE49-F238E27FC236}">
                <a16:creationId xmlns:a16="http://schemas.microsoft.com/office/drawing/2014/main" id="{53587CD3-53BD-D53F-F8FE-17ADCB5A76B4}"/>
              </a:ext>
            </a:extLst>
          </p:cNvPr>
          <p:cNvSpPr txBox="1"/>
          <p:nvPr/>
        </p:nvSpPr>
        <p:spPr>
          <a:xfrm>
            <a:off x="3648764" y="3149612"/>
            <a:ext cx="2705167" cy="707886"/>
          </a:xfrm>
          <a:prstGeom prst="rect">
            <a:avLst/>
          </a:prstGeom>
          <a:noFill/>
          <a:ln w="38100">
            <a:solidFill>
              <a:srgbClr val="50E7B5"/>
            </a:solidFill>
          </a:ln>
        </p:spPr>
        <p:txBody>
          <a:bodyPr wrap="square">
            <a:spAutoFit/>
          </a:bodyPr>
          <a:lstStyle/>
          <a:p>
            <a:pPr algn="l"/>
            <a:r>
              <a:rPr lang="en-GB" sz="4000" b="0" i="0" dirty="0">
                <a:solidFill>
                  <a:srgbClr val="000000"/>
                </a:solidFill>
                <a:effectLst/>
                <a:latin typeface="Century Gothic" panose="020B0502020202020204" pitchFamily="34" charset="0"/>
              </a:rPr>
              <a:t>interesting</a:t>
            </a:r>
          </a:p>
        </p:txBody>
      </p:sp>
      <p:sp>
        <p:nvSpPr>
          <p:cNvPr id="43" name="TextBox 42">
            <a:extLst>
              <a:ext uri="{FF2B5EF4-FFF2-40B4-BE49-F238E27FC236}">
                <a16:creationId xmlns:a16="http://schemas.microsoft.com/office/drawing/2014/main" id="{28102024-644E-8F13-6832-A889F9762613}"/>
              </a:ext>
            </a:extLst>
          </p:cNvPr>
          <p:cNvSpPr txBox="1"/>
          <p:nvPr/>
        </p:nvSpPr>
        <p:spPr>
          <a:xfrm>
            <a:off x="3648763" y="4209782"/>
            <a:ext cx="2705167" cy="707886"/>
          </a:xfrm>
          <a:prstGeom prst="rect">
            <a:avLst/>
          </a:prstGeom>
          <a:noFill/>
          <a:ln w="38100">
            <a:solidFill>
              <a:srgbClr val="50E7B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44" name="TextBox 43">
            <a:extLst>
              <a:ext uri="{FF2B5EF4-FFF2-40B4-BE49-F238E27FC236}">
                <a16:creationId xmlns:a16="http://schemas.microsoft.com/office/drawing/2014/main" id="{4F802506-6FAD-C949-B92A-7947FE8F0082}"/>
              </a:ext>
            </a:extLst>
          </p:cNvPr>
          <p:cNvSpPr txBox="1"/>
          <p:nvPr/>
        </p:nvSpPr>
        <p:spPr>
          <a:xfrm>
            <a:off x="3648763" y="5184115"/>
            <a:ext cx="2705167" cy="707886"/>
          </a:xfrm>
          <a:prstGeom prst="rect">
            <a:avLst/>
          </a:prstGeom>
          <a:noFill/>
          <a:ln w="38100">
            <a:solidFill>
              <a:srgbClr val="50E7B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45" name="TextBox 44">
            <a:extLst>
              <a:ext uri="{FF2B5EF4-FFF2-40B4-BE49-F238E27FC236}">
                <a16:creationId xmlns:a16="http://schemas.microsoft.com/office/drawing/2014/main" id="{21E2B2AE-3DF9-75F3-A9EB-06296E1EF41C}"/>
              </a:ext>
            </a:extLst>
          </p:cNvPr>
          <p:cNvSpPr txBox="1"/>
          <p:nvPr/>
        </p:nvSpPr>
        <p:spPr>
          <a:xfrm>
            <a:off x="6708749" y="3149612"/>
            <a:ext cx="2705167" cy="707886"/>
          </a:xfrm>
          <a:prstGeom prst="rect">
            <a:avLst/>
          </a:prstGeom>
          <a:solidFill>
            <a:schemeClr val="bg1"/>
          </a:solidFill>
          <a:ln w="38100">
            <a:solidFill>
              <a:srgbClr val="50E7B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46" name="TextBox 45">
            <a:extLst>
              <a:ext uri="{FF2B5EF4-FFF2-40B4-BE49-F238E27FC236}">
                <a16:creationId xmlns:a16="http://schemas.microsoft.com/office/drawing/2014/main" id="{C65C7C16-ABC1-6292-0442-6F69551ECD1A}"/>
              </a:ext>
            </a:extLst>
          </p:cNvPr>
          <p:cNvSpPr txBox="1"/>
          <p:nvPr/>
        </p:nvSpPr>
        <p:spPr>
          <a:xfrm>
            <a:off x="6709603" y="4194316"/>
            <a:ext cx="2705167" cy="707886"/>
          </a:xfrm>
          <a:prstGeom prst="rect">
            <a:avLst/>
          </a:prstGeom>
          <a:solidFill>
            <a:schemeClr val="bg1"/>
          </a:solidFill>
          <a:ln w="38100">
            <a:solidFill>
              <a:srgbClr val="50E7B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47" name="TextBox 46">
            <a:extLst>
              <a:ext uri="{FF2B5EF4-FFF2-40B4-BE49-F238E27FC236}">
                <a16:creationId xmlns:a16="http://schemas.microsoft.com/office/drawing/2014/main" id="{3CD205AE-007D-D308-B223-ECE3F10143AE}"/>
              </a:ext>
            </a:extLst>
          </p:cNvPr>
          <p:cNvSpPr txBox="1"/>
          <p:nvPr/>
        </p:nvSpPr>
        <p:spPr>
          <a:xfrm>
            <a:off x="6708747" y="5184115"/>
            <a:ext cx="2705167" cy="707886"/>
          </a:xfrm>
          <a:prstGeom prst="rect">
            <a:avLst/>
          </a:prstGeom>
          <a:solidFill>
            <a:schemeClr val="bg1"/>
          </a:solidFill>
          <a:ln w="38100">
            <a:solidFill>
              <a:srgbClr val="50E7B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88CFA56B-D522-9D82-6D48-B52B47D3B709}"/>
                  </a:ext>
                </a:extLst>
              </p14:cNvPr>
              <p14:cNvContentPartPr/>
              <p14:nvPr/>
            </p14:nvContentPartPr>
            <p14:xfrm>
              <a:off x="4704334" y="3315762"/>
              <a:ext cx="752400" cy="383400"/>
            </p14:xfrm>
          </p:contentPart>
        </mc:Choice>
        <mc:Fallback xmlns="">
          <p:pic>
            <p:nvPicPr>
              <p:cNvPr id="2" name="Ink 1">
                <a:extLst>
                  <a:ext uri="{FF2B5EF4-FFF2-40B4-BE49-F238E27FC236}">
                    <a16:creationId xmlns:a16="http://schemas.microsoft.com/office/drawing/2014/main" id="{88CFA56B-D522-9D82-6D48-B52B47D3B709}"/>
                  </a:ext>
                </a:extLst>
              </p:cNvPr>
              <p:cNvPicPr/>
              <p:nvPr/>
            </p:nvPicPr>
            <p:blipFill>
              <a:blip r:embed="rId7"/>
              <a:stretch>
                <a:fillRect/>
              </a:stretch>
            </p:blipFill>
            <p:spPr>
              <a:xfrm>
                <a:off x="4650694" y="3208122"/>
                <a:ext cx="860040" cy="599040"/>
              </a:xfrm>
              <a:prstGeom prst="rect">
                <a:avLst/>
              </a:prstGeom>
            </p:spPr>
          </p:pic>
        </mc:Fallback>
      </mc:AlternateContent>
    </p:spTree>
    <p:extLst>
      <p:ext uri="{BB962C8B-B14F-4D97-AF65-F5344CB8AC3E}">
        <p14:creationId xmlns:p14="http://schemas.microsoft.com/office/powerpoint/2010/main" val="4225800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569998" y="710468"/>
            <a:ext cx="4994668"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15" name="Oval 14">
            <a:extLst>
              <a:ext uri="{FF2B5EF4-FFF2-40B4-BE49-F238E27FC236}">
                <a16:creationId xmlns:a16="http://schemas.microsoft.com/office/drawing/2014/main" id="{25D87F88-5F0C-50A4-9E3F-C3CD749150E3}"/>
              </a:ext>
            </a:extLst>
          </p:cNvPr>
          <p:cNvSpPr/>
          <p:nvPr/>
        </p:nvSpPr>
        <p:spPr>
          <a:xfrm>
            <a:off x="5070715" y="460115"/>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TextBox 3">
            <a:extLst>
              <a:ext uri="{FF2B5EF4-FFF2-40B4-BE49-F238E27FC236}">
                <a16:creationId xmlns:a16="http://schemas.microsoft.com/office/drawing/2014/main" id="{AFF5ACE5-2C91-A892-D0C1-4D5ACEF22D5C}"/>
              </a:ext>
            </a:extLst>
          </p:cNvPr>
          <p:cNvSpPr txBox="1"/>
          <p:nvPr/>
        </p:nvSpPr>
        <p:spPr>
          <a:xfrm>
            <a:off x="1282532" y="5183311"/>
            <a:ext cx="2146918" cy="923330"/>
          </a:xfrm>
          <a:prstGeom prst="rect">
            <a:avLst/>
          </a:prstGeom>
          <a:noFill/>
        </p:spPr>
        <p:txBody>
          <a:bodyPr wrap="square">
            <a:spAutoFit/>
          </a:bodyPr>
          <a:lstStyle/>
          <a:p>
            <a:pPr algn="l"/>
            <a:r>
              <a:rPr lang="en-GB" b="0" i="0" dirty="0">
                <a:solidFill>
                  <a:srgbClr val="000000"/>
                </a:solidFill>
                <a:effectLst/>
                <a:latin typeface="Century Gothic" panose="020B0502020202020204" pitchFamily="34" charset="0"/>
              </a:rPr>
              <a:t>Record/stop</a:t>
            </a:r>
            <a:br>
              <a:rPr lang="en-GB" b="0" i="0" dirty="0">
                <a:solidFill>
                  <a:srgbClr val="000000"/>
                </a:solidFill>
                <a:effectLst/>
                <a:latin typeface="Century Gothic" panose="020B0502020202020204" pitchFamily="34" charset="0"/>
              </a:rPr>
            </a:br>
            <a:br>
              <a:rPr lang="en-GB" b="0" i="0" dirty="0">
                <a:solidFill>
                  <a:srgbClr val="000000"/>
                </a:solidFill>
                <a:effectLst/>
                <a:latin typeface="Century Gothic" panose="020B0502020202020204" pitchFamily="34" charset="0"/>
              </a:rPr>
            </a:br>
            <a:r>
              <a:rPr lang="en-GB" b="0" i="0" dirty="0">
                <a:solidFill>
                  <a:srgbClr val="000000"/>
                </a:solidFill>
                <a:effectLst/>
                <a:latin typeface="Century Gothic" panose="020B0502020202020204" pitchFamily="34" charset="0"/>
              </a:rPr>
              <a:t>Finish</a:t>
            </a:r>
          </a:p>
        </p:txBody>
      </p:sp>
      <p:sp>
        <p:nvSpPr>
          <p:cNvPr id="17" name="TextBox 16">
            <a:extLst>
              <a:ext uri="{FF2B5EF4-FFF2-40B4-BE49-F238E27FC236}">
                <a16:creationId xmlns:a16="http://schemas.microsoft.com/office/drawing/2014/main" id="{5B74EDAF-F0A2-1E58-DB28-446A689D0C13}"/>
              </a:ext>
            </a:extLst>
          </p:cNvPr>
          <p:cNvSpPr txBox="1"/>
          <p:nvPr/>
        </p:nvSpPr>
        <p:spPr>
          <a:xfrm>
            <a:off x="743356" y="614316"/>
            <a:ext cx="4023003" cy="615553"/>
          </a:xfrm>
          <a:prstGeom prst="rect">
            <a:avLst/>
          </a:prstGeom>
          <a:noFill/>
        </p:spPr>
        <p:txBody>
          <a:bodyPr wrap="square" rtlCol="0">
            <a:spAutoFit/>
          </a:bodyPr>
          <a:lstStyle/>
          <a:p>
            <a:r>
              <a:rPr lang="en-GB" sz="3400" b="1" dirty="0">
                <a:latin typeface="Century Gothic" panose="020B0502020202020204" pitchFamily="34" charset="0"/>
              </a:rPr>
              <a:t>Mnemonic</a:t>
            </a:r>
          </a:p>
        </p:txBody>
      </p:sp>
      <p:pic>
        <p:nvPicPr>
          <p:cNvPr id="21" name="Picture 20">
            <a:extLst>
              <a:ext uri="{FF2B5EF4-FFF2-40B4-BE49-F238E27FC236}">
                <a16:creationId xmlns:a16="http://schemas.microsoft.com/office/drawing/2014/main" id="{7C4C35D1-CA9A-A97B-B048-F718C348EF82}"/>
              </a:ext>
            </a:extLst>
          </p:cNvPr>
          <p:cNvPicPr>
            <a:picLocks noChangeAspect="1"/>
          </p:cNvPicPr>
          <p:nvPr/>
        </p:nvPicPr>
        <p:blipFill>
          <a:blip r:embed="rId4"/>
          <a:stretch>
            <a:fillRect/>
          </a:stretch>
        </p:blipFill>
        <p:spPr>
          <a:xfrm>
            <a:off x="5249552" y="678917"/>
            <a:ext cx="540000" cy="540000"/>
          </a:xfrm>
          <a:prstGeom prst="rect">
            <a:avLst/>
          </a:prstGeom>
        </p:spPr>
      </p:pic>
      <p:sp>
        <p:nvSpPr>
          <p:cNvPr id="22" name="TextBox 21">
            <a:extLst>
              <a:ext uri="{FF2B5EF4-FFF2-40B4-BE49-F238E27FC236}">
                <a16:creationId xmlns:a16="http://schemas.microsoft.com/office/drawing/2014/main" id="{E80B44F3-5B06-1256-601B-543BE5B57920}"/>
              </a:ext>
            </a:extLst>
          </p:cNvPr>
          <p:cNvSpPr txBox="1">
            <a:spLocks noGrp="1" noRot="1" noMove="1" noResize="1" noEditPoints="1" noAdjustHandles="1" noChangeArrowheads="1" noChangeShapeType="1"/>
          </p:cNvSpPr>
          <p:nvPr/>
        </p:nvSpPr>
        <p:spPr>
          <a:xfrm>
            <a:off x="618604" y="1495180"/>
            <a:ext cx="11211675" cy="1446550"/>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mnemonic strategy when we </a:t>
            </a:r>
            <a:r>
              <a:rPr lang="en-GB" sz="2200" dirty="0">
                <a:solidFill>
                  <a:srgbClr val="000000"/>
                </a:solidFill>
                <a:latin typeface="Century Gothic" panose="020B0502020202020204" pitchFamily="34" charset="0"/>
              </a:rPr>
              <a:t>need</a:t>
            </a:r>
            <a:r>
              <a:rPr lang="en-GB" sz="2200" b="0" i="0" dirty="0">
                <a:solidFill>
                  <a:srgbClr val="000000"/>
                </a:solidFill>
                <a:effectLst/>
                <a:latin typeface="Century Gothic" panose="020B0502020202020204" pitchFamily="34" charset="0"/>
              </a:rPr>
              <a:t> a memory aid to help us</a:t>
            </a:r>
            <a:br>
              <a:rPr lang="en-GB" sz="2200" b="0" i="0" dirty="0">
                <a:solidFill>
                  <a:srgbClr val="000000"/>
                </a:solidFill>
                <a:effectLst/>
                <a:latin typeface="Century Gothic" panose="020B0502020202020204" pitchFamily="34" charset="0"/>
              </a:rPr>
            </a:br>
            <a:r>
              <a:rPr lang="en-GB" sz="2200" dirty="0">
                <a:solidFill>
                  <a:srgbClr val="000000"/>
                </a:solidFill>
                <a:latin typeface="Century Gothic" panose="020B0502020202020204" pitchFamily="34" charset="0"/>
              </a:rPr>
              <a:t>with</a:t>
            </a:r>
            <a:r>
              <a:rPr lang="en-GB" sz="2200" b="0" i="0" dirty="0">
                <a:solidFill>
                  <a:srgbClr val="000000"/>
                </a:solidFill>
                <a:effectLst/>
                <a:latin typeface="Century Gothic" panose="020B0502020202020204" pitchFamily="34" charset="0"/>
              </a:rPr>
              <a:t> spelling.</a:t>
            </a:r>
          </a:p>
          <a:p>
            <a:pPr algn="l"/>
            <a:endParaRPr lang="en-GB" sz="2200" dirty="0">
              <a:solidFill>
                <a:srgbClr val="000000"/>
              </a:solidFill>
              <a:latin typeface="Century Gothic" panose="020B0502020202020204" pitchFamily="34" charset="0"/>
            </a:endParaRPr>
          </a:p>
          <a:p>
            <a:pPr algn="l"/>
            <a:r>
              <a:rPr lang="en-GB" sz="2200" b="1" i="0" dirty="0">
                <a:solidFill>
                  <a:srgbClr val="000000"/>
                </a:solidFill>
                <a:effectLst/>
                <a:latin typeface="Century Gothic" panose="020B0502020202020204" pitchFamily="34" charset="0"/>
              </a:rPr>
              <a:t>Type</a:t>
            </a:r>
            <a:r>
              <a:rPr lang="en-GB" sz="2200" b="0" i="0" dirty="0">
                <a:solidFill>
                  <a:srgbClr val="000000"/>
                </a:solidFill>
                <a:effectLst/>
                <a:latin typeface="Century Gothic" panose="020B0502020202020204" pitchFamily="34" charset="0"/>
              </a:rPr>
              <a:t> your words here and </a:t>
            </a:r>
            <a:r>
              <a:rPr lang="en-GB" sz="2200" b="1" i="0" dirty="0">
                <a:solidFill>
                  <a:srgbClr val="000000"/>
                </a:solidFill>
                <a:effectLst/>
                <a:latin typeface="Century Gothic" panose="020B0502020202020204" pitchFamily="34" charset="0"/>
              </a:rPr>
              <a:t>record</a:t>
            </a:r>
            <a:r>
              <a:rPr lang="en-GB" sz="2200" b="0" i="0" dirty="0">
                <a:solidFill>
                  <a:srgbClr val="000000"/>
                </a:solidFill>
                <a:effectLst/>
                <a:latin typeface="Century Gothic" panose="020B0502020202020204" pitchFamily="34" charset="0"/>
              </a:rPr>
              <a:t> the mnemonic you create.</a:t>
            </a:r>
          </a:p>
        </p:txBody>
      </p:sp>
      <p:sp>
        <p:nvSpPr>
          <p:cNvPr id="29" name="Oval 28">
            <a:extLst>
              <a:ext uri="{FF2B5EF4-FFF2-40B4-BE49-F238E27FC236}">
                <a16:creationId xmlns:a16="http://schemas.microsoft.com/office/drawing/2014/main" id="{A11207E3-BE64-B221-0B40-D3670C5555E0}"/>
              </a:ext>
            </a:extLst>
          </p:cNvPr>
          <p:cNvSpPr>
            <a:spLocks noGrp="1" noRot="1" noMove="1" noResize="1" noEditPoints="1" noAdjustHandles="1" noChangeArrowheads="1" noChangeShapeType="1"/>
          </p:cNvSpPr>
          <p:nvPr/>
        </p:nvSpPr>
        <p:spPr>
          <a:xfrm>
            <a:off x="620676" y="3170727"/>
            <a:ext cx="624864" cy="644475"/>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A41149E9-CBDA-81F7-DC00-738F189BBB0F}"/>
              </a:ext>
            </a:extLst>
          </p:cNvPr>
          <p:cNvSpPr txBox="1"/>
          <p:nvPr/>
        </p:nvSpPr>
        <p:spPr>
          <a:xfrm>
            <a:off x="721476" y="3184337"/>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31" name="Oval 30">
            <a:extLst>
              <a:ext uri="{FF2B5EF4-FFF2-40B4-BE49-F238E27FC236}">
                <a16:creationId xmlns:a16="http://schemas.microsoft.com/office/drawing/2014/main" id="{426474D9-FFE5-904A-9D4D-862A812B0F31}"/>
              </a:ext>
            </a:extLst>
          </p:cNvPr>
          <p:cNvSpPr>
            <a:spLocks noGrp="1" noRot="1" noMove="1" noResize="1" noEditPoints="1" noAdjustHandles="1" noChangeArrowheads="1" noChangeShapeType="1"/>
          </p:cNvSpPr>
          <p:nvPr/>
        </p:nvSpPr>
        <p:spPr>
          <a:xfrm>
            <a:off x="620676" y="4174674"/>
            <a:ext cx="624864" cy="644475"/>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20E96B72-70FB-6D50-26AE-707AC470286B}"/>
              </a:ext>
            </a:extLst>
          </p:cNvPr>
          <p:cNvSpPr txBox="1"/>
          <p:nvPr/>
        </p:nvSpPr>
        <p:spPr>
          <a:xfrm>
            <a:off x="721476" y="4188284"/>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sp>
        <p:nvSpPr>
          <p:cNvPr id="33" name="TextBox 32">
            <a:extLst>
              <a:ext uri="{FF2B5EF4-FFF2-40B4-BE49-F238E27FC236}">
                <a16:creationId xmlns:a16="http://schemas.microsoft.com/office/drawing/2014/main" id="{9EEBFDA4-D9CC-F7BC-9587-B7971395B02D}"/>
              </a:ext>
            </a:extLst>
          </p:cNvPr>
          <p:cNvSpPr txBox="1">
            <a:spLocks noGrp="1" noRot="1" noMove="1" noResize="1" noEditPoints="1" noAdjustHandles="1" noChangeArrowheads="1" noChangeShapeType="1"/>
          </p:cNvSpPr>
          <p:nvPr/>
        </p:nvSpPr>
        <p:spPr>
          <a:xfrm>
            <a:off x="5097607" y="3071261"/>
            <a:ext cx="2705167" cy="707886"/>
          </a:xfrm>
          <a:prstGeom prst="rect">
            <a:avLst/>
          </a:prstGeom>
          <a:noFill/>
          <a:ln w="38100">
            <a:solidFill>
              <a:srgbClr val="50E7B5"/>
            </a:solidFill>
          </a:ln>
        </p:spPr>
        <p:txBody>
          <a:bodyPr wrap="square">
            <a:spAutoFit/>
          </a:bodyPr>
          <a:lstStyle/>
          <a:p>
            <a:pPr algn="l"/>
            <a:r>
              <a:rPr lang="en-GB" sz="4000" b="0" i="0" dirty="0">
                <a:solidFill>
                  <a:srgbClr val="000000"/>
                </a:solidFill>
                <a:effectLst/>
                <a:latin typeface="Century Gothic" panose="020B0502020202020204" pitchFamily="34" charset="0"/>
              </a:rPr>
              <a:t>only</a:t>
            </a:r>
          </a:p>
        </p:txBody>
      </p:sp>
      <p:sp>
        <p:nvSpPr>
          <p:cNvPr id="34" name="TextBox 33">
            <a:extLst>
              <a:ext uri="{FF2B5EF4-FFF2-40B4-BE49-F238E27FC236}">
                <a16:creationId xmlns:a16="http://schemas.microsoft.com/office/drawing/2014/main" id="{B32D0171-CB03-2517-CB97-A1568EF9734B}"/>
              </a:ext>
            </a:extLst>
          </p:cNvPr>
          <p:cNvSpPr txBox="1">
            <a:spLocks noGrp="1" noRot="1" noMove="1" noResize="1" noEditPoints="1" noAdjustHandles="1" noChangeArrowheads="1" noChangeShapeType="1"/>
          </p:cNvSpPr>
          <p:nvPr/>
        </p:nvSpPr>
        <p:spPr>
          <a:xfrm>
            <a:off x="5097606" y="4131431"/>
            <a:ext cx="2705167" cy="707886"/>
          </a:xfrm>
          <a:prstGeom prst="rect">
            <a:avLst/>
          </a:prstGeom>
          <a:noFill/>
          <a:ln w="38100">
            <a:solidFill>
              <a:srgbClr val="50E7B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35" name="TextBox 34">
            <a:extLst>
              <a:ext uri="{FF2B5EF4-FFF2-40B4-BE49-F238E27FC236}">
                <a16:creationId xmlns:a16="http://schemas.microsoft.com/office/drawing/2014/main" id="{258C7417-C250-0AF5-E462-F624C2721482}"/>
              </a:ext>
            </a:extLst>
          </p:cNvPr>
          <p:cNvSpPr txBox="1">
            <a:spLocks noGrp="1" noRot="1" noMove="1" noResize="1" noEditPoints="1" noAdjustHandles="1" noChangeArrowheads="1" noChangeShapeType="1"/>
          </p:cNvSpPr>
          <p:nvPr/>
        </p:nvSpPr>
        <p:spPr>
          <a:xfrm>
            <a:off x="5097606" y="5105764"/>
            <a:ext cx="2705167" cy="707886"/>
          </a:xfrm>
          <a:prstGeom prst="rect">
            <a:avLst/>
          </a:prstGeom>
          <a:noFill/>
          <a:ln w="38100">
            <a:solidFill>
              <a:srgbClr val="50E7B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36" name="TextBox 35">
            <a:extLst>
              <a:ext uri="{FF2B5EF4-FFF2-40B4-BE49-F238E27FC236}">
                <a16:creationId xmlns:a16="http://schemas.microsoft.com/office/drawing/2014/main" id="{00E21E24-039F-E253-57E9-B772887E4E0F}"/>
              </a:ext>
            </a:extLst>
          </p:cNvPr>
          <p:cNvSpPr txBox="1">
            <a:spLocks noGrp="1" noRot="1" noMove="1" noResize="1" noEditPoints="1" noAdjustHandles="1" noChangeArrowheads="1" noChangeShapeType="1"/>
          </p:cNvSpPr>
          <p:nvPr/>
        </p:nvSpPr>
        <p:spPr>
          <a:xfrm>
            <a:off x="9064760" y="3072765"/>
            <a:ext cx="2705167" cy="707886"/>
          </a:xfrm>
          <a:prstGeom prst="rect">
            <a:avLst/>
          </a:prstGeom>
          <a:solidFill>
            <a:schemeClr val="bg1"/>
          </a:solidFill>
          <a:ln w="38100">
            <a:solidFill>
              <a:srgbClr val="50E7B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37" name="TextBox 36">
            <a:extLst>
              <a:ext uri="{FF2B5EF4-FFF2-40B4-BE49-F238E27FC236}">
                <a16:creationId xmlns:a16="http://schemas.microsoft.com/office/drawing/2014/main" id="{E2E0B8BA-998A-3DE4-3DCE-A8118DCDB47C}"/>
              </a:ext>
            </a:extLst>
          </p:cNvPr>
          <p:cNvSpPr txBox="1">
            <a:spLocks noGrp="1" noRot="1" noMove="1" noResize="1" noEditPoints="1" noAdjustHandles="1" noChangeArrowheads="1" noChangeShapeType="1"/>
          </p:cNvSpPr>
          <p:nvPr/>
        </p:nvSpPr>
        <p:spPr>
          <a:xfrm>
            <a:off x="9065614" y="4117469"/>
            <a:ext cx="2705167" cy="707886"/>
          </a:xfrm>
          <a:prstGeom prst="rect">
            <a:avLst/>
          </a:prstGeom>
          <a:solidFill>
            <a:schemeClr val="bg1"/>
          </a:solidFill>
          <a:ln w="38100">
            <a:solidFill>
              <a:srgbClr val="50E7B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38" name="TextBox 37">
            <a:extLst>
              <a:ext uri="{FF2B5EF4-FFF2-40B4-BE49-F238E27FC236}">
                <a16:creationId xmlns:a16="http://schemas.microsoft.com/office/drawing/2014/main" id="{1803152B-CB1A-99E3-824B-D0AF56CF0F8C}"/>
              </a:ext>
            </a:extLst>
          </p:cNvPr>
          <p:cNvSpPr txBox="1">
            <a:spLocks noGrp="1" noRot="1" noMove="1" noResize="1" noEditPoints="1" noAdjustHandles="1" noChangeArrowheads="1" noChangeShapeType="1"/>
          </p:cNvSpPr>
          <p:nvPr/>
        </p:nvSpPr>
        <p:spPr>
          <a:xfrm>
            <a:off x="9064758" y="5107268"/>
            <a:ext cx="2705167" cy="707886"/>
          </a:xfrm>
          <a:prstGeom prst="rect">
            <a:avLst/>
          </a:prstGeom>
          <a:solidFill>
            <a:schemeClr val="bg1"/>
          </a:solidFill>
          <a:ln w="38100">
            <a:solidFill>
              <a:srgbClr val="50E7B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39" name="Rectangle 38">
            <a:extLst>
              <a:ext uri="{FF2B5EF4-FFF2-40B4-BE49-F238E27FC236}">
                <a16:creationId xmlns:a16="http://schemas.microsoft.com/office/drawing/2014/main" id="{CED3BCB8-A371-15A2-BE24-62CFC3AC34C5}"/>
              </a:ext>
            </a:extLst>
          </p:cNvPr>
          <p:cNvSpPr>
            <a:spLocks noGrp="1" noRot="1" noMove="1" noResize="1" noEditPoints="1" noAdjustHandles="1" noChangeArrowheads="1" noChangeShapeType="1"/>
          </p:cNvSpPr>
          <p:nvPr/>
        </p:nvSpPr>
        <p:spPr>
          <a:xfrm>
            <a:off x="4236579" y="3069757"/>
            <a:ext cx="831469" cy="707886"/>
          </a:xfrm>
          <a:prstGeom prst="rect">
            <a:avLst/>
          </a:prstGeom>
          <a:no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982C2CF0-C050-3636-DC8F-3D13AB118BF0}"/>
              </a:ext>
            </a:extLst>
          </p:cNvPr>
          <p:cNvSpPr>
            <a:spLocks noGrp="1" noRot="1" noMove="1" noResize="1" noEditPoints="1" noAdjustHandles="1" noChangeArrowheads="1" noChangeShapeType="1"/>
          </p:cNvSpPr>
          <p:nvPr/>
        </p:nvSpPr>
        <p:spPr>
          <a:xfrm>
            <a:off x="4266137" y="4126729"/>
            <a:ext cx="831469" cy="707886"/>
          </a:xfrm>
          <a:prstGeom prst="rect">
            <a:avLst/>
          </a:prstGeom>
          <a:no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9ACF6833-E291-89AF-825F-B20E811A4A5B}"/>
              </a:ext>
            </a:extLst>
          </p:cNvPr>
          <p:cNvSpPr>
            <a:spLocks noGrp="1" noRot="1" noMove="1" noResize="1" noEditPoints="1" noAdjustHandles="1" noChangeArrowheads="1" noChangeShapeType="1"/>
          </p:cNvSpPr>
          <p:nvPr/>
        </p:nvSpPr>
        <p:spPr>
          <a:xfrm>
            <a:off x="4281105" y="5105764"/>
            <a:ext cx="831469" cy="707886"/>
          </a:xfrm>
          <a:prstGeom prst="rect">
            <a:avLst/>
          </a:prstGeom>
          <a:no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60035376-477C-0FCC-B303-FCCAAFE294E6}"/>
              </a:ext>
            </a:extLst>
          </p:cNvPr>
          <p:cNvSpPr>
            <a:spLocks noGrp="1" noRot="1" noMove="1" noResize="1" noEditPoints="1" noAdjustHandles="1" noChangeArrowheads="1" noChangeShapeType="1"/>
          </p:cNvSpPr>
          <p:nvPr/>
        </p:nvSpPr>
        <p:spPr>
          <a:xfrm>
            <a:off x="8233289" y="3071261"/>
            <a:ext cx="831469" cy="707886"/>
          </a:xfrm>
          <a:prstGeom prst="rect">
            <a:avLst/>
          </a:prstGeom>
          <a:no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B1395959-FAC9-3563-8AF7-6731587CFBFE}"/>
              </a:ext>
            </a:extLst>
          </p:cNvPr>
          <p:cNvSpPr>
            <a:spLocks noGrp="1" noRot="1" noMove="1" noResize="1" noEditPoints="1" noAdjustHandles="1" noChangeArrowheads="1" noChangeShapeType="1"/>
          </p:cNvSpPr>
          <p:nvPr/>
        </p:nvSpPr>
        <p:spPr>
          <a:xfrm>
            <a:off x="8217778" y="4117469"/>
            <a:ext cx="831469" cy="707886"/>
          </a:xfrm>
          <a:prstGeom prst="rect">
            <a:avLst/>
          </a:prstGeom>
          <a:no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9060775F-F8ED-878C-3E77-17EDBA252335}"/>
              </a:ext>
            </a:extLst>
          </p:cNvPr>
          <p:cNvSpPr>
            <a:spLocks noGrp="1" noRot="1" noMove="1" noResize="1" noEditPoints="1" noAdjustHandles="1" noChangeArrowheads="1" noChangeShapeType="1"/>
          </p:cNvSpPr>
          <p:nvPr/>
        </p:nvSpPr>
        <p:spPr>
          <a:xfrm>
            <a:off x="8233289" y="5107268"/>
            <a:ext cx="831469" cy="707886"/>
          </a:xfrm>
          <a:prstGeom prst="rect">
            <a:avLst/>
          </a:prstGeom>
          <a:no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a:extLst>
              <a:ext uri="{FF2B5EF4-FFF2-40B4-BE49-F238E27FC236}">
                <a16:creationId xmlns:a16="http://schemas.microsoft.com/office/drawing/2014/main" id="{EFC98E7D-863D-869E-F2C5-625CB9520137}"/>
              </a:ext>
            </a:extLst>
          </p:cNvPr>
          <p:cNvPicPr/>
          <p:nvPr/>
        </p:nvPicPr>
        <p:blipFill>
          <a:blip r:embed="rId5"/>
          <a:stretch>
            <a:fillRect/>
          </a:stretch>
        </p:blipFill>
        <p:spPr>
          <a:xfrm>
            <a:off x="1344954" y="3189911"/>
            <a:ext cx="1066145" cy="606106"/>
          </a:xfrm>
          <a:prstGeom prst="rect">
            <a:avLst/>
          </a:prstGeom>
          <a:ln w="28575">
            <a:noFill/>
          </a:ln>
        </p:spPr>
      </p:pic>
      <p:pic>
        <p:nvPicPr>
          <p:cNvPr id="46" name="Picture 45">
            <a:extLst>
              <a:ext uri="{FF2B5EF4-FFF2-40B4-BE49-F238E27FC236}">
                <a16:creationId xmlns:a16="http://schemas.microsoft.com/office/drawing/2014/main" id="{57EE55D7-EC9D-3D95-86FB-31C889FB2710}"/>
              </a:ext>
            </a:extLst>
          </p:cNvPr>
          <p:cNvPicPr/>
          <p:nvPr/>
        </p:nvPicPr>
        <p:blipFill>
          <a:blip r:embed="rId6"/>
          <a:stretch>
            <a:fillRect/>
          </a:stretch>
        </p:blipFill>
        <p:spPr>
          <a:xfrm>
            <a:off x="2519736" y="3069757"/>
            <a:ext cx="723900" cy="1019175"/>
          </a:xfrm>
          <a:prstGeom prst="rect">
            <a:avLst/>
          </a:prstGeom>
          <a:ln w="38100">
            <a:noFill/>
          </a:ln>
        </p:spPr>
      </p:pic>
      <p:sp>
        <p:nvSpPr>
          <p:cNvPr id="47" name="Oval 46">
            <a:extLst>
              <a:ext uri="{FF2B5EF4-FFF2-40B4-BE49-F238E27FC236}">
                <a16:creationId xmlns:a16="http://schemas.microsoft.com/office/drawing/2014/main" id="{A659B582-E88F-2946-AF01-2C3EE9AC5AE2}"/>
              </a:ext>
            </a:extLst>
          </p:cNvPr>
          <p:cNvSpPr>
            <a:spLocks noGrp="1" noRot="1" noMove="1" noResize="1" noEditPoints="1" noAdjustHandles="1" noChangeArrowheads="1" noChangeShapeType="1"/>
          </p:cNvSpPr>
          <p:nvPr/>
        </p:nvSpPr>
        <p:spPr>
          <a:xfrm>
            <a:off x="620676" y="5169175"/>
            <a:ext cx="624864" cy="644475"/>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5DAF941F-12DF-30EE-D475-EAE291CA0934}"/>
              </a:ext>
            </a:extLst>
          </p:cNvPr>
          <p:cNvSpPr txBox="1"/>
          <p:nvPr/>
        </p:nvSpPr>
        <p:spPr>
          <a:xfrm>
            <a:off x="721476" y="5182785"/>
            <a:ext cx="442750" cy="646331"/>
          </a:xfrm>
          <a:prstGeom prst="rect">
            <a:avLst/>
          </a:prstGeom>
          <a:noFill/>
        </p:spPr>
        <p:txBody>
          <a:bodyPr wrap="none" rtlCol="0">
            <a:spAutoFit/>
          </a:bodyPr>
          <a:lstStyle/>
          <a:p>
            <a:r>
              <a:rPr lang="en-GB" sz="3600" b="1" dirty="0">
                <a:latin typeface="Century Gothic" panose="020B0502020202020204" pitchFamily="34" charset="0"/>
              </a:rPr>
              <a:t>3</a:t>
            </a:r>
          </a:p>
        </p:txBody>
      </p:sp>
      <p:pic>
        <p:nvPicPr>
          <p:cNvPr id="49" name="Picture 48">
            <a:extLst>
              <a:ext uri="{FF2B5EF4-FFF2-40B4-BE49-F238E27FC236}">
                <a16:creationId xmlns:a16="http://schemas.microsoft.com/office/drawing/2014/main" id="{C0D63444-549A-0305-3579-15E82EA162CB}"/>
              </a:ext>
            </a:extLst>
          </p:cNvPr>
          <p:cNvPicPr/>
          <p:nvPr/>
        </p:nvPicPr>
        <p:blipFill>
          <a:blip r:embed="rId7"/>
          <a:stretch>
            <a:fillRect/>
          </a:stretch>
        </p:blipFill>
        <p:spPr>
          <a:xfrm>
            <a:off x="1368927" y="4126729"/>
            <a:ext cx="609685" cy="1009791"/>
          </a:xfrm>
          <a:prstGeom prst="rect">
            <a:avLst/>
          </a:prstGeom>
          <a:ln w="38100">
            <a:noFill/>
          </a:ln>
        </p:spPr>
      </p:pic>
      <p:pic>
        <p:nvPicPr>
          <p:cNvPr id="50" name="Picture 49">
            <a:extLst>
              <a:ext uri="{FF2B5EF4-FFF2-40B4-BE49-F238E27FC236}">
                <a16:creationId xmlns:a16="http://schemas.microsoft.com/office/drawing/2014/main" id="{7C3D3B09-A03A-451A-31D2-44A05FAB4ACC}"/>
              </a:ext>
            </a:extLst>
          </p:cNvPr>
          <p:cNvPicPr/>
          <p:nvPr/>
        </p:nvPicPr>
        <p:blipFill>
          <a:blip r:embed="rId8"/>
          <a:stretch>
            <a:fillRect/>
          </a:stretch>
        </p:blipFill>
        <p:spPr>
          <a:xfrm>
            <a:off x="2101999" y="4511449"/>
            <a:ext cx="1657581" cy="438211"/>
          </a:xfrm>
          <a:prstGeom prst="rect">
            <a:avLst/>
          </a:prstGeom>
          <a:ln w="38100">
            <a:noFill/>
          </a:ln>
        </p:spPr>
      </p:pic>
      <p:pic>
        <p:nvPicPr>
          <p:cNvPr id="51" name="Picture 50">
            <a:extLst>
              <a:ext uri="{FF2B5EF4-FFF2-40B4-BE49-F238E27FC236}">
                <a16:creationId xmlns:a16="http://schemas.microsoft.com/office/drawing/2014/main" id="{B207C5CA-FD3B-0705-9742-BB74876B8657}"/>
              </a:ext>
            </a:extLst>
          </p:cNvPr>
          <p:cNvPicPr/>
          <p:nvPr/>
        </p:nvPicPr>
        <p:blipFill>
          <a:blip r:embed="rId9"/>
          <a:stretch>
            <a:fillRect/>
          </a:stretch>
        </p:blipFill>
        <p:spPr>
          <a:xfrm>
            <a:off x="2754576" y="5188254"/>
            <a:ext cx="361950" cy="390525"/>
          </a:xfrm>
          <a:prstGeom prst="rect">
            <a:avLst/>
          </a:prstGeom>
          <a:ln w="38100">
            <a:noFill/>
          </a:ln>
        </p:spPr>
      </p:pic>
      <p:pic>
        <p:nvPicPr>
          <p:cNvPr id="52" name="Picture 51">
            <a:extLst>
              <a:ext uri="{FF2B5EF4-FFF2-40B4-BE49-F238E27FC236}">
                <a16:creationId xmlns:a16="http://schemas.microsoft.com/office/drawing/2014/main" id="{6CC8E88D-B639-B96E-349F-3788F4714853}"/>
              </a:ext>
            </a:extLst>
          </p:cNvPr>
          <p:cNvPicPr/>
          <p:nvPr/>
        </p:nvPicPr>
        <p:blipFill>
          <a:blip r:embed="rId10"/>
          <a:stretch>
            <a:fillRect/>
          </a:stretch>
        </p:blipFill>
        <p:spPr>
          <a:xfrm>
            <a:off x="3204859" y="5157834"/>
            <a:ext cx="381053" cy="428685"/>
          </a:xfrm>
          <a:prstGeom prst="rect">
            <a:avLst/>
          </a:prstGeom>
          <a:ln w="38100">
            <a:noFill/>
          </a:ln>
        </p:spPr>
      </p:pic>
      <p:pic>
        <p:nvPicPr>
          <p:cNvPr id="53" name="Picture 52">
            <a:extLst>
              <a:ext uri="{FF2B5EF4-FFF2-40B4-BE49-F238E27FC236}">
                <a16:creationId xmlns:a16="http://schemas.microsoft.com/office/drawing/2014/main" id="{141A53F7-7E5B-8BC3-0692-110D61F815B1}"/>
              </a:ext>
            </a:extLst>
          </p:cNvPr>
          <p:cNvPicPr/>
          <p:nvPr/>
        </p:nvPicPr>
        <p:blipFill>
          <a:blip r:embed="rId11"/>
          <a:stretch>
            <a:fillRect/>
          </a:stretch>
        </p:blipFill>
        <p:spPr>
          <a:xfrm>
            <a:off x="2001416" y="5643352"/>
            <a:ext cx="1095528" cy="371527"/>
          </a:xfrm>
          <a:prstGeom prst="rect">
            <a:avLst/>
          </a:prstGeom>
          <a:ln w="38100">
            <a:noFill/>
          </a:ln>
        </p:spPr>
      </p:pic>
      <p:pic>
        <p:nvPicPr>
          <p:cNvPr id="2" name="Recorded Sound">
            <a:hlinkClick r:id="" action="ppaction://media"/>
            <a:extLst>
              <a:ext uri="{FF2B5EF4-FFF2-40B4-BE49-F238E27FC236}">
                <a16:creationId xmlns:a16="http://schemas.microsoft.com/office/drawing/2014/main" id="{FE035A84-0E0D-F644-953E-6DD4855D52D8}"/>
              </a:ext>
            </a:extLst>
          </p:cNvPr>
          <p:cNvPicPr>
            <a:picLocks noGrp="1" noRot="1" noMove="1" noResize="1" noEditPoints="1" noAdjustHandles="1" noChangeArrowheads="1" noChangeShapeType="1" noCrop="1"/>
          </p:cNvPicPr>
          <p:nvPr>
            <a:audioFile r:link="rId2"/>
            <p:extLst>
              <p:ext uri="{DAA4B4D4-6D71-4841-9C94-3DE7FCFB9230}">
                <p14:media xmlns:p14="http://schemas.microsoft.com/office/powerpoint/2010/main" r:embed="rId1"/>
              </p:ext>
            </p:extLst>
          </p:nvPr>
        </p:nvPicPr>
        <p:blipFill>
          <a:blip r:embed="rId12"/>
          <a:stretch>
            <a:fillRect/>
          </a:stretch>
        </p:blipFill>
        <p:spPr>
          <a:xfrm>
            <a:off x="4419856" y="3246085"/>
            <a:ext cx="406400" cy="406400"/>
          </a:xfrm>
          <a:prstGeom prst="rect">
            <a:avLst/>
          </a:prstGeom>
        </p:spPr>
      </p:pic>
    </p:spTree>
    <p:extLst>
      <p:ext uri="{BB962C8B-B14F-4D97-AF65-F5344CB8AC3E}">
        <p14:creationId xmlns:p14="http://schemas.microsoft.com/office/powerpoint/2010/main" val="83331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E3FB0840619E4DA75E53703A2D75DE" ma:contentTypeVersion="20" ma:contentTypeDescription="Create a new document." ma:contentTypeScope="" ma:versionID="dd634ac7be4937b1dd88fda947e14bc7">
  <xsd:schema xmlns:xsd="http://www.w3.org/2001/XMLSchema" xmlns:xs="http://www.w3.org/2001/XMLSchema" xmlns:p="http://schemas.microsoft.com/office/2006/metadata/properties" xmlns:ns2="b4888e16-e659-4862-bf1f-47ce16bd783b" xmlns:ns3="0e5d574d-2439-459d-83f9-e7b36e52a1ee" targetNamespace="http://schemas.microsoft.com/office/2006/metadata/properties" ma:root="true" ma:fieldsID="0e4beafacbc2f5a1c62e7641e2cbe607" ns2:_="" ns3:_="">
    <xsd:import namespace="b4888e16-e659-4862-bf1f-47ce16bd783b"/>
    <xsd:import namespace="0e5d574d-2439-459d-83f9-e7b36e52a1e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ClassroomColour" minOccurs="0"/>
                <xsd:element ref="ns2:Resourcetype" minOccurs="0"/>
                <xsd:element ref="ns2:LinkedResources" minOccurs="0"/>
                <xsd:element ref="ns2:ResourceDescription" minOccurs="0"/>
                <xsd:element ref="ns2:Linkedresourcestest" minOccurs="0"/>
                <xsd:element ref="ns2:MediaLengthInSeconds" minOccurs="0"/>
                <xsd:element ref="ns2:MediaServiceDateTake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888e16-e659-4862-bf1f-47ce16bd78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ClassroomColour" ma:index="16" nillable="true" ma:displayName="Classroom Colour" ma:format="Dropdown" ma:internalName="ClassroomColour">
      <xsd:simpleType>
        <xsd:restriction base="dms:Choice">
          <xsd:enumeration value="Indigo"/>
          <xsd:enumeration value="Orange"/>
          <xsd:enumeration value="Green"/>
          <xsd:enumeration value="Blue"/>
          <xsd:enumeration value="Red"/>
          <xsd:enumeration value="Violet"/>
          <xsd:enumeration value="Yellow"/>
          <xsd:enumeration value="Lilac"/>
          <xsd:enumeration value="Magenta"/>
          <xsd:enumeration value="Zebra"/>
        </xsd:restriction>
      </xsd:simpleType>
    </xsd:element>
    <xsd:element name="Resourcetype" ma:index="17" nillable="true" ma:displayName="Resource type" ma:default="Lesson" ma:format="Dropdown" ma:internalName="Resourcetype">
      <xsd:simpleType>
        <xsd:restriction base="dms:Choice">
          <xsd:enumeration value="Lesson"/>
          <xsd:enumeration value="Digital Template"/>
          <xsd:enumeration value="Printable Resource"/>
          <xsd:enumeration value="Book Talks"/>
          <xsd:enumeration value="Chilli Challenge"/>
          <xsd:enumeration value="Reference Sheet"/>
          <xsd:enumeration value="Choice Board"/>
          <xsd:enumeration value="Interactive Resource"/>
          <xsd:enumeration value="Challenge Card"/>
          <xsd:enumeration value="Modelled Example"/>
          <xsd:enumeration value="Home Page"/>
          <xsd:enumeration value="Video"/>
        </xsd:restriction>
      </xsd:simpleType>
    </xsd:element>
    <xsd:element name="LinkedResources" ma:index="19" nillable="true" ma:displayName="Linked Resources" ma:format="Image" ma:internalName="LinkedResources">
      <xsd:complexType>
        <xsd:complexContent>
          <xsd:extension base="dms:URL">
            <xsd:sequence>
              <xsd:element name="Url" type="dms:ValidUrl" minOccurs="0" nillable="true"/>
              <xsd:element name="Description" type="xsd:string" nillable="true"/>
            </xsd:sequence>
          </xsd:extension>
        </xsd:complexContent>
      </xsd:complexType>
    </xsd:element>
    <xsd:element name="ResourceDescription" ma:index="20" nillable="true" ma:displayName="Resource Description" ma:format="Dropdown" ma:internalName="ResourceDescription">
      <xsd:simpleType>
        <xsd:restriction base="dms:Note">
          <xsd:maxLength value="255"/>
        </xsd:restriction>
      </xsd:simpleType>
    </xsd:element>
    <xsd:element name="Linkedresourcestest" ma:index="21" nillable="true" ma:displayName="Linked resources test" ma:format="Dropdown" ma:internalName="Linkedresourcestest">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5d574d-2439-459d-83f9-e7b36e52a1e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2d94cca-c374-4dc2-9281-5685114859bd}" ma:internalName="TaxCatchAll" ma:showField="CatchAllData" ma:web="0e5d574d-2439-459d-83f9-e7b36e52a1ee">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888e16-e659-4862-bf1f-47ce16bd783b">
      <Terms xmlns="http://schemas.microsoft.com/office/infopath/2007/PartnerControls"/>
    </lcf76f155ced4ddcb4097134ff3c332f>
    <TaxCatchAll xmlns="0e5d574d-2439-459d-83f9-e7b36e52a1ee" xsi:nil="true"/>
    <ClassroomColour xmlns="b4888e16-e659-4862-bf1f-47ce16bd783b">Green</ClassroomColour>
    <Linkedresourcestest xmlns="b4888e16-e659-4862-bf1f-47ce16bd783b" xsi:nil="true"/>
    <LinkedResources xmlns="b4888e16-e659-4862-bf1f-47ce16bd783b">
      <Url xsi:nil="true"/>
      <Description xsi:nil="true"/>
    </LinkedResources>
    <ResourceDescription xmlns="b4888e16-e659-4862-bf1f-47ce16bd783b">Active Literacy Stage 4 spelling strategies for use in a digital format.</ResourceDescription>
    <Resourcetype xmlns="b4888e16-e659-4862-bf1f-47ce16bd783b">Digital Template</Resourcetype>
  </documentManagement>
</p:properties>
</file>

<file path=customXml/itemProps1.xml><?xml version="1.0" encoding="utf-8"?>
<ds:datastoreItem xmlns:ds="http://schemas.openxmlformats.org/officeDocument/2006/customXml" ds:itemID="{5CE7497C-D65C-4073-A544-A823CE3007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888e16-e659-4862-bf1f-47ce16bd783b"/>
    <ds:schemaRef ds:uri="0e5d574d-2439-459d-83f9-e7b36e52a1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B2B3FB-9F7F-4F32-AA65-A0125C8F173F}">
  <ds:schemaRefs>
    <ds:schemaRef ds:uri="http://schemas.microsoft.com/sharepoint/v3/contenttype/forms"/>
  </ds:schemaRefs>
</ds:datastoreItem>
</file>

<file path=customXml/itemProps3.xml><?xml version="1.0" encoding="utf-8"?>
<ds:datastoreItem xmlns:ds="http://schemas.openxmlformats.org/officeDocument/2006/customXml" ds:itemID="{8C1CC919-8331-42AA-9E09-E6FE2FE78286}">
  <ds:schemaRefs>
    <ds:schemaRef ds:uri="http://schemas.openxmlformats.org/package/2006/metadata/core-properties"/>
    <ds:schemaRef ds:uri="http://schemas.microsoft.com/office/infopath/2007/PartnerControls"/>
    <ds:schemaRef ds:uri="http://www.w3.org/XML/1998/namespace"/>
    <ds:schemaRef ds:uri="0e5d574d-2439-459d-83f9-e7b36e52a1ee"/>
    <ds:schemaRef ds:uri="http://purl.org/dc/terms/"/>
    <ds:schemaRef ds:uri="http://schemas.microsoft.com/office/2006/documentManagement/types"/>
    <ds:schemaRef ds:uri="http://schemas.microsoft.com/office/2006/metadata/properties"/>
    <ds:schemaRef ds:uri="b4888e16-e659-4862-bf1f-47ce16bd783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167</TotalTime>
  <Words>606</Words>
  <Application>Microsoft Office PowerPoint</Application>
  <PresentationFormat>Widescreen</PresentationFormat>
  <Paragraphs>95</Paragraphs>
  <Slides>13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 Lanarkshire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Chand</dc:creator>
  <cp:lastModifiedBy>Mrs Lynch</cp:lastModifiedBy>
  <cp:revision>19</cp:revision>
  <dcterms:created xsi:type="dcterms:W3CDTF">2023-04-18T10:06:36Z</dcterms:created>
  <dcterms:modified xsi:type="dcterms:W3CDTF">2023-09-20T09:26:21Z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0x01010002E3FB0840619E4DA75E53703A2D75DE</vt:lpwstr>
  </property>
  <property fmtid="{D5CDD505-2E9C-101B-9397-08002B2CF9AE}" pid="3" name="MediaServiceImageTags">
    <vt:lpwstr/>
  </property>
</Properties>
</file>